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86" r:id="rId2"/>
    <p:sldId id="415" r:id="rId3"/>
    <p:sldId id="416" r:id="rId4"/>
    <p:sldId id="417" r:id="rId5"/>
    <p:sldId id="418" r:id="rId6"/>
    <p:sldId id="419" r:id="rId7"/>
    <p:sldId id="420" r:id="rId8"/>
    <p:sldId id="423" r:id="rId9"/>
    <p:sldId id="422" r:id="rId10"/>
    <p:sldId id="424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214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1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51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ESCC Beyond 10GE Discussion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2013 ESCC meeting</a:t>
            </a:r>
          </a:p>
          <a:p>
            <a:pPr algn="ctr" eaLnBrk="1" hangingPunct="1"/>
            <a:r>
              <a:rPr lang="en-US" dirty="0" smtClean="0"/>
              <a:t>July 16,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 with the vendors?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65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 they project the 100GE marketplace?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What do they expect the role of 40GE to serve</a:t>
            </a:r>
            <a:r>
              <a:rPr lang="en-US" dirty="0" smtClean="0"/>
              <a:t>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How do they see </a:t>
            </a:r>
            <a:r>
              <a:rPr lang="en-US" dirty="0" err="1" smtClean="0"/>
              <a:t>ToR</a:t>
            </a:r>
            <a:r>
              <a:rPr lang="en-US" dirty="0" smtClean="0"/>
              <a:t> approaches aligning with high network I/O 40/100GE environments?</a:t>
            </a:r>
            <a:endParaRPr lang="en-US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What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9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5" y="990600"/>
            <a:ext cx="8418275" cy="4648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99" y="1066800"/>
            <a:ext cx="8243253" cy="405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4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1" y="685800"/>
            <a:ext cx="8020009" cy="512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4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36" y="304800"/>
            <a:ext cx="6830379" cy="40010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86200"/>
            <a:ext cx="4872515" cy="222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5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6" y="933165"/>
            <a:ext cx="8066554" cy="47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74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231" y="381000"/>
            <a:ext cx="6887537" cy="39915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964160"/>
            <a:ext cx="4796315" cy="220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71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90600"/>
            <a:ext cx="7794048" cy="440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9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2" y="2457006"/>
            <a:ext cx="6916116" cy="318179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What issue or issues would you like to see discussed with regard to 40GE/100GE network technologies in the campus network, and/or 10GE/40GE-connected host systems?</a:t>
            </a:r>
          </a:p>
        </p:txBody>
      </p:sp>
    </p:spTree>
    <p:extLst>
      <p:ext uri="{BB962C8B-B14F-4D97-AF65-F5344CB8AC3E}">
        <p14:creationId xmlns:p14="http://schemas.microsoft.com/office/powerpoint/2010/main" val="1449228232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11041</TotalTime>
  <Words>82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ESCC Beyond 10GE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issue or issues would you like to see discussed with regard to 40GE/100GE network technologies in the campus network, and/or 10GE/40GE-connected host systems?</vt:lpstr>
      <vt:lpstr>Discussion points with the vendors?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Philip J. Demar</cp:lastModifiedBy>
  <cp:revision>384</cp:revision>
  <dcterms:created xsi:type="dcterms:W3CDTF">2005-02-25T03:28:32Z</dcterms:created>
  <dcterms:modified xsi:type="dcterms:W3CDTF">2013-07-16T20:16:58Z</dcterms:modified>
</cp:coreProperties>
</file>