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notesMasterIdLst>
    <p:notesMasterId r:id="rId31"/>
  </p:notesMasterIdLst>
  <p:sldIdLst>
    <p:sldId id="256" r:id="rId6"/>
    <p:sldId id="257" r:id="rId7"/>
    <p:sldId id="262" r:id="rId8"/>
    <p:sldId id="263" r:id="rId9"/>
    <p:sldId id="264" r:id="rId10"/>
    <p:sldId id="266" r:id="rId11"/>
    <p:sldId id="265" r:id="rId12"/>
    <p:sldId id="283" r:id="rId13"/>
    <p:sldId id="268" r:id="rId14"/>
    <p:sldId id="267" r:id="rId15"/>
    <p:sldId id="269" r:id="rId16"/>
    <p:sldId id="270" r:id="rId17"/>
    <p:sldId id="271" r:id="rId18"/>
    <p:sldId id="274" r:id="rId19"/>
    <p:sldId id="273" r:id="rId20"/>
    <p:sldId id="275" r:id="rId21"/>
    <p:sldId id="276" r:id="rId22"/>
    <p:sldId id="286" r:id="rId23"/>
    <p:sldId id="277" r:id="rId24"/>
    <p:sldId id="281" r:id="rId25"/>
    <p:sldId id="280" r:id="rId26"/>
    <p:sldId id="287" r:id="rId27"/>
    <p:sldId id="282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44172E-7637-4A1B-BF56-350D8E09BBFD}" v="12" dt="2024-04-18T10:44:56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11" autoAdjust="0"/>
    <p:restoredTop sz="94607"/>
  </p:normalViewPr>
  <p:slideViewPr>
    <p:cSldViewPr snapToGrid="0">
      <p:cViewPr varScale="1">
        <p:scale>
          <a:sx n="75" d="100"/>
          <a:sy n="75" d="100"/>
        </p:scale>
        <p:origin x="7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Cussans" userId="66628d0d-071b-4ec4-8ae5-1a7523540d01" providerId="ADAL" clId="{9744172E-7637-4A1B-BF56-350D8E09BBFD}"/>
    <pc:docChg chg="undo custSel addSld delSld modSld sldOrd modMainMaster">
      <pc:chgData name="David Cussans" userId="66628d0d-071b-4ec4-8ae5-1a7523540d01" providerId="ADAL" clId="{9744172E-7637-4A1B-BF56-350D8E09BBFD}" dt="2024-04-18T11:16:22.411" v="2255" actId="20577"/>
      <pc:docMkLst>
        <pc:docMk/>
      </pc:docMkLst>
      <pc:sldChg chg="modSp mod">
        <pc:chgData name="David Cussans" userId="66628d0d-071b-4ec4-8ae5-1a7523540d01" providerId="ADAL" clId="{9744172E-7637-4A1B-BF56-350D8E09BBFD}" dt="2024-04-18T11:07:46.812" v="2128" actId="20577"/>
        <pc:sldMkLst>
          <pc:docMk/>
          <pc:sldMk cId="0" sldId="257"/>
        </pc:sldMkLst>
        <pc:spChg chg="mod">
          <ac:chgData name="David Cussans" userId="66628d0d-071b-4ec4-8ae5-1a7523540d01" providerId="ADAL" clId="{9744172E-7637-4A1B-BF56-350D8E09BBFD}" dt="2024-04-18T11:07:46.812" v="2128" actId="20577"/>
          <ac:spMkLst>
            <pc:docMk/>
            <pc:sldMk cId="0" sldId="257"/>
            <ac:spMk id="180" creationId="{00000000-0000-0000-0000-000000000000}"/>
          </ac:spMkLst>
        </pc:spChg>
      </pc:sldChg>
      <pc:sldChg chg="modSp mod">
        <pc:chgData name="David Cussans" userId="66628d0d-071b-4ec4-8ae5-1a7523540d01" providerId="ADAL" clId="{9744172E-7637-4A1B-BF56-350D8E09BBFD}" dt="2024-04-18T11:08:04.272" v="2129"/>
        <pc:sldMkLst>
          <pc:docMk/>
          <pc:sldMk cId="1522682216" sldId="262"/>
        </pc:sldMkLst>
        <pc:spChg chg="mod">
          <ac:chgData name="David Cussans" userId="66628d0d-071b-4ec4-8ae5-1a7523540d01" providerId="ADAL" clId="{9744172E-7637-4A1B-BF56-350D8E09BBFD}" dt="2024-04-18T11:08:04.272" v="2129"/>
          <ac:spMkLst>
            <pc:docMk/>
            <pc:sldMk cId="1522682216" sldId="262"/>
            <ac:spMk id="180" creationId="{00000000-0000-0000-0000-000000000000}"/>
          </ac:spMkLst>
        </pc:spChg>
      </pc:sldChg>
      <pc:sldChg chg="modSp mod">
        <pc:chgData name="David Cussans" userId="66628d0d-071b-4ec4-8ae5-1a7523540d01" providerId="ADAL" clId="{9744172E-7637-4A1B-BF56-350D8E09BBFD}" dt="2024-04-18T11:08:15.378" v="2130"/>
        <pc:sldMkLst>
          <pc:docMk/>
          <pc:sldMk cId="60721063" sldId="263"/>
        </pc:sldMkLst>
        <pc:spChg chg="mod">
          <ac:chgData name="David Cussans" userId="66628d0d-071b-4ec4-8ae5-1a7523540d01" providerId="ADAL" clId="{9744172E-7637-4A1B-BF56-350D8E09BBFD}" dt="2024-04-18T11:08:15.378" v="2130"/>
          <ac:spMkLst>
            <pc:docMk/>
            <pc:sldMk cId="60721063" sldId="263"/>
            <ac:spMk id="180" creationId="{00000000-0000-0000-0000-000000000000}"/>
          </ac:spMkLst>
        </pc:spChg>
      </pc:sldChg>
      <pc:sldChg chg="modSp mod">
        <pc:chgData name="David Cussans" userId="66628d0d-071b-4ec4-8ae5-1a7523540d01" providerId="ADAL" clId="{9744172E-7637-4A1B-BF56-350D8E09BBFD}" dt="2024-04-18T11:08:32.599" v="2133"/>
        <pc:sldMkLst>
          <pc:docMk/>
          <pc:sldMk cId="3730027758" sldId="264"/>
        </pc:sldMkLst>
        <pc:spChg chg="mod">
          <ac:chgData name="David Cussans" userId="66628d0d-071b-4ec4-8ae5-1a7523540d01" providerId="ADAL" clId="{9744172E-7637-4A1B-BF56-350D8E09BBFD}" dt="2024-04-18T11:08:32.599" v="2133"/>
          <ac:spMkLst>
            <pc:docMk/>
            <pc:sldMk cId="3730027758" sldId="264"/>
            <ac:spMk id="180" creationId="{00000000-0000-0000-0000-000000000000}"/>
          </ac:spMkLst>
        </pc:spChg>
      </pc:sldChg>
      <pc:sldChg chg="modSp mod">
        <pc:chgData name="David Cussans" userId="66628d0d-071b-4ec4-8ae5-1a7523540d01" providerId="ADAL" clId="{9744172E-7637-4A1B-BF56-350D8E09BBFD}" dt="2024-04-18T11:08:46.023" v="2135"/>
        <pc:sldMkLst>
          <pc:docMk/>
          <pc:sldMk cId="3387756778" sldId="265"/>
        </pc:sldMkLst>
        <pc:spChg chg="mod">
          <ac:chgData name="David Cussans" userId="66628d0d-071b-4ec4-8ae5-1a7523540d01" providerId="ADAL" clId="{9744172E-7637-4A1B-BF56-350D8E09BBFD}" dt="2024-04-18T10:46:27.038" v="1685" actId="27636"/>
          <ac:spMkLst>
            <pc:docMk/>
            <pc:sldMk cId="3387756778" sldId="265"/>
            <ac:spMk id="179" creationId="{00000000-0000-0000-0000-000000000000}"/>
          </ac:spMkLst>
        </pc:spChg>
        <pc:spChg chg="mod">
          <ac:chgData name="David Cussans" userId="66628d0d-071b-4ec4-8ae5-1a7523540d01" providerId="ADAL" clId="{9744172E-7637-4A1B-BF56-350D8E09BBFD}" dt="2024-04-18T11:08:46.023" v="2135"/>
          <ac:spMkLst>
            <pc:docMk/>
            <pc:sldMk cId="3387756778" sldId="265"/>
            <ac:spMk id="180" creationId="{00000000-0000-0000-0000-000000000000}"/>
          </ac:spMkLst>
        </pc:spChg>
      </pc:sldChg>
      <pc:sldChg chg="modSp mod">
        <pc:chgData name="David Cussans" userId="66628d0d-071b-4ec4-8ae5-1a7523540d01" providerId="ADAL" clId="{9744172E-7637-4A1B-BF56-350D8E09BBFD}" dt="2024-04-18T11:08:38.030" v="2134"/>
        <pc:sldMkLst>
          <pc:docMk/>
          <pc:sldMk cId="2663789345" sldId="266"/>
        </pc:sldMkLst>
        <pc:spChg chg="mod">
          <ac:chgData name="David Cussans" userId="66628d0d-071b-4ec4-8ae5-1a7523540d01" providerId="ADAL" clId="{9744172E-7637-4A1B-BF56-350D8E09BBFD}" dt="2024-04-18T11:08:38.030" v="2134"/>
          <ac:spMkLst>
            <pc:docMk/>
            <pc:sldMk cId="2663789345" sldId="266"/>
            <ac:spMk id="180" creationId="{00000000-0000-0000-0000-000000000000}"/>
          </ac:spMkLst>
        </pc:spChg>
      </pc:sldChg>
      <pc:sldChg chg="addSp modSp mod">
        <pc:chgData name="David Cussans" userId="66628d0d-071b-4ec4-8ae5-1a7523540d01" providerId="ADAL" clId="{9744172E-7637-4A1B-BF56-350D8E09BBFD}" dt="2024-04-18T11:09:06.848" v="2138"/>
        <pc:sldMkLst>
          <pc:docMk/>
          <pc:sldMk cId="1077254581" sldId="267"/>
        </pc:sldMkLst>
        <pc:spChg chg="add mod">
          <ac:chgData name="David Cussans" userId="66628d0d-071b-4ec4-8ae5-1a7523540d01" providerId="ADAL" clId="{9744172E-7637-4A1B-BF56-350D8E09BBFD}" dt="2024-04-18T09:02:11.697" v="241" actId="1076"/>
          <ac:spMkLst>
            <pc:docMk/>
            <pc:sldMk cId="1077254581" sldId="267"/>
            <ac:spMk id="2" creationId="{93565574-3A7B-30CA-FBE0-00643EA9F86F}"/>
          </ac:spMkLst>
        </pc:spChg>
        <pc:spChg chg="mod">
          <ac:chgData name="David Cussans" userId="66628d0d-071b-4ec4-8ae5-1a7523540d01" providerId="ADAL" clId="{9744172E-7637-4A1B-BF56-350D8E09BBFD}" dt="2024-04-18T09:01:44.956" v="214" actId="20577"/>
          <ac:spMkLst>
            <pc:docMk/>
            <pc:sldMk cId="1077254581" sldId="267"/>
            <ac:spMk id="179" creationId="{00000000-0000-0000-0000-000000000000}"/>
          </ac:spMkLst>
        </pc:spChg>
        <pc:spChg chg="mod">
          <ac:chgData name="David Cussans" userId="66628d0d-071b-4ec4-8ae5-1a7523540d01" providerId="ADAL" clId="{9744172E-7637-4A1B-BF56-350D8E09BBFD}" dt="2024-04-18T11:09:06.848" v="2138"/>
          <ac:spMkLst>
            <pc:docMk/>
            <pc:sldMk cId="1077254581" sldId="267"/>
            <ac:spMk id="180" creationId="{00000000-0000-0000-0000-000000000000}"/>
          </ac:spMkLst>
        </pc:spChg>
      </pc:sldChg>
      <pc:sldChg chg="modSp mod">
        <pc:chgData name="David Cussans" userId="66628d0d-071b-4ec4-8ae5-1a7523540d01" providerId="ADAL" clId="{9744172E-7637-4A1B-BF56-350D8E09BBFD}" dt="2024-04-18T11:09:01.658" v="2137"/>
        <pc:sldMkLst>
          <pc:docMk/>
          <pc:sldMk cId="1314971624" sldId="268"/>
        </pc:sldMkLst>
        <pc:spChg chg="mod">
          <ac:chgData name="David Cussans" userId="66628d0d-071b-4ec4-8ae5-1a7523540d01" providerId="ADAL" clId="{9744172E-7637-4A1B-BF56-350D8E09BBFD}" dt="2024-04-18T11:09:01.658" v="2137"/>
          <ac:spMkLst>
            <pc:docMk/>
            <pc:sldMk cId="1314971624" sldId="268"/>
            <ac:spMk id="180" creationId="{00000000-0000-0000-0000-000000000000}"/>
          </ac:spMkLst>
        </pc:spChg>
      </pc:sldChg>
      <pc:sldChg chg="addSp modSp mod">
        <pc:chgData name="David Cussans" userId="66628d0d-071b-4ec4-8ae5-1a7523540d01" providerId="ADAL" clId="{9744172E-7637-4A1B-BF56-350D8E09BBFD}" dt="2024-04-18T11:09:10.350" v="2139"/>
        <pc:sldMkLst>
          <pc:docMk/>
          <pc:sldMk cId="356174255" sldId="269"/>
        </pc:sldMkLst>
        <pc:spChg chg="add mod">
          <ac:chgData name="David Cussans" userId="66628d0d-071b-4ec4-8ae5-1a7523540d01" providerId="ADAL" clId="{9744172E-7637-4A1B-BF56-350D8E09BBFD}" dt="2024-04-18T09:02:36.065" v="273" actId="1076"/>
          <ac:spMkLst>
            <pc:docMk/>
            <pc:sldMk cId="356174255" sldId="269"/>
            <ac:spMk id="2" creationId="{78C0EA4C-75D1-6A07-3C29-01E8A2534F6F}"/>
          </ac:spMkLst>
        </pc:spChg>
        <pc:spChg chg="mod">
          <ac:chgData name="David Cussans" userId="66628d0d-071b-4ec4-8ae5-1a7523540d01" providerId="ADAL" clId="{9744172E-7637-4A1B-BF56-350D8E09BBFD}" dt="2024-04-18T09:02:29.361" v="271" actId="20577"/>
          <ac:spMkLst>
            <pc:docMk/>
            <pc:sldMk cId="356174255" sldId="269"/>
            <ac:spMk id="179" creationId="{00000000-0000-0000-0000-000000000000}"/>
          </ac:spMkLst>
        </pc:spChg>
        <pc:spChg chg="mod">
          <ac:chgData name="David Cussans" userId="66628d0d-071b-4ec4-8ae5-1a7523540d01" providerId="ADAL" clId="{9744172E-7637-4A1B-BF56-350D8E09BBFD}" dt="2024-04-18T11:09:10.350" v="2139"/>
          <ac:spMkLst>
            <pc:docMk/>
            <pc:sldMk cId="356174255" sldId="269"/>
            <ac:spMk id="180" creationId="{00000000-0000-0000-0000-000000000000}"/>
          </ac:spMkLst>
        </pc:spChg>
      </pc:sldChg>
      <pc:sldChg chg="addSp modSp mod">
        <pc:chgData name="David Cussans" userId="66628d0d-071b-4ec4-8ae5-1a7523540d01" providerId="ADAL" clId="{9744172E-7637-4A1B-BF56-350D8E09BBFD}" dt="2024-04-18T11:09:15.435" v="2140"/>
        <pc:sldMkLst>
          <pc:docMk/>
          <pc:sldMk cId="983825138" sldId="270"/>
        </pc:sldMkLst>
        <pc:spChg chg="add mod">
          <ac:chgData name="David Cussans" userId="66628d0d-071b-4ec4-8ae5-1a7523540d01" providerId="ADAL" clId="{9744172E-7637-4A1B-BF56-350D8E09BBFD}" dt="2024-04-18T09:02:54.283" v="297" actId="1076"/>
          <ac:spMkLst>
            <pc:docMk/>
            <pc:sldMk cId="983825138" sldId="270"/>
            <ac:spMk id="2" creationId="{E62C4403-CA41-1F96-7881-206BA4B3DB65}"/>
          </ac:spMkLst>
        </pc:spChg>
        <pc:spChg chg="mod">
          <ac:chgData name="David Cussans" userId="66628d0d-071b-4ec4-8ae5-1a7523540d01" providerId="ADAL" clId="{9744172E-7637-4A1B-BF56-350D8E09BBFD}" dt="2024-04-18T09:02:47.017" v="295" actId="20577"/>
          <ac:spMkLst>
            <pc:docMk/>
            <pc:sldMk cId="983825138" sldId="270"/>
            <ac:spMk id="179" creationId="{00000000-0000-0000-0000-000000000000}"/>
          </ac:spMkLst>
        </pc:spChg>
        <pc:spChg chg="mod">
          <ac:chgData name="David Cussans" userId="66628d0d-071b-4ec4-8ae5-1a7523540d01" providerId="ADAL" clId="{9744172E-7637-4A1B-BF56-350D8E09BBFD}" dt="2024-04-18T11:09:15.435" v="2140"/>
          <ac:spMkLst>
            <pc:docMk/>
            <pc:sldMk cId="983825138" sldId="270"/>
            <ac:spMk id="180" creationId="{00000000-0000-0000-0000-000000000000}"/>
          </ac:spMkLst>
        </pc:spChg>
      </pc:sldChg>
      <pc:sldChg chg="addSp modSp mod">
        <pc:chgData name="David Cussans" userId="66628d0d-071b-4ec4-8ae5-1a7523540d01" providerId="ADAL" clId="{9744172E-7637-4A1B-BF56-350D8E09BBFD}" dt="2024-04-18T11:09:19.311" v="2141"/>
        <pc:sldMkLst>
          <pc:docMk/>
          <pc:sldMk cId="1062268297" sldId="271"/>
        </pc:sldMkLst>
        <pc:spChg chg="add mod">
          <ac:chgData name="David Cussans" userId="66628d0d-071b-4ec4-8ae5-1a7523540d01" providerId="ADAL" clId="{9744172E-7637-4A1B-BF56-350D8E09BBFD}" dt="2024-04-18T09:03:18.671" v="327" actId="121"/>
          <ac:spMkLst>
            <pc:docMk/>
            <pc:sldMk cId="1062268297" sldId="271"/>
            <ac:spMk id="2" creationId="{C2775B69-95EA-A13B-6073-DCFA05E73BAD}"/>
          </ac:spMkLst>
        </pc:spChg>
        <pc:spChg chg="mod">
          <ac:chgData name="David Cussans" userId="66628d0d-071b-4ec4-8ae5-1a7523540d01" providerId="ADAL" clId="{9744172E-7637-4A1B-BF56-350D8E09BBFD}" dt="2024-04-18T10:17:52.982" v="538" actId="20577"/>
          <ac:spMkLst>
            <pc:docMk/>
            <pc:sldMk cId="1062268297" sldId="271"/>
            <ac:spMk id="179" creationId="{00000000-0000-0000-0000-000000000000}"/>
          </ac:spMkLst>
        </pc:spChg>
        <pc:spChg chg="mod">
          <ac:chgData name="David Cussans" userId="66628d0d-071b-4ec4-8ae5-1a7523540d01" providerId="ADAL" clId="{9744172E-7637-4A1B-BF56-350D8E09BBFD}" dt="2024-04-18T11:09:19.311" v="2141"/>
          <ac:spMkLst>
            <pc:docMk/>
            <pc:sldMk cId="1062268297" sldId="271"/>
            <ac:spMk id="180" creationId="{00000000-0000-0000-0000-000000000000}"/>
          </ac:spMkLst>
        </pc:spChg>
      </pc:sldChg>
      <pc:sldChg chg="modSp mod">
        <pc:chgData name="David Cussans" userId="66628d0d-071b-4ec4-8ae5-1a7523540d01" providerId="ADAL" clId="{9744172E-7637-4A1B-BF56-350D8E09BBFD}" dt="2024-04-18T11:09:30.138" v="2143"/>
        <pc:sldMkLst>
          <pc:docMk/>
          <pc:sldMk cId="2381896581" sldId="273"/>
        </pc:sldMkLst>
        <pc:spChg chg="mod">
          <ac:chgData name="David Cussans" userId="66628d0d-071b-4ec4-8ae5-1a7523540d01" providerId="ADAL" clId="{9744172E-7637-4A1B-BF56-350D8E09BBFD}" dt="2024-04-18T11:09:30.138" v="2143"/>
          <ac:spMkLst>
            <pc:docMk/>
            <pc:sldMk cId="2381896581" sldId="273"/>
            <ac:spMk id="180" creationId="{00000000-0000-0000-0000-000000000000}"/>
          </ac:spMkLst>
        </pc:spChg>
      </pc:sldChg>
      <pc:sldChg chg="modSp mod">
        <pc:chgData name="David Cussans" userId="66628d0d-071b-4ec4-8ae5-1a7523540d01" providerId="ADAL" clId="{9744172E-7637-4A1B-BF56-350D8E09BBFD}" dt="2024-04-18T11:09:23.966" v="2142"/>
        <pc:sldMkLst>
          <pc:docMk/>
          <pc:sldMk cId="2137183118" sldId="274"/>
        </pc:sldMkLst>
        <pc:spChg chg="mod">
          <ac:chgData name="David Cussans" userId="66628d0d-071b-4ec4-8ae5-1a7523540d01" providerId="ADAL" clId="{9744172E-7637-4A1B-BF56-350D8E09BBFD}" dt="2024-04-18T11:09:23.966" v="2142"/>
          <ac:spMkLst>
            <pc:docMk/>
            <pc:sldMk cId="2137183118" sldId="274"/>
            <ac:spMk id="180" creationId="{00000000-0000-0000-0000-000000000000}"/>
          </ac:spMkLst>
        </pc:spChg>
      </pc:sldChg>
      <pc:sldChg chg="modSp mod">
        <pc:chgData name="David Cussans" userId="66628d0d-071b-4ec4-8ae5-1a7523540d01" providerId="ADAL" clId="{9744172E-7637-4A1B-BF56-350D8E09BBFD}" dt="2024-04-18T11:09:44.305" v="2144"/>
        <pc:sldMkLst>
          <pc:docMk/>
          <pc:sldMk cId="1963857834" sldId="275"/>
        </pc:sldMkLst>
        <pc:spChg chg="mod">
          <ac:chgData name="David Cussans" userId="66628d0d-071b-4ec4-8ae5-1a7523540d01" providerId="ADAL" clId="{9744172E-7637-4A1B-BF56-350D8E09BBFD}" dt="2024-04-18T09:41:13.134" v="532" actId="27636"/>
          <ac:spMkLst>
            <pc:docMk/>
            <pc:sldMk cId="1963857834" sldId="275"/>
            <ac:spMk id="179" creationId="{00000000-0000-0000-0000-000000000000}"/>
          </ac:spMkLst>
        </pc:spChg>
        <pc:spChg chg="mod">
          <ac:chgData name="David Cussans" userId="66628d0d-071b-4ec4-8ae5-1a7523540d01" providerId="ADAL" clId="{9744172E-7637-4A1B-BF56-350D8E09BBFD}" dt="2024-04-18T11:09:44.305" v="2144"/>
          <ac:spMkLst>
            <pc:docMk/>
            <pc:sldMk cId="1963857834" sldId="275"/>
            <ac:spMk id="180" creationId="{00000000-0000-0000-0000-000000000000}"/>
          </ac:spMkLst>
        </pc:spChg>
      </pc:sldChg>
      <pc:sldChg chg="modSp mod">
        <pc:chgData name="David Cussans" userId="66628d0d-071b-4ec4-8ae5-1a7523540d01" providerId="ADAL" clId="{9744172E-7637-4A1B-BF56-350D8E09BBFD}" dt="2024-04-18T11:09:49.648" v="2145"/>
        <pc:sldMkLst>
          <pc:docMk/>
          <pc:sldMk cId="1283008082" sldId="276"/>
        </pc:sldMkLst>
        <pc:spChg chg="mod">
          <ac:chgData name="David Cussans" userId="66628d0d-071b-4ec4-8ae5-1a7523540d01" providerId="ADAL" clId="{9744172E-7637-4A1B-BF56-350D8E09BBFD}" dt="2024-04-18T11:09:49.648" v="2145"/>
          <ac:spMkLst>
            <pc:docMk/>
            <pc:sldMk cId="1283008082" sldId="276"/>
            <ac:spMk id="180" creationId="{00000000-0000-0000-0000-000000000000}"/>
          </ac:spMkLst>
        </pc:spChg>
      </pc:sldChg>
      <pc:sldChg chg="modSp mod">
        <pc:chgData name="David Cussans" userId="66628d0d-071b-4ec4-8ae5-1a7523540d01" providerId="ADAL" clId="{9744172E-7637-4A1B-BF56-350D8E09BBFD}" dt="2024-04-18T11:12:52.054" v="2216" actId="20577"/>
        <pc:sldMkLst>
          <pc:docMk/>
          <pc:sldMk cId="4074400768" sldId="277"/>
        </pc:sldMkLst>
        <pc:spChg chg="mod">
          <ac:chgData name="David Cussans" userId="66628d0d-071b-4ec4-8ae5-1a7523540d01" providerId="ADAL" clId="{9744172E-7637-4A1B-BF56-350D8E09BBFD}" dt="2024-04-18T11:12:52.054" v="2216" actId="20577"/>
          <ac:spMkLst>
            <pc:docMk/>
            <pc:sldMk cId="4074400768" sldId="277"/>
            <ac:spMk id="179" creationId="{00000000-0000-0000-0000-000000000000}"/>
          </ac:spMkLst>
        </pc:spChg>
        <pc:spChg chg="mod">
          <ac:chgData name="David Cussans" userId="66628d0d-071b-4ec4-8ae5-1a7523540d01" providerId="ADAL" clId="{9744172E-7637-4A1B-BF56-350D8E09BBFD}" dt="2024-04-18T11:09:59.422" v="2147"/>
          <ac:spMkLst>
            <pc:docMk/>
            <pc:sldMk cId="4074400768" sldId="277"/>
            <ac:spMk id="180" creationId="{00000000-0000-0000-0000-000000000000}"/>
          </ac:spMkLst>
        </pc:spChg>
      </pc:sldChg>
      <pc:sldChg chg="modSp mod">
        <pc:chgData name="David Cussans" userId="66628d0d-071b-4ec4-8ae5-1a7523540d01" providerId="ADAL" clId="{9744172E-7637-4A1B-BF56-350D8E09BBFD}" dt="2024-04-18T11:15:54.183" v="2228" actId="20577"/>
        <pc:sldMkLst>
          <pc:docMk/>
          <pc:sldMk cId="2374865032" sldId="280"/>
        </pc:sldMkLst>
        <pc:spChg chg="mod">
          <ac:chgData name="David Cussans" userId="66628d0d-071b-4ec4-8ae5-1a7523540d01" providerId="ADAL" clId="{9744172E-7637-4A1B-BF56-350D8E09BBFD}" dt="2024-04-18T11:15:54.183" v="2228" actId="20577"/>
          <ac:spMkLst>
            <pc:docMk/>
            <pc:sldMk cId="2374865032" sldId="280"/>
            <ac:spMk id="179" creationId="{00000000-0000-0000-0000-000000000000}"/>
          </ac:spMkLst>
        </pc:spChg>
        <pc:spChg chg="mod">
          <ac:chgData name="David Cussans" userId="66628d0d-071b-4ec4-8ae5-1a7523540d01" providerId="ADAL" clId="{9744172E-7637-4A1B-BF56-350D8E09BBFD}" dt="2024-04-18T11:10:07.149" v="2149"/>
          <ac:spMkLst>
            <pc:docMk/>
            <pc:sldMk cId="2374865032" sldId="280"/>
            <ac:spMk id="180" creationId="{00000000-0000-0000-0000-000000000000}"/>
          </ac:spMkLst>
        </pc:spChg>
      </pc:sldChg>
      <pc:sldChg chg="modSp mod">
        <pc:chgData name="David Cussans" userId="66628d0d-071b-4ec4-8ae5-1a7523540d01" providerId="ADAL" clId="{9744172E-7637-4A1B-BF56-350D8E09BBFD}" dt="2024-04-18T11:15:46.326" v="2225" actId="20577"/>
        <pc:sldMkLst>
          <pc:docMk/>
          <pc:sldMk cId="1859541624" sldId="281"/>
        </pc:sldMkLst>
        <pc:spChg chg="mod">
          <ac:chgData name="David Cussans" userId="66628d0d-071b-4ec4-8ae5-1a7523540d01" providerId="ADAL" clId="{9744172E-7637-4A1B-BF56-350D8E09BBFD}" dt="2024-04-18T11:15:46.326" v="2225" actId="20577"/>
          <ac:spMkLst>
            <pc:docMk/>
            <pc:sldMk cId="1859541624" sldId="281"/>
            <ac:spMk id="179" creationId="{00000000-0000-0000-0000-000000000000}"/>
          </ac:spMkLst>
        </pc:spChg>
        <pc:spChg chg="mod">
          <ac:chgData name="David Cussans" userId="66628d0d-071b-4ec4-8ae5-1a7523540d01" providerId="ADAL" clId="{9744172E-7637-4A1B-BF56-350D8E09BBFD}" dt="2024-04-18T11:10:03.395" v="2148"/>
          <ac:spMkLst>
            <pc:docMk/>
            <pc:sldMk cId="1859541624" sldId="281"/>
            <ac:spMk id="180" creationId="{00000000-0000-0000-0000-000000000000}"/>
          </ac:spMkLst>
        </pc:spChg>
      </pc:sldChg>
      <pc:sldChg chg="modSp mod">
        <pc:chgData name="David Cussans" userId="66628d0d-071b-4ec4-8ae5-1a7523540d01" providerId="ADAL" clId="{9744172E-7637-4A1B-BF56-350D8E09BBFD}" dt="2024-04-18T11:10:17.548" v="2151"/>
        <pc:sldMkLst>
          <pc:docMk/>
          <pc:sldMk cId="3049993570" sldId="282"/>
        </pc:sldMkLst>
        <pc:spChg chg="mod">
          <ac:chgData name="David Cussans" userId="66628d0d-071b-4ec4-8ae5-1a7523540d01" providerId="ADAL" clId="{9744172E-7637-4A1B-BF56-350D8E09BBFD}" dt="2024-04-18T10:54:36.595" v="2116" actId="20577"/>
          <ac:spMkLst>
            <pc:docMk/>
            <pc:sldMk cId="3049993570" sldId="282"/>
            <ac:spMk id="179" creationId="{00000000-0000-0000-0000-000000000000}"/>
          </ac:spMkLst>
        </pc:spChg>
        <pc:spChg chg="mod">
          <ac:chgData name="David Cussans" userId="66628d0d-071b-4ec4-8ae5-1a7523540d01" providerId="ADAL" clId="{9744172E-7637-4A1B-BF56-350D8E09BBFD}" dt="2024-04-18T11:10:17.548" v="2151"/>
          <ac:spMkLst>
            <pc:docMk/>
            <pc:sldMk cId="3049993570" sldId="282"/>
            <ac:spMk id="180" creationId="{00000000-0000-0000-0000-000000000000}"/>
          </ac:spMkLst>
        </pc:spChg>
      </pc:sldChg>
      <pc:sldChg chg="add del">
        <pc:chgData name="David Cussans" userId="66628d0d-071b-4ec4-8ae5-1a7523540d01" providerId="ADAL" clId="{9744172E-7637-4A1B-BF56-350D8E09BBFD}" dt="2024-04-18T08:58:01.798" v="1" actId="47"/>
        <pc:sldMkLst>
          <pc:docMk/>
          <pc:sldMk cId="852773736" sldId="283"/>
        </pc:sldMkLst>
      </pc:sldChg>
      <pc:sldChg chg="addSp delSp modSp add mod ord">
        <pc:chgData name="David Cussans" userId="66628d0d-071b-4ec4-8ae5-1a7523540d01" providerId="ADAL" clId="{9744172E-7637-4A1B-BF56-350D8E09BBFD}" dt="2024-04-18T11:08:55.776" v="2136"/>
        <pc:sldMkLst>
          <pc:docMk/>
          <pc:sldMk cId="2780800479" sldId="283"/>
        </pc:sldMkLst>
        <pc:spChg chg="mod">
          <ac:chgData name="David Cussans" userId="66628d0d-071b-4ec4-8ae5-1a7523540d01" providerId="ADAL" clId="{9744172E-7637-4A1B-BF56-350D8E09BBFD}" dt="2024-04-18T08:58:16.936" v="5" actId="14100"/>
          <ac:spMkLst>
            <pc:docMk/>
            <pc:sldMk cId="2780800479" sldId="283"/>
            <ac:spMk id="2" creationId="{C09174E7-9D21-2931-F33B-84F7A6D87B34}"/>
          </ac:spMkLst>
        </pc:spChg>
        <pc:spChg chg="del">
          <ac:chgData name="David Cussans" userId="66628d0d-071b-4ec4-8ae5-1a7523540d01" providerId="ADAL" clId="{9744172E-7637-4A1B-BF56-350D8E09BBFD}" dt="2024-04-18T08:58:22.097" v="6" actId="478"/>
          <ac:spMkLst>
            <pc:docMk/>
            <pc:sldMk cId="2780800479" sldId="283"/>
            <ac:spMk id="4" creationId="{42B2D8BF-FCA8-569F-8A2B-E4831C199070}"/>
          </ac:spMkLst>
        </pc:spChg>
        <pc:spChg chg="mod">
          <ac:chgData name="David Cussans" userId="66628d0d-071b-4ec4-8ae5-1a7523540d01" providerId="ADAL" clId="{9744172E-7637-4A1B-BF56-350D8E09BBFD}" dt="2024-04-18T08:58:57.615" v="16" actId="20577"/>
          <ac:spMkLst>
            <pc:docMk/>
            <pc:sldMk cId="2780800479" sldId="283"/>
            <ac:spMk id="178" creationId="{00000000-0000-0000-0000-000000000000}"/>
          </ac:spMkLst>
        </pc:spChg>
        <pc:spChg chg="mod">
          <ac:chgData name="David Cussans" userId="66628d0d-071b-4ec4-8ae5-1a7523540d01" providerId="ADAL" clId="{9744172E-7637-4A1B-BF56-350D8E09BBFD}" dt="2024-04-18T09:01:08.247" v="201" actId="20577"/>
          <ac:spMkLst>
            <pc:docMk/>
            <pc:sldMk cId="2780800479" sldId="283"/>
            <ac:spMk id="179" creationId="{00000000-0000-0000-0000-000000000000}"/>
          </ac:spMkLst>
        </pc:spChg>
        <pc:spChg chg="mod">
          <ac:chgData name="David Cussans" userId="66628d0d-071b-4ec4-8ae5-1a7523540d01" providerId="ADAL" clId="{9744172E-7637-4A1B-BF56-350D8E09BBFD}" dt="2024-04-18T11:08:55.776" v="2136"/>
          <ac:spMkLst>
            <pc:docMk/>
            <pc:sldMk cId="2780800479" sldId="283"/>
            <ac:spMk id="180" creationId="{00000000-0000-0000-0000-000000000000}"/>
          </ac:spMkLst>
        </pc:spChg>
        <pc:cxnChg chg="add mod">
          <ac:chgData name="David Cussans" userId="66628d0d-071b-4ec4-8ae5-1a7523540d01" providerId="ADAL" clId="{9744172E-7637-4A1B-BF56-350D8E09BBFD}" dt="2024-04-18T10:47:43.583" v="1686" actId="14100"/>
          <ac:cxnSpMkLst>
            <pc:docMk/>
            <pc:sldMk cId="2780800479" sldId="283"/>
            <ac:cxnSpMk id="6" creationId="{C6A2CF95-24CA-E5CA-B3AC-51F5DCABD1D0}"/>
          </ac:cxnSpMkLst>
        </pc:cxnChg>
      </pc:sldChg>
      <pc:sldChg chg="delSp modSp new mod">
        <pc:chgData name="David Cussans" userId="66628d0d-071b-4ec4-8ae5-1a7523540d01" providerId="ADAL" clId="{9744172E-7637-4A1B-BF56-350D8E09BBFD}" dt="2024-04-18T09:04:14.974" v="337" actId="1076"/>
        <pc:sldMkLst>
          <pc:docMk/>
          <pc:sldMk cId="1299749770" sldId="284"/>
        </pc:sldMkLst>
        <pc:spChg chg="mod">
          <ac:chgData name="David Cussans" userId="66628d0d-071b-4ec4-8ae5-1a7523540d01" providerId="ADAL" clId="{9744172E-7637-4A1B-BF56-350D8E09BBFD}" dt="2024-04-18T09:04:14.974" v="337" actId="1076"/>
          <ac:spMkLst>
            <pc:docMk/>
            <pc:sldMk cId="1299749770" sldId="284"/>
            <ac:spMk id="2" creationId="{539829EC-1C61-B5ED-550B-F071A5CB06F7}"/>
          </ac:spMkLst>
        </pc:spChg>
        <pc:spChg chg="del mod">
          <ac:chgData name="David Cussans" userId="66628d0d-071b-4ec4-8ae5-1a7523540d01" providerId="ADAL" clId="{9744172E-7637-4A1B-BF56-350D8E09BBFD}" dt="2024-04-18T09:04:10.926" v="336" actId="478"/>
          <ac:spMkLst>
            <pc:docMk/>
            <pc:sldMk cId="1299749770" sldId="284"/>
            <ac:spMk id="3" creationId="{329C73FE-E3B1-2CF0-A19D-D942CCB291FF}"/>
          </ac:spMkLst>
        </pc:spChg>
      </pc:sldChg>
      <pc:sldChg chg="modSp add mod">
        <pc:chgData name="David Cussans" userId="66628d0d-071b-4ec4-8ae5-1a7523540d01" providerId="ADAL" clId="{9744172E-7637-4A1B-BF56-350D8E09BBFD}" dt="2024-04-18T09:05:37.155" v="530" actId="15"/>
        <pc:sldMkLst>
          <pc:docMk/>
          <pc:sldMk cId="2397191814" sldId="285"/>
        </pc:sldMkLst>
        <pc:spChg chg="mod">
          <ac:chgData name="David Cussans" userId="66628d0d-071b-4ec4-8ae5-1a7523540d01" providerId="ADAL" clId="{9744172E-7637-4A1B-BF56-350D8E09BBFD}" dt="2024-04-18T09:04:31.001" v="348" actId="20577"/>
          <ac:spMkLst>
            <pc:docMk/>
            <pc:sldMk cId="2397191814" sldId="285"/>
            <ac:spMk id="178" creationId="{00000000-0000-0000-0000-000000000000}"/>
          </ac:spMkLst>
        </pc:spChg>
        <pc:spChg chg="mod">
          <ac:chgData name="David Cussans" userId="66628d0d-071b-4ec4-8ae5-1a7523540d01" providerId="ADAL" clId="{9744172E-7637-4A1B-BF56-350D8E09BBFD}" dt="2024-04-18T09:05:37.155" v="530" actId="15"/>
          <ac:spMkLst>
            <pc:docMk/>
            <pc:sldMk cId="2397191814" sldId="285"/>
            <ac:spMk id="179" creationId="{00000000-0000-0000-0000-000000000000}"/>
          </ac:spMkLst>
        </pc:spChg>
      </pc:sldChg>
      <pc:sldChg chg="delSp modSp add mod">
        <pc:chgData name="David Cussans" userId="66628d0d-071b-4ec4-8ae5-1a7523540d01" providerId="ADAL" clId="{9744172E-7637-4A1B-BF56-350D8E09BBFD}" dt="2024-04-18T11:09:53.761" v="2146"/>
        <pc:sldMkLst>
          <pc:docMk/>
          <pc:sldMk cId="1458934315" sldId="286"/>
        </pc:sldMkLst>
        <pc:spChg chg="del">
          <ac:chgData name="David Cussans" userId="66628d0d-071b-4ec4-8ae5-1a7523540d01" providerId="ADAL" clId="{9744172E-7637-4A1B-BF56-350D8E09BBFD}" dt="2024-04-18T10:18:15.183" v="541" actId="478"/>
          <ac:spMkLst>
            <pc:docMk/>
            <pc:sldMk cId="1458934315" sldId="286"/>
            <ac:spMk id="4" creationId="{1B7C1AFE-5E74-A2E2-7C56-EC4DA3DBE479}"/>
          </ac:spMkLst>
        </pc:spChg>
        <pc:spChg chg="mod">
          <ac:chgData name="David Cussans" userId="66628d0d-071b-4ec4-8ae5-1a7523540d01" providerId="ADAL" clId="{9744172E-7637-4A1B-BF56-350D8E09BBFD}" dt="2024-04-18T10:49:21.657" v="1835" actId="20577"/>
          <ac:spMkLst>
            <pc:docMk/>
            <pc:sldMk cId="1458934315" sldId="286"/>
            <ac:spMk id="179" creationId="{00000000-0000-0000-0000-000000000000}"/>
          </ac:spMkLst>
        </pc:spChg>
        <pc:spChg chg="mod">
          <ac:chgData name="David Cussans" userId="66628d0d-071b-4ec4-8ae5-1a7523540d01" providerId="ADAL" clId="{9744172E-7637-4A1B-BF56-350D8E09BBFD}" dt="2024-04-18T11:09:53.761" v="2146"/>
          <ac:spMkLst>
            <pc:docMk/>
            <pc:sldMk cId="1458934315" sldId="286"/>
            <ac:spMk id="180" creationId="{00000000-0000-0000-0000-000000000000}"/>
          </ac:spMkLst>
        </pc:spChg>
        <pc:picChg chg="del">
          <ac:chgData name="David Cussans" userId="66628d0d-071b-4ec4-8ae5-1a7523540d01" providerId="ADAL" clId="{9744172E-7637-4A1B-BF56-350D8E09BBFD}" dt="2024-04-18T10:18:13.584" v="540" actId="478"/>
          <ac:picMkLst>
            <pc:docMk/>
            <pc:sldMk cId="1458934315" sldId="286"/>
            <ac:picMk id="5" creationId="{5258A000-5D7E-8B71-194B-BC81DFEB1717}"/>
          </ac:picMkLst>
        </pc:picChg>
      </pc:sldChg>
      <pc:sldChg chg="modSp add mod">
        <pc:chgData name="David Cussans" userId="66628d0d-071b-4ec4-8ae5-1a7523540d01" providerId="ADAL" clId="{9744172E-7637-4A1B-BF56-350D8E09BBFD}" dt="2024-04-18T11:16:22.411" v="2255" actId="20577"/>
        <pc:sldMkLst>
          <pc:docMk/>
          <pc:sldMk cId="1506328742" sldId="287"/>
        </pc:sldMkLst>
        <pc:spChg chg="mod">
          <ac:chgData name="David Cussans" userId="66628d0d-071b-4ec4-8ae5-1a7523540d01" providerId="ADAL" clId="{9744172E-7637-4A1B-BF56-350D8E09BBFD}" dt="2024-04-18T11:16:22.411" v="2255" actId="20577"/>
          <ac:spMkLst>
            <pc:docMk/>
            <pc:sldMk cId="1506328742" sldId="287"/>
            <ac:spMk id="179" creationId="{00000000-0000-0000-0000-000000000000}"/>
          </ac:spMkLst>
        </pc:spChg>
        <pc:spChg chg="mod">
          <ac:chgData name="David Cussans" userId="66628d0d-071b-4ec4-8ae5-1a7523540d01" providerId="ADAL" clId="{9744172E-7637-4A1B-BF56-350D8E09BBFD}" dt="2024-04-18T11:10:13.627" v="2150"/>
          <ac:spMkLst>
            <pc:docMk/>
            <pc:sldMk cId="1506328742" sldId="287"/>
            <ac:spMk id="180" creationId="{00000000-0000-0000-0000-000000000000}"/>
          </ac:spMkLst>
        </pc:spChg>
      </pc:sldChg>
      <pc:sldMasterChg chg="modSldLayout">
        <pc:chgData name="David Cussans" userId="66628d0d-071b-4ec4-8ae5-1a7523540d01" providerId="ADAL" clId="{9744172E-7637-4A1B-BF56-350D8E09BBFD}" dt="2024-04-18T10:45:01.128" v="1670" actId="478"/>
        <pc:sldMasterMkLst>
          <pc:docMk/>
          <pc:sldMasterMk cId="0" sldId="2147483661"/>
        </pc:sldMasterMkLst>
        <pc:sldLayoutChg chg="addSp delSp modSp mod">
          <pc:chgData name="David Cussans" userId="66628d0d-071b-4ec4-8ae5-1a7523540d01" providerId="ADAL" clId="{9744172E-7637-4A1B-BF56-350D8E09BBFD}" dt="2024-04-18T10:45:01.128" v="1670" actId="478"/>
          <pc:sldLayoutMkLst>
            <pc:docMk/>
            <pc:sldMasterMk cId="0" sldId="2147483661"/>
            <pc:sldLayoutMk cId="0" sldId="2147483662"/>
          </pc:sldLayoutMkLst>
          <pc:spChg chg="add del mod">
            <ac:chgData name="David Cussans" userId="66628d0d-071b-4ec4-8ae5-1a7523540d01" providerId="ADAL" clId="{9744172E-7637-4A1B-BF56-350D8E09BBFD}" dt="2024-04-18T10:44:31.508" v="1668"/>
            <ac:spMkLst>
              <pc:docMk/>
              <pc:sldMasterMk cId="0" sldId="2147483661"/>
              <pc:sldLayoutMk cId="0" sldId="2147483662"/>
              <ac:spMk id="2" creationId="{DEFC7DD3-9DED-AFEB-186C-71E5434EAFE0}"/>
            </ac:spMkLst>
          </pc:spChg>
          <pc:spChg chg="add del">
            <ac:chgData name="David Cussans" userId="66628d0d-071b-4ec4-8ae5-1a7523540d01" providerId="ADAL" clId="{9744172E-7637-4A1B-BF56-350D8E09BBFD}" dt="2024-04-18T10:44:56.412" v="1669" actId="11529"/>
            <ac:spMkLst>
              <pc:docMk/>
              <pc:sldMasterMk cId="0" sldId="2147483661"/>
              <pc:sldLayoutMk cId="0" sldId="2147483662"/>
              <ac:spMk id="3" creationId="{F8F6C62C-7BA4-83BD-09B5-89F47E7DB12D}"/>
            </ac:spMkLst>
          </pc:spChg>
          <pc:spChg chg="add del mod">
            <ac:chgData name="David Cussans" userId="66628d0d-071b-4ec4-8ae5-1a7523540d01" providerId="ADAL" clId="{9744172E-7637-4A1B-BF56-350D8E09BBFD}" dt="2024-04-18T10:45:01.128" v="1670" actId="478"/>
            <ac:spMkLst>
              <pc:docMk/>
              <pc:sldMasterMk cId="0" sldId="2147483661"/>
              <pc:sldLayoutMk cId="0" sldId="2147483662"/>
              <ac:spMk id="4" creationId="{9892E7E8-4E0C-9149-BC55-D8E6CB03EDE9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7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7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7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7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1FE09C07-9150-4FB3-AA0A-7F07248F6385}" type="slidenum">
              <a:rPr lang="en-GB" sz="1400" b="0" strike="noStrike" spc="-1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1438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1892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1817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7649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5839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16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8563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17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4430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18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1007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19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2878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20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7402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7449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21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88301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22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42094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23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64151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25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0749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3079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8086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932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6499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394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0114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95" name="Text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7DAD1A-9EDF-4487-9217-BFEDE1EE969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7504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w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1"/>
          <p:cNvSpPr/>
          <p:nvPr/>
        </p:nvSpPr>
        <p:spPr>
          <a:xfrm>
            <a:off x="457200" y="5760720"/>
            <a:ext cx="8229600" cy="360"/>
          </a:xfrm>
          <a:prstGeom prst="line">
            <a:avLst/>
          </a:prstGeom>
          <a:ln w="25560">
            <a:solidFill>
              <a:srgbClr val="E9512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Line 2"/>
          <p:cNvSpPr/>
          <p:nvPr/>
        </p:nvSpPr>
        <p:spPr>
          <a:xfrm>
            <a:off x="457200" y="471960"/>
            <a:ext cx="8229600" cy="360"/>
          </a:xfrm>
          <a:prstGeom prst="line">
            <a:avLst/>
          </a:prstGeom>
          <a:ln w="25560">
            <a:solidFill>
              <a:srgbClr val="E9512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Picture 5"/>
          <p:cNvPicPr/>
          <p:nvPr/>
        </p:nvPicPr>
        <p:blipFill>
          <a:blip r:embed="rId14"/>
          <a:stretch/>
        </p:blipFill>
        <p:spPr>
          <a:xfrm>
            <a:off x="7323120" y="5953320"/>
            <a:ext cx="1369080" cy="577080"/>
          </a:xfrm>
          <a:prstGeom prst="rect">
            <a:avLst/>
          </a:prstGeom>
          <a:ln w="0">
            <a:noFill/>
          </a:ln>
        </p:spPr>
      </p:pic>
      <p:grpSp>
        <p:nvGrpSpPr>
          <p:cNvPr id="3" name="Group 3"/>
          <p:cNvGrpSpPr/>
          <p:nvPr/>
        </p:nvGrpSpPr>
        <p:grpSpPr>
          <a:xfrm>
            <a:off x="5095080" y="240120"/>
            <a:ext cx="3596760" cy="198360"/>
            <a:chOff x="5095080" y="240120"/>
            <a:chExt cx="3596760" cy="198360"/>
          </a:xfrm>
        </p:grpSpPr>
        <p:pic>
          <p:nvPicPr>
            <p:cNvPr id="4" name="Picture 8"/>
            <p:cNvPicPr/>
            <p:nvPr/>
          </p:nvPicPr>
          <p:blipFill>
            <a:blip r:embed="rId15"/>
            <a:stretch/>
          </p:blipFill>
          <p:spPr>
            <a:xfrm>
              <a:off x="5095080" y="250200"/>
              <a:ext cx="1688760" cy="188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" name="Picture 9"/>
            <p:cNvPicPr/>
            <p:nvPr/>
          </p:nvPicPr>
          <p:blipFill>
            <a:blip r:embed="rId16"/>
            <a:stretch/>
          </p:blipFill>
          <p:spPr>
            <a:xfrm>
              <a:off x="6806160" y="240120"/>
              <a:ext cx="1885680" cy="18828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6" name="Picture 5"/>
          <p:cNvPicPr/>
          <p:nvPr/>
        </p:nvPicPr>
        <p:blipFill>
          <a:blip r:embed="rId17"/>
          <a:stretch/>
        </p:blipFill>
        <p:spPr>
          <a:xfrm>
            <a:off x="5748840" y="6050160"/>
            <a:ext cx="1345680" cy="39060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1"/>
          <p:cNvSpPr/>
          <p:nvPr/>
        </p:nvSpPr>
        <p:spPr>
          <a:xfrm>
            <a:off x="457200" y="6357600"/>
            <a:ext cx="8229600" cy="360"/>
          </a:xfrm>
          <a:prstGeom prst="line">
            <a:avLst/>
          </a:prstGeom>
          <a:ln w="25560">
            <a:solidFill>
              <a:srgbClr val="E9512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6" name="Picture 7"/>
          <p:cNvPicPr/>
          <p:nvPr/>
        </p:nvPicPr>
        <p:blipFill>
          <a:blip r:embed="rId14"/>
          <a:stretch/>
        </p:blipFill>
        <p:spPr>
          <a:xfrm>
            <a:off x="8131320" y="6489360"/>
            <a:ext cx="560880" cy="236160"/>
          </a:xfrm>
          <a:prstGeom prst="rect">
            <a:avLst/>
          </a:prstGeom>
          <a:ln w="0">
            <a:noFill/>
          </a:ln>
        </p:spPr>
      </p:pic>
      <p:pic>
        <p:nvPicPr>
          <p:cNvPr id="47" name="Picture 8"/>
          <p:cNvPicPr/>
          <p:nvPr/>
        </p:nvPicPr>
        <p:blipFill>
          <a:blip r:embed="rId15"/>
          <a:stretch/>
        </p:blipFill>
        <p:spPr>
          <a:xfrm>
            <a:off x="7238160" y="6471360"/>
            <a:ext cx="807480" cy="234000"/>
          </a:xfrm>
          <a:prstGeom prst="rect">
            <a:avLst/>
          </a:prstGeom>
          <a:ln w="0">
            <a:noFill/>
          </a:ln>
        </p:spPr>
      </p:pic>
      <p:sp>
        <p:nvSpPr>
          <p:cNvPr id="48" name="CustomShape 2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document/3069484/1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document/3057177/4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document/238905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/>
          <p:nvPr/>
        </p:nvSpPr>
        <p:spPr>
          <a:xfrm>
            <a:off x="421920" y="1080001"/>
            <a:ext cx="8217360" cy="266422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r>
              <a:rPr lang="en-GB" sz="3200" b="1" strike="noStrike" spc="-1" dirty="0">
                <a:solidFill>
                  <a:srgbClr val="E95125"/>
                </a:solidFill>
                <a:latin typeface="Arial"/>
                <a:ea typeface="Geneva"/>
              </a:rPr>
              <a:t>DUNE Timing System </a:t>
            </a:r>
          </a:p>
          <a:p>
            <a:endParaRPr lang="en-GB" sz="3200" b="1" strike="noStrike" spc="-1" dirty="0">
              <a:solidFill>
                <a:srgbClr val="E95125"/>
              </a:solidFill>
              <a:latin typeface="Arial"/>
              <a:ea typeface="Geneva"/>
            </a:endParaRPr>
          </a:p>
          <a:p>
            <a:r>
              <a:rPr lang="en-GB" sz="3200" b="1" spc="-1" dirty="0">
                <a:solidFill>
                  <a:srgbClr val="E95125"/>
                </a:solidFill>
                <a:latin typeface="Arial"/>
                <a:ea typeface="Geneva"/>
              </a:rPr>
              <a:t>Introduction</a:t>
            </a:r>
            <a:endParaRPr lang="en-GB" sz="3200" b="1" strike="noStrike" spc="-1" dirty="0">
              <a:solidFill>
                <a:srgbClr val="E95125"/>
              </a:solidFill>
              <a:latin typeface="Arial"/>
              <a:ea typeface="Geneva"/>
            </a:endParaRPr>
          </a:p>
          <a:p>
            <a:endParaRPr lang="en-GB" sz="3200" b="1" spc="-1" dirty="0">
              <a:solidFill>
                <a:srgbClr val="E95125"/>
              </a:solidFill>
              <a:latin typeface="Arial"/>
            </a:endParaRPr>
          </a:p>
        </p:txBody>
      </p:sp>
      <p:sp>
        <p:nvSpPr>
          <p:cNvPr id="177" name="TextShape 2"/>
          <p:cNvSpPr/>
          <p:nvPr/>
        </p:nvSpPr>
        <p:spPr>
          <a:xfrm>
            <a:off x="418680" y="3556273"/>
            <a:ext cx="8220600" cy="23151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spcBef>
                <a:spcPts val="439"/>
              </a:spcBef>
              <a:tabLst>
                <a:tab pos="0" algn="l"/>
              </a:tabLst>
            </a:pPr>
            <a:endParaRPr lang="en-GB" sz="2200" b="1" strike="noStrike" spc="-1" dirty="0">
              <a:latin typeface="Arial"/>
            </a:endParaRPr>
          </a:p>
          <a:p>
            <a:pPr>
              <a:spcBef>
                <a:spcPts val="439"/>
              </a:spcBef>
              <a:tabLst>
                <a:tab pos="0" algn="l"/>
              </a:tabLst>
            </a:pPr>
            <a:r>
              <a:rPr lang="en-GB" sz="2400" b="1" dirty="0"/>
              <a:t>DUNE Timing System interim PRR for </a:t>
            </a:r>
          </a:p>
          <a:p>
            <a:pPr>
              <a:spcBef>
                <a:spcPts val="439"/>
              </a:spcBef>
              <a:tabLst>
                <a:tab pos="0" algn="l"/>
              </a:tabLst>
            </a:pPr>
            <a:r>
              <a:rPr lang="en-GB" sz="2400" b="1" dirty="0"/>
              <a:t>DUNE-variant AFC</a:t>
            </a:r>
          </a:p>
          <a:p>
            <a:pPr>
              <a:spcBef>
                <a:spcPts val="439"/>
              </a:spcBef>
              <a:tabLst>
                <a:tab pos="0" algn="l"/>
              </a:tabLst>
            </a:pPr>
            <a:endParaRPr lang="en-GB" sz="2400" b="1" dirty="0"/>
          </a:p>
          <a:p>
            <a:pPr>
              <a:spcBef>
                <a:spcPts val="439"/>
              </a:spcBef>
              <a:tabLst>
                <a:tab pos="0" algn="l"/>
              </a:tabLst>
            </a:pPr>
            <a:r>
              <a:rPr lang="en-GB" sz="2200" spc="-1" dirty="0">
                <a:solidFill>
                  <a:srgbClr val="E95125"/>
                </a:solidFill>
                <a:latin typeface="Arial"/>
              </a:rPr>
              <a:t>19/April/24</a:t>
            </a:r>
            <a:endParaRPr lang="en-GB" sz="2200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E95125"/>
                </a:solidFill>
                <a:latin typeface="Arial"/>
                <a:ea typeface="Geneva"/>
              </a:rPr>
              <a:t>Components – GPS Interface Board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124635" y="1108800"/>
            <a:ext cx="2397184" cy="49358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 lnSpcReduction="10000"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Above ground. Link to GPS.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Prototype under test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Pre-production version Q2/24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Covered by PRR Q3/24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endParaRPr lang="en-GB" dirty="0">
              <a:latin typeface="Arial"/>
            </a:endParaRP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sz="1200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10</a:t>
            </a:fld>
            <a:endParaRPr lang="en-GB" sz="1200" b="0" strike="noStrike" spc="-1">
              <a:latin typeface="Arial"/>
            </a:endParaRPr>
          </a:p>
        </p:txBody>
      </p:sp>
      <p:pic>
        <p:nvPicPr>
          <p:cNvPr id="7" name="Picture 6" descr="A close-up of a machine&#10;&#10;Description automatically generated">
            <a:extLst>
              <a:ext uri="{FF2B5EF4-FFF2-40B4-BE49-F238E27FC236}">
                <a16:creationId xmlns:a16="http://schemas.microsoft.com/office/drawing/2014/main" id="{57B9708A-F8F7-0656-C1BC-94247A8F4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958" y="2674858"/>
            <a:ext cx="6112042" cy="29930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565574-3A7B-30CA-FBE0-00643EA9F86F}"/>
              </a:ext>
            </a:extLst>
          </p:cNvPr>
          <p:cNvSpPr txBox="1"/>
          <p:nvPr/>
        </p:nvSpPr>
        <p:spPr>
          <a:xfrm>
            <a:off x="4868333" y="2305526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Covered by full PRR</a:t>
            </a:r>
          </a:p>
        </p:txBody>
      </p:sp>
    </p:spTree>
    <p:extLst>
      <p:ext uri="{BB962C8B-B14F-4D97-AF65-F5344CB8AC3E}">
        <p14:creationId xmlns:p14="http://schemas.microsoft.com/office/powerpoint/2010/main" val="1077254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E95125"/>
                </a:solidFill>
                <a:latin typeface="Arial"/>
                <a:ea typeface="Geneva"/>
              </a:rPr>
              <a:t>Components – </a:t>
            </a:r>
            <a:r>
              <a:rPr lang="en-GB" sz="4400" b="1" strike="noStrike" spc="-1" dirty="0" err="1">
                <a:solidFill>
                  <a:srgbClr val="E95125"/>
                </a:solidFill>
                <a:latin typeface="Arial"/>
                <a:ea typeface="Geneva"/>
              </a:rPr>
              <a:t>MicroTCA</a:t>
            </a:r>
            <a:r>
              <a:rPr lang="en-GB" sz="4400" b="1" strike="noStrike" spc="-1" dirty="0">
                <a:solidFill>
                  <a:srgbClr val="E95125"/>
                </a:solidFill>
                <a:latin typeface="Arial"/>
                <a:ea typeface="Geneva"/>
              </a:rPr>
              <a:t> Interface Board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124635" y="1108800"/>
            <a:ext cx="2397184" cy="49358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 fontScale="92500" lnSpcReduction="10000"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Receives timing from GIB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In MCH1 slot of </a:t>
            </a:r>
            <a:r>
              <a:rPr lang="en-GB" sz="2600" spc="-1" dirty="0" err="1">
                <a:latin typeface="Arial"/>
              </a:rPr>
              <a:t>uTCA</a:t>
            </a:r>
            <a:r>
              <a:rPr lang="en-GB" sz="2600" spc="-1" dirty="0">
                <a:latin typeface="Arial"/>
              </a:rPr>
              <a:t> crate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Second prototype under test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Pre-production version Q2/24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Covered by PRR Q3/24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endParaRPr lang="en-GB" dirty="0">
              <a:latin typeface="Arial"/>
            </a:endParaRP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sz="1200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11</a:t>
            </a:fld>
            <a:endParaRPr lang="en-GB" sz="1200" b="0" strike="noStrike" spc="-1">
              <a:latin typeface="Arial"/>
            </a:endParaRPr>
          </a:p>
        </p:txBody>
      </p:sp>
      <p:pic>
        <p:nvPicPr>
          <p:cNvPr id="3" name="Picture 2" descr="A green circuit board with many small black and red components&#10;&#10;Description automatically generated">
            <a:extLst>
              <a:ext uri="{FF2B5EF4-FFF2-40B4-BE49-F238E27FC236}">
                <a16:creationId xmlns:a16="http://schemas.microsoft.com/office/drawing/2014/main" id="{5D1793E0-1198-8ED5-5BE9-8B0DFCCDB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974" y="2675823"/>
            <a:ext cx="6342025" cy="26986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C0EA4C-75D1-6A07-3C29-01E8A2534F6F}"/>
              </a:ext>
            </a:extLst>
          </p:cNvPr>
          <p:cNvSpPr txBox="1"/>
          <p:nvPr/>
        </p:nvSpPr>
        <p:spPr>
          <a:xfrm>
            <a:off x="4568220" y="2246259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Covered by full PRR</a:t>
            </a:r>
          </a:p>
        </p:txBody>
      </p:sp>
    </p:spTree>
    <p:extLst>
      <p:ext uri="{BB962C8B-B14F-4D97-AF65-F5344CB8AC3E}">
        <p14:creationId xmlns:p14="http://schemas.microsoft.com/office/powerpoint/2010/main" val="356174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E95125"/>
                </a:solidFill>
                <a:latin typeface="Arial"/>
                <a:ea typeface="Geneva"/>
              </a:rPr>
              <a:t>Components – FIB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124635" y="1108800"/>
            <a:ext cx="2608360" cy="51861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 fontScale="77500" lnSpcReduction="20000"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Houses optical interfaces to detector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Hosted by AFC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Double width FMC format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Prototype under test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Pre-production version undergoing checks before manufacture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Covered by PRR Q3/24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endParaRPr lang="en-GB" dirty="0">
              <a:latin typeface="Arial"/>
            </a:endParaRP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sz="1200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12</a:t>
            </a:fld>
            <a:endParaRPr lang="en-GB" sz="1200" b="0" strike="noStrike" spc="-1">
              <a:latin typeface="Arial"/>
            </a:endParaRPr>
          </a:p>
        </p:txBody>
      </p:sp>
      <p:pic>
        <p:nvPicPr>
          <p:cNvPr id="4" name="Picture 3" descr="A close-up of a computer chip&#10;&#10;Description automatically generated">
            <a:extLst>
              <a:ext uri="{FF2B5EF4-FFF2-40B4-BE49-F238E27FC236}">
                <a16:creationId xmlns:a16="http://schemas.microsoft.com/office/drawing/2014/main" id="{11CE2680-1ECA-6118-4A06-809C446F6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995" y="1337911"/>
            <a:ext cx="6286370" cy="31853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2C4403-CA41-1F96-7881-206BA4B3DB65}"/>
              </a:ext>
            </a:extLst>
          </p:cNvPr>
          <p:cNvSpPr txBox="1"/>
          <p:nvPr/>
        </p:nvSpPr>
        <p:spPr>
          <a:xfrm>
            <a:off x="4368800" y="4567691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Covered by full PRR</a:t>
            </a:r>
          </a:p>
        </p:txBody>
      </p:sp>
    </p:spTree>
    <p:extLst>
      <p:ext uri="{BB962C8B-B14F-4D97-AF65-F5344CB8AC3E}">
        <p14:creationId xmlns:p14="http://schemas.microsoft.com/office/powerpoint/2010/main" val="983825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E95125"/>
                </a:solidFill>
                <a:latin typeface="Arial"/>
                <a:ea typeface="Geneva"/>
              </a:rPr>
              <a:t>Components – AFC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124635" y="673768"/>
            <a:ext cx="2705192" cy="53708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Hosts FIB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Standard format AMC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Open Hardware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Hot swappable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Needs minor modification for DUNE use.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Covered by this  </a:t>
            </a:r>
            <a:r>
              <a:rPr lang="en-GB" sz="2600" spc="-1" dirty="0" err="1">
                <a:latin typeface="Arial"/>
              </a:rPr>
              <a:t>iPRR</a:t>
            </a: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endParaRPr lang="en-GB" dirty="0">
              <a:latin typeface="Arial"/>
            </a:endParaRP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sz="1200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13</a:t>
            </a:fld>
            <a:endParaRPr lang="en-GB" sz="1200" b="0" strike="noStrike" spc="-1">
              <a:latin typeface="Arial"/>
            </a:endParaRPr>
          </a:p>
        </p:txBody>
      </p:sp>
      <p:pic>
        <p:nvPicPr>
          <p:cNvPr id="4" name="Picture 3" descr="A close up of a circuit board&#10;&#10;Description automatically generated">
            <a:extLst>
              <a:ext uri="{FF2B5EF4-FFF2-40B4-BE49-F238E27FC236}">
                <a16:creationId xmlns:a16="http://schemas.microsoft.com/office/drawing/2014/main" id="{173D3880-E208-0F2D-881F-B5C32B540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23" y="1668680"/>
            <a:ext cx="6080772" cy="38161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D2A668-47FC-8882-4A1F-F4DC1FE486D1}"/>
              </a:ext>
            </a:extLst>
          </p:cNvPr>
          <p:cNvSpPr txBox="1"/>
          <p:nvPr/>
        </p:nvSpPr>
        <p:spPr>
          <a:xfrm>
            <a:off x="4989377" y="5736887"/>
            <a:ext cx="3786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Photo: https://ohwr.org/project/afc/wikis/home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775B69-95EA-A13B-6073-DCFA05E73BAD}"/>
              </a:ext>
            </a:extLst>
          </p:cNvPr>
          <p:cNvSpPr txBox="1"/>
          <p:nvPr/>
        </p:nvSpPr>
        <p:spPr>
          <a:xfrm>
            <a:off x="6407498" y="1108799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Subject of this interim</a:t>
            </a:r>
          </a:p>
          <a:p>
            <a:pPr algn="r"/>
            <a:r>
              <a:rPr lang="en-GB" dirty="0"/>
              <a:t>PRR</a:t>
            </a:r>
          </a:p>
        </p:txBody>
      </p:sp>
    </p:spTree>
    <p:extLst>
      <p:ext uri="{BB962C8B-B14F-4D97-AF65-F5344CB8AC3E}">
        <p14:creationId xmlns:p14="http://schemas.microsoft.com/office/powerpoint/2010/main" val="1062268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D364F16-D60A-94E5-4C17-E197B407C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8293" y="715423"/>
            <a:ext cx="5524500" cy="5581650"/>
          </a:xfrm>
          <a:prstGeom prst="rect">
            <a:avLst/>
          </a:prstGeom>
        </p:spPr>
      </p:pic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E95125"/>
                </a:solidFill>
                <a:latin typeface="Arial"/>
                <a:ea typeface="Geneva"/>
              </a:rPr>
              <a:t>Role of AFC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124635" y="673768"/>
            <a:ext cx="3263658" cy="53708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 fontScale="92500" lnSpcReduction="20000"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Routes clock and timing data from/to MIB to/from FIB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At heart of AFC – a low-jitter clock cross-bar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250MHz clock from MIB (four times bit-rate) transmitted over dedicated point-to-point </a:t>
            </a:r>
            <a:r>
              <a:rPr lang="en-GB" sz="2600" spc="-1" dirty="0" err="1">
                <a:latin typeface="Arial"/>
              </a:rPr>
              <a:t>uTCA</a:t>
            </a:r>
            <a:r>
              <a:rPr lang="en-GB" sz="2600" spc="-1" dirty="0">
                <a:latin typeface="Arial"/>
              </a:rPr>
              <a:t> backplane differential lines (TCLKA)</a:t>
            </a: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sz="1200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14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B7C1AFE-5E74-A2E2-7C56-EC4DA3DBE479}"/>
              </a:ext>
            </a:extLst>
          </p:cNvPr>
          <p:cNvSpPr/>
          <p:nvPr/>
        </p:nvSpPr>
        <p:spPr>
          <a:xfrm>
            <a:off x="7400933" y="1648327"/>
            <a:ext cx="819042" cy="3607067"/>
          </a:xfrm>
          <a:prstGeom prst="round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183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D364F16-D60A-94E5-4C17-E197B407C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8293" y="715423"/>
            <a:ext cx="5524500" cy="5581650"/>
          </a:xfrm>
          <a:prstGeom prst="rect">
            <a:avLst/>
          </a:prstGeom>
        </p:spPr>
      </p:pic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E95125"/>
                </a:solidFill>
                <a:latin typeface="Arial"/>
                <a:ea typeface="Geneva"/>
              </a:rPr>
              <a:t>Role of AFC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124635" y="673768"/>
            <a:ext cx="3263658" cy="603339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 fontScale="92500" lnSpcReduction="10000"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FPGA on AFC receives timing data from MIB via cross-bar.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Carried from MIB to AFC on dedicated point-to-point FCLK lines.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Timing ``master’’ in each crate in MIB FPGA handles polling on endpoints attached to FIBs</a:t>
            </a: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sz="1200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15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B7C1AFE-5E74-A2E2-7C56-EC4DA3DBE479}"/>
              </a:ext>
            </a:extLst>
          </p:cNvPr>
          <p:cNvSpPr/>
          <p:nvPr/>
        </p:nvSpPr>
        <p:spPr>
          <a:xfrm>
            <a:off x="6092792" y="3821229"/>
            <a:ext cx="968680" cy="1685241"/>
          </a:xfrm>
          <a:prstGeom prst="round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F776CD4-D11F-6686-05C2-36E2C0C059AF}"/>
              </a:ext>
            </a:extLst>
          </p:cNvPr>
          <p:cNvSpPr/>
          <p:nvPr/>
        </p:nvSpPr>
        <p:spPr>
          <a:xfrm>
            <a:off x="6651951" y="1108800"/>
            <a:ext cx="484340" cy="1685241"/>
          </a:xfrm>
          <a:prstGeom prst="round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896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D364F16-D60A-94E5-4C17-E197B407C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8293" y="725048"/>
            <a:ext cx="5524500" cy="5581650"/>
          </a:xfrm>
          <a:prstGeom prst="rect">
            <a:avLst/>
          </a:prstGeom>
        </p:spPr>
      </p:pic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E95125"/>
                </a:solidFill>
                <a:latin typeface="Arial"/>
                <a:ea typeface="Geneva"/>
              </a:rPr>
              <a:t>Role of AFC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124635" y="673768"/>
            <a:ext cx="3263658" cy="53708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FPGA on AFC receives data from 8 SFPs on FIB and multiplexes onto single point-to-point TCLKB line to MIB</a:t>
            </a: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sz="1200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16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B7C1AFE-5E74-A2E2-7C56-EC4DA3DBE479}"/>
              </a:ext>
            </a:extLst>
          </p:cNvPr>
          <p:cNvSpPr/>
          <p:nvPr/>
        </p:nvSpPr>
        <p:spPr>
          <a:xfrm>
            <a:off x="6776186" y="3782728"/>
            <a:ext cx="968680" cy="1685241"/>
          </a:xfrm>
          <a:prstGeom prst="round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336D24C-9B99-D53A-48A6-8850A7B48CFB}"/>
              </a:ext>
            </a:extLst>
          </p:cNvPr>
          <p:cNvSpPr/>
          <p:nvPr/>
        </p:nvSpPr>
        <p:spPr>
          <a:xfrm>
            <a:off x="6322625" y="1048871"/>
            <a:ext cx="401763" cy="1685241"/>
          </a:xfrm>
          <a:prstGeom prst="round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3857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258A000-5D7E-8B71-194B-BC81DFEB1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8293" y="673768"/>
            <a:ext cx="5524500" cy="5581650"/>
          </a:xfrm>
          <a:prstGeom prst="rect">
            <a:avLst/>
          </a:prstGeom>
        </p:spPr>
      </p:pic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E95125"/>
                </a:solidFill>
                <a:latin typeface="Arial"/>
                <a:ea typeface="Geneva"/>
              </a:rPr>
              <a:t>AFC Modification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124635" y="673768"/>
            <a:ext cx="3263658" cy="53708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 lnSpcReduction="10000"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Standard AFC routes FCLK to FPGA Gigabit transceiver reference clock input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  <a:sym typeface="Wingdings" panose="05000000000000000000" pitchFamily="2" charset="2"/>
              </a:rPr>
              <a:t>Signal not accessible to logic inside FPGA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  <a:sym typeface="Wingdings" panose="05000000000000000000" pitchFamily="2" charset="2"/>
              </a:rPr>
              <a:t>Modify design to route FCLK to clock cross-bar</a:t>
            </a:r>
            <a:endParaRPr lang="en-GB" sz="2600" spc="-1" dirty="0">
              <a:latin typeface="Arial"/>
            </a:endParaRP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sz="1200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17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B7C1AFE-5E74-A2E2-7C56-EC4DA3DBE479}"/>
              </a:ext>
            </a:extLst>
          </p:cNvPr>
          <p:cNvSpPr/>
          <p:nvPr/>
        </p:nvSpPr>
        <p:spPr>
          <a:xfrm>
            <a:off x="4052237" y="3243713"/>
            <a:ext cx="1222408" cy="1568919"/>
          </a:xfrm>
          <a:prstGeom prst="round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008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E95125"/>
                </a:solidFill>
                <a:latin typeface="Arial"/>
                <a:ea typeface="Geneva"/>
              </a:rPr>
              <a:t>AFC Modification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124634" y="673768"/>
            <a:ext cx="8565405" cy="53708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 lnSpcReduction="10000"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Need for modification to standard AFC drives the need for this interim PRR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Move FCLK on AFC from Gigabit transceiver reference clock to clock cross-bar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Have tested by patching standard AFC v4 boards.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Modification minor, but want to produce pre-prototype boards with modification and test before production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  <a:sym typeface="Wingdings" panose="05000000000000000000" pitchFamily="2" charset="2"/>
              </a:rPr>
              <a:t> Long lead time 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  <a:sym typeface="Wingdings" panose="05000000000000000000" pitchFamily="2" charset="2"/>
              </a:rPr>
              <a:t> </a:t>
            </a:r>
            <a:r>
              <a:rPr lang="en-GB" sz="2600" spc="-1" dirty="0" err="1">
                <a:latin typeface="Arial"/>
                <a:sym typeface="Wingdings" panose="05000000000000000000" pitchFamily="2" charset="2"/>
              </a:rPr>
              <a:t>iPRR</a:t>
            </a:r>
            <a:endParaRPr lang="en-GB" sz="2600" spc="-1" dirty="0">
              <a:latin typeface="Arial"/>
              <a:sym typeface="Wingdings" panose="05000000000000000000" pitchFamily="2" charset="2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  <a:sym typeface="Wingdings" panose="05000000000000000000" pitchFamily="2" charset="2"/>
              </a:rPr>
              <a:t>(More detail of schedule in following talk)</a:t>
            </a:r>
            <a:endParaRPr lang="en-GB" sz="2600" spc="-1" dirty="0">
              <a:latin typeface="Arial"/>
            </a:endParaRP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sz="1200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18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8934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E95125"/>
                </a:solidFill>
                <a:latin typeface="Arial"/>
                <a:ea typeface="Geneva"/>
              </a:rPr>
              <a:t>AFC Numbers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461520" y="855134"/>
            <a:ext cx="8220959" cy="51895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 fontScale="92500" lnSpcReduction="20000"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System will need: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Twenty AFC/FIB for Horizontal Drift Cavern</a:t>
            </a:r>
          </a:p>
          <a:p>
            <a:pPr marL="1170305" lvl="2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Ten in each crate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Ten AFC/FIB for Vertical Drift Cavern</a:t>
            </a:r>
          </a:p>
          <a:p>
            <a:pPr marL="1170305" lvl="2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Five in each crate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Will provide spare timing connections at cryostat for tests and flexibility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See introduction to </a:t>
            </a:r>
            <a:r>
              <a:rPr lang="en-GB" sz="2600" spc="-1" dirty="0">
                <a:latin typeface="Arial"/>
                <a:hlinkClick r:id="rId3"/>
              </a:rPr>
              <a:t>EDMS 3069484</a:t>
            </a:r>
            <a:r>
              <a:rPr lang="en-GB" sz="2600" spc="-1" dirty="0">
                <a:latin typeface="Arial"/>
              </a:rPr>
              <a:t> for details of fibre/board numbers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(See next talk for spares policy, pre-production boards and boards for permanent test/development set-up,)</a:t>
            </a: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sz="1200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19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4400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>
                <a:solidFill>
                  <a:srgbClr val="E95125"/>
                </a:solidFill>
                <a:latin typeface="Arial"/>
                <a:ea typeface="Geneva"/>
              </a:rPr>
              <a:t>Overview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453960" y="1108800"/>
            <a:ext cx="8185680" cy="516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System Requirements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Implementation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Redundant paths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 err="1">
                <a:latin typeface="Arial"/>
              </a:rPr>
              <a:t>uTCA</a:t>
            </a:r>
            <a:r>
              <a:rPr lang="en-GB" sz="2600" spc="-1" dirty="0">
                <a:latin typeface="Arial"/>
              </a:rPr>
              <a:t> based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Components in system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System Design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Role of AFC in system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How many AFCs</a:t>
            </a:r>
          </a:p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endParaRPr lang="en-GB" sz="2600" spc="-1" dirty="0">
              <a:latin typeface="Arial"/>
            </a:endParaRP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endParaRPr lang="en-GB" sz="2600" spc="-1" dirty="0">
              <a:latin typeface="Arial"/>
            </a:endParaRP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endParaRPr lang="en-GB" dirty="0">
              <a:latin typeface="Arial"/>
            </a:endParaRP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2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pc="-1" dirty="0">
                <a:solidFill>
                  <a:srgbClr val="E95125"/>
                </a:solidFill>
                <a:latin typeface="Arial"/>
              </a:rPr>
              <a:t>Changes as a result of FDR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461520" y="1222408"/>
            <a:ext cx="8220959" cy="48222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 fontScale="55000" lnSpcReduction="20000"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514350" indent="-514350" algn="l"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Has the consortium responded appropriately to the relevant recommendations from past design reviews and are they closed?</a:t>
            </a:r>
          </a:p>
          <a:p>
            <a:pPr marL="514350" indent="-514350" algn="l">
              <a:buAutoNum type="arabicPeriod"/>
            </a:pPr>
            <a:endParaRPr lang="en-GB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Timing System FDR recommendations still open, (Review-022 paraphrased):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Rec 12, 13 “A full system test should be performed before PRR and production.” </a:t>
            </a:r>
            <a:r>
              <a:rPr lang="en-GB" sz="2600" spc="-1" dirty="0">
                <a:solidFill>
                  <a:srgbClr val="FF0000"/>
                </a:solidFill>
                <a:latin typeface="Arial"/>
              </a:rPr>
              <a:t>Will be done at NP04/02 before PRR in Q3/24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Rec 7 “Tests should include a full range of endpoints.”</a:t>
            </a:r>
            <a:r>
              <a:rPr lang="en-GB" sz="2600" spc="-1" dirty="0">
                <a:solidFill>
                  <a:srgbClr val="FF0000"/>
                </a:solidFill>
                <a:latin typeface="Arial"/>
              </a:rPr>
              <a:t> </a:t>
            </a:r>
          </a:p>
          <a:p>
            <a:pPr marL="1170305" lvl="2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solidFill>
                  <a:srgbClr val="FF0000"/>
                </a:solidFill>
                <a:latin typeface="Arial"/>
              </a:rPr>
              <a:t>Will be done at NP04/02 before PRR in Q3/24. </a:t>
            </a:r>
          </a:p>
          <a:p>
            <a:pPr marL="1170305" lvl="2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solidFill>
                  <a:srgbClr val="FF0000"/>
                </a:solidFill>
                <a:latin typeface="Arial"/>
              </a:rPr>
              <a:t>Existing data shows timing master / endpoint combination factorizes. ( No bad master/endpoint combinations)</a:t>
            </a:r>
          </a:p>
          <a:p>
            <a:pPr marL="1170305" lvl="2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 Since all</a:t>
            </a:r>
            <a:r>
              <a:rPr lang="en-GB" sz="2600" spc="-1" dirty="0">
                <a:solidFill>
                  <a:srgbClr val="FF0000"/>
                </a:solidFill>
                <a:latin typeface="Arial"/>
              </a:rPr>
              <a:t> endpoints tested with prototype hardware don’t need to wait for tests with AFC at </a:t>
            </a:r>
            <a:r>
              <a:rPr lang="en-GB" sz="2600" spc="-1" dirty="0" err="1">
                <a:solidFill>
                  <a:srgbClr val="FF0000"/>
                </a:solidFill>
                <a:latin typeface="Arial"/>
              </a:rPr>
              <a:t>ProtoDUNE</a:t>
            </a:r>
            <a:endParaRPr lang="en-GB" sz="2600" spc="-1" dirty="0">
              <a:solidFill>
                <a:srgbClr val="FF0000"/>
              </a:solidFill>
              <a:latin typeface="Arial"/>
            </a:endParaRP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Rec 5 “Tests should include hot swap functionality.” </a:t>
            </a:r>
          </a:p>
          <a:p>
            <a:pPr marL="1170305" lvl="2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solidFill>
                  <a:srgbClr val="FF0000"/>
                </a:solidFill>
                <a:latin typeface="Arial"/>
              </a:rPr>
              <a:t>As a result of review decided to change to “warm swap”. </a:t>
            </a:r>
          </a:p>
          <a:p>
            <a:pPr marL="1170305" lvl="2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solidFill>
                  <a:srgbClr val="FF0000"/>
                </a:solidFill>
                <a:latin typeface="Arial"/>
              </a:rPr>
              <a:t>Will be tested at NP04/02 before PRR in Q3/24. </a:t>
            </a:r>
          </a:p>
          <a:p>
            <a:pPr marL="1170305" lvl="2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solidFill>
                  <a:srgbClr val="FF0000"/>
                </a:solidFill>
                <a:latin typeface="Arial"/>
              </a:rPr>
              <a:t>Swapping between sources handled by GIB/MIB combination </a:t>
            </a:r>
            <a:r>
              <a:rPr lang="en-GB" sz="2600" spc="-1" dirty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 Don’t need to wait for warm-swap tests including AFC.</a:t>
            </a:r>
            <a:endParaRPr lang="en-GB" sz="2600" spc="-1" dirty="0">
              <a:latin typeface="Arial"/>
            </a:endParaRPr>
          </a:p>
          <a:p>
            <a:pPr algn="l"/>
            <a:endParaRPr lang="en-GB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endParaRPr lang="en-GB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endParaRPr lang="en-GB" sz="2600" spc="-1" dirty="0">
              <a:latin typeface="Arial"/>
            </a:endParaRP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sz="1200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20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9541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pc="-1" dirty="0">
                <a:solidFill>
                  <a:srgbClr val="E95125"/>
                </a:solidFill>
                <a:latin typeface="Arial"/>
              </a:rPr>
              <a:t>Changes as a result of FDR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461520" y="961370"/>
            <a:ext cx="8220959" cy="55099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 fontScale="62500" lnSpcReduction="20000"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514350" indent="-514350" algn="l"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Has the consortium responded appropriately to the relevant recommendations from past design reviews and are they closed?</a:t>
            </a:r>
          </a:p>
          <a:p>
            <a:pPr algn="l"/>
            <a:endParaRPr lang="en-GB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DAQ FDR recommendations still open (Review-081 paraphrased):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Rec 1 “Designs of all DTS boards to be finalized and used in a full system test”. </a:t>
            </a:r>
          </a:p>
          <a:p>
            <a:pPr marL="1170305" lvl="2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solidFill>
                  <a:srgbClr val="FF0000"/>
                </a:solidFill>
                <a:latin typeface="Arial"/>
              </a:rPr>
              <a:t>Pre-production boards will be used at NP04/02 before PRR in Q3/24</a:t>
            </a:r>
          </a:p>
          <a:p>
            <a:pPr marL="1170305" lvl="2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solidFill>
                  <a:srgbClr val="FF0000"/>
                </a:solidFill>
                <a:latin typeface="Arial"/>
              </a:rPr>
              <a:t>Full chain (with standard AFC patched to specification of DUNE-variant AFC ) tested in lab. More details in next talk.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Rec 12 “A complete system test should be done at </a:t>
            </a:r>
            <a:r>
              <a:rPr lang="en-GB" sz="2600" spc="-1" dirty="0" err="1">
                <a:latin typeface="Arial"/>
              </a:rPr>
              <a:t>ProtoDUNE</a:t>
            </a:r>
            <a:r>
              <a:rPr lang="en-GB" sz="2600" spc="-1" dirty="0">
                <a:latin typeface="Arial"/>
              </a:rPr>
              <a:t>-II”. </a:t>
            </a:r>
            <a:r>
              <a:rPr lang="en-GB" sz="2600" spc="-1" dirty="0">
                <a:solidFill>
                  <a:srgbClr val="FF0000"/>
                </a:solidFill>
                <a:latin typeface="Arial"/>
              </a:rPr>
              <a:t>Will be done at NP04/02 before PRR in Q3/24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Rec 13 “An electrical safety review of boards must be carried out”</a:t>
            </a:r>
          </a:p>
          <a:p>
            <a:pPr marL="1170305" lvl="2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solidFill>
                  <a:srgbClr val="FF0000"/>
                </a:solidFill>
                <a:latin typeface="Arial"/>
              </a:rPr>
              <a:t>An interim electrical safety review of the AFC has been done (</a:t>
            </a:r>
            <a:r>
              <a:rPr lang="en-GB" sz="2600" spc="-1" dirty="0">
                <a:solidFill>
                  <a:srgbClr val="FF0000"/>
                </a:solidFill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EDMS 3057177</a:t>
            </a:r>
            <a:r>
              <a:rPr lang="en-GB" sz="2600" spc="-1" dirty="0">
                <a:solidFill>
                  <a:srgbClr val="FF0000"/>
                </a:solidFill>
                <a:latin typeface="Arial"/>
              </a:rPr>
              <a:t>). Will be completed when pre-production AFCs are available, before PRR in Q3/24. More details in next talk</a:t>
            </a:r>
          </a:p>
          <a:p>
            <a:pPr marL="1170305" lvl="2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solidFill>
                  <a:srgbClr val="FF0000"/>
                </a:solidFill>
                <a:latin typeface="Arial"/>
              </a:rPr>
              <a:t>A safety review of the </a:t>
            </a:r>
            <a:r>
              <a:rPr lang="en-GB" sz="2600" spc="-1" dirty="0" err="1">
                <a:solidFill>
                  <a:srgbClr val="FF0000"/>
                </a:solidFill>
                <a:latin typeface="Arial"/>
              </a:rPr>
              <a:t>uTCA</a:t>
            </a:r>
            <a:r>
              <a:rPr lang="en-GB" sz="2600" spc="-1" dirty="0">
                <a:solidFill>
                  <a:srgbClr val="FF0000"/>
                </a:solidFill>
                <a:latin typeface="Arial"/>
              </a:rPr>
              <a:t> system has been completed (in conjunction with VD TDE)</a:t>
            </a:r>
          </a:p>
          <a:p>
            <a:pPr marL="1170305" lvl="2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solidFill>
                  <a:srgbClr val="FF0000"/>
                </a:solidFill>
                <a:latin typeface="Arial"/>
              </a:rPr>
              <a:t>A safety review of the pre-production GIB , MIB , FIB will be done when boards are available, before PRR in Q3/24</a:t>
            </a:r>
          </a:p>
          <a:p>
            <a:pPr algn="l"/>
            <a:endParaRPr lang="en-GB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endParaRPr lang="en-GB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endParaRPr lang="en-GB" sz="2600" spc="-1" dirty="0">
              <a:latin typeface="Arial"/>
            </a:endParaRP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sz="1200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21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4865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pc="-1" dirty="0">
                <a:solidFill>
                  <a:srgbClr val="E95125"/>
                </a:solidFill>
                <a:latin typeface="Arial"/>
              </a:rPr>
              <a:t>Changes as a result of FDR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461520" y="961370"/>
            <a:ext cx="8220959" cy="55099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514350" indent="-514350">
              <a:buFontTx/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Are there any further relevant reviewer comments and recommendations based on design changes</a:t>
            </a:r>
          </a:p>
          <a:p>
            <a:pPr marL="514350" indent="-514350" algn="l">
              <a:buAutoNum type="arabicPeriod"/>
            </a:pPr>
            <a:endParaRPr lang="en-GB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solidFill>
                  <a:srgbClr val="FF0000"/>
                </a:solidFill>
                <a:latin typeface="Arial"/>
              </a:rPr>
              <a:t>We </a:t>
            </a:r>
            <a:r>
              <a:rPr lang="en-GB" sz="2600" spc="-1">
                <a:solidFill>
                  <a:srgbClr val="FF0000"/>
                </a:solidFill>
                <a:latin typeface="Arial"/>
              </a:rPr>
              <a:t>have received </a:t>
            </a:r>
            <a:r>
              <a:rPr lang="en-GB" sz="2600" spc="-1" dirty="0">
                <a:solidFill>
                  <a:srgbClr val="FF0000"/>
                </a:solidFill>
                <a:latin typeface="Arial"/>
              </a:rPr>
              <a:t>no comments relevant to AFC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solidFill>
                  <a:srgbClr val="FF0000"/>
                </a:solidFill>
                <a:latin typeface="Arial"/>
              </a:rPr>
              <a:t>(MIB, FIB will be reviewed later in 2024)</a:t>
            </a:r>
          </a:p>
          <a:p>
            <a:pPr algn="l"/>
            <a:endParaRPr lang="en-GB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endParaRPr lang="en-GB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endParaRPr lang="en-GB" sz="2600" spc="-1" dirty="0">
              <a:latin typeface="Arial"/>
            </a:endParaRP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sz="1200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22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6328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E95125"/>
                </a:solidFill>
                <a:latin typeface="Arial"/>
                <a:ea typeface="Geneva"/>
              </a:rPr>
              <a:t>Summary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469081" y="577515"/>
            <a:ext cx="8220959" cy="5698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 fontScale="92500" lnSpcReduction="20000"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The AFC is an Open Hardware board that is relatively low cost and tested in other projects.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A minor modification to clocking circuitry is needed for use with DUNE Timing System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Tested by modifying standard AFC v4 (removing some capacitors / resistors and adding external “twin-</a:t>
            </a:r>
            <a:r>
              <a:rPr lang="en-GB" sz="2600" spc="-1" dirty="0" err="1">
                <a:latin typeface="Arial"/>
              </a:rPr>
              <a:t>ax</a:t>
            </a:r>
            <a:r>
              <a:rPr lang="en-GB" sz="2600" spc="-1" dirty="0">
                <a:latin typeface="Arial"/>
              </a:rPr>
              <a:t>” cable) – results in following talk.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Prefer to modify design rather than patching standard board for production boards. (Details on schedule in following talk)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We have undertaken a “full chain” test to demonstrate that AFC meets requirements (see following talk)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Number of boards that will be ordered gives room for flexibility and permanent debug/development system during the life of DUNE.</a:t>
            </a: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sz="1200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23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9993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829EC-1C61-B5ED-550B-F071A5CB0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2284200"/>
            <a:ext cx="8229240" cy="1144800"/>
          </a:xfrm>
        </p:spPr>
        <p:txBody>
          <a:bodyPr/>
          <a:lstStyle/>
          <a:p>
            <a:r>
              <a:rPr lang="en-GB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1299749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D364F16-D60A-94E5-4C17-E197B407C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8293" y="725048"/>
            <a:ext cx="5524500" cy="5581650"/>
          </a:xfrm>
          <a:prstGeom prst="rect">
            <a:avLst/>
          </a:prstGeom>
        </p:spPr>
      </p:pic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E95125"/>
                </a:solidFill>
                <a:latin typeface="Arial"/>
                <a:ea typeface="Geneva"/>
              </a:rPr>
              <a:t>DTS for ND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124635" y="673768"/>
            <a:ext cx="3263658" cy="53708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 lnSpcReduction="10000"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DTS has sufficient performance for use at ND 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Need O(100ps) alignment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Will need addition to AFC firmware </a:t>
            </a:r>
          </a:p>
          <a:p>
            <a:pPr marL="1170305" lvl="2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Measuring phase of returning data to O(10ps)</a:t>
            </a: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3/Mar2024</a:t>
            </a:r>
            <a:endParaRPr lang="en-US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25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B7C1AFE-5E74-A2E2-7C56-EC4DA3DBE479}"/>
              </a:ext>
            </a:extLst>
          </p:cNvPr>
          <p:cNvSpPr/>
          <p:nvPr/>
        </p:nvSpPr>
        <p:spPr>
          <a:xfrm>
            <a:off x="6776186" y="3782728"/>
            <a:ext cx="968680" cy="1685241"/>
          </a:xfrm>
          <a:prstGeom prst="round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336D24C-9B99-D53A-48A6-8850A7B48CFB}"/>
              </a:ext>
            </a:extLst>
          </p:cNvPr>
          <p:cNvSpPr/>
          <p:nvPr/>
        </p:nvSpPr>
        <p:spPr>
          <a:xfrm>
            <a:off x="6322625" y="1048871"/>
            <a:ext cx="401763" cy="1685241"/>
          </a:xfrm>
          <a:prstGeom prst="round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191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E95125"/>
                </a:solidFill>
                <a:latin typeface="Arial"/>
                <a:ea typeface="Geneva"/>
              </a:rPr>
              <a:t>System Requirements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453960" y="1108800"/>
            <a:ext cx="8185680" cy="516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 fontScale="77500" lnSpcReduction="20000"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Described in </a:t>
            </a:r>
            <a:r>
              <a:rPr lang="en-GB" sz="2600" spc="-1" dirty="0">
                <a:latin typeface="Arial"/>
                <a:hlinkClick r:id="rId3"/>
              </a:rPr>
              <a:t>EDMS 2389053</a:t>
            </a:r>
            <a:r>
              <a:rPr lang="en-GB" sz="2600" spc="-1" dirty="0">
                <a:latin typeface="Arial"/>
              </a:rPr>
              <a:t> .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Key requirements: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Alignment of clock/timestamp between endpoints in a single cavern better than 5ns (RMS). </a:t>
            </a:r>
          </a:p>
          <a:p>
            <a:pPr marL="1170305" lvl="2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Relaxed </a:t>
            </a:r>
            <a:r>
              <a:rPr lang="en-GB" sz="2600" spc="-1" dirty="0" err="1">
                <a:latin typeface="Arial"/>
              </a:rPr>
              <a:t>w.r.t.</a:t>
            </a:r>
            <a:r>
              <a:rPr lang="en-GB" sz="2600" spc="-1" dirty="0">
                <a:latin typeface="Arial"/>
              </a:rPr>
              <a:t> v1 of requirements. Can be satisfied by measuring to single bit-time.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Global alignment with respect to TAI/UTC better 1us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Detection of failed endpoint in O(1s)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High uptime ( &gt; 99.9% ) – DUNE is a neutrino observatory as well as detecting beam neutrinos.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High reliability – when the system delivers a time, the time must be accurate.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We will aim to show that the DUNE-variant AFC is part of a system that will meet these requirements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endParaRPr lang="en-GB" dirty="0">
              <a:latin typeface="Arial"/>
            </a:endParaRP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sz="1200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3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2682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E95125"/>
                </a:solidFill>
                <a:latin typeface="Arial"/>
                <a:ea typeface="Geneva"/>
              </a:rPr>
              <a:t>Implementation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sz="1200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4</a:t>
            </a:fld>
            <a:endParaRPr lang="en-GB" sz="1200" b="0" strike="noStrike" spc="-1">
              <a:latin typeface="Arial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2A79F9B-4E28-9BD6-2E78-F00FB5B14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18607" y="1146813"/>
            <a:ext cx="6691126" cy="524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1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E95125"/>
                </a:solidFill>
                <a:latin typeface="Arial"/>
                <a:ea typeface="Geneva"/>
              </a:rPr>
              <a:t>Implementation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317635" y="1108799"/>
            <a:ext cx="2204184" cy="49358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Redundancy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GPS receiver at each of: Ross, Yates.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endParaRPr lang="en-GB" dirty="0">
              <a:latin typeface="Arial"/>
            </a:endParaRP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sz="1200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5</a:t>
            </a:fld>
            <a:endParaRPr lang="en-GB" sz="1200" b="0" strike="noStrike" spc="-1">
              <a:latin typeface="Arial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2A79F9B-4E28-9BD6-2E78-F00FB5B14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8239" y="1146813"/>
            <a:ext cx="6691126" cy="524858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09174E7-9D21-2931-F33B-84F7A6D87B34}"/>
              </a:ext>
            </a:extLst>
          </p:cNvPr>
          <p:cNvSpPr/>
          <p:nvPr/>
        </p:nvSpPr>
        <p:spPr>
          <a:xfrm>
            <a:off x="2521819" y="1146813"/>
            <a:ext cx="2541069" cy="1047747"/>
          </a:xfrm>
          <a:prstGeom prst="roundRect">
            <a:avLst/>
          </a:prstGeom>
          <a:solidFill>
            <a:srgbClr val="FFFF00">
              <a:alpha val="27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B2D8BF-FCA8-569F-8A2B-E4831C199070}"/>
              </a:ext>
            </a:extLst>
          </p:cNvPr>
          <p:cNvSpPr/>
          <p:nvPr/>
        </p:nvSpPr>
        <p:spPr>
          <a:xfrm>
            <a:off x="6478296" y="1146812"/>
            <a:ext cx="2541069" cy="1047747"/>
          </a:xfrm>
          <a:prstGeom prst="roundRect">
            <a:avLst/>
          </a:prstGeom>
          <a:solidFill>
            <a:srgbClr val="FFFF00">
              <a:alpha val="27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027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E95125"/>
                </a:solidFill>
                <a:latin typeface="Arial"/>
                <a:ea typeface="Geneva"/>
              </a:rPr>
              <a:t>Implementation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124635" y="1108800"/>
            <a:ext cx="2397184" cy="49358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 lnSpcReduction="10000"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Redundancy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Two </a:t>
            </a:r>
            <a:r>
              <a:rPr lang="en-GB" sz="2600" spc="-1" dirty="0" err="1">
                <a:latin typeface="Arial"/>
              </a:rPr>
              <a:t>uTCA</a:t>
            </a:r>
            <a:r>
              <a:rPr lang="en-GB" sz="2600" spc="-1" dirty="0">
                <a:latin typeface="Arial"/>
              </a:rPr>
              <a:t> crates.</a:t>
            </a:r>
          </a:p>
          <a:p>
            <a:pPr marL="1170305" lvl="2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One active</a:t>
            </a:r>
          </a:p>
          <a:p>
            <a:pPr marL="1170305" lvl="2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One standby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Outputs combined optically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endParaRPr lang="en-GB" dirty="0">
              <a:latin typeface="Arial"/>
            </a:endParaRP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sz="1200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6</a:t>
            </a:fld>
            <a:endParaRPr lang="en-GB" sz="1200" b="0" strike="noStrike" spc="-1">
              <a:latin typeface="Arial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2A79F9B-4E28-9BD6-2E78-F00FB5B14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8239" y="1146813"/>
            <a:ext cx="6691126" cy="524858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09174E7-9D21-2931-F33B-84F7A6D87B34}"/>
              </a:ext>
            </a:extLst>
          </p:cNvPr>
          <p:cNvSpPr/>
          <p:nvPr/>
        </p:nvSpPr>
        <p:spPr>
          <a:xfrm>
            <a:off x="2521819" y="3052858"/>
            <a:ext cx="2541069" cy="1394014"/>
          </a:xfrm>
          <a:prstGeom prst="roundRect">
            <a:avLst/>
          </a:prstGeom>
          <a:solidFill>
            <a:srgbClr val="FFFF00">
              <a:alpha val="27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41B8C46-3C5D-9911-118A-4E92CF8A0558}"/>
              </a:ext>
            </a:extLst>
          </p:cNvPr>
          <p:cNvSpPr/>
          <p:nvPr/>
        </p:nvSpPr>
        <p:spPr>
          <a:xfrm>
            <a:off x="5351648" y="3052858"/>
            <a:ext cx="2541069" cy="1394014"/>
          </a:xfrm>
          <a:prstGeom prst="roundRect">
            <a:avLst/>
          </a:prstGeom>
          <a:solidFill>
            <a:srgbClr val="FFFF00">
              <a:alpha val="27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162024A-3207-E8D6-A3C7-1AC6A5C37A39}"/>
              </a:ext>
            </a:extLst>
          </p:cNvPr>
          <p:cNvSpPr/>
          <p:nvPr/>
        </p:nvSpPr>
        <p:spPr>
          <a:xfrm>
            <a:off x="3578997" y="4724129"/>
            <a:ext cx="1329888" cy="666018"/>
          </a:xfrm>
          <a:prstGeom prst="roundRect">
            <a:avLst/>
          </a:prstGeom>
          <a:solidFill>
            <a:srgbClr val="FFFF00">
              <a:alpha val="27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789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E95125"/>
                </a:solidFill>
                <a:latin typeface="Arial"/>
                <a:ea typeface="Geneva"/>
              </a:rPr>
              <a:t>Implementation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124635" y="1108799"/>
            <a:ext cx="2397184" cy="49358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 fontScale="92500" lnSpcReduction="20000"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 err="1">
                <a:latin typeface="Arial"/>
              </a:rPr>
              <a:t>uTCA</a:t>
            </a:r>
            <a:r>
              <a:rPr lang="en-GB" sz="2600" spc="-1" dirty="0">
                <a:latin typeface="Arial"/>
              </a:rPr>
              <a:t> based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Hot swap PSU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Hot swap fans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Hot swap AMC (AFC) boards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Voltage, Current, Temp, Fan monitoring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endParaRPr lang="en-GB" dirty="0">
              <a:latin typeface="Arial"/>
            </a:endParaRP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sz="1200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7</a:t>
            </a:fld>
            <a:endParaRPr lang="en-GB" sz="1200" b="0" strike="noStrike" spc="-1">
              <a:latin typeface="Arial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2A79F9B-4E28-9BD6-2E78-F00FB5B14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8239" y="1146813"/>
            <a:ext cx="6691126" cy="524858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C43C9E-E77F-5EBE-1976-A72BB0D206C3}"/>
              </a:ext>
            </a:extLst>
          </p:cNvPr>
          <p:cNvSpPr/>
          <p:nvPr/>
        </p:nvSpPr>
        <p:spPr>
          <a:xfrm>
            <a:off x="2521819" y="3052858"/>
            <a:ext cx="2541069" cy="1394014"/>
          </a:xfrm>
          <a:prstGeom prst="roundRect">
            <a:avLst/>
          </a:prstGeom>
          <a:solidFill>
            <a:srgbClr val="FFFF00">
              <a:alpha val="27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950BF6-DCA0-3C3A-AB03-679EF77524D5}"/>
              </a:ext>
            </a:extLst>
          </p:cNvPr>
          <p:cNvSpPr/>
          <p:nvPr/>
        </p:nvSpPr>
        <p:spPr>
          <a:xfrm>
            <a:off x="5351648" y="3074099"/>
            <a:ext cx="2541069" cy="1394014"/>
          </a:xfrm>
          <a:prstGeom prst="roundRect">
            <a:avLst/>
          </a:prstGeom>
          <a:solidFill>
            <a:srgbClr val="FFFF00">
              <a:alpha val="27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756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E95125"/>
                </a:solidFill>
                <a:latin typeface="Arial"/>
                <a:ea typeface="Geneva"/>
              </a:rPr>
              <a:t>Implementation - AFC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317635" y="1108799"/>
            <a:ext cx="2204184" cy="49358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 fontScale="92500" lnSpcReduction="10000"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 err="1">
                <a:latin typeface="Arial"/>
              </a:rPr>
              <a:t>uTCA</a:t>
            </a:r>
            <a:r>
              <a:rPr lang="en-GB" sz="2600" spc="-1" dirty="0">
                <a:latin typeface="Arial"/>
              </a:rPr>
              <a:t> AMC FMC carrier boards host interface to detector.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AFC chosen (simple, low cost, open hardware)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Crate can host up to 12 boards </a:t>
            </a:r>
            <a:endParaRPr lang="en-GB" dirty="0">
              <a:latin typeface="Arial"/>
            </a:endParaRP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sz="1200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8</a:t>
            </a:fld>
            <a:endParaRPr lang="en-GB" sz="1200" b="0" strike="noStrike" spc="-1">
              <a:latin typeface="Arial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2A79F9B-4E28-9BD6-2E78-F00FB5B14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8239" y="1146813"/>
            <a:ext cx="6691126" cy="524858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09174E7-9D21-2931-F33B-84F7A6D87B34}"/>
              </a:ext>
            </a:extLst>
          </p:cNvPr>
          <p:cNvSpPr/>
          <p:nvPr/>
        </p:nvSpPr>
        <p:spPr>
          <a:xfrm>
            <a:off x="2648820" y="3052858"/>
            <a:ext cx="1025714" cy="1375209"/>
          </a:xfrm>
          <a:prstGeom prst="roundRect">
            <a:avLst/>
          </a:prstGeom>
          <a:solidFill>
            <a:srgbClr val="FFFF00">
              <a:alpha val="27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6A2CF95-24CA-E5CA-B3AC-51F5DCABD1D0}"/>
              </a:ext>
            </a:extLst>
          </p:cNvPr>
          <p:cNvCxnSpPr>
            <a:cxnSpLocks/>
          </p:cNvCxnSpPr>
          <p:nvPr/>
        </p:nvCxnSpPr>
        <p:spPr>
          <a:xfrm>
            <a:off x="1981200" y="2963333"/>
            <a:ext cx="804333" cy="59266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800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/>
          <p:nvPr/>
        </p:nvSpPr>
        <p:spPr>
          <a:xfrm>
            <a:off x="453960" y="462600"/>
            <a:ext cx="82285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E95125"/>
                </a:solidFill>
                <a:latin typeface="Arial"/>
                <a:ea typeface="Geneva"/>
              </a:rPr>
              <a:t>Implementation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179" name="TextShape 2"/>
          <p:cNvSpPr/>
          <p:nvPr/>
        </p:nvSpPr>
        <p:spPr>
          <a:xfrm>
            <a:off x="461519" y="1108800"/>
            <a:ext cx="8153091" cy="49358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rmAutofit/>
          </a:bodyPr>
          <a:lstStyle/>
          <a:p>
            <a:pPr>
              <a:spcBef>
                <a:spcPts val="1199"/>
              </a:spcBef>
              <a:buClr>
                <a:srgbClr val="3C5A77"/>
              </a:buClr>
            </a:pPr>
            <a:endParaRPr lang="en-GB" sz="2600" spc="-1" dirty="0">
              <a:latin typeface="Arial"/>
            </a:endParaRP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Transmit/Receive between timing master and endpoints over optical fibre.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1000Base-BX SFPS – both directions on same fibre.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Passive Optical Splitting used to: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Drive multiple timing endpoints from one timing fibre</a:t>
            </a:r>
          </a:p>
          <a:p>
            <a:pPr marL="713105" lvl="1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r>
              <a:rPr lang="en-GB" sz="2600" spc="-1" dirty="0">
                <a:latin typeface="Arial"/>
              </a:rPr>
              <a:t>Allow redundancy: 2:1 combiner/splitter between active and stand-by crates.</a:t>
            </a:r>
          </a:p>
          <a:p>
            <a:pPr marL="255905" indent="-264160">
              <a:spcBef>
                <a:spcPts val="1199"/>
              </a:spcBef>
              <a:buClr>
                <a:srgbClr val="3C5A77"/>
              </a:buClr>
              <a:buFont typeface="Arial"/>
              <a:buChar char="•"/>
            </a:pPr>
            <a:endParaRPr lang="en-GB" dirty="0">
              <a:latin typeface="Arial"/>
            </a:endParaRPr>
          </a:p>
        </p:txBody>
      </p:sp>
      <p:sp>
        <p:nvSpPr>
          <p:cNvPr id="180" name="TextShape 3"/>
          <p:cNvSpPr/>
          <p:nvPr/>
        </p:nvSpPr>
        <p:spPr>
          <a:xfrm>
            <a:off x="879120" y="6549480"/>
            <a:ext cx="99756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spc="-1" dirty="0">
                <a:solidFill>
                  <a:srgbClr val="E95125"/>
                </a:solidFill>
                <a:latin typeface="Arial"/>
              </a:rPr>
              <a:t>19/Apr/2024</a:t>
            </a:r>
            <a:endParaRPr lang="en-US" sz="1200" dirty="0"/>
          </a:p>
        </p:txBody>
      </p:sp>
      <p:sp>
        <p:nvSpPr>
          <p:cNvPr id="181" name="TextShape 4"/>
          <p:cNvSpPr/>
          <p:nvPr/>
        </p:nvSpPr>
        <p:spPr>
          <a:xfrm>
            <a:off x="453960" y="6549480"/>
            <a:ext cx="4240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E81833E-9293-4E5A-BF6F-9CE642E75294}" type="slidenum">
              <a:rPr lang="en-US" sz="1200" b="1" strike="noStrike" spc="-1">
                <a:solidFill>
                  <a:srgbClr val="E95125"/>
                </a:solidFill>
                <a:latin typeface="Arial"/>
                <a:ea typeface="DejaVu Sans"/>
              </a:rPr>
              <a:t>9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4971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6797d70-b906-44d2-a3bb-ada340d2aa5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B82DA25EC93B46B6EA5EEB3671FB17" ma:contentTypeVersion="18" ma:contentTypeDescription="Create a new document." ma:contentTypeScope="" ma:versionID="0634de80efee283c87294ca81202bacd">
  <xsd:schema xmlns:xsd="http://www.w3.org/2001/XMLSchema" xmlns:xs="http://www.w3.org/2001/XMLSchema" xmlns:p="http://schemas.microsoft.com/office/2006/metadata/properties" xmlns:ns3="66797d70-b906-44d2-a3bb-ada340d2aa57" xmlns:ns4="cbed760c-3c65-4eb3-ac92-5ff8d62c8de2" targetNamespace="http://schemas.microsoft.com/office/2006/metadata/properties" ma:root="true" ma:fieldsID="e38d6400e2ea6b33c2f17a9332f60dba" ns3:_="" ns4:_="">
    <xsd:import namespace="66797d70-b906-44d2-a3bb-ada340d2aa57"/>
    <xsd:import namespace="cbed760c-3c65-4eb3-ac92-5ff8d62c8d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797d70-b906-44d2-a3bb-ada340d2aa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ed760c-3c65-4eb3-ac92-5ff8d62c8de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61105E-3758-40D3-9528-EDB62D0AF32B}">
  <ds:schemaRefs>
    <ds:schemaRef ds:uri="http://schemas.openxmlformats.org/package/2006/metadata/core-properties"/>
    <ds:schemaRef ds:uri="http://purl.org/dc/dcmitype/"/>
    <ds:schemaRef ds:uri="cbed760c-3c65-4eb3-ac92-5ff8d62c8de2"/>
    <ds:schemaRef ds:uri="http://purl.org/dc/elements/1.1/"/>
    <ds:schemaRef ds:uri="http://schemas.microsoft.com/office/2006/metadata/properties"/>
    <ds:schemaRef ds:uri="66797d70-b906-44d2-a3bb-ada340d2aa57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B506647-B92C-4F36-8BFE-95BB308885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797d70-b906-44d2-a3bb-ada340d2aa57"/>
    <ds:schemaRef ds:uri="cbed760c-3c65-4eb3-ac92-5ff8d62c8d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99D97E-9491-4429-9373-26CF712192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19883</TotalTime>
  <Words>1419</Words>
  <Application>Microsoft Office PowerPoint</Application>
  <PresentationFormat>On-screen Show (4:3)</PresentationFormat>
  <Paragraphs>256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DUNE PowerPoint Presentation</dc:title>
  <dc:subject/>
  <dc:creator>Sandbox Studio</dc:creator>
  <dc:description>Modified by A. Weber</dc:description>
  <cp:lastModifiedBy>David Cussans</cp:lastModifiedBy>
  <cp:revision>517</cp:revision>
  <dcterms:created xsi:type="dcterms:W3CDTF">2015-04-30T14:29:22Z</dcterms:created>
  <dcterms:modified xsi:type="dcterms:W3CDTF">2024-04-18T11:16:25Z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On-screen Show (4:3)</vt:lpwstr>
  </property>
  <property fmtid="{D5CDD505-2E9C-101B-9397-08002B2CF9AE}" pid="4" name="Slides">
    <vt:i4>3</vt:i4>
  </property>
  <property fmtid="{D5CDD505-2E9C-101B-9397-08002B2CF9AE}" pid="5" name="ContentTypeId">
    <vt:lpwstr>0x0101008FB82DA25EC93B46B6EA5EEB3671FB17</vt:lpwstr>
  </property>
</Properties>
</file>