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349" r:id="rId3"/>
    <p:sldId id="350" r:id="rId4"/>
    <p:sldId id="351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FF40FF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3D6CA-94C9-2542-B4C1-381339B939F2}" v="1" dt="2024-04-17T16:28:27.2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3" autoAdjust="0"/>
    <p:restoredTop sz="96327"/>
  </p:normalViewPr>
  <p:slideViewPr>
    <p:cSldViewPr snapToGrid="0" snapToObjects="1" showGuides="1">
      <p:cViewPr varScale="1">
        <p:scale>
          <a:sx n="123" d="100"/>
          <a:sy n="123" d="100"/>
        </p:scale>
        <p:origin x="1224" y="19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rey Savage" userId="dbfb9cc8-4b90-4fee-ab3e-16f5ea4c5341" providerId="ADAL" clId="{24F0A702-6BF8-564C-86CC-F99985777EC7}"/>
    <pc:docChg chg="custSel addSld delSld modSld">
      <pc:chgData name="Geoffrey Savage" userId="dbfb9cc8-4b90-4fee-ab3e-16f5ea4c5341" providerId="ADAL" clId="{24F0A702-6BF8-564C-86CC-F99985777EC7}" dt="2023-09-21T14:43:09.542" v="594" actId="20577"/>
      <pc:docMkLst>
        <pc:docMk/>
      </pc:docMkLst>
      <pc:sldChg chg="modSp mod">
        <pc:chgData name="Geoffrey Savage" userId="dbfb9cc8-4b90-4fee-ab3e-16f5ea4c5341" providerId="ADAL" clId="{24F0A702-6BF8-564C-86CC-F99985777EC7}" dt="2023-09-21T14:41:33.477" v="471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24F0A702-6BF8-564C-86CC-F99985777EC7}" dt="2023-09-21T14:41:33.477" v="471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Geoffrey Savage" userId="dbfb9cc8-4b90-4fee-ab3e-16f5ea4c5341" providerId="ADAL" clId="{24F0A702-6BF8-564C-86CC-F99985777EC7}" dt="2023-09-21T13:42:34.086" v="3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modSp mod">
        <pc:chgData name="Geoffrey Savage" userId="dbfb9cc8-4b90-4fee-ab3e-16f5ea4c5341" providerId="ADAL" clId="{24F0A702-6BF8-564C-86CC-F99985777EC7}" dt="2023-09-21T13:52:34.527" v="293" actId="20577"/>
        <pc:sldMkLst>
          <pc:docMk/>
          <pc:sldMk cId="4198130733" sldId="300"/>
        </pc:sldMkLst>
        <pc:spChg chg="mod">
          <ac:chgData name="Geoffrey Savage" userId="dbfb9cc8-4b90-4fee-ab3e-16f5ea4c5341" providerId="ADAL" clId="{24F0A702-6BF8-564C-86CC-F99985777EC7}" dt="2023-09-21T13:52:34.527" v="293" actId="20577"/>
          <ac:spMkLst>
            <pc:docMk/>
            <pc:sldMk cId="4198130733" sldId="300"/>
            <ac:spMk id="2" creationId="{A4C8A18D-5086-7D40-A11D-186D6EBFD5D0}"/>
          </ac:spMkLst>
        </pc:spChg>
      </pc:sldChg>
      <pc:sldChg chg="del">
        <pc:chgData name="Geoffrey Savage" userId="dbfb9cc8-4b90-4fee-ab3e-16f5ea4c5341" providerId="ADAL" clId="{24F0A702-6BF8-564C-86CC-F99985777EC7}" dt="2023-09-21T13:46:58.602" v="6" actId="2696"/>
        <pc:sldMkLst>
          <pc:docMk/>
          <pc:sldMk cId="2360865954" sldId="301"/>
        </pc:sldMkLst>
      </pc:sldChg>
      <pc:sldChg chg="del">
        <pc:chgData name="Geoffrey Savage" userId="dbfb9cc8-4b90-4fee-ab3e-16f5ea4c5341" providerId="ADAL" clId="{24F0A702-6BF8-564C-86CC-F99985777EC7}" dt="2023-09-21T13:43:15.014" v="4" actId="2696"/>
        <pc:sldMkLst>
          <pc:docMk/>
          <pc:sldMk cId="2059182126" sldId="302"/>
        </pc:sldMkLst>
      </pc:sldChg>
      <pc:sldChg chg="modSp mod">
        <pc:chgData name="Geoffrey Savage" userId="dbfb9cc8-4b90-4fee-ab3e-16f5ea4c5341" providerId="ADAL" clId="{24F0A702-6BF8-564C-86CC-F99985777EC7}" dt="2023-09-21T14:43:09.542" v="594" actId="20577"/>
        <pc:sldMkLst>
          <pc:docMk/>
          <pc:sldMk cId="122254345" sldId="304"/>
        </pc:sldMkLst>
        <pc:spChg chg="mod">
          <ac:chgData name="Geoffrey Savage" userId="dbfb9cc8-4b90-4fee-ab3e-16f5ea4c5341" providerId="ADAL" clId="{24F0A702-6BF8-564C-86CC-F99985777EC7}" dt="2023-09-21T14:43:09.542" v="594" actId="20577"/>
          <ac:spMkLst>
            <pc:docMk/>
            <pc:sldMk cId="122254345" sldId="304"/>
            <ac:spMk id="2" creationId="{29B7417D-3E7D-0E17-96DB-AC98F90DF48D}"/>
          </ac:spMkLst>
        </pc:spChg>
      </pc:sldChg>
      <pc:sldChg chg="addSp delSp modSp mod">
        <pc:chgData name="Geoffrey Savage" userId="dbfb9cc8-4b90-4fee-ab3e-16f5ea4c5341" providerId="ADAL" clId="{24F0A702-6BF8-564C-86CC-F99985777EC7}" dt="2023-09-21T14:06:12.831" v="352" actId="20577"/>
        <pc:sldMkLst>
          <pc:docMk/>
          <pc:sldMk cId="3287494543" sldId="305"/>
        </pc:sldMkLst>
        <pc:spChg chg="mod">
          <ac:chgData name="Geoffrey Savage" userId="dbfb9cc8-4b90-4fee-ab3e-16f5ea4c5341" providerId="ADAL" clId="{24F0A702-6BF8-564C-86CC-F99985777EC7}" dt="2023-09-21T14:06:12.831" v="352" actId="20577"/>
          <ac:spMkLst>
            <pc:docMk/>
            <pc:sldMk cId="3287494543" sldId="305"/>
            <ac:spMk id="2" creationId="{3F89D7B1-F116-451D-D5FA-36BD5066B0AB}"/>
          </ac:spMkLst>
        </pc:spChg>
        <pc:spChg chg="add del">
          <ac:chgData name="Geoffrey Savage" userId="dbfb9cc8-4b90-4fee-ab3e-16f5ea4c5341" providerId="ADAL" clId="{24F0A702-6BF8-564C-86CC-F99985777EC7}" dt="2023-09-21T13:51:09.042" v="264"/>
          <ac:spMkLst>
            <pc:docMk/>
            <pc:sldMk cId="3287494543" sldId="305"/>
            <ac:spMk id="7" creationId="{C793421A-05B5-F8D9-116C-B0770DACF83D}"/>
          </ac:spMkLst>
        </pc:spChg>
        <pc:picChg chg="add del">
          <ac:chgData name="Geoffrey Savage" userId="dbfb9cc8-4b90-4fee-ab3e-16f5ea4c5341" providerId="ADAL" clId="{24F0A702-6BF8-564C-86CC-F99985777EC7}" dt="2023-09-21T13:51:09.042" v="264"/>
          <ac:picMkLst>
            <pc:docMk/>
            <pc:sldMk cId="3287494543" sldId="305"/>
            <ac:picMk id="1026" creationId="{A404F69D-6EFF-4AA4-5E66-D7C3A5DE396D}"/>
          </ac:picMkLst>
        </pc:picChg>
      </pc:sldChg>
      <pc:sldChg chg="del">
        <pc:chgData name="Geoffrey Savage" userId="dbfb9cc8-4b90-4fee-ab3e-16f5ea4c5341" providerId="ADAL" clId="{24F0A702-6BF8-564C-86CC-F99985777EC7}" dt="2023-09-21T13:47:05.576" v="7" actId="2696"/>
        <pc:sldMkLst>
          <pc:docMk/>
          <pc:sldMk cId="224008617" sldId="306"/>
        </pc:sldMkLst>
      </pc:sldChg>
      <pc:sldChg chg="addSp delSp modSp new mod">
        <pc:chgData name="Geoffrey Savage" userId="dbfb9cc8-4b90-4fee-ab3e-16f5ea4c5341" providerId="ADAL" clId="{24F0A702-6BF8-564C-86CC-F99985777EC7}" dt="2023-09-21T13:58:15.459" v="336" actId="1037"/>
        <pc:sldMkLst>
          <pc:docMk/>
          <pc:sldMk cId="1682488747" sldId="306"/>
        </pc:sldMkLst>
        <pc:spChg chg="del">
          <ac:chgData name="Geoffrey Savage" userId="dbfb9cc8-4b90-4fee-ab3e-16f5ea4c5341" providerId="ADAL" clId="{24F0A702-6BF8-564C-86CC-F99985777EC7}" dt="2023-09-21T13:54:05.328" v="295" actId="478"/>
          <ac:spMkLst>
            <pc:docMk/>
            <pc:sldMk cId="1682488747" sldId="306"/>
            <ac:spMk id="2" creationId="{E1856853-4F9C-A536-2926-9D887EE32E1B}"/>
          </ac:spMkLst>
        </pc:spChg>
        <pc:spChg chg="mod">
          <ac:chgData name="Geoffrey Savage" userId="dbfb9cc8-4b90-4fee-ab3e-16f5ea4c5341" providerId="ADAL" clId="{24F0A702-6BF8-564C-86CC-F99985777EC7}" dt="2023-09-21T13:57:49.811" v="319" actId="20577"/>
          <ac:spMkLst>
            <pc:docMk/>
            <pc:sldMk cId="1682488747" sldId="306"/>
            <ac:spMk id="3" creationId="{F170471F-EBFD-44E7-80AF-EC6CFEE3DF3E}"/>
          </ac:spMkLst>
        </pc:spChg>
        <pc:picChg chg="add mod">
          <ac:chgData name="Geoffrey Savage" userId="dbfb9cc8-4b90-4fee-ab3e-16f5ea4c5341" providerId="ADAL" clId="{24F0A702-6BF8-564C-86CC-F99985777EC7}" dt="2023-09-21T13:58:15.459" v="336" actId="1037"/>
          <ac:picMkLst>
            <pc:docMk/>
            <pc:sldMk cId="1682488747" sldId="306"/>
            <ac:picMk id="8" creationId="{F1379402-B51C-6456-0F7B-2D9419F3FA0C}"/>
          </ac:picMkLst>
        </pc:picChg>
      </pc:sldChg>
      <pc:sldChg chg="addSp delSp modSp new mod">
        <pc:chgData name="Geoffrey Savage" userId="dbfb9cc8-4b90-4fee-ab3e-16f5ea4c5341" providerId="ADAL" clId="{24F0A702-6BF8-564C-86CC-F99985777EC7}" dt="2023-09-21T14:08:02.943" v="391" actId="20577"/>
        <pc:sldMkLst>
          <pc:docMk/>
          <pc:sldMk cId="375942809" sldId="307"/>
        </pc:sldMkLst>
        <pc:spChg chg="del">
          <ac:chgData name="Geoffrey Savage" userId="dbfb9cc8-4b90-4fee-ab3e-16f5ea4c5341" providerId="ADAL" clId="{24F0A702-6BF8-564C-86CC-F99985777EC7}" dt="2023-09-21T14:07:36.669" v="354" actId="478"/>
          <ac:spMkLst>
            <pc:docMk/>
            <pc:sldMk cId="375942809" sldId="307"/>
            <ac:spMk id="2" creationId="{D55AE700-F271-04DC-5434-7A1A0B77E945}"/>
          </ac:spMkLst>
        </pc:spChg>
        <pc:spChg chg="mod">
          <ac:chgData name="Geoffrey Savage" userId="dbfb9cc8-4b90-4fee-ab3e-16f5ea4c5341" providerId="ADAL" clId="{24F0A702-6BF8-564C-86CC-F99985777EC7}" dt="2023-09-21T14:08:02.943" v="391" actId="20577"/>
          <ac:spMkLst>
            <pc:docMk/>
            <pc:sldMk cId="375942809" sldId="307"/>
            <ac:spMk id="3" creationId="{15FC3D68-6519-019C-5643-8F1EF32C9FB2}"/>
          </ac:spMkLst>
        </pc:spChg>
        <pc:picChg chg="add mod">
          <ac:chgData name="Geoffrey Savage" userId="dbfb9cc8-4b90-4fee-ab3e-16f5ea4c5341" providerId="ADAL" clId="{24F0A702-6BF8-564C-86CC-F99985777EC7}" dt="2023-09-21T14:07:38.052" v="355"/>
          <ac:picMkLst>
            <pc:docMk/>
            <pc:sldMk cId="375942809" sldId="307"/>
            <ac:picMk id="7" creationId="{7ECF87C3-0216-E2F2-9287-F0698871FA55}"/>
          </ac:picMkLst>
        </pc:picChg>
      </pc:sldChg>
      <pc:sldChg chg="del">
        <pc:chgData name="Geoffrey Savage" userId="dbfb9cc8-4b90-4fee-ab3e-16f5ea4c5341" providerId="ADAL" clId="{24F0A702-6BF8-564C-86CC-F99985777EC7}" dt="2023-09-21T13:43:30.141" v="5" actId="2696"/>
        <pc:sldMkLst>
          <pc:docMk/>
          <pc:sldMk cId="1100778967" sldId="307"/>
        </pc:sldMkLst>
      </pc:sldChg>
      <pc:sldChg chg="modSp add mod">
        <pc:chgData name="Geoffrey Savage" userId="dbfb9cc8-4b90-4fee-ab3e-16f5ea4c5341" providerId="ADAL" clId="{24F0A702-6BF8-564C-86CC-F99985777EC7}" dt="2023-09-21T14:42:36.589" v="527" actId="1036"/>
        <pc:sldMkLst>
          <pc:docMk/>
          <pc:sldMk cId="2594035655" sldId="308"/>
        </pc:sldMkLst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2" creationId="{A076A42E-9E5E-9980-276A-D9E243FF88D5}"/>
          </ac:spMkLst>
        </pc:spChg>
        <pc:spChg chg="mod">
          <ac:chgData name="Geoffrey Savage" userId="dbfb9cc8-4b90-4fee-ab3e-16f5ea4c5341" providerId="ADAL" clId="{24F0A702-6BF8-564C-86CC-F99985777EC7}" dt="2023-09-21T14:42:26.973" v="518" actId="20577"/>
          <ac:spMkLst>
            <pc:docMk/>
            <pc:sldMk cId="2594035655" sldId="308"/>
            <ac:spMk id="3" creationId="{6CB6DC24-FED9-3ABD-99F5-5E58BB491B1A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7" creationId="{ED09C58F-00B8-93F1-6237-335DD8AA3111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0" creationId="{10A1E846-7099-9512-DDAE-FFA72061C0AF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1" creationId="{7310A71D-7DB2-58EA-95D2-CDBEFE427FC8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2" creationId="{D69E8106-C785-E4BA-5C27-6B2D9E45AF14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3" creationId="{9B15877B-DC15-C593-92FE-99E724E7EEBC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4" creationId="{2832DF34-7349-0E1E-0615-EE9009E346F0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6" creationId="{33E1FFFE-A8EE-4E83-1F4D-2C805134D580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7" creationId="{41B8900A-795A-64D6-4E49-4D20365429C0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8" creationId="{6CA02944-A9F6-0512-54C5-177DCC7DF372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9" creationId="{DA1A73DB-329A-37E0-416C-65CE11559320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20" creationId="{64723AD9-6E97-BB40-A3FD-A302F880389E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21" creationId="{776C8F74-E456-9810-6C1C-DEB2320BB228}"/>
          </ac:spMkLst>
        </pc:spChg>
        <pc:picChg chg="mod">
          <ac:chgData name="Geoffrey Savage" userId="dbfb9cc8-4b90-4fee-ab3e-16f5ea4c5341" providerId="ADAL" clId="{24F0A702-6BF8-564C-86CC-F99985777EC7}" dt="2023-09-21T14:42:36.589" v="527" actId="1036"/>
          <ac:picMkLst>
            <pc:docMk/>
            <pc:sldMk cId="2594035655" sldId="308"/>
            <ac:picMk id="8" creationId="{670A59E7-EB3C-6F19-A0C7-1EF9091D37AC}"/>
          </ac:picMkLst>
        </pc:picChg>
      </pc:sldChg>
      <pc:sldChg chg="new del">
        <pc:chgData name="Geoffrey Savage" userId="dbfb9cc8-4b90-4fee-ab3e-16f5ea4c5341" providerId="ADAL" clId="{24F0A702-6BF8-564C-86CC-F99985777EC7}" dt="2023-09-21T14:15:32.935" v="429" actId="2696"/>
        <pc:sldMkLst>
          <pc:docMk/>
          <pc:sldMk cId="3206509590" sldId="309"/>
        </pc:sldMkLst>
      </pc:sldChg>
    </pc:docChg>
  </pc:docChgLst>
  <pc:docChgLst>
    <pc:chgData name="Geoffrey Savage" userId="dbfb9cc8-4b90-4fee-ab3e-16f5ea4c5341" providerId="ADAL" clId="{9C5EDB24-DA6A-194B-AEB4-2E33A445DD88}"/>
    <pc:docChg chg="custSel addSld delSld modSld sldOrd">
      <pc:chgData name="Geoffrey Savage" userId="dbfb9cc8-4b90-4fee-ab3e-16f5ea4c5341" providerId="ADAL" clId="{9C5EDB24-DA6A-194B-AEB4-2E33A445DD88}" dt="2023-11-30T15:58:34.020" v="4123" actId="2696"/>
      <pc:docMkLst>
        <pc:docMk/>
      </pc:docMkLst>
      <pc:sldChg chg="modSp mod">
        <pc:chgData name="Geoffrey Savage" userId="dbfb9cc8-4b90-4fee-ab3e-16f5ea4c5341" providerId="ADAL" clId="{9C5EDB24-DA6A-194B-AEB4-2E33A445DD88}" dt="2023-11-30T15:44:13.478" v="2762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9C5EDB24-DA6A-194B-AEB4-2E33A445DD88}" dt="2023-11-30T15:44:13.478" v="2762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Geoffrey Savage" userId="dbfb9cc8-4b90-4fee-ab3e-16f5ea4c5341" providerId="ADAL" clId="{9C5EDB24-DA6A-194B-AEB4-2E33A445DD88}" dt="2023-11-14T17:29:22.353" v="21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modSp del mod">
        <pc:chgData name="Geoffrey Savage" userId="dbfb9cc8-4b90-4fee-ab3e-16f5ea4c5341" providerId="ADAL" clId="{9C5EDB24-DA6A-194B-AEB4-2E33A445DD88}" dt="2023-11-16T15:55:08.773" v="1682" actId="2696"/>
        <pc:sldMkLst>
          <pc:docMk/>
          <pc:sldMk cId="1848784179" sldId="313"/>
        </pc:sldMkLst>
        <pc:spChg chg="mod">
          <ac:chgData name="Geoffrey Savage" userId="dbfb9cc8-4b90-4fee-ab3e-16f5ea4c5341" providerId="ADAL" clId="{9C5EDB24-DA6A-194B-AEB4-2E33A445DD88}" dt="2023-11-14T22:40:11.256" v="244" actId="207"/>
          <ac:spMkLst>
            <pc:docMk/>
            <pc:sldMk cId="1848784179" sldId="313"/>
            <ac:spMk id="2" creationId="{E50FB913-6B54-4DD2-1DBF-774A27B273A4}"/>
          </ac:spMkLst>
        </pc:spChg>
        <pc:spChg chg="mod">
          <ac:chgData name="Geoffrey Savage" userId="dbfb9cc8-4b90-4fee-ab3e-16f5ea4c5341" providerId="ADAL" clId="{9C5EDB24-DA6A-194B-AEB4-2E33A445DD88}" dt="2023-11-14T18:24:50.870" v="187" actId="20577"/>
          <ac:spMkLst>
            <pc:docMk/>
            <pc:sldMk cId="1848784179" sldId="313"/>
            <ac:spMk id="3" creationId="{E9DBBFA7-1DAC-B53D-C92F-28736C2F886C}"/>
          </ac:spMkLst>
        </pc:spChg>
      </pc:sldChg>
      <pc:sldChg chg="add del ord">
        <pc:chgData name="Geoffrey Savage" userId="dbfb9cc8-4b90-4fee-ab3e-16f5ea4c5341" providerId="ADAL" clId="{9C5EDB24-DA6A-194B-AEB4-2E33A445DD88}" dt="2023-11-30T15:46:15.816" v="2809" actId="20578"/>
        <pc:sldMkLst>
          <pc:docMk/>
          <pc:sldMk cId="3836981352" sldId="335"/>
        </pc:sldMkLst>
      </pc:sldChg>
      <pc:sldChg chg="modSp del mod">
        <pc:chgData name="Geoffrey Savage" userId="dbfb9cc8-4b90-4fee-ab3e-16f5ea4c5341" providerId="ADAL" clId="{9C5EDB24-DA6A-194B-AEB4-2E33A445DD88}" dt="2023-11-30T15:58:34.020" v="4123" actId="2696"/>
        <pc:sldMkLst>
          <pc:docMk/>
          <pc:sldMk cId="722830658" sldId="336"/>
        </pc:sldMkLst>
        <pc:spChg chg="mod">
          <ac:chgData name="Geoffrey Savage" userId="dbfb9cc8-4b90-4fee-ab3e-16f5ea4c5341" providerId="ADAL" clId="{9C5EDB24-DA6A-194B-AEB4-2E33A445DD88}" dt="2023-11-16T15:55:49.232" v="1710" actId="20577"/>
          <ac:spMkLst>
            <pc:docMk/>
            <pc:sldMk cId="722830658" sldId="336"/>
            <ac:spMk id="2" creationId="{63FCDCEF-9991-1195-9E87-4E064EBF2346}"/>
          </ac:spMkLst>
        </pc:spChg>
      </pc:sldChg>
      <pc:sldChg chg="modSp new del mod">
        <pc:chgData name="Geoffrey Savage" userId="dbfb9cc8-4b90-4fee-ab3e-16f5ea4c5341" providerId="ADAL" clId="{9C5EDB24-DA6A-194B-AEB4-2E33A445DD88}" dt="2023-11-16T15:49:32.995" v="1294" actId="2696"/>
        <pc:sldMkLst>
          <pc:docMk/>
          <pc:sldMk cId="1222636128" sldId="338"/>
        </pc:sldMkLst>
        <pc:spChg chg="mod">
          <ac:chgData name="Geoffrey Savage" userId="dbfb9cc8-4b90-4fee-ab3e-16f5ea4c5341" providerId="ADAL" clId="{9C5EDB24-DA6A-194B-AEB4-2E33A445DD88}" dt="2023-11-14T18:06:28.264" v="144" actId="27636"/>
          <ac:spMkLst>
            <pc:docMk/>
            <pc:sldMk cId="1222636128" sldId="338"/>
            <ac:spMk id="2" creationId="{33656FD3-F2B1-B05B-E985-A84E2F64A871}"/>
          </ac:spMkLst>
        </pc:spChg>
        <pc:spChg chg="mod">
          <ac:chgData name="Geoffrey Savage" userId="dbfb9cc8-4b90-4fee-ab3e-16f5ea4c5341" providerId="ADAL" clId="{9C5EDB24-DA6A-194B-AEB4-2E33A445DD88}" dt="2023-11-14T18:03:54.659" v="35" actId="20577"/>
          <ac:spMkLst>
            <pc:docMk/>
            <pc:sldMk cId="1222636128" sldId="338"/>
            <ac:spMk id="3" creationId="{32853903-7FED-15B1-FF45-27A71F64CE88}"/>
          </ac:spMkLst>
        </pc:spChg>
      </pc:sldChg>
      <pc:sldChg chg="modSp new del mod">
        <pc:chgData name="Geoffrey Savage" userId="dbfb9cc8-4b90-4fee-ab3e-16f5ea4c5341" providerId="ADAL" clId="{9C5EDB24-DA6A-194B-AEB4-2E33A445DD88}" dt="2023-11-16T15:55:12.204" v="1683" actId="2696"/>
        <pc:sldMkLst>
          <pc:docMk/>
          <pc:sldMk cId="808839985" sldId="339"/>
        </pc:sldMkLst>
        <pc:spChg chg="mod">
          <ac:chgData name="Geoffrey Savage" userId="dbfb9cc8-4b90-4fee-ab3e-16f5ea4c5341" providerId="ADAL" clId="{9C5EDB24-DA6A-194B-AEB4-2E33A445DD88}" dt="2023-11-14T18:07:24.712" v="147"/>
          <ac:spMkLst>
            <pc:docMk/>
            <pc:sldMk cId="808839985" sldId="339"/>
            <ac:spMk id="2" creationId="{64768F3D-3C2B-FE03-C446-2111B11F7015}"/>
          </ac:spMkLst>
        </pc:spChg>
        <pc:spChg chg="mod">
          <ac:chgData name="Geoffrey Savage" userId="dbfb9cc8-4b90-4fee-ab3e-16f5ea4c5341" providerId="ADAL" clId="{9C5EDB24-DA6A-194B-AEB4-2E33A445DD88}" dt="2023-11-14T18:25:00.255" v="199" actId="20577"/>
          <ac:spMkLst>
            <pc:docMk/>
            <pc:sldMk cId="808839985" sldId="339"/>
            <ac:spMk id="3" creationId="{3695D8B6-5A45-AAF5-DFAA-BF7FFA7BBDB8}"/>
          </ac:spMkLst>
        </pc:spChg>
      </pc:sldChg>
      <pc:sldChg chg="modSp new del mod">
        <pc:chgData name="Geoffrey Savage" userId="dbfb9cc8-4b90-4fee-ab3e-16f5ea4c5341" providerId="ADAL" clId="{9C5EDB24-DA6A-194B-AEB4-2E33A445DD88}" dt="2023-11-16T15:56:01.341" v="1712" actId="2696"/>
        <pc:sldMkLst>
          <pc:docMk/>
          <pc:sldMk cId="3936553176" sldId="340"/>
        </pc:sldMkLst>
        <pc:spChg chg="mod">
          <ac:chgData name="Geoffrey Savage" userId="dbfb9cc8-4b90-4fee-ab3e-16f5ea4c5341" providerId="ADAL" clId="{9C5EDB24-DA6A-194B-AEB4-2E33A445DD88}" dt="2023-11-14T18:32:43.341" v="206" actId="27636"/>
          <ac:spMkLst>
            <pc:docMk/>
            <pc:sldMk cId="3936553176" sldId="340"/>
            <ac:spMk id="2" creationId="{BA3EE3EF-FFB2-6AE6-B0AF-B5F2CB0B1C17}"/>
          </ac:spMkLst>
        </pc:spChg>
        <pc:spChg chg="mod">
          <ac:chgData name="Geoffrey Savage" userId="dbfb9cc8-4b90-4fee-ab3e-16f5ea4c5341" providerId="ADAL" clId="{9C5EDB24-DA6A-194B-AEB4-2E33A445DD88}" dt="2023-11-14T18:32:29.210" v="203" actId="20577"/>
          <ac:spMkLst>
            <pc:docMk/>
            <pc:sldMk cId="3936553176" sldId="340"/>
            <ac:spMk id="3" creationId="{A939101D-2575-E0BC-3101-C90A06C37569}"/>
          </ac:spMkLst>
        </pc:spChg>
      </pc:sldChg>
      <pc:sldChg chg="modSp new del mod">
        <pc:chgData name="Geoffrey Savage" userId="dbfb9cc8-4b90-4fee-ab3e-16f5ea4c5341" providerId="ADAL" clId="{9C5EDB24-DA6A-194B-AEB4-2E33A445DD88}" dt="2023-11-16T15:55:55.679" v="1711" actId="2696"/>
        <pc:sldMkLst>
          <pc:docMk/>
          <pc:sldMk cId="333554556" sldId="341"/>
        </pc:sldMkLst>
        <pc:spChg chg="mod">
          <ac:chgData name="Geoffrey Savage" userId="dbfb9cc8-4b90-4fee-ab3e-16f5ea4c5341" providerId="ADAL" clId="{9C5EDB24-DA6A-194B-AEB4-2E33A445DD88}" dt="2023-11-14T18:34:17.617" v="210" actId="27636"/>
          <ac:spMkLst>
            <pc:docMk/>
            <pc:sldMk cId="333554556" sldId="341"/>
            <ac:spMk id="2" creationId="{3CF23073-3F23-B5E7-4709-ECCA167055B4}"/>
          </ac:spMkLst>
        </pc:spChg>
        <pc:spChg chg="mod">
          <ac:chgData name="Geoffrey Savage" userId="dbfb9cc8-4b90-4fee-ab3e-16f5ea4c5341" providerId="ADAL" clId="{9C5EDB24-DA6A-194B-AEB4-2E33A445DD88}" dt="2023-11-14T18:34:33.383" v="234" actId="20577"/>
          <ac:spMkLst>
            <pc:docMk/>
            <pc:sldMk cId="333554556" sldId="341"/>
            <ac:spMk id="3" creationId="{BE324A88-EAC8-7D72-CEC1-89DDF39E79D5}"/>
          </ac:spMkLst>
        </pc:spChg>
      </pc:sldChg>
      <pc:sldChg chg="modSp new mod ord">
        <pc:chgData name="Geoffrey Savage" userId="dbfb9cc8-4b90-4fee-ab3e-16f5ea4c5341" providerId="ADAL" clId="{9C5EDB24-DA6A-194B-AEB4-2E33A445DD88}" dt="2023-11-30T15:53:29.334" v="3641" actId="20577"/>
        <pc:sldMkLst>
          <pc:docMk/>
          <pc:sldMk cId="887969464" sldId="342"/>
        </pc:sldMkLst>
        <pc:spChg chg="mod">
          <ac:chgData name="Geoffrey Savage" userId="dbfb9cc8-4b90-4fee-ab3e-16f5ea4c5341" providerId="ADAL" clId="{9C5EDB24-DA6A-194B-AEB4-2E33A445DD88}" dt="2023-11-30T15:53:29.334" v="3641" actId="20577"/>
          <ac:spMkLst>
            <pc:docMk/>
            <pc:sldMk cId="887969464" sldId="342"/>
            <ac:spMk id="2" creationId="{2F48697B-573D-07D7-C923-C3F966EFEF60}"/>
          </ac:spMkLst>
        </pc:spChg>
        <pc:spChg chg="mod">
          <ac:chgData name="Geoffrey Savage" userId="dbfb9cc8-4b90-4fee-ab3e-16f5ea4c5341" providerId="ADAL" clId="{9C5EDB24-DA6A-194B-AEB4-2E33A445DD88}" dt="2023-11-16T14:53:49.021" v="280" actId="20577"/>
          <ac:spMkLst>
            <pc:docMk/>
            <pc:sldMk cId="887969464" sldId="342"/>
            <ac:spMk id="3" creationId="{E585B1F9-00DA-3F58-E7EA-4C40C9D141FF}"/>
          </ac:spMkLst>
        </pc:spChg>
      </pc:sldChg>
      <pc:sldChg chg="modSp new mod ord">
        <pc:chgData name="Geoffrey Savage" userId="dbfb9cc8-4b90-4fee-ab3e-16f5ea4c5341" providerId="ADAL" clId="{9C5EDB24-DA6A-194B-AEB4-2E33A445DD88}" dt="2023-11-30T15:43:25.623" v="2758" actId="20577"/>
        <pc:sldMkLst>
          <pc:docMk/>
          <pc:sldMk cId="2464187532" sldId="343"/>
        </pc:sldMkLst>
        <pc:spChg chg="mod">
          <ac:chgData name="Geoffrey Savage" userId="dbfb9cc8-4b90-4fee-ab3e-16f5ea4c5341" providerId="ADAL" clId="{9C5EDB24-DA6A-194B-AEB4-2E33A445DD88}" dt="2023-11-30T15:43:25.623" v="2758" actId="20577"/>
          <ac:spMkLst>
            <pc:docMk/>
            <pc:sldMk cId="2464187532" sldId="343"/>
            <ac:spMk id="2" creationId="{C22B6435-F608-6D96-B71E-9A9821D59ECC}"/>
          </ac:spMkLst>
        </pc:spChg>
        <pc:spChg chg="mod">
          <ac:chgData name="Geoffrey Savage" userId="dbfb9cc8-4b90-4fee-ab3e-16f5ea4c5341" providerId="ADAL" clId="{9C5EDB24-DA6A-194B-AEB4-2E33A445DD88}" dt="2023-11-16T15:41:22.420" v="768" actId="20577"/>
          <ac:spMkLst>
            <pc:docMk/>
            <pc:sldMk cId="2464187532" sldId="343"/>
            <ac:spMk id="3" creationId="{16C958FD-8D72-27F3-C260-FCFE6FF42651}"/>
          </ac:spMkLst>
        </pc:spChg>
      </pc:sldChg>
      <pc:sldChg chg="modSp new mod ord">
        <pc:chgData name="Geoffrey Savage" userId="dbfb9cc8-4b90-4fee-ab3e-16f5ea4c5341" providerId="ADAL" clId="{9C5EDB24-DA6A-194B-AEB4-2E33A445DD88}" dt="2023-11-30T15:58:26.011" v="4122" actId="20577"/>
        <pc:sldMkLst>
          <pc:docMk/>
          <pc:sldMk cId="827095688" sldId="344"/>
        </pc:sldMkLst>
        <pc:spChg chg="mod">
          <ac:chgData name="Geoffrey Savage" userId="dbfb9cc8-4b90-4fee-ab3e-16f5ea4c5341" providerId="ADAL" clId="{9C5EDB24-DA6A-194B-AEB4-2E33A445DD88}" dt="2023-11-30T15:58:26.011" v="4122" actId="20577"/>
          <ac:spMkLst>
            <pc:docMk/>
            <pc:sldMk cId="827095688" sldId="344"/>
            <ac:spMk id="2" creationId="{11C8FDB5-73DF-D689-F610-8168AD331E19}"/>
          </ac:spMkLst>
        </pc:spChg>
        <pc:spChg chg="mod">
          <ac:chgData name="Geoffrey Savage" userId="dbfb9cc8-4b90-4fee-ab3e-16f5ea4c5341" providerId="ADAL" clId="{9C5EDB24-DA6A-194B-AEB4-2E33A445DD88}" dt="2023-11-30T15:53:53.520" v="3673" actId="20577"/>
          <ac:spMkLst>
            <pc:docMk/>
            <pc:sldMk cId="827095688" sldId="344"/>
            <ac:spMk id="3" creationId="{9FB15D8D-8D3C-867F-322F-D5B490E3921D}"/>
          </ac:spMkLst>
        </pc:spChg>
      </pc:sldChg>
      <pc:sldChg chg="modSp new del mod">
        <pc:chgData name="Geoffrey Savage" userId="dbfb9cc8-4b90-4fee-ab3e-16f5ea4c5341" providerId="ADAL" clId="{9C5EDB24-DA6A-194B-AEB4-2E33A445DD88}" dt="2023-11-30T15:53:08.876" v="3640" actId="2696"/>
        <pc:sldMkLst>
          <pc:docMk/>
          <pc:sldMk cId="978350182" sldId="345"/>
        </pc:sldMkLst>
        <pc:spChg chg="mod">
          <ac:chgData name="Geoffrey Savage" userId="dbfb9cc8-4b90-4fee-ab3e-16f5ea4c5341" providerId="ADAL" clId="{9C5EDB24-DA6A-194B-AEB4-2E33A445DD88}" dt="2023-11-16T16:55:37.538" v="2424" actId="15"/>
          <ac:spMkLst>
            <pc:docMk/>
            <pc:sldMk cId="978350182" sldId="345"/>
            <ac:spMk id="2" creationId="{E1262C12-27F3-2125-05B6-45ED3D42B1BA}"/>
          </ac:spMkLst>
        </pc:spChg>
        <pc:spChg chg="mod">
          <ac:chgData name="Geoffrey Savage" userId="dbfb9cc8-4b90-4fee-ab3e-16f5ea4c5341" providerId="ADAL" clId="{9C5EDB24-DA6A-194B-AEB4-2E33A445DD88}" dt="2023-11-16T16:55:07.578" v="2327" actId="20577"/>
          <ac:spMkLst>
            <pc:docMk/>
            <pc:sldMk cId="978350182" sldId="345"/>
            <ac:spMk id="3" creationId="{CC64A8A2-1670-B241-BFA3-6E855C35AD96}"/>
          </ac:spMkLst>
        </pc:spChg>
      </pc:sldChg>
    </pc:docChg>
  </pc:docChgLst>
  <pc:docChgLst>
    <pc:chgData name="Geoffrey Savage" userId="dbfb9cc8-4b90-4fee-ab3e-16f5ea4c5341" providerId="ADAL" clId="{51E76AF2-62C5-B14B-8FFF-C767DA3A82E8}"/>
    <pc:docChg chg="custSel addSld delSld modSld">
      <pc:chgData name="Geoffrey Savage" userId="dbfb9cc8-4b90-4fee-ab3e-16f5ea4c5341" providerId="ADAL" clId="{51E76AF2-62C5-B14B-8FFF-C767DA3A82E8}" dt="2024-02-01T16:11:03.599" v="1452" actId="20577"/>
      <pc:docMkLst>
        <pc:docMk/>
      </pc:docMkLst>
      <pc:sldChg chg="modSp mod">
        <pc:chgData name="Geoffrey Savage" userId="dbfb9cc8-4b90-4fee-ab3e-16f5ea4c5341" providerId="ADAL" clId="{51E76AF2-62C5-B14B-8FFF-C767DA3A82E8}" dt="2024-02-01T15:05:09.252" v="31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51E76AF2-62C5-B14B-8FFF-C767DA3A82E8}" dt="2024-02-01T15:05:09.252" v="31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Geoffrey Savage" userId="dbfb9cc8-4b90-4fee-ab3e-16f5ea4c5341" providerId="ADAL" clId="{51E76AF2-62C5-B14B-8FFF-C767DA3A82E8}" dt="2024-02-01T15:23:42.116" v="363" actId="2696"/>
        <pc:sldMkLst>
          <pc:docMk/>
          <pc:sldMk cId="3836981352" sldId="335"/>
        </pc:sldMkLst>
      </pc:sldChg>
      <pc:sldChg chg="del">
        <pc:chgData name="Geoffrey Savage" userId="dbfb9cc8-4b90-4fee-ab3e-16f5ea4c5341" providerId="ADAL" clId="{51E76AF2-62C5-B14B-8FFF-C767DA3A82E8}" dt="2024-02-01T15:23:42.685" v="364" actId="2696"/>
        <pc:sldMkLst>
          <pc:docMk/>
          <pc:sldMk cId="887969464" sldId="342"/>
        </pc:sldMkLst>
      </pc:sldChg>
      <pc:sldChg chg="modSp mod">
        <pc:chgData name="Geoffrey Savage" userId="dbfb9cc8-4b90-4fee-ab3e-16f5ea4c5341" providerId="ADAL" clId="{51E76AF2-62C5-B14B-8FFF-C767DA3A82E8}" dt="2024-02-01T15:30:19.844" v="569" actId="20577"/>
        <pc:sldMkLst>
          <pc:docMk/>
          <pc:sldMk cId="2464187532" sldId="343"/>
        </pc:sldMkLst>
        <pc:spChg chg="mod">
          <ac:chgData name="Geoffrey Savage" userId="dbfb9cc8-4b90-4fee-ab3e-16f5ea4c5341" providerId="ADAL" clId="{51E76AF2-62C5-B14B-8FFF-C767DA3A82E8}" dt="2024-02-01T15:30:19.844" v="569" actId="20577"/>
          <ac:spMkLst>
            <pc:docMk/>
            <pc:sldMk cId="2464187532" sldId="343"/>
            <ac:spMk id="2" creationId="{C22B6435-F608-6D96-B71E-9A9821D59ECC}"/>
          </ac:spMkLst>
        </pc:spChg>
      </pc:sldChg>
      <pc:sldChg chg="del">
        <pc:chgData name="Geoffrey Savage" userId="dbfb9cc8-4b90-4fee-ab3e-16f5ea4c5341" providerId="ADAL" clId="{51E76AF2-62C5-B14B-8FFF-C767DA3A82E8}" dt="2024-02-01T15:23:43.192" v="365" actId="2696"/>
        <pc:sldMkLst>
          <pc:docMk/>
          <pc:sldMk cId="827095688" sldId="344"/>
        </pc:sldMkLst>
      </pc:sldChg>
      <pc:sldChg chg="modSp new mod">
        <pc:chgData name="Geoffrey Savage" userId="dbfb9cc8-4b90-4fee-ab3e-16f5ea4c5341" providerId="ADAL" clId="{51E76AF2-62C5-B14B-8FFF-C767DA3A82E8}" dt="2024-02-01T16:11:03.599" v="1452" actId="20577"/>
        <pc:sldMkLst>
          <pc:docMk/>
          <pc:sldMk cId="3269627219" sldId="345"/>
        </pc:sldMkLst>
        <pc:spChg chg="mod">
          <ac:chgData name="Geoffrey Savage" userId="dbfb9cc8-4b90-4fee-ab3e-16f5ea4c5341" providerId="ADAL" clId="{51E76AF2-62C5-B14B-8FFF-C767DA3A82E8}" dt="2024-02-01T16:11:03.599" v="1452" actId="20577"/>
          <ac:spMkLst>
            <pc:docMk/>
            <pc:sldMk cId="3269627219" sldId="345"/>
            <ac:spMk id="2" creationId="{B99B290E-103F-7438-35B2-2A5E191A51E7}"/>
          </ac:spMkLst>
        </pc:spChg>
        <pc:spChg chg="mod">
          <ac:chgData name="Geoffrey Savage" userId="dbfb9cc8-4b90-4fee-ab3e-16f5ea4c5341" providerId="ADAL" clId="{51E76AF2-62C5-B14B-8FFF-C767DA3A82E8}" dt="2024-02-01T15:23:26.803" v="362" actId="20577"/>
          <ac:spMkLst>
            <pc:docMk/>
            <pc:sldMk cId="3269627219" sldId="345"/>
            <ac:spMk id="3" creationId="{578BF7B4-570C-504A-097C-716C13A02D0D}"/>
          </ac:spMkLst>
        </pc:spChg>
      </pc:sldChg>
      <pc:sldChg chg="modSp new mod">
        <pc:chgData name="Geoffrey Savage" userId="dbfb9cc8-4b90-4fee-ab3e-16f5ea4c5341" providerId="ADAL" clId="{51E76AF2-62C5-B14B-8FFF-C767DA3A82E8}" dt="2024-02-01T15:40:00.035" v="1439" actId="20577"/>
        <pc:sldMkLst>
          <pc:docMk/>
          <pc:sldMk cId="1887581652" sldId="346"/>
        </pc:sldMkLst>
        <pc:spChg chg="mod">
          <ac:chgData name="Geoffrey Savage" userId="dbfb9cc8-4b90-4fee-ab3e-16f5ea4c5341" providerId="ADAL" clId="{51E76AF2-62C5-B14B-8FFF-C767DA3A82E8}" dt="2024-02-01T15:40:00.035" v="1439" actId="20577"/>
          <ac:spMkLst>
            <pc:docMk/>
            <pc:sldMk cId="1887581652" sldId="346"/>
            <ac:spMk id="2" creationId="{684459E9-964C-4771-FD9A-DA7CF6562D8B}"/>
          </ac:spMkLst>
        </pc:spChg>
        <pc:spChg chg="mod">
          <ac:chgData name="Geoffrey Savage" userId="dbfb9cc8-4b90-4fee-ab3e-16f5ea4c5341" providerId="ADAL" clId="{51E76AF2-62C5-B14B-8FFF-C767DA3A82E8}" dt="2024-02-01T15:33:06.086" v="666" actId="20577"/>
          <ac:spMkLst>
            <pc:docMk/>
            <pc:sldMk cId="1887581652" sldId="346"/>
            <ac:spMk id="3" creationId="{75B4B118-BA2A-35AB-E6E3-82637F83BD2A}"/>
          </ac:spMkLst>
        </pc:spChg>
      </pc:sldChg>
    </pc:docChg>
  </pc:docChgLst>
  <pc:docChgLst>
    <pc:chgData name="Geoffrey Savage" userId="dbfb9cc8-4b90-4fee-ab3e-16f5ea4c5341" providerId="ADAL" clId="{A333D6CA-94C9-2542-B4C1-381339B939F2}"/>
    <pc:docChg chg="custSel addSld delSld modSld">
      <pc:chgData name="Geoffrey Savage" userId="dbfb9cc8-4b90-4fee-ab3e-16f5ea4c5341" providerId="ADAL" clId="{A333D6CA-94C9-2542-B4C1-381339B939F2}" dt="2024-04-18T14:38:02.549" v="2410" actId="20577"/>
      <pc:docMkLst>
        <pc:docMk/>
      </pc:docMkLst>
      <pc:sldChg chg="modSp mod">
        <pc:chgData name="Geoffrey Savage" userId="dbfb9cc8-4b90-4fee-ab3e-16f5ea4c5341" providerId="ADAL" clId="{A333D6CA-94C9-2542-B4C1-381339B939F2}" dt="2024-04-17T16:28:06.390" v="41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A333D6CA-94C9-2542-B4C1-381339B939F2}" dt="2024-04-17T16:28:06.390" v="41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Geoffrey Savage" userId="dbfb9cc8-4b90-4fee-ab3e-16f5ea4c5341" providerId="ADAL" clId="{A333D6CA-94C9-2542-B4C1-381339B939F2}" dt="2024-04-18T12:55:23.131" v="498" actId="2696"/>
        <pc:sldMkLst>
          <pc:docMk/>
          <pc:sldMk cId="2464187532" sldId="343"/>
        </pc:sldMkLst>
      </pc:sldChg>
      <pc:sldChg chg="del">
        <pc:chgData name="Geoffrey Savage" userId="dbfb9cc8-4b90-4fee-ab3e-16f5ea4c5341" providerId="ADAL" clId="{A333D6CA-94C9-2542-B4C1-381339B939F2}" dt="2024-04-18T12:55:28.844" v="500" actId="2696"/>
        <pc:sldMkLst>
          <pc:docMk/>
          <pc:sldMk cId="3045217424" sldId="344"/>
        </pc:sldMkLst>
      </pc:sldChg>
      <pc:sldChg chg="del">
        <pc:chgData name="Geoffrey Savage" userId="dbfb9cc8-4b90-4fee-ab3e-16f5ea4c5341" providerId="ADAL" clId="{A333D6CA-94C9-2542-B4C1-381339B939F2}" dt="2024-04-18T13:12:23.147" v="501" actId="2696"/>
        <pc:sldMkLst>
          <pc:docMk/>
          <pc:sldMk cId="2530015688" sldId="345"/>
        </pc:sldMkLst>
      </pc:sldChg>
      <pc:sldChg chg="del">
        <pc:chgData name="Geoffrey Savage" userId="dbfb9cc8-4b90-4fee-ab3e-16f5ea4c5341" providerId="ADAL" clId="{A333D6CA-94C9-2542-B4C1-381339B939F2}" dt="2024-04-18T13:12:26.705" v="502" actId="2696"/>
        <pc:sldMkLst>
          <pc:docMk/>
          <pc:sldMk cId="1019598000" sldId="346"/>
        </pc:sldMkLst>
      </pc:sldChg>
      <pc:sldChg chg="del">
        <pc:chgData name="Geoffrey Savage" userId="dbfb9cc8-4b90-4fee-ab3e-16f5ea4c5341" providerId="ADAL" clId="{A333D6CA-94C9-2542-B4C1-381339B939F2}" dt="2024-04-18T12:55:19.789" v="497" actId="2696"/>
        <pc:sldMkLst>
          <pc:docMk/>
          <pc:sldMk cId="785276567" sldId="347"/>
        </pc:sldMkLst>
      </pc:sldChg>
      <pc:sldChg chg="del">
        <pc:chgData name="Geoffrey Savage" userId="dbfb9cc8-4b90-4fee-ab3e-16f5ea4c5341" providerId="ADAL" clId="{A333D6CA-94C9-2542-B4C1-381339B939F2}" dt="2024-04-18T12:55:25.503" v="499" actId="2696"/>
        <pc:sldMkLst>
          <pc:docMk/>
          <pc:sldMk cId="181769473" sldId="348"/>
        </pc:sldMkLst>
      </pc:sldChg>
      <pc:sldChg chg="modSp new mod">
        <pc:chgData name="Geoffrey Savage" userId="dbfb9cc8-4b90-4fee-ab3e-16f5ea4c5341" providerId="ADAL" clId="{A333D6CA-94C9-2542-B4C1-381339B939F2}" dt="2024-04-18T13:51:02.177" v="1497" actId="20577"/>
        <pc:sldMkLst>
          <pc:docMk/>
          <pc:sldMk cId="2064953434" sldId="349"/>
        </pc:sldMkLst>
        <pc:spChg chg="mod">
          <ac:chgData name="Geoffrey Savage" userId="dbfb9cc8-4b90-4fee-ab3e-16f5ea4c5341" providerId="ADAL" clId="{A333D6CA-94C9-2542-B4C1-381339B939F2}" dt="2024-04-18T13:51:02.177" v="1497" actId="20577"/>
          <ac:spMkLst>
            <pc:docMk/>
            <pc:sldMk cId="2064953434" sldId="349"/>
            <ac:spMk id="2" creationId="{37AC15F2-97A5-FC29-27A5-4CB19FA3637F}"/>
          </ac:spMkLst>
        </pc:spChg>
        <pc:spChg chg="mod">
          <ac:chgData name="Geoffrey Savage" userId="dbfb9cc8-4b90-4fee-ab3e-16f5ea4c5341" providerId="ADAL" clId="{A333D6CA-94C9-2542-B4C1-381339B939F2}" dt="2024-04-18T12:48:05.402" v="221" actId="20577"/>
          <ac:spMkLst>
            <pc:docMk/>
            <pc:sldMk cId="2064953434" sldId="349"/>
            <ac:spMk id="3" creationId="{1AD6D515-074D-9DBB-74F8-7913AB2D27E0}"/>
          </ac:spMkLst>
        </pc:spChg>
      </pc:sldChg>
      <pc:sldChg chg="modSp new mod">
        <pc:chgData name="Geoffrey Savage" userId="dbfb9cc8-4b90-4fee-ab3e-16f5ea4c5341" providerId="ADAL" clId="{A333D6CA-94C9-2542-B4C1-381339B939F2}" dt="2024-04-18T13:37:05.533" v="1484" actId="20577"/>
        <pc:sldMkLst>
          <pc:docMk/>
          <pc:sldMk cId="728117700" sldId="350"/>
        </pc:sldMkLst>
        <pc:spChg chg="mod">
          <ac:chgData name="Geoffrey Savage" userId="dbfb9cc8-4b90-4fee-ab3e-16f5ea4c5341" providerId="ADAL" clId="{A333D6CA-94C9-2542-B4C1-381339B939F2}" dt="2024-04-18T13:37:05.533" v="1484" actId="20577"/>
          <ac:spMkLst>
            <pc:docMk/>
            <pc:sldMk cId="728117700" sldId="350"/>
            <ac:spMk id="2" creationId="{F5192C4B-B318-1DEC-9C8E-D1D14B9DF691}"/>
          </ac:spMkLst>
        </pc:spChg>
        <pc:spChg chg="mod">
          <ac:chgData name="Geoffrey Savage" userId="dbfb9cc8-4b90-4fee-ab3e-16f5ea4c5341" providerId="ADAL" clId="{A333D6CA-94C9-2542-B4C1-381339B939F2}" dt="2024-04-18T13:25:04.234" v="1144" actId="20577"/>
          <ac:spMkLst>
            <pc:docMk/>
            <pc:sldMk cId="728117700" sldId="350"/>
            <ac:spMk id="3" creationId="{E3259975-972D-88A5-1F56-791F216D2BB5}"/>
          </ac:spMkLst>
        </pc:spChg>
      </pc:sldChg>
      <pc:sldChg chg="modSp new mod">
        <pc:chgData name="Geoffrey Savage" userId="dbfb9cc8-4b90-4fee-ab3e-16f5ea4c5341" providerId="ADAL" clId="{A333D6CA-94C9-2542-B4C1-381339B939F2}" dt="2024-04-18T14:38:02.549" v="2410" actId="20577"/>
        <pc:sldMkLst>
          <pc:docMk/>
          <pc:sldMk cId="1967635139" sldId="351"/>
        </pc:sldMkLst>
        <pc:spChg chg="mod">
          <ac:chgData name="Geoffrey Savage" userId="dbfb9cc8-4b90-4fee-ab3e-16f5ea4c5341" providerId="ADAL" clId="{A333D6CA-94C9-2542-B4C1-381339B939F2}" dt="2024-04-18T14:38:02.549" v="2410" actId="20577"/>
          <ac:spMkLst>
            <pc:docMk/>
            <pc:sldMk cId="1967635139" sldId="351"/>
            <ac:spMk id="2" creationId="{5FBF737D-B25D-1385-3F16-A05693A17F14}"/>
          </ac:spMkLst>
        </pc:spChg>
        <pc:spChg chg="mod">
          <ac:chgData name="Geoffrey Savage" userId="dbfb9cc8-4b90-4fee-ab3e-16f5ea4c5341" providerId="ADAL" clId="{A333D6CA-94C9-2542-B4C1-381339B939F2}" dt="2024-04-18T14:03:39.289" v="1512" actId="20577"/>
          <ac:spMkLst>
            <pc:docMk/>
            <pc:sldMk cId="1967635139" sldId="351"/>
            <ac:spMk id="3" creationId="{52F1D276-6946-E076-2CBD-B42BDCE20D60}"/>
          </ac:spMkLst>
        </pc:spChg>
      </pc:sldChg>
    </pc:docChg>
  </pc:docChgLst>
  <pc:docChgLst>
    <pc:chgData name="Geoffrey Savage" userId="dbfb9cc8-4b90-4fee-ab3e-16f5ea4c5341" providerId="ADAL" clId="{AC4B5D1D-B014-174C-9E42-A56564863352}"/>
    <pc:docChg chg="undo custSel addSld delSld modSld">
      <pc:chgData name="Geoffrey Savage" userId="dbfb9cc8-4b90-4fee-ab3e-16f5ea4c5341" providerId="ADAL" clId="{AC4B5D1D-B014-174C-9E42-A56564863352}" dt="2023-10-05T14:38:24.063" v="1669" actId="20577"/>
      <pc:docMkLst>
        <pc:docMk/>
      </pc:docMkLst>
      <pc:sldChg chg="modSp mod">
        <pc:chgData name="Geoffrey Savage" userId="dbfb9cc8-4b90-4fee-ab3e-16f5ea4c5341" providerId="ADAL" clId="{AC4B5D1D-B014-174C-9E42-A56564863352}" dt="2023-10-05T12:00:36.164" v="408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AC4B5D1D-B014-174C-9E42-A56564863352}" dt="2023-10-05T10:20:13.061" v="23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Geoffrey Savage" userId="dbfb9cc8-4b90-4fee-ab3e-16f5ea4c5341" providerId="ADAL" clId="{AC4B5D1D-B014-174C-9E42-A56564863352}" dt="2023-10-05T12:00:36.164" v="408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del">
        <pc:chgData name="Geoffrey Savage" userId="dbfb9cc8-4b90-4fee-ab3e-16f5ea4c5341" providerId="ADAL" clId="{AC4B5D1D-B014-174C-9E42-A56564863352}" dt="2023-10-05T12:06:53.241" v="961" actId="2696"/>
        <pc:sldMkLst>
          <pc:docMk/>
          <pc:sldMk cId="3174326493" sldId="299"/>
        </pc:sldMkLst>
      </pc:sldChg>
      <pc:sldChg chg="del">
        <pc:chgData name="Geoffrey Savage" userId="dbfb9cc8-4b90-4fee-ab3e-16f5ea4c5341" providerId="ADAL" clId="{AC4B5D1D-B014-174C-9E42-A56564863352}" dt="2023-10-05T12:06:59.681" v="966" actId="2696"/>
        <pc:sldMkLst>
          <pc:docMk/>
          <pc:sldMk cId="4198130733" sldId="300"/>
        </pc:sldMkLst>
      </pc:sldChg>
      <pc:sldChg chg="del">
        <pc:chgData name="Geoffrey Savage" userId="dbfb9cc8-4b90-4fee-ab3e-16f5ea4c5341" providerId="ADAL" clId="{AC4B5D1D-B014-174C-9E42-A56564863352}" dt="2023-10-05T12:06:58.818" v="965" actId="2696"/>
        <pc:sldMkLst>
          <pc:docMk/>
          <pc:sldMk cId="122254345" sldId="304"/>
        </pc:sldMkLst>
      </pc:sldChg>
      <pc:sldChg chg="del">
        <pc:chgData name="Geoffrey Savage" userId="dbfb9cc8-4b90-4fee-ab3e-16f5ea4c5341" providerId="ADAL" clId="{AC4B5D1D-B014-174C-9E42-A56564863352}" dt="2023-10-05T12:07:02.975" v="967" actId="2696"/>
        <pc:sldMkLst>
          <pc:docMk/>
          <pc:sldMk cId="3287494543" sldId="305"/>
        </pc:sldMkLst>
      </pc:sldChg>
      <pc:sldChg chg="del">
        <pc:chgData name="Geoffrey Savage" userId="dbfb9cc8-4b90-4fee-ab3e-16f5ea4c5341" providerId="ADAL" clId="{AC4B5D1D-B014-174C-9E42-A56564863352}" dt="2023-10-05T12:06:53.826" v="962" actId="2696"/>
        <pc:sldMkLst>
          <pc:docMk/>
          <pc:sldMk cId="1682488747" sldId="306"/>
        </pc:sldMkLst>
      </pc:sldChg>
      <pc:sldChg chg="del">
        <pc:chgData name="Geoffrey Savage" userId="dbfb9cc8-4b90-4fee-ab3e-16f5ea4c5341" providerId="ADAL" clId="{AC4B5D1D-B014-174C-9E42-A56564863352}" dt="2023-10-05T12:06:54.456" v="963" actId="2696"/>
        <pc:sldMkLst>
          <pc:docMk/>
          <pc:sldMk cId="375942809" sldId="307"/>
        </pc:sldMkLst>
      </pc:sldChg>
      <pc:sldChg chg="del">
        <pc:chgData name="Geoffrey Savage" userId="dbfb9cc8-4b90-4fee-ab3e-16f5ea4c5341" providerId="ADAL" clId="{AC4B5D1D-B014-174C-9E42-A56564863352}" dt="2023-10-05T12:06:57.508" v="964" actId="2696"/>
        <pc:sldMkLst>
          <pc:docMk/>
          <pc:sldMk cId="2594035655" sldId="308"/>
        </pc:sldMkLst>
      </pc:sldChg>
      <pc:sldChg chg="modSp new mod">
        <pc:chgData name="Geoffrey Savage" userId="dbfb9cc8-4b90-4fee-ab3e-16f5ea4c5341" providerId="ADAL" clId="{AC4B5D1D-B014-174C-9E42-A56564863352}" dt="2023-10-05T12:06:16.602" v="960" actId="27636"/>
        <pc:sldMkLst>
          <pc:docMk/>
          <pc:sldMk cId="2100233574" sldId="309"/>
        </pc:sldMkLst>
        <pc:spChg chg="mod">
          <ac:chgData name="Geoffrey Savage" userId="dbfb9cc8-4b90-4fee-ab3e-16f5ea4c5341" providerId="ADAL" clId="{AC4B5D1D-B014-174C-9E42-A56564863352}" dt="2023-10-05T12:06:16.602" v="960" actId="27636"/>
          <ac:spMkLst>
            <pc:docMk/>
            <pc:sldMk cId="2100233574" sldId="309"/>
            <ac:spMk id="2" creationId="{B7260397-AC6A-E929-3D29-87D9EC83BCEC}"/>
          </ac:spMkLst>
        </pc:spChg>
        <pc:spChg chg="mod">
          <ac:chgData name="Geoffrey Savage" userId="dbfb9cc8-4b90-4fee-ab3e-16f5ea4c5341" providerId="ADAL" clId="{AC4B5D1D-B014-174C-9E42-A56564863352}" dt="2023-10-05T12:01:34.111" v="433" actId="20577"/>
          <ac:spMkLst>
            <pc:docMk/>
            <pc:sldMk cId="2100233574" sldId="309"/>
            <ac:spMk id="3" creationId="{5B176A1B-A2D6-90FD-E8F0-56C88496B41F}"/>
          </ac:spMkLst>
        </pc:spChg>
      </pc:sldChg>
      <pc:sldChg chg="new del">
        <pc:chgData name="Geoffrey Savage" userId="dbfb9cc8-4b90-4fee-ab3e-16f5ea4c5341" providerId="ADAL" clId="{AC4B5D1D-B014-174C-9E42-A56564863352}" dt="2023-10-05T12:00:14.361" v="405" actId="680"/>
        <pc:sldMkLst>
          <pc:docMk/>
          <pc:sldMk cId="1475047184" sldId="310"/>
        </pc:sldMkLst>
      </pc:sldChg>
      <pc:sldChg chg="modSp new mod">
        <pc:chgData name="Geoffrey Savage" userId="dbfb9cc8-4b90-4fee-ab3e-16f5ea4c5341" providerId="ADAL" clId="{AC4B5D1D-B014-174C-9E42-A56564863352}" dt="2023-10-05T12:16:15.792" v="1668" actId="20577"/>
        <pc:sldMkLst>
          <pc:docMk/>
          <pc:sldMk cId="2272041097" sldId="310"/>
        </pc:sldMkLst>
        <pc:spChg chg="mod">
          <ac:chgData name="Geoffrey Savage" userId="dbfb9cc8-4b90-4fee-ab3e-16f5ea4c5341" providerId="ADAL" clId="{AC4B5D1D-B014-174C-9E42-A56564863352}" dt="2023-10-05T12:16:15.792" v="1668" actId="20577"/>
          <ac:spMkLst>
            <pc:docMk/>
            <pc:sldMk cId="2272041097" sldId="310"/>
            <ac:spMk id="2" creationId="{4884EF10-403A-9713-63B8-E0013FF3499A}"/>
          </ac:spMkLst>
        </pc:spChg>
        <pc:spChg chg="mod">
          <ac:chgData name="Geoffrey Savage" userId="dbfb9cc8-4b90-4fee-ab3e-16f5ea4c5341" providerId="ADAL" clId="{AC4B5D1D-B014-174C-9E42-A56564863352}" dt="2023-10-05T12:01:56.831" v="470" actId="20577"/>
          <ac:spMkLst>
            <pc:docMk/>
            <pc:sldMk cId="2272041097" sldId="310"/>
            <ac:spMk id="3" creationId="{63D1219D-7CAE-95A1-19BD-1733EF9D7511}"/>
          </ac:spMkLst>
        </pc:spChg>
      </pc:sldChg>
      <pc:sldChg chg="modSp new mod">
        <pc:chgData name="Geoffrey Savage" userId="dbfb9cc8-4b90-4fee-ab3e-16f5ea4c5341" providerId="ADAL" clId="{AC4B5D1D-B014-174C-9E42-A56564863352}" dt="2023-10-05T12:14:46.482" v="1607" actId="6549"/>
        <pc:sldMkLst>
          <pc:docMk/>
          <pc:sldMk cId="1175133315" sldId="311"/>
        </pc:sldMkLst>
        <pc:spChg chg="mod">
          <ac:chgData name="Geoffrey Savage" userId="dbfb9cc8-4b90-4fee-ab3e-16f5ea4c5341" providerId="ADAL" clId="{AC4B5D1D-B014-174C-9E42-A56564863352}" dt="2023-10-05T12:14:46.482" v="1607" actId="6549"/>
          <ac:spMkLst>
            <pc:docMk/>
            <pc:sldMk cId="1175133315" sldId="311"/>
            <ac:spMk id="2" creationId="{4CCC5DB0-F3DD-EC48-0D74-63CF9D592413}"/>
          </ac:spMkLst>
        </pc:spChg>
        <pc:spChg chg="mod">
          <ac:chgData name="Geoffrey Savage" userId="dbfb9cc8-4b90-4fee-ab3e-16f5ea4c5341" providerId="ADAL" clId="{AC4B5D1D-B014-174C-9E42-A56564863352}" dt="2023-10-05T12:04:44.344" v="751" actId="20577"/>
          <ac:spMkLst>
            <pc:docMk/>
            <pc:sldMk cId="1175133315" sldId="311"/>
            <ac:spMk id="3" creationId="{2E0BC024-8C7B-8DBC-B6C6-6A9B321BBA34}"/>
          </ac:spMkLst>
        </pc:spChg>
      </pc:sldChg>
      <pc:sldChg chg="modSp new mod">
        <pc:chgData name="Geoffrey Savage" userId="dbfb9cc8-4b90-4fee-ab3e-16f5ea4c5341" providerId="ADAL" clId="{AC4B5D1D-B014-174C-9E42-A56564863352}" dt="2023-10-05T14:38:24.063" v="1669" actId="20577"/>
        <pc:sldMkLst>
          <pc:docMk/>
          <pc:sldMk cId="3949011907" sldId="312"/>
        </pc:sldMkLst>
        <pc:spChg chg="mod">
          <ac:chgData name="Geoffrey Savage" userId="dbfb9cc8-4b90-4fee-ab3e-16f5ea4c5341" providerId="ADAL" clId="{AC4B5D1D-B014-174C-9E42-A56564863352}" dt="2023-10-05T14:38:24.063" v="1669" actId="20577"/>
          <ac:spMkLst>
            <pc:docMk/>
            <pc:sldMk cId="3949011907" sldId="312"/>
            <ac:spMk id="2" creationId="{8CBC22BC-8A49-D3C1-260B-EFCFFD39FCFC}"/>
          </ac:spMkLst>
        </pc:spChg>
        <pc:spChg chg="mod">
          <ac:chgData name="Geoffrey Savage" userId="dbfb9cc8-4b90-4fee-ab3e-16f5ea4c5341" providerId="ADAL" clId="{AC4B5D1D-B014-174C-9E42-A56564863352}" dt="2023-10-05T12:10:08.918" v="1240" actId="20577"/>
          <ac:spMkLst>
            <pc:docMk/>
            <pc:sldMk cId="3949011907" sldId="312"/>
            <ac:spMk id="3" creationId="{6E6DFFBE-0A94-C69E-C0E4-E09778C4653B}"/>
          </ac:spMkLst>
        </pc:spChg>
      </pc:sldChg>
    </pc:docChg>
  </pc:docChgLst>
  <pc:docChgLst>
    <pc:chgData name="Geoffrey Savage" userId="dbfb9cc8-4b90-4fee-ab3e-16f5ea4c5341" providerId="ADAL" clId="{0137911F-FD0B-3041-B12F-06FD6DFA75E6}"/>
    <pc:docChg chg="custSel addSld delSld modSld sldOrd">
      <pc:chgData name="Geoffrey Savage" userId="dbfb9cc8-4b90-4fee-ab3e-16f5ea4c5341" providerId="ADAL" clId="{0137911F-FD0B-3041-B12F-06FD6DFA75E6}" dt="2023-11-02T14:48:03.213" v="2513" actId="20577"/>
      <pc:docMkLst>
        <pc:docMk/>
      </pc:docMkLst>
      <pc:sldChg chg="modSp mod">
        <pc:chgData name="Geoffrey Savage" userId="dbfb9cc8-4b90-4fee-ab3e-16f5ea4c5341" providerId="ADAL" clId="{0137911F-FD0B-3041-B12F-06FD6DFA75E6}" dt="2023-11-02T13:33:28.263" v="22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0137911F-FD0B-3041-B12F-06FD6DFA75E6}" dt="2023-11-02T13:33:28.263" v="22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Geoffrey Savage" userId="dbfb9cc8-4b90-4fee-ab3e-16f5ea4c5341" providerId="ADAL" clId="{0137911F-FD0B-3041-B12F-06FD6DFA75E6}" dt="2023-11-02T13:47:55.502" v="23" actId="2696"/>
        <pc:sldMkLst>
          <pc:docMk/>
          <pc:sldMk cId="2100233574" sldId="309"/>
        </pc:sldMkLst>
      </pc:sldChg>
      <pc:sldChg chg="del">
        <pc:chgData name="Geoffrey Savage" userId="dbfb9cc8-4b90-4fee-ab3e-16f5ea4c5341" providerId="ADAL" clId="{0137911F-FD0B-3041-B12F-06FD6DFA75E6}" dt="2023-11-02T13:47:59.968" v="24" actId="2696"/>
        <pc:sldMkLst>
          <pc:docMk/>
          <pc:sldMk cId="2272041097" sldId="310"/>
        </pc:sldMkLst>
      </pc:sldChg>
      <pc:sldChg chg="del">
        <pc:chgData name="Geoffrey Savage" userId="dbfb9cc8-4b90-4fee-ab3e-16f5ea4c5341" providerId="ADAL" clId="{0137911F-FD0B-3041-B12F-06FD6DFA75E6}" dt="2023-11-02T13:48:04.028" v="25" actId="2696"/>
        <pc:sldMkLst>
          <pc:docMk/>
          <pc:sldMk cId="1175133315" sldId="311"/>
        </pc:sldMkLst>
      </pc:sldChg>
      <pc:sldChg chg="del">
        <pc:chgData name="Geoffrey Savage" userId="dbfb9cc8-4b90-4fee-ab3e-16f5ea4c5341" providerId="ADAL" clId="{0137911F-FD0B-3041-B12F-06FD6DFA75E6}" dt="2023-11-02T13:48:06.482" v="26" actId="2696"/>
        <pc:sldMkLst>
          <pc:docMk/>
          <pc:sldMk cId="3949011907" sldId="312"/>
        </pc:sldMkLst>
      </pc:sldChg>
      <pc:sldChg chg="modSp new mod">
        <pc:chgData name="Geoffrey Savage" userId="dbfb9cc8-4b90-4fee-ab3e-16f5ea4c5341" providerId="ADAL" clId="{0137911F-FD0B-3041-B12F-06FD6DFA75E6}" dt="2023-11-02T14:41:53.543" v="2274" actId="27636"/>
        <pc:sldMkLst>
          <pc:docMk/>
          <pc:sldMk cId="1848784179" sldId="313"/>
        </pc:sldMkLst>
        <pc:spChg chg="mod">
          <ac:chgData name="Geoffrey Savage" userId="dbfb9cc8-4b90-4fee-ab3e-16f5ea4c5341" providerId="ADAL" clId="{0137911F-FD0B-3041-B12F-06FD6DFA75E6}" dt="2023-11-02T14:41:53.543" v="2274" actId="27636"/>
          <ac:spMkLst>
            <pc:docMk/>
            <pc:sldMk cId="1848784179" sldId="313"/>
            <ac:spMk id="2" creationId="{E50FB913-6B54-4DD2-1DBF-774A27B273A4}"/>
          </ac:spMkLst>
        </pc:spChg>
        <pc:spChg chg="mod">
          <ac:chgData name="Geoffrey Savage" userId="dbfb9cc8-4b90-4fee-ab3e-16f5ea4c5341" providerId="ADAL" clId="{0137911F-FD0B-3041-B12F-06FD6DFA75E6}" dt="2023-11-02T13:59:45.688" v="69" actId="20577"/>
          <ac:spMkLst>
            <pc:docMk/>
            <pc:sldMk cId="1848784179" sldId="313"/>
            <ac:spMk id="3" creationId="{E9DBBFA7-1DAC-B53D-C92F-28736C2F886C}"/>
          </ac:spMkLst>
        </pc:spChg>
      </pc:sldChg>
      <pc:sldChg chg="modSp add mod ord">
        <pc:chgData name="Geoffrey Savage" userId="dbfb9cc8-4b90-4fee-ab3e-16f5ea4c5341" providerId="ADAL" clId="{0137911F-FD0B-3041-B12F-06FD6DFA75E6}" dt="2023-11-02T14:00:15.958" v="73" actId="1076"/>
        <pc:sldMkLst>
          <pc:docMk/>
          <pc:sldMk cId="3836981352" sldId="335"/>
        </pc:sldMkLst>
        <pc:spChg chg="mod">
          <ac:chgData name="Geoffrey Savage" userId="dbfb9cc8-4b90-4fee-ab3e-16f5ea4c5341" providerId="ADAL" clId="{0137911F-FD0B-3041-B12F-06FD6DFA75E6}" dt="2023-11-02T14:00:15.958" v="73" actId="1076"/>
          <ac:spMkLst>
            <pc:docMk/>
            <pc:sldMk cId="3836981352" sldId="335"/>
            <ac:spMk id="21" creationId="{E5B812F4-93B9-F8E2-C3B8-9B21209DC161}"/>
          </ac:spMkLst>
        </pc:spChg>
      </pc:sldChg>
      <pc:sldChg chg="modSp new mod">
        <pc:chgData name="Geoffrey Savage" userId="dbfb9cc8-4b90-4fee-ab3e-16f5ea4c5341" providerId="ADAL" clId="{0137911F-FD0B-3041-B12F-06FD6DFA75E6}" dt="2023-11-02T14:44:45.068" v="2393" actId="27636"/>
        <pc:sldMkLst>
          <pc:docMk/>
          <pc:sldMk cId="722830658" sldId="336"/>
        </pc:sldMkLst>
        <pc:spChg chg="mod">
          <ac:chgData name="Geoffrey Savage" userId="dbfb9cc8-4b90-4fee-ab3e-16f5ea4c5341" providerId="ADAL" clId="{0137911F-FD0B-3041-B12F-06FD6DFA75E6}" dt="2023-11-02T14:44:45.068" v="2393" actId="27636"/>
          <ac:spMkLst>
            <pc:docMk/>
            <pc:sldMk cId="722830658" sldId="336"/>
            <ac:spMk id="2" creationId="{63FCDCEF-9991-1195-9E87-4E064EBF2346}"/>
          </ac:spMkLst>
        </pc:spChg>
        <pc:spChg chg="mod">
          <ac:chgData name="Geoffrey Savage" userId="dbfb9cc8-4b90-4fee-ab3e-16f5ea4c5341" providerId="ADAL" clId="{0137911F-FD0B-3041-B12F-06FD6DFA75E6}" dt="2023-11-02T14:37:46.934" v="1949" actId="20577"/>
          <ac:spMkLst>
            <pc:docMk/>
            <pc:sldMk cId="722830658" sldId="336"/>
            <ac:spMk id="3" creationId="{E8A2974F-10B3-AC87-38DA-230547FC6879}"/>
          </ac:spMkLst>
        </pc:spChg>
      </pc:sldChg>
      <pc:sldChg chg="modSp new mod">
        <pc:chgData name="Geoffrey Savage" userId="dbfb9cc8-4b90-4fee-ab3e-16f5ea4c5341" providerId="ADAL" clId="{0137911F-FD0B-3041-B12F-06FD6DFA75E6}" dt="2023-11-02T14:48:03.213" v="2513" actId="20577"/>
        <pc:sldMkLst>
          <pc:docMk/>
          <pc:sldMk cId="24182674" sldId="337"/>
        </pc:sldMkLst>
        <pc:spChg chg="mod">
          <ac:chgData name="Geoffrey Savage" userId="dbfb9cc8-4b90-4fee-ab3e-16f5ea4c5341" providerId="ADAL" clId="{0137911F-FD0B-3041-B12F-06FD6DFA75E6}" dt="2023-11-02T14:48:03.213" v="2513" actId="20577"/>
          <ac:spMkLst>
            <pc:docMk/>
            <pc:sldMk cId="24182674" sldId="337"/>
            <ac:spMk id="2" creationId="{1C74C4B3-295B-C12B-E3ED-C6D17089CEF2}"/>
          </ac:spMkLst>
        </pc:spChg>
        <pc:spChg chg="mod">
          <ac:chgData name="Geoffrey Savage" userId="dbfb9cc8-4b90-4fee-ab3e-16f5ea4c5341" providerId="ADAL" clId="{0137911F-FD0B-3041-B12F-06FD6DFA75E6}" dt="2023-11-02T14:47:19.341" v="2481" actId="20577"/>
          <ac:spMkLst>
            <pc:docMk/>
            <pc:sldMk cId="24182674" sldId="337"/>
            <ac:spMk id="3" creationId="{DD868AD2-E833-7399-C711-D486AE322277}"/>
          </ac:spMkLst>
        </pc:spChg>
      </pc:sldChg>
    </pc:docChg>
  </pc:docChgLst>
  <pc:docChgLst>
    <pc:chgData name="Geoffrey Savage" userId="dbfb9cc8-4b90-4fee-ab3e-16f5ea4c5341" providerId="ADAL" clId="{D44B172B-1E66-D840-8688-89AED2E9B32E}"/>
    <pc:docChg chg="custSel addSld delSld modSld modShowInfo">
      <pc:chgData name="Geoffrey Savage" userId="dbfb9cc8-4b90-4fee-ab3e-16f5ea4c5341" providerId="ADAL" clId="{D44B172B-1E66-D840-8688-89AED2E9B32E}" dt="2023-06-01T16:21:25.518" v="215" actId="6549"/>
      <pc:docMkLst>
        <pc:docMk/>
      </pc:docMkLst>
      <pc:sldChg chg="modSp mod">
        <pc:chgData name="Geoffrey Savage" userId="dbfb9cc8-4b90-4fee-ab3e-16f5ea4c5341" providerId="ADAL" clId="{D44B172B-1E66-D840-8688-89AED2E9B32E}" dt="2023-05-26T18:08:55.758" v="45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D44B172B-1E66-D840-8688-89AED2E9B32E}" dt="2023-05-26T18:08:55.758" v="45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Geoffrey Savage" userId="dbfb9cc8-4b90-4fee-ab3e-16f5ea4c5341" providerId="ADAL" clId="{D44B172B-1E66-D840-8688-89AED2E9B32E}" dt="2023-05-26T18:08:43.690" v="34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modSp mod">
        <pc:chgData name="Geoffrey Savage" userId="dbfb9cc8-4b90-4fee-ab3e-16f5ea4c5341" providerId="ADAL" clId="{D44B172B-1E66-D840-8688-89AED2E9B32E}" dt="2023-05-26T18:16:27.623" v="130" actId="20577"/>
        <pc:sldMkLst>
          <pc:docMk/>
          <pc:sldMk cId="927264469" sldId="298"/>
        </pc:sldMkLst>
        <pc:spChg chg="mod">
          <ac:chgData name="Geoffrey Savage" userId="dbfb9cc8-4b90-4fee-ab3e-16f5ea4c5341" providerId="ADAL" clId="{D44B172B-1E66-D840-8688-89AED2E9B32E}" dt="2023-05-26T18:16:27.623" v="130" actId="20577"/>
          <ac:spMkLst>
            <pc:docMk/>
            <pc:sldMk cId="927264469" sldId="298"/>
            <ac:spMk id="2" creationId="{663286A8-5970-8841-8088-21C489D6BC41}"/>
          </ac:spMkLst>
        </pc:spChg>
        <pc:spChg chg="mod">
          <ac:chgData name="Geoffrey Savage" userId="dbfb9cc8-4b90-4fee-ab3e-16f5ea4c5341" providerId="ADAL" clId="{D44B172B-1E66-D840-8688-89AED2E9B32E}" dt="2023-05-26T18:10:22.309" v="59" actId="20577"/>
          <ac:spMkLst>
            <pc:docMk/>
            <pc:sldMk cId="927264469" sldId="298"/>
            <ac:spMk id="3" creationId="{4AB5733C-8294-2340-AC86-757814C4C025}"/>
          </ac:spMkLst>
        </pc:spChg>
      </pc:sldChg>
      <pc:sldChg chg="addSp delSp modSp new mod">
        <pc:chgData name="Geoffrey Savage" userId="dbfb9cc8-4b90-4fee-ab3e-16f5ea4c5341" providerId="ADAL" clId="{D44B172B-1E66-D840-8688-89AED2E9B32E}" dt="2023-05-26T18:12:14.403" v="73" actId="962"/>
        <pc:sldMkLst>
          <pc:docMk/>
          <pc:sldMk cId="3174326493" sldId="299"/>
        </pc:sldMkLst>
        <pc:spChg chg="del">
          <ac:chgData name="Geoffrey Savage" userId="dbfb9cc8-4b90-4fee-ab3e-16f5ea4c5341" providerId="ADAL" clId="{D44B172B-1E66-D840-8688-89AED2E9B32E}" dt="2023-05-26T18:11:07.623" v="67" actId="478"/>
          <ac:spMkLst>
            <pc:docMk/>
            <pc:sldMk cId="3174326493" sldId="299"/>
            <ac:spMk id="2" creationId="{E5FECC9F-74EB-365E-732C-A36B6EC2CA87}"/>
          </ac:spMkLst>
        </pc:spChg>
        <pc:spChg chg="add mod">
          <ac:chgData name="Geoffrey Savage" userId="dbfb9cc8-4b90-4fee-ab3e-16f5ea4c5341" providerId="ADAL" clId="{D44B172B-1E66-D840-8688-89AED2E9B32E}" dt="2023-05-26T18:11:14.318" v="70" actId="1076"/>
          <ac:spMkLst>
            <pc:docMk/>
            <pc:sldMk cId="3174326493" sldId="299"/>
            <ac:spMk id="7" creationId="{7AB60CBF-AFAD-E53E-6283-328C92BCE2F2}"/>
          </ac:spMkLst>
        </pc:spChg>
        <pc:picChg chg="add mod">
          <ac:chgData name="Geoffrey Savage" userId="dbfb9cc8-4b90-4fee-ab3e-16f5ea4c5341" providerId="ADAL" clId="{D44B172B-1E66-D840-8688-89AED2E9B32E}" dt="2023-05-26T18:12:14.403" v="73" actId="962"/>
          <ac:picMkLst>
            <pc:docMk/>
            <pc:sldMk cId="3174326493" sldId="299"/>
            <ac:picMk id="9" creationId="{2F625AAE-6565-15FD-39B7-2B5444EF82E9}"/>
          </ac:picMkLst>
        </pc:picChg>
      </pc:sldChg>
      <pc:sldChg chg="modSp new mod">
        <pc:chgData name="Geoffrey Savage" userId="dbfb9cc8-4b90-4fee-ab3e-16f5ea4c5341" providerId="ADAL" clId="{D44B172B-1E66-D840-8688-89AED2E9B32E}" dt="2023-05-26T18:13:35.510" v="94"/>
        <pc:sldMkLst>
          <pc:docMk/>
          <pc:sldMk cId="4198130733" sldId="300"/>
        </pc:sldMkLst>
        <pc:spChg chg="mod">
          <ac:chgData name="Geoffrey Savage" userId="dbfb9cc8-4b90-4fee-ab3e-16f5ea4c5341" providerId="ADAL" clId="{D44B172B-1E66-D840-8688-89AED2E9B32E}" dt="2023-05-26T18:13:35.510" v="94"/>
          <ac:spMkLst>
            <pc:docMk/>
            <pc:sldMk cId="4198130733" sldId="300"/>
            <ac:spMk id="2" creationId="{A4C8A18D-5086-7D40-A11D-186D6EBFD5D0}"/>
          </ac:spMkLst>
        </pc:spChg>
        <pc:spChg chg="mod">
          <ac:chgData name="Geoffrey Savage" userId="dbfb9cc8-4b90-4fee-ab3e-16f5ea4c5341" providerId="ADAL" clId="{D44B172B-1E66-D840-8688-89AED2E9B32E}" dt="2023-05-26T18:13:16.004" v="91" actId="20577"/>
          <ac:spMkLst>
            <pc:docMk/>
            <pc:sldMk cId="4198130733" sldId="300"/>
            <ac:spMk id="3" creationId="{FA4558FB-4444-824A-0F4C-D882B6A88086}"/>
          </ac:spMkLst>
        </pc:spChg>
      </pc:sldChg>
      <pc:sldChg chg="modSp new mod">
        <pc:chgData name="Geoffrey Savage" userId="dbfb9cc8-4b90-4fee-ab3e-16f5ea4c5341" providerId="ADAL" clId="{D44B172B-1E66-D840-8688-89AED2E9B32E}" dt="2023-05-26T18:15:34.843" v="127" actId="20577"/>
        <pc:sldMkLst>
          <pc:docMk/>
          <pc:sldMk cId="2360865954" sldId="301"/>
        </pc:sldMkLst>
        <pc:spChg chg="mod">
          <ac:chgData name="Geoffrey Savage" userId="dbfb9cc8-4b90-4fee-ab3e-16f5ea4c5341" providerId="ADAL" clId="{D44B172B-1E66-D840-8688-89AED2E9B32E}" dt="2023-05-26T18:15:09.525" v="109" actId="20577"/>
          <ac:spMkLst>
            <pc:docMk/>
            <pc:sldMk cId="2360865954" sldId="301"/>
            <ac:spMk id="2" creationId="{D1DA0F0F-2EE5-DA33-C25B-BC9426767198}"/>
          </ac:spMkLst>
        </pc:spChg>
        <pc:spChg chg="mod">
          <ac:chgData name="Geoffrey Savage" userId="dbfb9cc8-4b90-4fee-ab3e-16f5ea4c5341" providerId="ADAL" clId="{D44B172B-1E66-D840-8688-89AED2E9B32E}" dt="2023-05-26T18:15:34.843" v="127" actId="20577"/>
          <ac:spMkLst>
            <pc:docMk/>
            <pc:sldMk cId="2360865954" sldId="301"/>
            <ac:spMk id="3" creationId="{B155DAFD-D1F4-BFA2-AD08-429902D5D593}"/>
          </ac:spMkLst>
        </pc:spChg>
      </pc:sldChg>
      <pc:sldChg chg="del">
        <pc:chgData name="Geoffrey Savage" userId="dbfb9cc8-4b90-4fee-ab3e-16f5ea4c5341" providerId="ADAL" clId="{D44B172B-1E66-D840-8688-89AED2E9B32E}" dt="2023-05-26T18:10:13.853" v="54" actId="2696"/>
        <pc:sldMkLst>
          <pc:docMk/>
          <pc:sldMk cId="1419930482" sldId="302"/>
        </pc:sldMkLst>
      </pc:sldChg>
      <pc:sldChg chg="addSp delSp modSp new mod">
        <pc:chgData name="Geoffrey Savage" userId="dbfb9cc8-4b90-4fee-ab3e-16f5ea4c5341" providerId="ADAL" clId="{D44B172B-1E66-D840-8688-89AED2E9B32E}" dt="2023-05-26T18:24:54.074" v="191" actId="20577"/>
        <pc:sldMkLst>
          <pc:docMk/>
          <pc:sldMk cId="2059182126" sldId="302"/>
        </pc:sldMkLst>
        <pc:spChg chg="del">
          <ac:chgData name="Geoffrey Savage" userId="dbfb9cc8-4b90-4fee-ab3e-16f5ea4c5341" providerId="ADAL" clId="{D44B172B-1E66-D840-8688-89AED2E9B32E}" dt="2023-05-26T18:24:09.485" v="132" actId="478"/>
          <ac:spMkLst>
            <pc:docMk/>
            <pc:sldMk cId="2059182126" sldId="302"/>
            <ac:spMk id="2" creationId="{4FA38789-989F-2930-FE5E-1BDDD430F768}"/>
          </ac:spMkLst>
        </pc:spChg>
        <pc:spChg chg="mod">
          <ac:chgData name="Geoffrey Savage" userId="dbfb9cc8-4b90-4fee-ab3e-16f5ea4c5341" providerId="ADAL" clId="{D44B172B-1E66-D840-8688-89AED2E9B32E}" dt="2023-05-26T18:24:32.060" v="162" actId="20577"/>
          <ac:spMkLst>
            <pc:docMk/>
            <pc:sldMk cId="2059182126" sldId="302"/>
            <ac:spMk id="3" creationId="{E3BE022C-0F99-694E-3B17-B1F2C3E88032}"/>
          </ac:spMkLst>
        </pc:spChg>
        <pc:spChg chg="add mod">
          <ac:chgData name="Geoffrey Savage" userId="dbfb9cc8-4b90-4fee-ab3e-16f5ea4c5341" providerId="ADAL" clId="{D44B172B-1E66-D840-8688-89AED2E9B32E}" dt="2023-05-26T18:24:54.074" v="191" actId="20577"/>
          <ac:spMkLst>
            <pc:docMk/>
            <pc:sldMk cId="2059182126" sldId="302"/>
            <ac:spMk id="9" creationId="{0EC589D4-4CAB-C974-3428-33EE02F3523E}"/>
          </ac:spMkLst>
        </pc:spChg>
        <pc:picChg chg="add mod">
          <ac:chgData name="Geoffrey Savage" userId="dbfb9cc8-4b90-4fee-ab3e-16f5ea4c5341" providerId="ADAL" clId="{D44B172B-1E66-D840-8688-89AED2E9B32E}" dt="2023-05-26T18:24:22.116" v="136" actId="14100"/>
          <ac:picMkLst>
            <pc:docMk/>
            <pc:sldMk cId="2059182126" sldId="302"/>
            <ac:picMk id="8" creationId="{114FA77F-493B-F28A-2B2A-47200773A335}"/>
          </ac:picMkLst>
        </pc:picChg>
      </pc:sldChg>
      <pc:sldChg chg="modSp new mod">
        <pc:chgData name="Geoffrey Savage" userId="dbfb9cc8-4b90-4fee-ab3e-16f5ea4c5341" providerId="ADAL" clId="{D44B172B-1E66-D840-8688-89AED2E9B32E}" dt="2023-06-01T16:21:25.518" v="215" actId="6549"/>
        <pc:sldMkLst>
          <pc:docMk/>
          <pc:sldMk cId="1600182822" sldId="303"/>
        </pc:sldMkLst>
        <pc:spChg chg="mod">
          <ac:chgData name="Geoffrey Savage" userId="dbfb9cc8-4b90-4fee-ab3e-16f5ea4c5341" providerId="ADAL" clId="{D44B172B-1E66-D840-8688-89AED2E9B32E}" dt="2023-06-01T16:21:25.518" v="215" actId="6549"/>
          <ac:spMkLst>
            <pc:docMk/>
            <pc:sldMk cId="1600182822" sldId="303"/>
            <ac:spMk id="2" creationId="{9AA652C0-D3B0-8F1E-5607-B264EC72F22A}"/>
          </ac:spMkLst>
        </pc:spChg>
      </pc:sldChg>
    </pc:docChg>
  </pc:docChgLst>
  <pc:docChgLst>
    <pc:chgData name="Geoffrey Savage" userId="dbfb9cc8-4b90-4fee-ab3e-16f5ea4c5341" providerId="ADAL" clId="{D6EA7768-284B-F74A-8FDB-1E912379BE29}"/>
    <pc:docChg chg="undo custSel addSld delSld modSld sldOrd">
      <pc:chgData name="Geoffrey Savage" userId="dbfb9cc8-4b90-4fee-ab3e-16f5ea4c5341" providerId="ADAL" clId="{D6EA7768-284B-F74A-8FDB-1E912379BE29}" dt="2023-09-21T04:37:22.725" v="1735" actId="27636"/>
      <pc:docMkLst>
        <pc:docMk/>
      </pc:docMkLst>
      <pc:sldChg chg="modSp mod">
        <pc:chgData name="Geoffrey Savage" userId="dbfb9cc8-4b90-4fee-ab3e-16f5ea4c5341" providerId="ADAL" clId="{D6EA7768-284B-F74A-8FDB-1E912379BE29}" dt="2023-09-21T01:19:28.431" v="290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D6EA7768-284B-F74A-8FDB-1E912379BE29}" dt="2023-09-21T01:19:28.431" v="290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Geoffrey Savage" userId="dbfb9cc8-4b90-4fee-ab3e-16f5ea4c5341" providerId="ADAL" clId="{D6EA7768-284B-F74A-8FDB-1E912379BE29}" dt="2023-09-20T21:13:33.643" v="222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del">
        <pc:chgData name="Geoffrey Savage" userId="dbfb9cc8-4b90-4fee-ab3e-16f5ea4c5341" providerId="ADAL" clId="{D6EA7768-284B-F74A-8FDB-1E912379BE29}" dt="2023-09-20T21:11:12.896" v="132" actId="2696"/>
        <pc:sldMkLst>
          <pc:docMk/>
          <pc:sldMk cId="927264469" sldId="298"/>
        </pc:sldMkLst>
      </pc:sldChg>
      <pc:sldChg chg="addSp delSp modSp mod">
        <pc:chgData name="Geoffrey Savage" userId="dbfb9cc8-4b90-4fee-ab3e-16f5ea4c5341" providerId="ADAL" clId="{D6EA7768-284B-F74A-8FDB-1E912379BE29}" dt="2023-09-20T21:12:06.133" v="175" actId="1035"/>
        <pc:sldMkLst>
          <pc:docMk/>
          <pc:sldMk cId="3174326493" sldId="299"/>
        </pc:sldMkLst>
        <pc:spChg chg="mod">
          <ac:chgData name="Geoffrey Savage" userId="dbfb9cc8-4b90-4fee-ab3e-16f5ea4c5341" providerId="ADAL" clId="{D6EA7768-284B-F74A-8FDB-1E912379BE29}" dt="2023-09-20T21:07:03.918" v="63" actId="20577"/>
          <ac:spMkLst>
            <pc:docMk/>
            <pc:sldMk cId="3174326493" sldId="299"/>
            <ac:spMk id="3" creationId="{714EC31D-E548-2134-1BC6-EC4D9FD7002D}"/>
          </ac:spMkLst>
        </pc:spChg>
        <pc:spChg chg="add del mod">
          <ac:chgData name="Geoffrey Savage" userId="dbfb9cc8-4b90-4fee-ab3e-16f5ea4c5341" providerId="ADAL" clId="{D6EA7768-284B-F74A-8FDB-1E912379BE29}" dt="2023-09-20T21:11:53.355" v="161" actId="1076"/>
          <ac:spMkLst>
            <pc:docMk/>
            <pc:sldMk cId="3174326493" sldId="299"/>
            <ac:spMk id="7" creationId="{7AB60CBF-AFAD-E53E-6283-328C92BCE2F2}"/>
          </ac:spMkLst>
        </pc:spChg>
        <pc:picChg chg="mod">
          <ac:chgData name="Geoffrey Savage" userId="dbfb9cc8-4b90-4fee-ab3e-16f5ea4c5341" providerId="ADAL" clId="{D6EA7768-284B-F74A-8FDB-1E912379BE29}" dt="2023-09-20T21:12:06.133" v="175" actId="1035"/>
          <ac:picMkLst>
            <pc:docMk/>
            <pc:sldMk cId="3174326493" sldId="299"/>
            <ac:picMk id="9" creationId="{2F625AAE-6565-15FD-39B7-2B5444EF82E9}"/>
          </ac:picMkLst>
        </pc:picChg>
      </pc:sldChg>
      <pc:sldChg chg="modSp mod ord">
        <pc:chgData name="Geoffrey Savage" userId="dbfb9cc8-4b90-4fee-ab3e-16f5ea4c5341" providerId="ADAL" clId="{D6EA7768-284B-F74A-8FDB-1E912379BE29}" dt="2023-09-21T03:27:23.707" v="1677" actId="20578"/>
        <pc:sldMkLst>
          <pc:docMk/>
          <pc:sldMk cId="4198130733" sldId="300"/>
        </pc:sldMkLst>
        <pc:spChg chg="mod">
          <ac:chgData name="Geoffrey Savage" userId="dbfb9cc8-4b90-4fee-ab3e-16f5ea4c5341" providerId="ADAL" clId="{D6EA7768-284B-F74A-8FDB-1E912379BE29}" dt="2023-09-21T01:18:16.093" v="244" actId="3626"/>
          <ac:spMkLst>
            <pc:docMk/>
            <pc:sldMk cId="4198130733" sldId="300"/>
            <ac:spMk id="2" creationId="{A4C8A18D-5086-7D40-A11D-186D6EBFD5D0}"/>
          </ac:spMkLst>
        </pc:spChg>
      </pc:sldChg>
      <pc:sldChg chg="modSp mod">
        <pc:chgData name="Geoffrey Savage" userId="dbfb9cc8-4b90-4fee-ab3e-16f5ea4c5341" providerId="ADAL" clId="{D6EA7768-284B-F74A-8FDB-1E912379BE29}" dt="2023-09-21T04:23:12.989" v="1732" actId="20577"/>
        <pc:sldMkLst>
          <pc:docMk/>
          <pc:sldMk cId="2360865954" sldId="301"/>
        </pc:sldMkLst>
        <pc:spChg chg="mod">
          <ac:chgData name="Geoffrey Savage" userId="dbfb9cc8-4b90-4fee-ab3e-16f5ea4c5341" providerId="ADAL" clId="{D6EA7768-284B-F74A-8FDB-1E912379BE29}" dt="2023-09-21T04:23:12.989" v="1732" actId="20577"/>
          <ac:spMkLst>
            <pc:docMk/>
            <pc:sldMk cId="2360865954" sldId="301"/>
            <ac:spMk id="3" creationId="{B155DAFD-D1F4-BFA2-AD08-429902D5D593}"/>
          </ac:spMkLst>
        </pc:spChg>
      </pc:sldChg>
      <pc:sldChg chg="ord">
        <pc:chgData name="Geoffrey Savage" userId="dbfb9cc8-4b90-4fee-ab3e-16f5ea4c5341" providerId="ADAL" clId="{D6EA7768-284B-F74A-8FDB-1E912379BE29}" dt="2023-09-21T04:21:27.923" v="1722" actId="20578"/>
        <pc:sldMkLst>
          <pc:docMk/>
          <pc:sldMk cId="2059182126" sldId="302"/>
        </pc:sldMkLst>
      </pc:sldChg>
      <pc:sldChg chg="del">
        <pc:chgData name="Geoffrey Savage" userId="dbfb9cc8-4b90-4fee-ab3e-16f5ea4c5341" providerId="ADAL" clId="{D6EA7768-284B-F74A-8FDB-1E912379BE29}" dt="2023-09-21T03:16:10.923" v="1102" actId="2696"/>
        <pc:sldMkLst>
          <pc:docMk/>
          <pc:sldMk cId="1600182822" sldId="303"/>
        </pc:sldMkLst>
      </pc:sldChg>
      <pc:sldChg chg="modSp new mod">
        <pc:chgData name="Geoffrey Savage" userId="dbfb9cc8-4b90-4fee-ab3e-16f5ea4c5341" providerId="ADAL" clId="{D6EA7768-284B-F74A-8FDB-1E912379BE29}" dt="2023-09-21T03:28:09.597" v="1679" actId="20577"/>
        <pc:sldMkLst>
          <pc:docMk/>
          <pc:sldMk cId="122254345" sldId="304"/>
        </pc:sldMkLst>
        <pc:spChg chg="mod">
          <ac:chgData name="Geoffrey Savage" userId="dbfb9cc8-4b90-4fee-ab3e-16f5ea4c5341" providerId="ADAL" clId="{D6EA7768-284B-F74A-8FDB-1E912379BE29}" dt="2023-09-21T03:28:09.597" v="1679" actId="20577"/>
          <ac:spMkLst>
            <pc:docMk/>
            <pc:sldMk cId="122254345" sldId="304"/>
            <ac:spMk id="2" creationId="{29B7417D-3E7D-0E17-96DB-AC98F90DF48D}"/>
          </ac:spMkLst>
        </pc:spChg>
        <pc:spChg chg="mod">
          <ac:chgData name="Geoffrey Savage" userId="dbfb9cc8-4b90-4fee-ab3e-16f5ea4c5341" providerId="ADAL" clId="{D6EA7768-284B-F74A-8FDB-1E912379BE29}" dt="2023-09-21T02:57:06.161" v="311" actId="20577"/>
          <ac:spMkLst>
            <pc:docMk/>
            <pc:sldMk cId="122254345" sldId="304"/>
            <ac:spMk id="3" creationId="{38160D0D-95A0-1ACC-F271-8545D6D836C0}"/>
          </ac:spMkLst>
        </pc:spChg>
      </pc:sldChg>
      <pc:sldChg chg="modSp new mod">
        <pc:chgData name="Geoffrey Savage" userId="dbfb9cc8-4b90-4fee-ab3e-16f5ea4c5341" providerId="ADAL" clId="{D6EA7768-284B-F74A-8FDB-1E912379BE29}" dt="2023-09-21T03:26:54.338" v="1674" actId="20577"/>
        <pc:sldMkLst>
          <pc:docMk/>
          <pc:sldMk cId="3287494543" sldId="305"/>
        </pc:sldMkLst>
        <pc:spChg chg="mod">
          <ac:chgData name="Geoffrey Savage" userId="dbfb9cc8-4b90-4fee-ab3e-16f5ea4c5341" providerId="ADAL" clId="{D6EA7768-284B-F74A-8FDB-1E912379BE29}" dt="2023-09-21T03:26:54.338" v="1674" actId="20577"/>
          <ac:spMkLst>
            <pc:docMk/>
            <pc:sldMk cId="3287494543" sldId="305"/>
            <ac:spMk id="2" creationId="{3F89D7B1-F116-451D-D5FA-36BD5066B0AB}"/>
          </ac:spMkLst>
        </pc:spChg>
        <pc:spChg chg="mod">
          <ac:chgData name="Geoffrey Savage" userId="dbfb9cc8-4b90-4fee-ab3e-16f5ea4c5341" providerId="ADAL" clId="{D6EA7768-284B-F74A-8FDB-1E912379BE29}" dt="2023-09-21T03:23:17.559" v="1498" actId="20577"/>
          <ac:spMkLst>
            <pc:docMk/>
            <pc:sldMk cId="3287494543" sldId="305"/>
            <ac:spMk id="3" creationId="{A5EF61CD-FB99-5500-C745-5076DA6A5ACE}"/>
          </ac:spMkLst>
        </pc:spChg>
      </pc:sldChg>
      <pc:sldChg chg="modSp new mod">
        <pc:chgData name="Geoffrey Savage" userId="dbfb9cc8-4b90-4fee-ab3e-16f5ea4c5341" providerId="ADAL" clId="{D6EA7768-284B-F74A-8FDB-1E912379BE29}" dt="2023-09-21T03:28:46.679" v="1720" actId="20577"/>
        <pc:sldMkLst>
          <pc:docMk/>
          <pc:sldMk cId="224008617" sldId="306"/>
        </pc:sldMkLst>
        <pc:spChg chg="mod">
          <ac:chgData name="Geoffrey Savage" userId="dbfb9cc8-4b90-4fee-ab3e-16f5ea4c5341" providerId="ADAL" clId="{D6EA7768-284B-F74A-8FDB-1E912379BE29}" dt="2023-09-21T03:28:46.679" v="1720" actId="20577"/>
          <ac:spMkLst>
            <pc:docMk/>
            <pc:sldMk cId="224008617" sldId="306"/>
            <ac:spMk id="2" creationId="{FA4E6934-6D33-DDA7-12E2-1178B9E1742B}"/>
          </ac:spMkLst>
        </pc:spChg>
        <pc:spChg chg="mod">
          <ac:chgData name="Geoffrey Savage" userId="dbfb9cc8-4b90-4fee-ab3e-16f5ea4c5341" providerId="ADAL" clId="{D6EA7768-284B-F74A-8FDB-1E912379BE29}" dt="2023-09-21T03:28:31.429" v="1685" actId="20577"/>
          <ac:spMkLst>
            <pc:docMk/>
            <pc:sldMk cId="224008617" sldId="306"/>
            <ac:spMk id="3" creationId="{22FFD39A-18D9-019D-9C5F-26B295F981A3}"/>
          </ac:spMkLst>
        </pc:spChg>
      </pc:sldChg>
      <pc:sldChg chg="modSp new mod">
        <pc:chgData name="Geoffrey Savage" userId="dbfb9cc8-4b90-4fee-ab3e-16f5ea4c5341" providerId="ADAL" clId="{D6EA7768-284B-F74A-8FDB-1E912379BE29}" dt="2023-09-21T04:37:22.725" v="1735" actId="27636"/>
        <pc:sldMkLst>
          <pc:docMk/>
          <pc:sldMk cId="1100778967" sldId="307"/>
        </pc:sldMkLst>
        <pc:spChg chg="mod">
          <ac:chgData name="Geoffrey Savage" userId="dbfb9cc8-4b90-4fee-ab3e-16f5ea4c5341" providerId="ADAL" clId="{D6EA7768-284B-F74A-8FDB-1E912379BE29}" dt="2023-09-21T04:37:22.725" v="1735" actId="27636"/>
          <ac:spMkLst>
            <pc:docMk/>
            <pc:sldMk cId="1100778967" sldId="307"/>
            <ac:spMk id="2" creationId="{E2B872F4-993F-6507-98BC-F30F5C2E77B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3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18Apr24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18Apr24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18Apr24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18Apr24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18Apr24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18Apr24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18Apr24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317" y="5357833"/>
            <a:ext cx="6546884" cy="1143325"/>
          </a:xfrm>
        </p:spPr>
        <p:txBody>
          <a:bodyPr/>
          <a:lstStyle/>
          <a:p>
            <a:r>
              <a:rPr lang="en-US" dirty="0"/>
              <a:t>Geoff Savage</a:t>
            </a:r>
          </a:p>
          <a:p>
            <a:r>
              <a:rPr lang="en-US" dirty="0"/>
              <a:t>18 April 2024</a:t>
            </a:r>
          </a:p>
          <a:p>
            <a:r>
              <a:rPr lang="en-US" dirty="0"/>
              <a:t>2x2 DAQ/Computing Working Group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776818"/>
            <a:ext cx="8567184" cy="973602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ArgonCube</a:t>
            </a:r>
            <a:r>
              <a:rPr lang="en-US" sz="2800" dirty="0"/>
              <a:t> 2x2 Demonstrator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E9312-8389-4302-B545-69709330A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525" y="5554650"/>
            <a:ext cx="1429880" cy="1059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20DA2-98EC-E544-8E27-4EA2EAE23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054" y="4641007"/>
            <a:ext cx="1304294" cy="8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AC15F2-97A5-FC29-27A5-4CB19FA36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Underground access still on hold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elevator inspection today?</a:t>
            </a:r>
          </a:p>
          <a:p>
            <a:pPr lvl="1"/>
            <a:r>
              <a:rPr lang="en-US" dirty="0"/>
              <a:t>Person basket permissions in progress</a:t>
            </a:r>
          </a:p>
          <a:p>
            <a:r>
              <a:rPr lang="en-US" dirty="0"/>
              <a:t>2x2 analysis workshop Wed-Fri next week (24-26 April)</a:t>
            </a:r>
          </a:p>
          <a:p>
            <a:r>
              <a:rPr lang="en-US" dirty="0"/>
              <a:t>Planning for a 6-hour run on April 23 (9am-3pm CT)</a:t>
            </a:r>
          </a:p>
          <a:p>
            <a:r>
              <a:rPr lang="en-US" dirty="0"/>
              <a:t>2x2 Shifting Meeting – 11 am Friday 19 April via zoom</a:t>
            </a:r>
          </a:p>
          <a:p>
            <a:pPr lvl="1"/>
            <a:r>
              <a:rPr lang="en-US" dirty="0"/>
              <a:t>Bruno, Faiza, </a:t>
            </a:r>
            <a:r>
              <a:rPr lang="en-US" dirty="0" err="1"/>
              <a:t>Nimmy</a:t>
            </a:r>
            <a:r>
              <a:rPr lang="en-US" dirty="0"/>
              <a:t>, Geoff</a:t>
            </a:r>
          </a:p>
          <a:p>
            <a:pPr lvl="1"/>
            <a:r>
              <a:rPr lang="en-US" dirty="0"/>
              <a:t>Review documentation from Bruno</a:t>
            </a:r>
          </a:p>
          <a:p>
            <a:r>
              <a:rPr lang="en-US" dirty="0"/>
              <a:t>Wednesday 5 pm meeting at User’s Center</a:t>
            </a:r>
          </a:p>
          <a:p>
            <a:pPr lvl="1"/>
            <a:r>
              <a:rPr lang="en-US" dirty="0"/>
              <a:t>Well attended yesterday</a:t>
            </a:r>
          </a:p>
          <a:p>
            <a:pPr lvl="1"/>
            <a:r>
              <a:rPr lang="en-US" dirty="0"/>
              <a:t>Why does </a:t>
            </a:r>
            <a:r>
              <a:rPr lang="en-US" dirty="0" err="1"/>
              <a:t>grafana</a:t>
            </a:r>
            <a:r>
              <a:rPr lang="en-US" dirty="0"/>
              <a:t> use all the CPU resources when displaying charge DQM data?</a:t>
            </a:r>
          </a:p>
          <a:p>
            <a:pPr lvl="1"/>
            <a:r>
              <a:rPr lang="en-US" dirty="0"/>
              <a:t>How do we get data into </a:t>
            </a:r>
            <a:r>
              <a:rPr lang="en-US" dirty="0" err="1"/>
              <a:t>prometheus</a:t>
            </a:r>
            <a:r>
              <a:rPr lang="en-US" dirty="0"/>
              <a:t> database to simplify connection to external facing </a:t>
            </a:r>
            <a:r>
              <a:rPr lang="en-US" dirty="0" err="1"/>
              <a:t>grafana</a:t>
            </a:r>
            <a:r>
              <a:rPr lang="en-US" dirty="0"/>
              <a:t> instance?</a:t>
            </a:r>
          </a:p>
          <a:p>
            <a:pPr lvl="1"/>
            <a:r>
              <a:rPr lang="en-US" dirty="0"/>
              <a:t>Creating a runs database?  Sindhu</a:t>
            </a:r>
          </a:p>
          <a:p>
            <a:pPr lvl="1"/>
            <a:r>
              <a:rPr lang="en-US" dirty="0"/>
              <a:t>Do we need an event database?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D6D515-074D-9DBB-74F8-7913AB2D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D4A76-8D5A-9E19-B035-C5D7559191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18Apr24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1B99F-FBB6-9454-2295-C8D3C2498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822D-5661-1C4D-4319-FE9528106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5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192C4B-B318-1DEC-9C8E-D1D14B9DF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Bruno to Brazil on Thursday 25 April</a:t>
            </a:r>
          </a:p>
          <a:p>
            <a:pPr lvl="1"/>
            <a:r>
              <a:rPr lang="en-US" dirty="0"/>
              <a:t>Dinner at Two Brothers Tap house on Tuesday 23 April at 6:30 pm</a:t>
            </a:r>
          </a:p>
          <a:p>
            <a:r>
              <a:rPr lang="en-US" dirty="0"/>
              <a:t>Short term</a:t>
            </a:r>
          </a:p>
          <a:p>
            <a:pPr lvl="1"/>
            <a:r>
              <a:rPr lang="en-US" dirty="0" err="1"/>
              <a:t>Marjolein</a:t>
            </a:r>
            <a:r>
              <a:rPr lang="en-US" dirty="0"/>
              <a:t> van Nuland: Student from </a:t>
            </a:r>
            <a:r>
              <a:rPr lang="en-US" dirty="0" err="1"/>
              <a:t>Nikhef</a:t>
            </a:r>
            <a:r>
              <a:rPr lang="en-US" dirty="0"/>
              <a:t>. Arrived at FNAL today, onsite until April 27.</a:t>
            </a:r>
          </a:p>
          <a:p>
            <a:pPr lvl="1"/>
            <a:r>
              <a:rPr lang="en-US" dirty="0"/>
              <a:t>Stephen G: Will be at FNAL next week</a:t>
            </a:r>
          </a:p>
          <a:p>
            <a:pPr lvl="1"/>
            <a:r>
              <a:rPr lang="en-US" dirty="0"/>
              <a:t>Jaafar C: Will be at FNAL next week</a:t>
            </a:r>
          </a:p>
          <a:p>
            <a:pPr lvl="1"/>
            <a:r>
              <a:rPr lang="en-US" dirty="0"/>
              <a:t>Sindhu K: At FNAL now and will stay through next week</a:t>
            </a:r>
          </a:p>
          <a:p>
            <a:pPr lvl="1"/>
            <a:r>
              <a:rPr lang="en-US" dirty="0"/>
              <a:t>Kevin: Week-to-week. Will be at FNAL April 22-25.</a:t>
            </a:r>
          </a:p>
          <a:p>
            <a:pPr lvl="1"/>
            <a:r>
              <a:rPr lang="en-US" dirty="0" err="1"/>
              <a:t>Livio</a:t>
            </a:r>
            <a:r>
              <a:rPr lang="en-US" dirty="0"/>
              <a:t>: Will be at FNAL next week</a:t>
            </a:r>
          </a:p>
          <a:p>
            <a:r>
              <a:rPr lang="en-US" dirty="0"/>
              <a:t>Long term</a:t>
            </a:r>
          </a:p>
          <a:p>
            <a:pPr lvl="1"/>
            <a:r>
              <a:rPr lang="en-US" dirty="0"/>
              <a:t>DeMario: at FNAL now and has plans for long term stay (looking for long term housing)</a:t>
            </a:r>
          </a:p>
          <a:p>
            <a:pPr lvl="1"/>
            <a:r>
              <a:rPr lang="en-US" dirty="0"/>
              <a:t>Faiza</a:t>
            </a:r>
          </a:p>
          <a:p>
            <a:r>
              <a:rPr lang="en-US" dirty="0"/>
              <a:t>Jessie?</a:t>
            </a:r>
          </a:p>
          <a:p>
            <a:r>
              <a:rPr lang="en-US" dirty="0"/>
              <a:t>Akeem?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259975-972D-88A5-1F56-791F216D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09D39-B120-F3C8-6B97-09BDEB69DC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18Apr24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56A81-2057-5D82-E999-06AA4F298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91DC7-B448-9BA9-737E-C2CCCA697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1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F737D-B25D-1385-3F16-A05693A1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A9 (Beam Gate) - complete</a:t>
            </a:r>
          </a:p>
          <a:p>
            <a:pPr lvl="1"/>
            <a:r>
              <a:rPr lang="en-US" dirty="0"/>
              <a:t>Present in light readout</a:t>
            </a:r>
          </a:p>
          <a:p>
            <a:pPr lvl="2"/>
            <a:r>
              <a:rPr lang="en-US" dirty="0"/>
              <a:t>Uses copper to fiber TTL converters borrowed from Icarus</a:t>
            </a:r>
          </a:p>
          <a:p>
            <a:pPr lvl="1"/>
            <a:r>
              <a:rPr lang="en-US" dirty="0"/>
              <a:t>Used by Minerva – copper cable</a:t>
            </a:r>
          </a:p>
          <a:p>
            <a:pPr lvl="2"/>
            <a:r>
              <a:rPr lang="en-US" dirty="0"/>
              <a:t>Still need to power cycle Minerva readout server to resume testing</a:t>
            </a:r>
          </a:p>
          <a:p>
            <a:r>
              <a:rPr lang="en-US" dirty="0"/>
              <a:t>Resistive Wall Monitor (RWM)</a:t>
            </a:r>
          </a:p>
          <a:p>
            <a:pPr lvl="1"/>
            <a:r>
              <a:rPr lang="en-US" dirty="0"/>
              <a:t>Fiber to TTL Receiver installed in Light ADC rack</a:t>
            </a:r>
          </a:p>
          <a:p>
            <a:pPr lvl="2"/>
            <a:r>
              <a:rPr lang="en-US" dirty="0"/>
              <a:t>Input = Multi-mode fiber ST/ST </a:t>
            </a:r>
          </a:p>
          <a:p>
            <a:pPr lvl="2"/>
            <a:r>
              <a:rPr lang="en-US" dirty="0"/>
              <a:t>Output = Six </a:t>
            </a:r>
            <a:r>
              <a:rPr lang="en-US" dirty="0" err="1"/>
              <a:t>lemo</a:t>
            </a:r>
            <a:r>
              <a:rPr lang="en-US" dirty="0"/>
              <a:t> copper</a:t>
            </a:r>
          </a:p>
          <a:p>
            <a:pPr lvl="1"/>
            <a:r>
              <a:rPr lang="en-US" dirty="0"/>
              <a:t>Trunk fiber from surface to underground terminated in fiber distribution boxes</a:t>
            </a:r>
          </a:p>
          <a:p>
            <a:pPr lvl="2"/>
            <a:r>
              <a:rPr lang="en-US" dirty="0"/>
              <a:t>Ends on original trunk were too brittle to make </a:t>
            </a:r>
            <a:r>
              <a:rPr lang="en-US"/>
              <a:t>new connections  </a:t>
            </a:r>
            <a:endParaRPr lang="en-US" dirty="0"/>
          </a:p>
          <a:p>
            <a:pPr lvl="1"/>
            <a:r>
              <a:rPr lang="en-US" dirty="0"/>
              <a:t>AD expert verified RWM signals arrive in Minos Surface Building</a:t>
            </a:r>
          </a:p>
          <a:p>
            <a:r>
              <a:rPr lang="en-US" dirty="0"/>
              <a:t>All parts are at Fermilab</a:t>
            </a:r>
          </a:p>
          <a:p>
            <a:pPr lvl="1"/>
            <a:r>
              <a:rPr lang="en-US" dirty="0"/>
              <a:t>Fibers for RWM – multimode with ST connectors</a:t>
            </a:r>
          </a:p>
          <a:p>
            <a:pPr lvl="1"/>
            <a:r>
              <a:rPr lang="en-US" dirty="0"/>
              <a:t>Copper to fiber converters for RWM signal to Minerva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1D276-6946-E076-2CBD-B42BDCE2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Signals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B80FF-D282-ACF8-AD14-03C42A0C75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18Apr24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2E741-3E1D-0414-8077-33FE491EE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2x2 DAQ/Computing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6626D-79EA-6FA6-ECD9-18D10FD31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3513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ArgonCubeCollaborationMeeting-MJK-Cryo.pptx</Template>
  <TotalTime>28731</TotalTime>
  <Words>384</Words>
  <Application>Microsoft Macintosh PowerPoint</Application>
  <PresentationFormat>On-screen Show (4:3)</PresentationFormat>
  <Paragraphs>60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Fermilab_PPT_090815</vt:lpstr>
      <vt:lpstr>PowerPoint Presentation</vt:lpstr>
      <vt:lpstr>News</vt:lpstr>
      <vt:lpstr>Personnel</vt:lpstr>
      <vt:lpstr>Beam Signals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 Jeong Kim</dc:creator>
  <cp:lastModifiedBy>Geoffrey Savage</cp:lastModifiedBy>
  <cp:revision>256</cp:revision>
  <cp:lastPrinted>2024-02-22T15:55:33Z</cp:lastPrinted>
  <dcterms:created xsi:type="dcterms:W3CDTF">2019-02-25T19:06:59Z</dcterms:created>
  <dcterms:modified xsi:type="dcterms:W3CDTF">2024-04-18T14:38:08Z</dcterms:modified>
</cp:coreProperties>
</file>