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9"/>
  </p:notesMasterIdLst>
  <p:handoutMasterIdLst>
    <p:handoutMasterId r:id="rId10"/>
  </p:handoutMasterIdLst>
  <p:sldIdLst>
    <p:sldId id="265" r:id="rId4"/>
    <p:sldId id="286" r:id="rId5"/>
    <p:sldId id="319" r:id="rId6"/>
    <p:sldId id="320" r:id="rId7"/>
    <p:sldId id="311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19"/>
            <p14:sldId id="320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008080"/>
    <a:srgbClr val="6600FF"/>
    <a:srgbClr val="CCCC00"/>
    <a:srgbClr val="FF9900"/>
    <a:srgbClr val="33CC33"/>
    <a:srgbClr val="003087"/>
    <a:srgbClr val="FF33CC"/>
    <a:srgbClr val="404040"/>
    <a:srgbClr val="E9E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4/17/2024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4/17/2024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4/19/2024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April 19,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4/19/2024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1037855"/>
            <a:ext cx="86868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Working towards permission for beam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work in D30 finished and equipment removed from the tunnel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Switched to operational two pump LCW operation at CUB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Power supply inspections completed, working on mitigating findings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Finished Credited Controls labeling in Pre-Vault and AP-0 Vault walls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Completed last known tunnel work, finishing with Prototype ESS HV termination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Readied PWC’s and ion chambers for operation, checking gas flow and high voltage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Worked on issue discovered with AP-30 vacuum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ES&amp;H re-cored Delivery Ring, Extraction and M4 Enclosures to operational keys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These three enclosures secured on Thursday, all enclosures now secured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Half-way through beam sign-offs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ESS1 &amp; ESS2 Electrostatic Septa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ESS1 high voltage conditioning continued at NWA, now around 71 kV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ESS2 assembly resumed in the A0 Clean 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continued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Completed installation of refrigerant lines and ducting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Technical Division personnel worked on reconfiguring water inlets on some LQ quadrupoles in the downstream M4 Line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C68592-D15C-F3B0-E16C-1ABA7E256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72B3A80-012A-4B05-58D4-7DDE701CC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49" y="861943"/>
            <a:ext cx="6729713" cy="53900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D7C58B-EC6F-BEBD-0442-F9C91056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ESS1 high voltage conditioning at NWA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0C9F1-3195-252E-0D97-8D0387A8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4/19/2024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70D98-0C7B-8D7F-E3DB-0C4C88BC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8369-C496-CA58-F952-48208DC0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B063CF-9865-F18F-D7A2-B45FDB9B2F78}"/>
              </a:ext>
            </a:extLst>
          </p:cNvPr>
          <p:cNvSpPr txBox="1"/>
          <p:nvPr/>
        </p:nvSpPr>
        <p:spPr>
          <a:xfrm>
            <a:off x="7627744" y="2445097"/>
            <a:ext cx="11608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ESS1 P.S. Voltage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F25660-110C-3093-A0BD-52B84685259A}"/>
              </a:ext>
            </a:extLst>
          </p:cNvPr>
          <p:cNvSpPr txBox="1"/>
          <p:nvPr/>
        </p:nvSpPr>
        <p:spPr>
          <a:xfrm>
            <a:off x="7627744" y="5202067"/>
            <a:ext cx="10390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Spark Detector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E2A328-E754-4871-D47B-470070D0ED3C}"/>
              </a:ext>
            </a:extLst>
          </p:cNvPr>
          <p:cNvSpPr txBox="1"/>
          <p:nvPr/>
        </p:nvSpPr>
        <p:spPr>
          <a:xfrm>
            <a:off x="7586244" y="5589523"/>
            <a:ext cx="11641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ESS1 P.S. Current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C760B7-6363-0DA2-6F02-2DC7F1889858}"/>
              </a:ext>
            </a:extLst>
          </p:cNvPr>
          <p:cNvSpPr txBox="1"/>
          <p:nvPr/>
        </p:nvSpPr>
        <p:spPr>
          <a:xfrm>
            <a:off x="7715454" y="3290818"/>
            <a:ext cx="7665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Ion Gauge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497CC8-46E9-FDE7-DD83-A1069C9DB170}"/>
              </a:ext>
            </a:extLst>
          </p:cNvPr>
          <p:cNvCxnSpPr/>
          <p:nvPr/>
        </p:nvCxnSpPr>
        <p:spPr>
          <a:xfrm>
            <a:off x="2310063" y="1751798"/>
            <a:ext cx="4697129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085C0C8-9625-ACFD-61AC-C8E3C63D4ACD}"/>
              </a:ext>
            </a:extLst>
          </p:cNvPr>
          <p:cNvSpPr txBox="1"/>
          <p:nvPr/>
        </p:nvSpPr>
        <p:spPr>
          <a:xfrm>
            <a:off x="3052023" y="1514705"/>
            <a:ext cx="33698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Operational Voltage with 12 cm foil to cathode distance</a:t>
            </a:r>
          </a:p>
        </p:txBody>
      </p:sp>
    </p:spTree>
    <p:extLst>
      <p:ext uri="{BB962C8B-B14F-4D97-AF65-F5344CB8AC3E}">
        <p14:creationId xmlns:p14="http://schemas.microsoft.com/office/powerpoint/2010/main" val="203151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5E2C-32DE-344B-AC27-DA76495A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ESS1 beam dimensions and foil to cathode distance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023F-A28B-34BD-EFD3-196A84A31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z="1200"/>
              <a:t>4/19/2024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321E-28E5-E328-8C1E-236B506F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CF123-EB1A-050D-85DA-68EDDEB9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z="1200" smtClean="0"/>
              <a:pPr/>
              <a:t>4</a:t>
            </a:fld>
            <a:endParaRPr lang="en-US" altLang="en-US" sz="1200" dirty="0"/>
          </a:p>
        </p:txBody>
      </p:sp>
      <p:pic>
        <p:nvPicPr>
          <p:cNvPr id="12" name="Picture 11" descr="A blue and red object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D28B57D5-B25C-646C-43E4-236E56E166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0" t="2120" r="2500" b="1272"/>
          <a:stretch/>
        </p:blipFill>
        <p:spPr>
          <a:xfrm>
            <a:off x="263491" y="865903"/>
            <a:ext cx="8617017" cy="537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4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20740"/>
            <a:ext cx="8672513" cy="5626058"/>
          </a:xfrm>
        </p:spPr>
        <p:txBody>
          <a:bodyPr/>
          <a:lstStyle/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to resume beam operation next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on beam sign-offs (6/12, but several ready for signatures or close to 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Ring, Extraction and M4 Enclosure interlocks testing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do some power supply testing before setting up to run beam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and ESS2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high voltage conditioning continues at NWA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ESS2 assembly continues in A0 Clean Room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AP-0 A/C work paused while awaiting controls sub-contractor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need access to AP-0 Water Cage and rad fence area and will require beam off to Muon Campus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Estimate six days of work needed for system to be operational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4/19/2024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570800</TotalTime>
  <Words>367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Operation Report</vt:lpstr>
      <vt:lpstr> Muon Campus status</vt:lpstr>
      <vt:lpstr>ESS1 high voltage conditioning at NWA</vt:lpstr>
      <vt:lpstr>ESS1 beam dimensions and foil to cathode distance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1116</cp:revision>
  <cp:lastPrinted>2016-10-17T16:36:40Z</cp:lastPrinted>
  <dcterms:created xsi:type="dcterms:W3CDTF">2014-12-17T13:45:40Z</dcterms:created>
  <dcterms:modified xsi:type="dcterms:W3CDTF">2024-04-19T12:24:47Z</dcterms:modified>
</cp:coreProperties>
</file>