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5437A-39D4-41DF-A763-6A9314C36E27}" v="10" dt="2024-04-19T12:46:59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7" d="100"/>
          <a:sy n="77" d="100"/>
        </p:scale>
        <p:origin x="2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22C5437A-39D4-41DF-A763-6A9314C36E27}"/>
    <pc:docChg chg="custSel modSld">
      <pc:chgData name="Jerry N. Makara" userId="336db413-2475-4489-92f2-557bb2c40f7b" providerId="ADAL" clId="{22C5437A-39D4-41DF-A763-6A9314C36E27}" dt="2024-04-19T12:46:59.621" v="210" actId="166"/>
      <pc:docMkLst>
        <pc:docMk/>
      </pc:docMkLst>
      <pc:sldChg chg="addSp delSp modSp mod">
        <pc:chgData name="Jerry N. Makara" userId="336db413-2475-4489-92f2-557bb2c40f7b" providerId="ADAL" clId="{22C5437A-39D4-41DF-A763-6A9314C36E27}" dt="2024-04-19T12:46:59.621" v="210" actId="166"/>
        <pc:sldMkLst>
          <pc:docMk/>
          <pc:sldMk cId="3368589570" sldId="256"/>
        </pc:sldMkLst>
        <pc:spChg chg="mod">
          <ac:chgData name="Jerry N. Makara" userId="336db413-2475-4489-92f2-557bb2c40f7b" providerId="ADAL" clId="{22C5437A-39D4-41DF-A763-6A9314C36E27}" dt="2024-04-18T12:34:47.757" v="65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22C5437A-39D4-41DF-A763-6A9314C36E27}" dt="2024-04-18T12:35:59.398" v="163" actId="20577"/>
          <ac:spMkLst>
            <pc:docMk/>
            <pc:sldMk cId="3368589570" sldId="256"/>
            <ac:spMk id="13" creationId="{00000000-0000-0000-0000-000000000000}"/>
          </ac:spMkLst>
        </pc:spChg>
        <pc:graphicFrameChg chg="mod">
          <ac:chgData name="Jerry N. Makara" userId="336db413-2475-4489-92f2-557bb2c40f7b" providerId="ADAL" clId="{22C5437A-39D4-41DF-A763-6A9314C36E27}" dt="2024-04-18T12:29:21.802" v="1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del">
          <ac:chgData name="Jerry N. Makara" userId="336db413-2475-4489-92f2-557bb2c40f7b" providerId="ADAL" clId="{22C5437A-39D4-41DF-A763-6A9314C36E27}" dt="2024-04-18T12:35:07.256" v="67" actId="478"/>
          <ac:picMkLst>
            <pc:docMk/>
            <pc:sldMk cId="3368589570" sldId="256"/>
            <ac:picMk id="9" creationId="{8D4B4962-A2B2-0BE0-8219-B5456AA8B0C2}"/>
          </ac:picMkLst>
        </pc:picChg>
        <pc:picChg chg="add mod">
          <ac:chgData name="Jerry N. Makara" userId="336db413-2475-4489-92f2-557bb2c40f7b" providerId="ADAL" clId="{22C5437A-39D4-41DF-A763-6A9314C36E27}" dt="2024-04-18T12:36:07.864" v="164" actId="1037"/>
          <ac:picMkLst>
            <pc:docMk/>
            <pc:sldMk cId="3368589570" sldId="256"/>
            <ac:picMk id="21" creationId="{CCD29C93-1969-BFAC-A11C-57A96AB2BD1F}"/>
          </ac:picMkLst>
        </pc:picChg>
        <pc:picChg chg="del">
          <ac:chgData name="Jerry N. Makara" userId="336db413-2475-4489-92f2-557bb2c40f7b" providerId="ADAL" clId="{22C5437A-39D4-41DF-A763-6A9314C36E27}" dt="2024-04-18T12:34:52.205" v="66" actId="478"/>
          <ac:picMkLst>
            <pc:docMk/>
            <pc:sldMk cId="3368589570" sldId="256"/>
            <ac:picMk id="24" creationId="{75FFBB94-0D80-A007-C166-32E589B5D0E6}"/>
          </ac:picMkLst>
        </pc:picChg>
        <pc:picChg chg="add mod">
          <ac:chgData name="Jerry N. Makara" userId="336db413-2475-4489-92f2-557bb2c40f7b" providerId="ADAL" clId="{22C5437A-39D4-41DF-A763-6A9314C36E27}" dt="2024-04-19T12:46:50.071" v="209" actId="29295"/>
          <ac:picMkLst>
            <pc:docMk/>
            <pc:sldMk cId="3368589570" sldId="256"/>
            <ac:picMk id="24" creationId="{86874926-A28B-C291-8312-2E081B5080BE}"/>
          </ac:picMkLst>
        </pc:picChg>
        <pc:picChg chg="mod">
          <ac:chgData name="Jerry N. Makara" userId="336db413-2475-4489-92f2-557bb2c40f7b" providerId="ADAL" clId="{22C5437A-39D4-41DF-A763-6A9314C36E27}" dt="2024-04-19T12:46:59.621" v="210" actId="166"/>
          <ac:picMkLst>
            <pc:docMk/>
            <pc:sldMk cId="3368589570" sldId="256"/>
            <ac:picMk id="32" creationId="{E2398AD7-7684-519F-8BA6-39B455133D0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4/19/2024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4/19/2024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356303933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2492990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 is cold running fine with 40 K heater repaired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HECM29 connections in progress though helium to vac leak hampering cooldown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CM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w/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HB650 installation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almost complete for cooldown next week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startup in progress, with 3 </a:t>
            </a:r>
            <a:r>
              <a:rPr lang="en-US" sz="1600" b="1" i="1" dirty="0" err="1">
                <a:solidFill>
                  <a:srgbClr val="0070C0"/>
                </a:solidFill>
              </a:rPr>
              <a:t>conprs</a:t>
            </a:r>
            <a:r>
              <a:rPr lang="en-US" sz="1600" b="1" i="1" dirty="0">
                <a:solidFill>
                  <a:srgbClr val="0070C0"/>
                </a:solidFill>
              </a:rPr>
              <a:t> and purifier online; Frig cooldown as well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2 K for SSR2 cavity RF testing</a:t>
            </a:r>
            <a:endParaRPr lang="en-US" sz="1600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K operations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9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off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909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400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4197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30414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4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6EF09F0-9DDF-23D0-485C-600D6434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15" y="13131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1BAC4E8-6E3D-D56A-45C0-5A8BD193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00" y="215901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CCD29C93-1969-BFAC-A11C-57A96AB2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64194"/>
            <a:ext cx="293975" cy="5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874926-A28B-C291-8312-2E081B5080BE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0000"/>
          </a:blip>
          <a:stretch>
            <a:fillRect/>
          </a:stretch>
        </p:blipFill>
        <p:spPr>
          <a:xfrm>
            <a:off x="2743200" y="3828930"/>
            <a:ext cx="2229289" cy="1406691"/>
          </a:xfrm>
          <a:prstGeom prst="rect">
            <a:avLst/>
          </a:prstGeom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60be5cd-4c94-4515-a0c2-dc219a5a5538"/>
    <ds:schemaRef ds:uri="80f98ee2-02c5-41e6-abe0-ab32a5fdb6f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27659</TotalTime>
  <Words>161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1028</cp:revision>
  <dcterms:created xsi:type="dcterms:W3CDTF">2013-09-14T14:02:30Z</dcterms:created>
  <dcterms:modified xsi:type="dcterms:W3CDTF">2024-04-19T12:47:07Z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