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4/21/2024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Colin Barret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22,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3681" y="845763"/>
            <a:ext cx="8389576" cy="54291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No beam since Friday AM due to the Linac Chiller #3 at CUB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Wilson hall power outage all 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Sinkhole near the MI berm around 218 reported on Friday AM. Disabled beam and halted the ramp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800" dirty="0"/>
              <a:t>ES&amp;H locked Booster into dump mode for investigation. (Removed early evening shift)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800" dirty="0"/>
              <a:t>Sinkhole filled by ~14:00 by ISD</a:t>
            </a:r>
            <a:endParaRPr lang="en-US" sz="1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Linac LCW temps spiked, tracked down to a seal failing at CUB and spraying water on Chiller #3.  Turned off Linac with experts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800" dirty="0"/>
              <a:t>ISD and manufacturer requested several days to dry out the chiller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800" dirty="0"/>
              <a:t>LEBT solenoids needed expert attention to be turned off due to PLC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Responded to mulch fire on west side of the auditorium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Booster gallery air handlers in BGW were addressed by DM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Placed Linac, Booster, and MI 10 &amp; 20-62 in CA during the downtime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Muon campus (DR, Extraction, M4) interlock testing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800" dirty="0"/>
              <a:t>DR interlocks inadvertently dropped and then secured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MI-65 emergency generator maintenance complete at end of 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Secured MI-1 and MI-10 on the evening shift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BRF09 taken down due to some inconsistencies in the RFGE after speaking with experts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Saturday: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Inspected the 201 and 218 sumps in MI, everything looked okay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BRF21 mod. LCW leak. Removed station from the anode with experts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HI-potted MI at machine coordinator’s request. Everything looked okay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No Beam while ISD works to repair chiller #3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36132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dirty="0"/>
              <a:t>4/22/2024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3983</TotalTime>
  <Words>267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332</cp:revision>
  <cp:lastPrinted>2019-03-11T13:45:25Z</cp:lastPrinted>
  <dcterms:created xsi:type="dcterms:W3CDTF">2015-11-15T15:32:11Z</dcterms:created>
  <dcterms:modified xsi:type="dcterms:W3CDTF">2024-04-22T13:36:00Z</dcterms:modified>
</cp:coreProperties>
</file>