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58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74534-9FE7-4940-8A5A-C54B8E6BAE9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FC13D-FE68-4216-861E-42E5B1D5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27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FC13D-FE68-4216-861E-42E5B1D5C4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6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FCC34-FC23-9AF7-6A65-231FF095A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9290E4-6E07-6DFA-4238-9521FC5E3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79064-6216-3BB6-CCFD-22DF81A3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2D45-E628-48CC-AA8A-9C9DF7DF6D5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3C50C-8E4C-9AE8-7F45-8DE1DA477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B2C3F-5C5C-2494-3016-4F58514CF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B3D9-1C92-408F-B3C9-EE96F1E15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91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5DF1D-EED7-976B-340B-1B0601DCF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0193E-670E-FE2A-6722-0707CD437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B2ABE-28A5-EC37-C886-A102989B5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2D45-E628-48CC-AA8A-9C9DF7DF6D5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BC258-45AE-095F-7BAE-61CBB9747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3415-B86F-E416-F328-811C4FAD0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B3D9-1C92-408F-B3C9-EE96F1E15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5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2BA3E3-2BE6-B28F-1B26-482FBF86C6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C42CEC-F0DB-5ED5-9C38-9B5EB7C5B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A4188-D933-4A32-E919-45ACF6F9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2D45-E628-48CC-AA8A-9C9DF7DF6D5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9ACD7-4FA1-1D9C-D055-5F6B6416D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E103A-C5BA-3711-D64B-A4AC9C3D3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B3D9-1C92-408F-B3C9-EE96F1E15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54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D407-3AA2-3950-17CF-7B2EF161F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D325F-DA42-8CF8-BF5B-94727A18A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5959C-75BF-2D6E-2EA9-630F07FB7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2D45-E628-48CC-AA8A-9C9DF7DF6D5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2C904-1E2D-3CEE-9663-FB918054A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2A77F-2100-82A1-02E6-B5F08459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B3D9-1C92-408F-B3C9-EE96F1E15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99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59265-3489-B4FD-80B0-0401F6F5E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39DD7-8047-F780-FB53-A8559B0F4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32380-3809-A65B-8476-9CEDCCB84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2D45-E628-48CC-AA8A-9C9DF7DF6D5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4890B-472E-DD5F-E16A-20E00DCBA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82E90-1F92-58AA-343A-50F7FD288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B3D9-1C92-408F-B3C9-EE96F1E15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0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A5D12-52A6-10FF-E094-5DE2B828A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4BFC2-7EDD-585A-4909-5A72CCB88F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4D089-758B-FECE-3E8D-619099AC8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E6087C-A298-AE49-AEA2-A365320A1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2D45-E628-48CC-AA8A-9C9DF7DF6D5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52BA1-B6FC-C7E7-1729-49386BB97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0A858-71DB-210F-6086-A76C064FA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B3D9-1C92-408F-B3C9-EE96F1E15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18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DADDC-7AD4-B32B-5BF1-983C30D42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6063A-1F07-EB74-F509-29613330A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0457FC-0D56-2245-7AD7-4DBC4560F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A864C9-A173-01F0-B59E-C66B4FB74D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B7E2A3-EE6B-1F42-583A-D1C86A8E8C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99C78B-8C63-A4C2-4AA9-CB2AF67A9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2D45-E628-48CC-AA8A-9C9DF7DF6D5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DE4ECC-D6DF-458C-A0B3-8C9154820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E9F4EB-A527-7A54-8100-F7961E81A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B3D9-1C92-408F-B3C9-EE96F1E15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0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546BE-16CE-715E-9B2D-68803FCD0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3C5470-9E29-E4C2-E891-FD1C7217A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2D45-E628-48CC-AA8A-9C9DF7DF6D5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4CB21-35C6-8B5B-9613-EB980D447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4CD57-196A-2B50-94BE-43D29B811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B3D9-1C92-408F-B3C9-EE96F1E15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8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4BBFF6-8C47-A187-AF78-8906165B2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2D45-E628-48CC-AA8A-9C9DF7DF6D5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66F939-E7DC-86A0-DADF-AEC41C277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DAAABB-0063-0725-08AE-8B6F953E0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B3D9-1C92-408F-B3C9-EE96F1E15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85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F6DA9-62F2-1176-59A7-20228AE67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3CF72-4EA2-20E3-AE51-13285F84D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FDC003-5F09-81BB-356D-644A4D624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E6F7B9-8EB7-64CA-A38E-E543626E3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2D45-E628-48CC-AA8A-9C9DF7DF6D5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A568EA-1AA0-3E51-306E-DBAE1AAE1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378D2-618B-1B4C-6173-E9DFC178F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B3D9-1C92-408F-B3C9-EE96F1E15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6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526A5-EE4D-204A-1F65-5EF5A8412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D6D5B-C9F8-F800-AA74-C9EE6652A6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EBF06E-D2DC-742C-DF3C-E79F09512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5D58B8-A79B-95EC-8F1F-66CA6A5E3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2D45-E628-48CC-AA8A-9C9DF7DF6D5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958D7-0E9C-3563-89A2-DA33646B6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CB624E-7674-3A7C-356E-5A924B548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B3D9-1C92-408F-B3C9-EE96F1E15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1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7B154F-2182-7604-C1DE-798CBD745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F294A-86D3-EC9C-7B53-798C86A84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2433E-657C-D9C2-9C62-A56F518573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E22D45-E628-48CC-AA8A-9C9DF7DF6D5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140AE-328C-377E-3FD7-F56EF5EB4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A940A-A5DF-14A4-BCBF-09F9D23D8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51B3D9-1C92-408F-B3C9-EE96F1E15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5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mp"/><Relationship Id="rId4" Type="http://schemas.openxmlformats.org/officeDocument/2006/relationships/image" Target="../media/image2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1AEF359-3174-4CB8-1683-E2797A447257}"/>
              </a:ext>
            </a:extLst>
          </p:cNvPr>
          <p:cNvCxnSpPr>
            <a:cxnSpLocks/>
          </p:cNvCxnSpPr>
          <p:nvPr/>
        </p:nvCxnSpPr>
        <p:spPr>
          <a:xfrm flipH="1" flipV="1">
            <a:off x="7332246" y="6283004"/>
            <a:ext cx="81396" cy="3487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FF93423-88E9-A85F-8FEC-EDE19BA21068}"/>
              </a:ext>
            </a:extLst>
          </p:cNvPr>
          <p:cNvCxnSpPr>
            <a:cxnSpLocks/>
          </p:cNvCxnSpPr>
          <p:nvPr/>
        </p:nvCxnSpPr>
        <p:spPr>
          <a:xfrm flipH="1" flipV="1">
            <a:off x="6722325" y="6364104"/>
            <a:ext cx="233613" cy="2676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72D335B-4FDC-3144-A561-E90BAC8888D9}"/>
              </a:ext>
            </a:extLst>
          </p:cNvPr>
          <p:cNvSpPr txBox="1"/>
          <p:nvPr/>
        </p:nvSpPr>
        <p:spPr>
          <a:xfrm>
            <a:off x="1235242" y="338803"/>
            <a:ext cx="2358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WC door</a:t>
            </a:r>
          </a:p>
          <a:p>
            <a:r>
              <a:rPr lang="en-US" dirty="0"/>
              <a:t>weight 105,423lb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66268E-C678-A36C-2175-A899FD5C6A95}"/>
              </a:ext>
            </a:extLst>
          </p:cNvPr>
          <p:cNvSpPr txBox="1"/>
          <p:nvPr/>
        </p:nvSpPr>
        <p:spPr>
          <a:xfrm>
            <a:off x="4395538" y="362078"/>
            <a:ext cx="2751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WC Door lifted by crane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AE272A-9BFD-C915-74FE-F8D247E2BE9B}"/>
              </a:ext>
            </a:extLst>
          </p:cNvPr>
          <p:cNvSpPr txBox="1"/>
          <p:nvPr/>
        </p:nvSpPr>
        <p:spPr>
          <a:xfrm>
            <a:off x="8394034" y="477302"/>
            <a:ext cx="328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WC Door moved and rotated</a:t>
            </a:r>
          </a:p>
        </p:txBody>
      </p:sp>
      <p:pic>
        <p:nvPicPr>
          <p:cNvPr id="3" name="Picture 2" descr="A computer screen shot of a building&#10;&#10;Description automatically generated">
            <a:extLst>
              <a:ext uri="{FF2B5EF4-FFF2-40B4-BE49-F238E27FC236}">
                <a16:creationId xmlns:a16="http://schemas.microsoft.com/office/drawing/2014/main" id="{FAE76B61-F918-DD9B-788A-070E7F2A75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1" t="8713" r="19140" b="15122"/>
          <a:stretch/>
        </p:blipFill>
        <p:spPr>
          <a:xfrm>
            <a:off x="231014" y="1143809"/>
            <a:ext cx="3128393" cy="5181600"/>
          </a:xfrm>
          <a:prstGeom prst="rect">
            <a:avLst/>
          </a:prstGeom>
        </p:spPr>
      </p:pic>
      <p:pic>
        <p:nvPicPr>
          <p:cNvPr id="5" name="Picture 4" descr="A computer screen shot of a building&#10;&#10;Description automatically generated">
            <a:extLst>
              <a:ext uri="{FF2B5EF4-FFF2-40B4-BE49-F238E27FC236}">
                <a16:creationId xmlns:a16="http://schemas.microsoft.com/office/drawing/2014/main" id="{4CC03CA2-09F5-D3A4-E521-165116A6BB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0" t="8977" r="20687" b="4918"/>
          <a:stretch/>
        </p:blipFill>
        <p:spPr>
          <a:xfrm>
            <a:off x="3593431" y="1143809"/>
            <a:ext cx="3872999" cy="5023398"/>
          </a:xfrm>
          <a:prstGeom prst="rect">
            <a:avLst/>
          </a:prstGeom>
        </p:spPr>
      </p:pic>
      <p:pic>
        <p:nvPicPr>
          <p:cNvPr id="9" name="Picture 8" descr="A computer screen shot of a building&#10;&#10;Description automatically generated">
            <a:extLst>
              <a:ext uri="{FF2B5EF4-FFF2-40B4-BE49-F238E27FC236}">
                <a16:creationId xmlns:a16="http://schemas.microsoft.com/office/drawing/2014/main" id="{C9C0E3CB-58EA-A21D-D73F-69CDA8FC3E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7" t="15785" r="21641" b="10374"/>
          <a:stretch/>
        </p:blipFill>
        <p:spPr>
          <a:xfrm>
            <a:off x="7745830" y="1143809"/>
            <a:ext cx="4410075" cy="502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68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mputer screen shot of a building&#10;&#10;Description automatically generated">
            <a:extLst>
              <a:ext uri="{FF2B5EF4-FFF2-40B4-BE49-F238E27FC236}">
                <a16:creationId xmlns:a16="http://schemas.microsoft.com/office/drawing/2014/main" id="{868D310C-3757-ADCD-1122-E292896883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9" t="12074" r="30079" b="5460"/>
          <a:stretch/>
        </p:blipFill>
        <p:spPr>
          <a:xfrm>
            <a:off x="3875225" y="1003696"/>
            <a:ext cx="4033838" cy="4908946"/>
          </a:xfrm>
          <a:prstGeom prst="rect">
            <a:avLst/>
          </a:prstGeom>
        </p:spPr>
      </p:pic>
      <p:pic>
        <p:nvPicPr>
          <p:cNvPr id="3" name="Picture 2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AEF1E909-0E5F-081B-AE7C-AAF52914A2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017" r="20078" b="11217"/>
          <a:stretch/>
        </p:blipFill>
        <p:spPr>
          <a:xfrm>
            <a:off x="230425" y="1003696"/>
            <a:ext cx="3490948" cy="4867275"/>
          </a:xfrm>
          <a:prstGeom prst="rect">
            <a:avLst/>
          </a:prstGeom>
        </p:spPr>
      </p:pic>
      <p:pic>
        <p:nvPicPr>
          <p:cNvPr id="5" name="Picture 4" descr="A computer generated image of a building&#10;&#10;Description automatically generated">
            <a:extLst>
              <a:ext uri="{FF2B5EF4-FFF2-40B4-BE49-F238E27FC236}">
                <a16:creationId xmlns:a16="http://schemas.microsoft.com/office/drawing/2014/main" id="{AD4EDF59-07A7-9D3C-2403-A41074D42D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8" t="9397" r="30000" b="8836"/>
          <a:stretch/>
        </p:blipFill>
        <p:spPr>
          <a:xfrm>
            <a:off x="8021472" y="995362"/>
            <a:ext cx="4075281" cy="49172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76FB04-D9C4-9991-E9E3-FD500F4A3ECD}"/>
              </a:ext>
            </a:extLst>
          </p:cNvPr>
          <p:cNvSpPr txBox="1"/>
          <p:nvPr/>
        </p:nvSpPr>
        <p:spPr>
          <a:xfrm>
            <a:off x="156411" y="340698"/>
            <a:ext cx="3280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WC Door moved to holding brackets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2B98F1-DDA4-3136-FBF8-01CB2CC72477}"/>
              </a:ext>
            </a:extLst>
          </p:cNvPr>
          <p:cNvSpPr txBox="1"/>
          <p:nvPr/>
        </p:nvSpPr>
        <p:spPr>
          <a:xfrm>
            <a:off x="4126832" y="357365"/>
            <a:ext cx="3280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WC Door aligned with holding brackets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712D26-39B6-0ABF-9FA4-02AEF494E950}"/>
              </a:ext>
            </a:extLst>
          </p:cNvPr>
          <p:cNvSpPr txBox="1"/>
          <p:nvPr/>
        </p:nvSpPr>
        <p:spPr>
          <a:xfrm>
            <a:off x="8274249" y="299027"/>
            <a:ext cx="328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WC Door held by brackets</a:t>
            </a:r>
          </a:p>
        </p:txBody>
      </p:sp>
    </p:spTree>
    <p:extLst>
      <p:ext uri="{BB962C8B-B14F-4D97-AF65-F5344CB8AC3E}">
        <p14:creationId xmlns:p14="http://schemas.microsoft.com/office/powerpoint/2010/main" val="2837182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screen shot of a building&#10;&#10;Description automatically generated">
            <a:extLst>
              <a:ext uri="{FF2B5EF4-FFF2-40B4-BE49-F238E27FC236}">
                <a16:creationId xmlns:a16="http://schemas.microsoft.com/office/drawing/2014/main" id="{F25B2C8D-ECFD-52E7-B535-706337BFEC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9" t="9397" r="27501" b="13177"/>
          <a:stretch/>
        </p:blipFill>
        <p:spPr>
          <a:xfrm>
            <a:off x="7096124" y="685800"/>
            <a:ext cx="3743326" cy="57984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0BE9C5-FB15-190C-3F5A-E2179633B3D8}"/>
              </a:ext>
            </a:extLst>
          </p:cNvPr>
          <p:cNvSpPr txBox="1"/>
          <p:nvPr/>
        </p:nvSpPr>
        <p:spPr>
          <a:xfrm>
            <a:off x="3524250" y="4383"/>
            <a:ext cx="552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WC Door opened by drive mechanism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84E1C1-05DD-202A-A0B4-E81F8F9E9CD9}"/>
              </a:ext>
            </a:extLst>
          </p:cNvPr>
          <p:cNvSpPr txBox="1"/>
          <p:nvPr/>
        </p:nvSpPr>
        <p:spPr>
          <a:xfrm>
            <a:off x="6432884" y="3585041"/>
            <a:ext cx="1136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Guide rail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34BB187-9C78-70BB-F7A0-EB0B7A7D0A9D}"/>
              </a:ext>
            </a:extLst>
          </p:cNvPr>
          <p:cNvCxnSpPr>
            <a:stCxn id="10" idx="3"/>
          </p:cNvCxnSpPr>
          <p:nvPr/>
        </p:nvCxnSpPr>
        <p:spPr>
          <a:xfrm>
            <a:off x="7569285" y="3769707"/>
            <a:ext cx="1189704" cy="162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A computer screen shot of a building&#10;&#10;Description automatically generated">
            <a:extLst>
              <a:ext uri="{FF2B5EF4-FFF2-40B4-BE49-F238E27FC236}">
                <a16:creationId xmlns:a16="http://schemas.microsoft.com/office/drawing/2014/main" id="{C02E7FD7-5937-6764-04C5-4000EE33DB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0" t="9677" r="33947" b="10632"/>
          <a:stretch/>
        </p:blipFill>
        <p:spPr>
          <a:xfrm>
            <a:off x="203909" y="696881"/>
            <a:ext cx="5823285" cy="542148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ECBCBF6-BBC3-0CDD-075A-3EB5CC3A621F}"/>
              </a:ext>
            </a:extLst>
          </p:cNvPr>
          <p:cNvCxnSpPr>
            <a:cxnSpLocks/>
          </p:cNvCxnSpPr>
          <p:nvPr/>
        </p:nvCxnSpPr>
        <p:spPr>
          <a:xfrm flipV="1">
            <a:off x="7096124" y="5956779"/>
            <a:ext cx="2088079" cy="2154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FEDA5FA-24CC-498F-C70F-F8B7FFDCC849}"/>
              </a:ext>
            </a:extLst>
          </p:cNvPr>
          <p:cNvSpPr txBox="1"/>
          <p:nvPr/>
        </p:nvSpPr>
        <p:spPr>
          <a:xfrm>
            <a:off x="6432884" y="6064489"/>
            <a:ext cx="1412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Drive</a:t>
            </a:r>
          </a:p>
          <a:p>
            <a:r>
              <a:rPr lang="en-US" dirty="0"/>
              <a:t> mechanism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A67CF8-2B28-10A3-725B-73D01528B027}"/>
              </a:ext>
            </a:extLst>
          </p:cNvPr>
          <p:cNvSpPr txBox="1"/>
          <p:nvPr/>
        </p:nvSpPr>
        <p:spPr>
          <a:xfrm>
            <a:off x="6096000" y="4700337"/>
            <a:ext cx="108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WC Door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E2657A7-3D55-1B35-8DFB-CF7E4036B1A1}"/>
              </a:ext>
            </a:extLst>
          </p:cNvPr>
          <p:cNvCxnSpPr>
            <a:stCxn id="22" idx="1"/>
          </p:cNvCxnSpPr>
          <p:nvPr/>
        </p:nvCxnSpPr>
        <p:spPr>
          <a:xfrm flipH="1" flipV="1">
            <a:off x="4539916" y="4203032"/>
            <a:ext cx="1556084" cy="6819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143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omputer screen shot of a computer program&#10;&#10;Description automatically generated">
            <a:extLst>
              <a:ext uri="{FF2B5EF4-FFF2-40B4-BE49-F238E27FC236}">
                <a16:creationId xmlns:a16="http://schemas.microsoft.com/office/drawing/2014/main" id="{84DF19BA-C5BB-BFEC-EE10-AEEAF3EB44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7" t="49224" r="3203" b="8899"/>
          <a:stretch/>
        </p:blipFill>
        <p:spPr>
          <a:xfrm rot="16200000">
            <a:off x="5885200" y="2607357"/>
            <a:ext cx="5703852" cy="200111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61349C0-9387-0049-BCF5-2DE6D7EE47C9}"/>
              </a:ext>
            </a:extLst>
          </p:cNvPr>
          <p:cNvSpPr txBox="1"/>
          <p:nvPr/>
        </p:nvSpPr>
        <p:spPr>
          <a:xfrm>
            <a:off x="9829736" y="576231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24”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F385C6-86D0-B9BC-3210-9F3E3E106ADD}"/>
              </a:ext>
            </a:extLst>
          </p:cNvPr>
          <p:cNvCxnSpPr>
            <a:cxnSpLocks/>
          </p:cNvCxnSpPr>
          <p:nvPr/>
        </p:nvCxnSpPr>
        <p:spPr>
          <a:xfrm flipH="1">
            <a:off x="9232950" y="5734110"/>
            <a:ext cx="148055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7BD4554-6272-AA7B-6F61-8EC9C3BF4E3B}"/>
              </a:ext>
            </a:extLst>
          </p:cNvPr>
          <p:cNvCxnSpPr>
            <a:cxnSpLocks/>
          </p:cNvCxnSpPr>
          <p:nvPr/>
        </p:nvCxnSpPr>
        <p:spPr>
          <a:xfrm flipH="1">
            <a:off x="9199849" y="6172791"/>
            <a:ext cx="101095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9961CC4-42C0-45EB-410C-F5B782A65152}"/>
              </a:ext>
            </a:extLst>
          </p:cNvPr>
          <p:cNvCxnSpPr>
            <a:cxnSpLocks/>
          </p:cNvCxnSpPr>
          <p:nvPr/>
        </p:nvCxnSpPr>
        <p:spPr>
          <a:xfrm flipV="1">
            <a:off x="10055775" y="6172791"/>
            <a:ext cx="0" cy="3973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66CF165-067A-ABAA-175F-483086E0978A}"/>
              </a:ext>
            </a:extLst>
          </p:cNvPr>
          <p:cNvCxnSpPr>
            <a:cxnSpLocks/>
          </p:cNvCxnSpPr>
          <p:nvPr/>
        </p:nvCxnSpPr>
        <p:spPr>
          <a:xfrm>
            <a:off x="10027780" y="5290603"/>
            <a:ext cx="0" cy="4435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D8658D4-9227-F920-BFB5-30DE493E4F91}"/>
              </a:ext>
            </a:extLst>
          </p:cNvPr>
          <p:cNvSpPr txBox="1"/>
          <p:nvPr/>
        </p:nvSpPr>
        <p:spPr>
          <a:xfrm>
            <a:off x="966880" y="214498"/>
            <a:ext cx="338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WC Door beside of the Work cell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FAAAFD3-FA38-D388-81A6-7E71068F0F04}"/>
              </a:ext>
            </a:extLst>
          </p:cNvPr>
          <p:cNvSpPr txBox="1"/>
          <p:nvPr/>
        </p:nvSpPr>
        <p:spPr>
          <a:xfrm>
            <a:off x="1884788" y="5856808"/>
            <a:ext cx="131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WC Door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9B09F16-FCFC-94AE-9D83-8308AD39005C}"/>
              </a:ext>
            </a:extLst>
          </p:cNvPr>
          <p:cNvSpPr txBox="1"/>
          <p:nvPr/>
        </p:nvSpPr>
        <p:spPr>
          <a:xfrm>
            <a:off x="6760751" y="5056958"/>
            <a:ext cx="131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WC Door</a:t>
            </a:r>
          </a:p>
        </p:txBody>
      </p:sp>
      <p:pic>
        <p:nvPicPr>
          <p:cNvPr id="3" name="Picture 2" descr="A computer screen shot of a computer program&#10;&#10;Description automatically generated">
            <a:extLst>
              <a:ext uri="{FF2B5EF4-FFF2-40B4-BE49-F238E27FC236}">
                <a16:creationId xmlns:a16="http://schemas.microsoft.com/office/drawing/2014/main" id="{FAEF1472-36EB-BCD5-5B10-10DA599A2D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1" t="13862" r="27274" b="9973"/>
          <a:stretch/>
        </p:blipFill>
        <p:spPr>
          <a:xfrm>
            <a:off x="783556" y="629519"/>
            <a:ext cx="5000626" cy="5181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73C703-195F-4CCE-4F25-1BDEF164F375}"/>
              </a:ext>
            </a:extLst>
          </p:cNvPr>
          <p:cNvSpPr txBox="1"/>
          <p:nvPr/>
        </p:nvSpPr>
        <p:spPr>
          <a:xfrm>
            <a:off x="4134654" y="49409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51”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42873E5-C0D4-EF53-8F3D-175AA4502D0C}"/>
              </a:ext>
            </a:extLst>
          </p:cNvPr>
          <p:cNvCxnSpPr>
            <a:cxnSpLocks/>
          </p:cNvCxnSpPr>
          <p:nvPr/>
        </p:nvCxnSpPr>
        <p:spPr>
          <a:xfrm>
            <a:off x="4330937" y="5241624"/>
            <a:ext cx="0" cy="3693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0A7DC6-0BA8-E2CA-AC53-C1FED0130E21}"/>
              </a:ext>
            </a:extLst>
          </p:cNvPr>
          <p:cNvCxnSpPr>
            <a:cxnSpLocks/>
          </p:cNvCxnSpPr>
          <p:nvPr/>
        </p:nvCxnSpPr>
        <p:spPr>
          <a:xfrm flipV="1">
            <a:off x="4338923" y="4660050"/>
            <a:ext cx="0" cy="3693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AF3C8D7-E7DE-F73D-FE44-38EA66BEFD10}"/>
              </a:ext>
            </a:extLst>
          </p:cNvPr>
          <p:cNvCxnSpPr>
            <a:cxnSpLocks/>
          </p:cNvCxnSpPr>
          <p:nvPr/>
        </p:nvCxnSpPr>
        <p:spPr>
          <a:xfrm flipV="1">
            <a:off x="2989843" y="4541046"/>
            <a:ext cx="524721" cy="15004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3331B7DE-A245-B659-A46E-68B0781F5764}"/>
              </a:ext>
            </a:extLst>
          </p:cNvPr>
          <p:cNvSpPr/>
          <p:nvPr/>
        </p:nvSpPr>
        <p:spPr>
          <a:xfrm>
            <a:off x="8919278" y="3347981"/>
            <a:ext cx="313672" cy="238612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F7585C8-6AF6-5E9B-6CAA-382BD7AA8772}"/>
              </a:ext>
            </a:extLst>
          </p:cNvPr>
          <p:cNvCxnSpPr>
            <a:cxnSpLocks/>
          </p:cNvCxnSpPr>
          <p:nvPr/>
        </p:nvCxnSpPr>
        <p:spPr>
          <a:xfrm flipV="1">
            <a:off x="7899792" y="4660050"/>
            <a:ext cx="1053948" cy="5179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B2EC4A5-5349-C7F5-6A2A-F28520F22021}"/>
              </a:ext>
            </a:extLst>
          </p:cNvPr>
          <p:cNvSpPr txBox="1"/>
          <p:nvPr/>
        </p:nvSpPr>
        <p:spPr>
          <a:xfrm>
            <a:off x="7507783" y="309866"/>
            <a:ext cx="179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WC Sliding Door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557829F-BCFF-7D11-3F83-1F792D107948}"/>
              </a:ext>
            </a:extLst>
          </p:cNvPr>
          <p:cNvCxnSpPr/>
          <p:nvPr/>
        </p:nvCxnSpPr>
        <p:spPr>
          <a:xfrm>
            <a:off x="8919278" y="3347980"/>
            <a:ext cx="179422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173A6CC-3EBC-511B-72A7-6EFC27B5E38C}"/>
              </a:ext>
            </a:extLst>
          </p:cNvPr>
          <p:cNvCxnSpPr>
            <a:cxnSpLocks/>
          </p:cNvCxnSpPr>
          <p:nvPr/>
        </p:nvCxnSpPr>
        <p:spPr>
          <a:xfrm flipV="1">
            <a:off x="10577144" y="3347980"/>
            <a:ext cx="0" cy="8710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46D09FB-6267-31C3-A98C-3E0048FB5543}"/>
              </a:ext>
            </a:extLst>
          </p:cNvPr>
          <p:cNvCxnSpPr>
            <a:cxnSpLocks/>
          </p:cNvCxnSpPr>
          <p:nvPr/>
        </p:nvCxnSpPr>
        <p:spPr>
          <a:xfrm>
            <a:off x="10577144" y="4748463"/>
            <a:ext cx="0" cy="10053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3A7DABA5-F2DA-6CC8-8476-CFC95C1115D1}"/>
              </a:ext>
            </a:extLst>
          </p:cNvPr>
          <p:cNvSpPr txBox="1"/>
          <p:nvPr/>
        </p:nvSpPr>
        <p:spPr>
          <a:xfrm>
            <a:off x="10365460" y="4247282"/>
            <a:ext cx="671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102”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EE8BFA3-CF12-95B2-632E-506C89CEF575}"/>
              </a:ext>
            </a:extLst>
          </p:cNvPr>
          <p:cNvCxnSpPr>
            <a:cxnSpLocks/>
          </p:cNvCxnSpPr>
          <p:nvPr/>
        </p:nvCxnSpPr>
        <p:spPr>
          <a:xfrm>
            <a:off x="8775032" y="1323474"/>
            <a:ext cx="19384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6D11BF5-1161-D4C1-BC40-CA736A7D13B9}"/>
              </a:ext>
            </a:extLst>
          </p:cNvPr>
          <p:cNvCxnSpPr>
            <a:cxnSpLocks/>
          </p:cNvCxnSpPr>
          <p:nvPr/>
        </p:nvCxnSpPr>
        <p:spPr>
          <a:xfrm flipV="1">
            <a:off x="10577144" y="1323474"/>
            <a:ext cx="0" cy="8710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BB338CE-7AA0-3CCE-FF8D-2698F246FCC5}"/>
              </a:ext>
            </a:extLst>
          </p:cNvPr>
          <p:cNvCxnSpPr>
            <a:cxnSpLocks/>
          </p:cNvCxnSpPr>
          <p:nvPr/>
        </p:nvCxnSpPr>
        <p:spPr>
          <a:xfrm>
            <a:off x="10577144" y="2622884"/>
            <a:ext cx="0" cy="7250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33A7267B-80D3-5829-01F4-30587598078D}"/>
              </a:ext>
            </a:extLst>
          </p:cNvPr>
          <p:cNvSpPr txBox="1"/>
          <p:nvPr/>
        </p:nvSpPr>
        <p:spPr>
          <a:xfrm>
            <a:off x="10320509" y="2233996"/>
            <a:ext cx="671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90”</a:t>
            </a:r>
          </a:p>
        </p:txBody>
      </p:sp>
    </p:spTree>
    <p:extLst>
      <p:ext uri="{BB962C8B-B14F-4D97-AF65-F5344CB8AC3E}">
        <p14:creationId xmlns:p14="http://schemas.microsoft.com/office/powerpoint/2010/main" val="2511852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67</Words>
  <Application>Microsoft Office PowerPoint</Application>
  <PresentationFormat>Widescreen</PresentationFormat>
  <Paragraphs>21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Sidorov x8777 11641N</dc:creator>
  <cp:lastModifiedBy>Vladimir Sidorov x8777 11641N</cp:lastModifiedBy>
  <cp:revision>8</cp:revision>
  <dcterms:created xsi:type="dcterms:W3CDTF">2024-04-18T19:13:19Z</dcterms:created>
  <dcterms:modified xsi:type="dcterms:W3CDTF">2024-04-22T21:40:32Z</dcterms:modified>
</cp:coreProperties>
</file>