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9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4/24/2024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April 24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2024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4678413" cy="5503838"/>
          </a:xfrm>
        </p:spPr>
        <p:txBody>
          <a:bodyPr/>
          <a:lstStyle/>
          <a:p>
            <a:pPr lvl="1"/>
            <a:r>
              <a:rPr lang="en-US" sz="1400" b="1" dirty="0"/>
              <a:t>Monday: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CUB chiller #3 still down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BRF work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BRF13 PA filament PS swapped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BRF09 IRM PS swapped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400" dirty="0"/>
              <a:t>BRF21 leak fixed and dried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MI switched 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Transfer Hall searched and secured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Tuesday: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Attempted to turn remnant LCW system on, too much air in the system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MKS08 kicker re-terminated in the tunnel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CUB Ch</a:t>
            </a:r>
            <a:r>
              <a:rPr lang="en-US" sz="1400" dirty="0" err="1"/>
              <a:t>iller</a:t>
            </a:r>
            <a:r>
              <a:rPr lang="en-US" sz="1400" dirty="0"/>
              <a:t> #3 repaired.  Control board cleaned and reinstalled.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HX remained on overnight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Booster switched on</a:t>
            </a:r>
          </a:p>
          <a:p>
            <a:pPr marL="800100" marR="0" lvl="1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/>
              <a:t>Booster CAMAC crate 4A missing voltages, PS swapped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Beam resumes to BNB and NuMI</a:t>
            </a:r>
          </a:p>
          <a:p>
            <a:pPr marL="457200" marR="0" lvl="1" indent="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Helvetica"/>
                <a:ea typeface="MS PGothic" panose="020B0600070205080204" pitchFamily="34" charset="-128"/>
              </a:rPr>
              <a:t>Wednesday: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Intensity briefly pushed to NuMI</a:t>
            </a:r>
            <a:r>
              <a:rPr lang="en-US" sz="1400"/>
              <a:t>, tripping NuMI permit off on NUMIPWR at 980kW</a:t>
            </a:r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4/24/2024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079730-41B8-FEDD-F5F8-2F4CC1BE329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5400000">
            <a:off x="3701948" y="1073049"/>
            <a:ext cx="6515100" cy="43690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2298</TotalTime>
  <Words>129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159</cp:revision>
  <cp:lastPrinted>2014-01-20T19:40:21Z</cp:lastPrinted>
  <dcterms:created xsi:type="dcterms:W3CDTF">2019-06-21T13:10:56Z</dcterms:created>
  <dcterms:modified xsi:type="dcterms:W3CDTF">2024-04-24T13:55:38Z</dcterms:modified>
</cp:coreProperties>
</file>