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6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81" autoAdjust="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9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4/24/2024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4/24/2024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4/24/2024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4/24/2024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4/24/2024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4/24/2024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4/24/2024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4/24/2024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4/24/2024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4/24/2024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4/24/2024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4/24/2024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9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O’Clock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Meeting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Nathan Ruffatti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MCR Crew Chief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Wednesday, April 24</a:t>
            </a:r>
            <a:r>
              <a:rPr lang="en-US" altLang="en-US" baseline="30000" dirty="0">
                <a:latin typeface="Helvetica" panose="020B0604020202020204" pitchFamily="34" charset="0"/>
                <a:ea typeface="Geneva" pitchFamily="121" charset="-128"/>
              </a:rPr>
              <a:t>th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, 2024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025749-1C6A-44F8-A0E3-3ACB4D196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583" y="865431"/>
            <a:ext cx="4678413" cy="5503838"/>
          </a:xfrm>
        </p:spPr>
        <p:txBody>
          <a:bodyPr/>
          <a:lstStyle/>
          <a:p>
            <a:pPr lvl="1"/>
            <a:r>
              <a:rPr lang="en-US" sz="1400" b="1" dirty="0"/>
              <a:t>Monday: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CUB chiller #3 still down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BRF work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400" dirty="0"/>
              <a:t>BRF13 PA filament PS swapped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400" dirty="0"/>
              <a:t>BRF09 IRM PS swapped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400" dirty="0"/>
              <a:t>BRF21 leak fixed and dried out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MI switched 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Transfer Hall searched and secured</a:t>
            </a:r>
          </a:p>
          <a:p>
            <a:pPr marL="457200" marR="0" lvl="1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Helvetica"/>
                <a:ea typeface="MS PGothic" panose="020B0600070205080204" pitchFamily="34" charset="-128"/>
              </a:rPr>
              <a:t>Tuesday:</a:t>
            </a:r>
          </a:p>
          <a:p>
            <a:pPr marL="800100" marR="0" lvl="1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Helvetica"/>
                <a:ea typeface="MS PGothic" panose="020B0600070205080204" pitchFamily="34" charset="-128"/>
              </a:rPr>
              <a:t>Attempted to turn remnant LCW system on, too much air in the system</a:t>
            </a:r>
          </a:p>
          <a:p>
            <a:pPr marL="800100" marR="0" lvl="1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/>
              <a:t>MKS08 kicker re-terminated in the tunnel</a:t>
            </a:r>
          </a:p>
          <a:p>
            <a:pPr marL="800100" marR="0" lvl="1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Helvetica"/>
                <a:ea typeface="MS PGothic" panose="020B0600070205080204" pitchFamily="34" charset="-128"/>
              </a:rPr>
              <a:t>CUB Ch</a:t>
            </a:r>
            <a:r>
              <a:rPr lang="en-US" sz="1400" dirty="0" err="1"/>
              <a:t>iller</a:t>
            </a:r>
            <a:r>
              <a:rPr lang="en-US" sz="1400" dirty="0"/>
              <a:t> #3 repaired.  Control board cleaned and reinstalled.</a:t>
            </a:r>
          </a:p>
          <a:p>
            <a:pPr marL="1257300" lvl="2" indent="-342900"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HX remained on overnight</a:t>
            </a:r>
          </a:p>
          <a:p>
            <a:pPr marL="800100" marR="0" lvl="1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Helvetica"/>
                <a:ea typeface="MS PGothic" panose="020B0600070205080204" pitchFamily="34" charset="-128"/>
              </a:rPr>
              <a:t>Booster switched on</a:t>
            </a:r>
          </a:p>
          <a:p>
            <a:pPr marL="800100" marR="0" lvl="1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/>
              <a:t>Booster CAMAC crate 4A missing voltages, PS swapped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Beam resumes to BNB and NuMI</a:t>
            </a:r>
          </a:p>
          <a:p>
            <a:pPr marL="457200" marR="0" lvl="1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Helvetica"/>
                <a:ea typeface="MS PGothic" panose="020B0600070205080204" pitchFamily="34" charset="-128"/>
              </a:rPr>
              <a:t>Wednesday: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Intensity briefly pushed to NuMI</a:t>
            </a:r>
            <a:r>
              <a:rPr lang="en-US" sz="1400"/>
              <a:t>, tripping NuMI permit off on NUMIPWR at 980kW</a:t>
            </a:r>
            <a:endParaRPr lang="en-US" sz="14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E8A2D8-D114-4F0E-94C2-723C7EFA6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Since Monday…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half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4/24/2024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Ruffatti | 9 O’Clock Meeting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8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079730-41B8-FEDD-F5F8-2F4CC1BE329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 rot="5400000">
            <a:off x="3701948" y="1073049"/>
            <a:ext cx="6515100" cy="436900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2298</TotalTime>
  <Words>129</Words>
  <Application>Microsoft Office PowerPoint</Application>
  <PresentationFormat>On-screen Show (4:3)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9 O’Clock Meeting</vt:lpstr>
      <vt:lpstr>Since Monday…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O’Clock Meeting</dc:title>
  <dc:creator>Maxwell Monningh</dc:creator>
  <cp:lastModifiedBy>bd-cap-ccdesk</cp:lastModifiedBy>
  <cp:revision>159</cp:revision>
  <cp:lastPrinted>2014-01-20T19:40:21Z</cp:lastPrinted>
  <dcterms:created xsi:type="dcterms:W3CDTF">2019-06-21T13:10:56Z</dcterms:created>
  <dcterms:modified xsi:type="dcterms:W3CDTF">2024-04-24T13:55:38Z</dcterms:modified>
</cp:coreProperties>
</file>