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5"/>
  </p:notesMasterIdLst>
  <p:sldIdLst>
    <p:sldId id="256" r:id="rId2"/>
    <p:sldId id="343" r:id="rId3"/>
    <p:sldId id="359" r:id="rId4"/>
    <p:sldId id="344" r:id="rId5"/>
    <p:sldId id="345" r:id="rId6"/>
    <p:sldId id="346" r:id="rId7"/>
    <p:sldId id="347" r:id="rId8"/>
    <p:sldId id="348" r:id="rId9"/>
    <p:sldId id="349" r:id="rId10"/>
    <p:sldId id="350" r:id="rId11"/>
    <p:sldId id="360" r:id="rId12"/>
    <p:sldId id="351" r:id="rId13"/>
    <p:sldId id="352" r:id="rId14"/>
    <p:sldId id="353" r:id="rId15"/>
    <p:sldId id="361" r:id="rId16"/>
    <p:sldId id="354" r:id="rId17"/>
    <p:sldId id="355" r:id="rId18"/>
    <p:sldId id="356" r:id="rId19"/>
    <p:sldId id="357" r:id="rId20"/>
    <p:sldId id="358" r:id="rId21"/>
    <p:sldId id="362" r:id="rId22"/>
    <p:sldId id="363" r:id="rId23"/>
    <p:sldId id="3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FE248-F4D7-4C74-B1AD-6A578E76F2FC}" v="1380" dt="2024-08-06T06:08:30.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26"/>
    <p:restoredTop sz="94694"/>
  </p:normalViewPr>
  <p:slideViewPr>
    <p:cSldViewPr snapToGrid="0" snapToObjects="1">
      <p:cViewPr varScale="1">
        <p:scale>
          <a:sx n="113" d="100"/>
          <a:sy n="113" d="100"/>
        </p:scale>
        <p:origin x="93" y="4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g, J Scott" userId="2d29f135-e2d1-44ae-bfc1-43f5189a003a" providerId="ADAL" clId="{DF56A50A-1FE7-4890-B2B7-AA4F4F7B7BBD}"/>
    <pc:docChg chg="undo redo custSel addSld delSld modSld sldOrd">
      <pc:chgData name="Berg, J Scott" userId="2d29f135-e2d1-44ae-bfc1-43f5189a003a" providerId="ADAL" clId="{DF56A50A-1FE7-4890-B2B7-AA4F4F7B7BBD}" dt="2024-05-15T01:17:05.595" v="6910" actId="6549"/>
      <pc:docMkLst>
        <pc:docMk/>
      </pc:docMkLst>
      <pc:sldChg chg="modSp mod">
        <pc:chgData name="Berg, J Scott" userId="2d29f135-e2d1-44ae-bfc1-43f5189a003a" providerId="ADAL" clId="{DF56A50A-1FE7-4890-B2B7-AA4F4F7B7BBD}" dt="2024-05-11T13:53:30.227" v="4319" actId="20577"/>
        <pc:sldMkLst>
          <pc:docMk/>
          <pc:sldMk cId="2246755923" sldId="256"/>
        </pc:sldMkLst>
        <pc:spChg chg="mod">
          <ac:chgData name="Berg, J Scott" userId="2d29f135-e2d1-44ae-bfc1-43f5189a003a" providerId="ADAL" clId="{DF56A50A-1FE7-4890-B2B7-AA4F4F7B7BBD}" dt="2024-05-11T13:51:23.258" v="4307" actId="255"/>
          <ac:spMkLst>
            <pc:docMk/>
            <pc:sldMk cId="2246755923" sldId="256"/>
            <ac:spMk id="2" creationId="{1C156CBC-DA70-7741-BB3F-BCDBBE052F88}"/>
          </ac:spMkLst>
        </pc:spChg>
        <pc:spChg chg="mod">
          <ac:chgData name="Berg, J Scott" userId="2d29f135-e2d1-44ae-bfc1-43f5189a003a" providerId="ADAL" clId="{DF56A50A-1FE7-4890-B2B7-AA4F4F7B7BBD}" dt="2024-05-11T13:53:30.227" v="4319" actId="20577"/>
          <ac:spMkLst>
            <pc:docMk/>
            <pc:sldMk cId="2246755923" sldId="256"/>
            <ac:spMk id="3" creationId="{FDB0E14B-6889-F849-8A8C-D01D7C36038D}"/>
          </ac:spMkLst>
        </pc:spChg>
        <pc:spChg chg="mod">
          <ac:chgData name="Berg, J Scott" userId="2d29f135-e2d1-44ae-bfc1-43f5189a003a" providerId="ADAL" clId="{DF56A50A-1FE7-4890-B2B7-AA4F4F7B7BBD}" dt="2024-05-11T13:51:06.411" v="4305" actId="20577"/>
          <ac:spMkLst>
            <pc:docMk/>
            <pc:sldMk cId="2246755923" sldId="256"/>
            <ac:spMk id="4" creationId="{BD0F4563-AB5E-1F4E-B28C-08AC1323034C}"/>
          </ac:spMkLst>
        </pc:spChg>
      </pc:sldChg>
      <pc:sldChg chg="modSp new mod">
        <pc:chgData name="Berg, J Scott" userId="2d29f135-e2d1-44ae-bfc1-43f5189a003a" providerId="ADAL" clId="{DF56A50A-1FE7-4890-B2B7-AA4F4F7B7BBD}" dt="2024-05-10T22:34:28.023" v="19" actId="20577"/>
        <pc:sldMkLst>
          <pc:docMk/>
          <pc:sldMk cId="3417263781" sldId="257"/>
        </pc:sldMkLst>
        <pc:spChg chg="mod">
          <ac:chgData name="Berg, J Scott" userId="2d29f135-e2d1-44ae-bfc1-43f5189a003a" providerId="ADAL" clId="{DF56A50A-1FE7-4890-B2B7-AA4F4F7B7BBD}" dt="2024-05-10T22:34:28.023" v="19" actId="20577"/>
          <ac:spMkLst>
            <pc:docMk/>
            <pc:sldMk cId="3417263781" sldId="257"/>
            <ac:spMk id="2" creationId="{78117954-F811-278C-7B3D-84032A418BB8}"/>
          </ac:spMkLst>
        </pc:spChg>
        <pc:spChg chg="mod">
          <ac:chgData name="Berg, J Scott" userId="2d29f135-e2d1-44ae-bfc1-43f5189a003a" providerId="ADAL" clId="{DF56A50A-1FE7-4890-B2B7-AA4F4F7B7BBD}" dt="2024-05-10T22:34:16.009" v="2"/>
          <ac:spMkLst>
            <pc:docMk/>
            <pc:sldMk cId="3417263781" sldId="257"/>
            <ac:spMk id="3" creationId="{0CA575E0-9310-836F-DC35-CDDA442F878C}"/>
          </ac:spMkLst>
        </pc:spChg>
      </pc:sldChg>
      <pc:sldChg chg="del">
        <pc:chgData name="Berg, J Scott" userId="2d29f135-e2d1-44ae-bfc1-43f5189a003a" providerId="ADAL" clId="{DF56A50A-1FE7-4890-B2B7-AA4F4F7B7BBD}" dt="2024-05-10T22:33:41.614" v="0" actId="2696"/>
        <pc:sldMkLst>
          <pc:docMk/>
          <pc:sldMk cId="3681362828" sldId="257"/>
        </pc:sldMkLst>
      </pc:sldChg>
      <pc:sldChg chg="del">
        <pc:chgData name="Berg, J Scott" userId="2d29f135-e2d1-44ae-bfc1-43f5189a003a" providerId="ADAL" clId="{DF56A50A-1FE7-4890-B2B7-AA4F4F7B7BBD}" dt="2024-05-10T22:33:41.614" v="0" actId="2696"/>
        <pc:sldMkLst>
          <pc:docMk/>
          <pc:sldMk cId="1215709844" sldId="258"/>
        </pc:sldMkLst>
      </pc:sldChg>
      <pc:sldChg chg="modSp new mod">
        <pc:chgData name="Berg, J Scott" userId="2d29f135-e2d1-44ae-bfc1-43f5189a003a" providerId="ADAL" clId="{DF56A50A-1FE7-4890-B2B7-AA4F4F7B7BBD}" dt="2024-05-10T22:35:53.322" v="24"/>
        <pc:sldMkLst>
          <pc:docMk/>
          <pc:sldMk cId="4290231083" sldId="258"/>
        </pc:sldMkLst>
        <pc:spChg chg="mod">
          <ac:chgData name="Berg, J Scott" userId="2d29f135-e2d1-44ae-bfc1-43f5189a003a" providerId="ADAL" clId="{DF56A50A-1FE7-4890-B2B7-AA4F4F7B7BBD}" dt="2024-05-10T22:35:53.322" v="24"/>
          <ac:spMkLst>
            <pc:docMk/>
            <pc:sldMk cId="4290231083" sldId="258"/>
            <ac:spMk id="2" creationId="{DBB660E1-284B-48B9-7B17-DA6B12A8BCFE}"/>
          </ac:spMkLst>
        </pc:spChg>
        <pc:spChg chg="mod">
          <ac:chgData name="Berg, J Scott" userId="2d29f135-e2d1-44ae-bfc1-43f5189a003a" providerId="ADAL" clId="{DF56A50A-1FE7-4890-B2B7-AA4F4F7B7BBD}" dt="2024-05-10T22:35:40.174" v="21"/>
          <ac:spMkLst>
            <pc:docMk/>
            <pc:sldMk cId="4290231083" sldId="258"/>
            <ac:spMk id="3" creationId="{30B503B3-E3FD-2411-7FCE-D7C768B09503}"/>
          </ac:spMkLst>
        </pc:spChg>
      </pc:sldChg>
      <pc:sldChg chg="del">
        <pc:chgData name="Berg, J Scott" userId="2d29f135-e2d1-44ae-bfc1-43f5189a003a" providerId="ADAL" clId="{DF56A50A-1FE7-4890-B2B7-AA4F4F7B7BBD}" dt="2024-05-10T22:33:41.614" v="0" actId="2696"/>
        <pc:sldMkLst>
          <pc:docMk/>
          <pc:sldMk cId="1387988044" sldId="259"/>
        </pc:sldMkLst>
      </pc:sldChg>
      <pc:sldChg chg="del">
        <pc:chgData name="Berg, J Scott" userId="2d29f135-e2d1-44ae-bfc1-43f5189a003a" providerId="ADAL" clId="{DF56A50A-1FE7-4890-B2B7-AA4F4F7B7BBD}" dt="2024-05-10T22:33:41.614" v="0" actId="2696"/>
        <pc:sldMkLst>
          <pc:docMk/>
          <pc:sldMk cId="491121958" sldId="260"/>
        </pc:sldMkLst>
      </pc:sldChg>
      <pc:sldChg chg="del">
        <pc:chgData name="Berg, J Scott" userId="2d29f135-e2d1-44ae-bfc1-43f5189a003a" providerId="ADAL" clId="{DF56A50A-1FE7-4890-B2B7-AA4F4F7B7BBD}" dt="2024-05-10T22:33:41.614" v="0" actId="2696"/>
        <pc:sldMkLst>
          <pc:docMk/>
          <pc:sldMk cId="4189160374" sldId="261"/>
        </pc:sldMkLst>
      </pc:sldChg>
      <pc:sldChg chg="modSp mod">
        <pc:chgData name="Berg, J Scott" userId="2d29f135-e2d1-44ae-bfc1-43f5189a003a" providerId="ADAL" clId="{DF56A50A-1FE7-4890-B2B7-AA4F4F7B7BBD}" dt="2024-05-11T13:41:37.400" v="4153" actId="20577"/>
        <pc:sldMkLst>
          <pc:docMk/>
          <pc:sldMk cId="78726673" sldId="263"/>
        </pc:sldMkLst>
        <pc:spChg chg="mod">
          <ac:chgData name="Berg, J Scott" userId="2d29f135-e2d1-44ae-bfc1-43f5189a003a" providerId="ADAL" clId="{DF56A50A-1FE7-4890-B2B7-AA4F4F7B7BBD}" dt="2024-05-11T13:41:37.400" v="4153" actId="20577"/>
          <ac:spMkLst>
            <pc:docMk/>
            <pc:sldMk cId="78726673" sldId="263"/>
            <ac:spMk id="2" creationId="{A387FD8E-4C7D-9B47-253C-DE1FC98C8C28}"/>
          </ac:spMkLst>
        </pc:spChg>
        <pc:spChg chg="mod">
          <ac:chgData name="Berg, J Scott" userId="2d29f135-e2d1-44ae-bfc1-43f5189a003a" providerId="ADAL" clId="{DF56A50A-1FE7-4890-B2B7-AA4F4F7B7BBD}" dt="2024-05-11T13:41:10.002" v="4148" actId="27636"/>
          <ac:spMkLst>
            <pc:docMk/>
            <pc:sldMk cId="78726673" sldId="263"/>
            <ac:spMk id="3" creationId="{9217FD67-2655-FD69-77ED-338BC645475B}"/>
          </ac:spMkLst>
        </pc:spChg>
      </pc:sldChg>
      <pc:sldChg chg="modSp add mod">
        <pc:chgData name="Berg, J Scott" userId="2d29f135-e2d1-44ae-bfc1-43f5189a003a" providerId="ADAL" clId="{DF56A50A-1FE7-4890-B2B7-AA4F4F7B7BBD}" dt="2024-05-11T14:42:55.288" v="5413" actId="20577"/>
        <pc:sldMkLst>
          <pc:docMk/>
          <pc:sldMk cId="524634269" sldId="282"/>
        </pc:sldMkLst>
        <pc:spChg chg="mod">
          <ac:chgData name="Berg, J Scott" userId="2d29f135-e2d1-44ae-bfc1-43f5189a003a" providerId="ADAL" clId="{DF56A50A-1FE7-4890-B2B7-AA4F4F7B7BBD}" dt="2024-05-11T14:42:55.288" v="5413" actId="20577"/>
          <ac:spMkLst>
            <pc:docMk/>
            <pc:sldMk cId="524634269" sldId="282"/>
            <ac:spMk id="3" creationId="{CBB5CEC0-8A89-4F32-C534-431CA7E6DE2A}"/>
          </ac:spMkLst>
        </pc:spChg>
      </pc:sldChg>
      <pc:sldChg chg="add">
        <pc:chgData name="Berg, J Scott" userId="2d29f135-e2d1-44ae-bfc1-43f5189a003a" providerId="ADAL" clId="{DF56A50A-1FE7-4890-B2B7-AA4F4F7B7BBD}" dt="2024-05-10T22:37:56.880" v="25"/>
        <pc:sldMkLst>
          <pc:docMk/>
          <pc:sldMk cId="3529988307" sldId="283"/>
        </pc:sldMkLst>
      </pc:sldChg>
      <pc:sldChg chg="modSp new mod">
        <pc:chgData name="Berg, J Scott" userId="2d29f135-e2d1-44ae-bfc1-43f5189a003a" providerId="ADAL" clId="{DF56A50A-1FE7-4890-B2B7-AA4F4F7B7BBD}" dt="2024-05-11T15:01:21.985" v="5455" actId="20577"/>
        <pc:sldMkLst>
          <pc:docMk/>
          <pc:sldMk cId="2503963566" sldId="284"/>
        </pc:sldMkLst>
        <pc:spChg chg="mod">
          <ac:chgData name="Berg, J Scott" userId="2d29f135-e2d1-44ae-bfc1-43f5189a003a" providerId="ADAL" clId="{DF56A50A-1FE7-4890-B2B7-AA4F4F7B7BBD}" dt="2024-05-10T22:48:27.449" v="737" actId="20577"/>
          <ac:spMkLst>
            <pc:docMk/>
            <pc:sldMk cId="2503963566" sldId="284"/>
            <ac:spMk id="2" creationId="{B6B5A1D2-15C6-3202-7016-EE19864D8271}"/>
          </ac:spMkLst>
        </pc:spChg>
        <pc:spChg chg="mod">
          <ac:chgData name="Berg, J Scott" userId="2d29f135-e2d1-44ae-bfc1-43f5189a003a" providerId="ADAL" clId="{DF56A50A-1FE7-4890-B2B7-AA4F4F7B7BBD}" dt="2024-05-11T15:01:21.985" v="5455" actId="20577"/>
          <ac:spMkLst>
            <pc:docMk/>
            <pc:sldMk cId="2503963566" sldId="284"/>
            <ac:spMk id="3" creationId="{089B71DA-9998-DD25-5B50-74DE492AC239}"/>
          </ac:spMkLst>
        </pc:spChg>
      </pc:sldChg>
      <pc:sldChg chg="modSp mod">
        <pc:chgData name="Berg, J Scott" userId="2d29f135-e2d1-44ae-bfc1-43f5189a003a" providerId="ADAL" clId="{DF56A50A-1FE7-4890-B2B7-AA4F4F7B7BBD}" dt="2024-05-11T15:04:32.272" v="5573" actId="20577"/>
        <pc:sldMkLst>
          <pc:docMk/>
          <pc:sldMk cId="3435678097" sldId="291"/>
        </pc:sldMkLst>
        <pc:spChg chg="mod">
          <ac:chgData name="Berg, J Scott" userId="2d29f135-e2d1-44ae-bfc1-43f5189a003a" providerId="ADAL" clId="{DF56A50A-1FE7-4890-B2B7-AA4F4F7B7BBD}" dt="2024-05-11T15:04:00.117" v="5485" actId="20577"/>
          <ac:spMkLst>
            <pc:docMk/>
            <pc:sldMk cId="3435678097" sldId="291"/>
            <ac:spMk id="2" creationId="{B7B9CCEC-1ECF-19F1-8DCB-A2212D547851}"/>
          </ac:spMkLst>
        </pc:spChg>
        <pc:spChg chg="mod">
          <ac:chgData name="Berg, J Scott" userId="2d29f135-e2d1-44ae-bfc1-43f5189a003a" providerId="ADAL" clId="{DF56A50A-1FE7-4890-B2B7-AA4F4F7B7BBD}" dt="2024-05-11T15:04:32.272" v="5573" actId="20577"/>
          <ac:spMkLst>
            <pc:docMk/>
            <pc:sldMk cId="3435678097" sldId="291"/>
            <ac:spMk id="3" creationId="{0211EB5E-BC01-1DFE-77E9-14C1A8C6F4C8}"/>
          </ac:spMkLst>
        </pc:spChg>
      </pc:sldChg>
      <pc:sldChg chg="modSp add mod ord">
        <pc:chgData name="Berg, J Scott" userId="2d29f135-e2d1-44ae-bfc1-43f5189a003a" providerId="ADAL" clId="{DF56A50A-1FE7-4890-B2B7-AA4F4F7B7BBD}" dt="2024-05-11T13:36:53.383" v="4147" actId="20577"/>
        <pc:sldMkLst>
          <pc:docMk/>
          <pc:sldMk cId="4193492493" sldId="292"/>
        </pc:sldMkLst>
        <pc:spChg chg="mod">
          <ac:chgData name="Berg, J Scott" userId="2d29f135-e2d1-44ae-bfc1-43f5189a003a" providerId="ADAL" clId="{DF56A50A-1FE7-4890-B2B7-AA4F4F7B7BBD}" dt="2024-05-11T13:36:53.383" v="4147" actId="20577"/>
          <ac:spMkLst>
            <pc:docMk/>
            <pc:sldMk cId="4193492493" sldId="292"/>
            <ac:spMk id="3" creationId="{D527505B-0CA8-BDB1-DAF7-20ED15EE5807}"/>
          </ac:spMkLst>
        </pc:spChg>
      </pc:sldChg>
      <pc:sldChg chg="modSp add mod">
        <pc:chgData name="Berg, J Scott" userId="2d29f135-e2d1-44ae-bfc1-43f5189a003a" providerId="ADAL" clId="{DF56A50A-1FE7-4890-B2B7-AA4F4F7B7BBD}" dt="2024-05-11T15:28:05.900" v="6126" actId="20577"/>
        <pc:sldMkLst>
          <pc:docMk/>
          <pc:sldMk cId="3664672881" sldId="294"/>
        </pc:sldMkLst>
        <pc:spChg chg="mod">
          <ac:chgData name="Berg, J Scott" userId="2d29f135-e2d1-44ae-bfc1-43f5189a003a" providerId="ADAL" clId="{DF56A50A-1FE7-4890-B2B7-AA4F4F7B7BBD}" dt="2024-05-11T15:28:05.900" v="6126" actId="20577"/>
          <ac:spMkLst>
            <pc:docMk/>
            <pc:sldMk cId="3664672881" sldId="294"/>
            <ac:spMk id="3" creationId="{80BC7A37-E2DC-F62D-B1F0-BC83C34044EB}"/>
          </ac:spMkLst>
        </pc:spChg>
      </pc:sldChg>
      <pc:sldChg chg="modSp new mod">
        <pc:chgData name="Berg, J Scott" userId="2d29f135-e2d1-44ae-bfc1-43f5189a003a" providerId="ADAL" clId="{DF56A50A-1FE7-4890-B2B7-AA4F4F7B7BBD}" dt="2024-05-11T15:29:52.354" v="6233" actId="20577"/>
        <pc:sldMkLst>
          <pc:docMk/>
          <pc:sldMk cId="4124933712" sldId="295"/>
        </pc:sldMkLst>
        <pc:spChg chg="mod">
          <ac:chgData name="Berg, J Scott" userId="2d29f135-e2d1-44ae-bfc1-43f5189a003a" providerId="ADAL" clId="{DF56A50A-1FE7-4890-B2B7-AA4F4F7B7BBD}" dt="2024-05-11T01:43:59.735" v="1345" actId="20577"/>
          <ac:spMkLst>
            <pc:docMk/>
            <pc:sldMk cId="4124933712" sldId="295"/>
            <ac:spMk id="2" creationId="{600F5A08-B2CF-CB94-B289-03087518497F}"/>
          </ac:spMkLst>
        </pc:spChg>
        <pc:spChg chg="mod">
          <ac:chgData name="Berg, J Scott" userId="2d29f135-e2d1-44ae-bfc1-43f5189a003a" providerId="ADAL" clId="{DF56A50A-1FE7-4890-B2B7-AA4F4F7B7BBD}" dt="2024-05-11T15:29:52.354" v="6233" actId="20577"/>
          <ac:spMkLst>
            <pc:docMk/>
            <pc:sldMk cId="4124933712" sldId="295"/>
            <ac:spMk id="3" creationId="{DE269857-CC1B-F85D-C492-3C5C56D1BD00}"/>
          </ac:spMkLst>
        </pc:spChg>
      </pc:sldChg>
      <pc:sldChg chg="modSp add mod">
        <pc:chgData name="Berg, J Scott" userId="2d29f135-e2d1-44ae-bfc1-43f5189a003a" providerId="ADAL" clId="{DF56A50A-1FE7-4890-B2B7-AA4F4F7B7BBD}" dt="2024-05-11T02:58:20.900" v="2292" actId="20577"/>
        <pc:sldMkLst>
          <pc:docMk/>
          <pc:sldMk cId="155911714" sldId="296"/>
        </pc:sldMkLst>
        <pc:spChg chg="mod">
          <ac:chgData name="Berg, J Scott" userId="2d29f135-e2d1-44ae-bfc1-43f5189a003a" providerId="ADAL" clId="{DF56A50A-1FE7-4890-B2B7-AA4F4F7B7BBD}" dt="2024-05-11T02:58:20.900" v="2292" actId="20577"/>
          <ac:spMkLst>
            <pc:docMk/>
            <pc:sldMk cId="155911714" sldId="296"/>
            <ac:spMk id="3" creationId="{DE269857-CC1B-F85D-C492-3C5C56D1BD00}"/>
          </ac:spMkLst>
        </pc:spChg>
      </pc:sldChg>
      <pc:sldChg chg="modSp new mod">
        <pc:chgData name="Berg, J Scott" userId="2d29f135-e2d1-44ae-bfc1-43f5189a003a" providerId="ADAL" clId="{DF56A50A-1FE7-4890-B2B7-AA4F4F7B7BBD}" dt="2024-05-11T11:49:32.399" v="3041" actId="20577"/>
        <pc:sldMkLst>
          <pc:docMk/>
          <pc:sldMk cId="3734148841" sldId="297"/>
        </pc:sldMkLst>
        <pc:spChg chg="mod">
          <ac:chgData name="Berg, J Scott" userId="2d29f135-e2d1-44ae-bfc1-43f5189a003a" providerId="ADAL" clId="{DF56A50A-1FE7-4890-B2B7-AA4F4F7B7BBD}" dt="2024-05-11T11:37:33.312" v="2311" actId="20577"/>
          <ac:spMkLst>
            <pc:docMk/>
            <pc:sldMk cId="3734148841" sldId="297"/>
            <ac:spMk id="2" creationId="{C04FC380-E6B6-E186-490A-A1D880C75C27}"/>
          </ac:spMkLst>
        </pc:spChg>
        <pc:spChg chg="mod">
          <ac:chgData name="Berg, J Scott" userId="2d29f135-e2d1-44ae-bfc1-43f5189a003a" providerId="ADAL" clId="{DF56A50A-1FE7-4890-B2B7-AA4F4F7B7BBD}" dt="2024-05-11T11:49:32.399" v="3041" actId="20577"/>
          <ac:spMkLst>
            <pc:docMk/>
            <pc:sldMk cId="3734148841" sldId="297"/>
            <ac:spMk id="3" creationId="{A2F6DC87-51E5-723B-2E92-E63A611A34FF}"/>
          </ac:spMkLst>
        </pc:spChg>
      </pc:sldChg>
      <pc:sldChg chg="modSp new mod">
        <pc:chgData name="Berg, J Scott" userId="2d29f135-e2d1-44ae-bfc1-43f5189a003a" providerId="ADAL" clId="{DF56A50A-1FE7-4890-B2B7-AA4F4F7B7BBD}" dt="2024-05-11T12:23:04.376" v="3616" actId="20577"/>
        <pc:sldMkLst>
          <pc:docMk/>
          <pc:sldMk cId="2530057648" sldId="298"/>
        </pc:sldMkLst>
        <pc:spChg chg="mod">
          <ac:chgData name="Berg, J Scott" userId="2d29f135-e2d1-44ae-bfc1-43f5189a003a" providerId="ADAL" clId="{DF56A50A-1FE7-4890-B2B7-AA4F4F7B7BBD}" dt="2024-05-11T12:01:36.316" v="3070" actId="20577"/>
          <ac:spMkLst>
            <pc:docMk/>
            <pc:sldMk cId="2530057648" sldId="298"/>
            <ac:spMk id="2" creationId="{9EB25602-4C60-B052-D78D-22C4FD62F3DD}"/>
          </ac:spMkLst>
        </pc:spChg>
        <pc:spChg chg="mod">
          <ac:chgData name="Berg, J Scott" userId="2d29f135-e2d1-44ae-bfc1-43f5189a003a" providerId="ADAL" clId="{DF56A50A-1FE7-4890-B2B7-AA4F4F7B7BBD}" dt="2024-05-11T12:23:04.376" v="3616" actId="20577"/>
          <ac:spMkLst>
            <pc:docMk/>
            <pc:sldMk cId="2530057648" sldId="298"/>
            <ac:spMk id="3" creationId="{49596FF3-EFEF-78D4-EB30-E109F5D40B20}"/>
          </ac:spMkLst>
        </pc:spChg>
      </pc:sldChg>
      <pc:sldChg chg="addSp modSp new mod modAnim">
        <pc:chgData name="Berg, J Scott" userId="2d29f135-e2d1-44ae-bfc1-43f5189a003a" providerId="ADAL" clId="{DF56A50A-1FE7-4890-B2B7-AA4F4F7B7BBD}" dt="2024-05-11T13:23:46.886" v="4113"/>
        <pc:sldMkLst>
          <pc:docMk/>
          <pc:sldMk cId="1961949226" sldId="299"/>
        </pc:sldMkLst>
        <pc:spChg chg="mod">
          <ac:chgData name="Berg, J Scott" userId="2d29f135-e2d1-44ae-bfc1-43f5189a003a" providerId="ADAL" clId="{DF56A50A-1FE7-4890-B2B7-AA4F4F7B7BBD}" dt="2024-05-11T12:43:58.338" v="3647" actId="20577"/>
          <ac:spMkLst>
            <pc:docMk/>
            <pc:sldMk cId="1961949226" sldId="299"/>
            <ac:spMk id="2" creationId="{FCD42CA1-10DD-FAA2-BF23-2651D858D9FE}"/>
          </ac:spMkLst>
        </pc:spChg>
        <pc:spChg chg="mod">
          <ac:chgData name="Berg, J Scott" userId="2d29f135-e2d1-44ae-bfc1-43f5189a003a" providerId="ADAL" clId="{DF56A50A-1FE7-4890-B2B7-AA4F4F7B7BBD}" dt="2024-05-11T13:22:08.913" v="4108" actId="20577"/>
          <ac:spMkLst>
            <pc:docMk/>
            <pc:sldMk cId="1961949226" sldId="299"/>
            <ac:spMk id="3" creationId="{EFAE924C-F5D3-2431-3486-0295D3256021}"/>
          </ac:spMkLst>
        </pc:spChg>
        <pc:picChg chg="add mod">
          <ac:chgData name="Berg, J Scott" userId="2d29f135-e2d1-44ae-bfc1-43f5189a003a" providerId="ADAL" clId="{DF56A50A-1FE7-4890-B2B7-AA4F4F7B7BBD}" dt="2024-05-11T13:13:08.955" v="4070"/>
          <ac:picMkLst>
            <pc:docMk/>
            <pc:sldMk cId="1961949226" sldId="299"/>
            <ac:picMk id="5" creationId="{FFB125EF-F26F-A7EF-FE80-C95110AE6EEB}"/>
          </ac:picMkLst>
        </pc:picChg>
        <pc:picChg chg="add mod">
          <ac:chgData name="Berg, J Scott" userId="2d29f135-e2d1-44ae-bfc1-43f5189a003a" providerId="ADAL" clId="{DF56A50A-1FE7-4890-B2B7-AA4F4F7B7BBD}" dt="2024-05-11T13:17:29.191" v="4085" actId="1076"/>
          <ac:picMkLst>
            <pc:docMk/>
            <pc:sldMk cId="1961949226" sldId="299"/>
            <ac:picMk id="7" creationId="{B8745ECA-9EE9-F582-0233-CFE5C13AC888}"/>
          </ac:picMkLst>
        </pc:picChg>
        <pc:picChg chg="add mod">
          <ac:chgData name="Berg, J Scott" userId="2d29f135-e2d1-44ae-bfc1-43f5189a003a" providerId="ADAL" clId="{DF56A50A-1FE7-4890-B2B7-AA4F4F7B7BBD}" dt="2024-05-11T13:18:50.364" v="4091" actId="14100"/>
          <ac:picMkLst>
            <pc:docMk/>
            <pc:sldMk cId="1961949226" sldId="299"/>
            <ac:picMk id="9" creationId="{2F56A040-162B-61E5-EEB5-007C8253DEA6}"/>
          </ac:picMkLst>
        </pc:picChg>
        <pc:picChg chg="add mod">
          <ac:chgData name="Berg, J Scott" userId="2d29f135-e2d1-44ae-bfc1-43f5189a003a" providerId="ADAL" clId="{DF56A50A-1FE7-4890-B2B7-AA4F4F7B7BBD}" dt="2024-05-11T13:21:49.674" v="4103" actId="14100"/>
          <ac:picMkLst>
            <pc:docMk/>
            <pc:sldMk cId="1961949226" sldId="299"/>
            <ac:picMk id="11" creationId="{5E202C05-5FCB-1EB0-79F8-06576A7090F1}"/>
          </ac:picMkLst>
        </pc:picChg>
      </pc:sldChg>
      <pc:sldChg chg="modSp mod">
        <pc:chgData name="Berg, J Scott" userId="2d29f135-e2d1-44ae-bfc1-43f5189a003a" providerId="ADAL" clId="{DF56A50A-1FE7-4890-B2B7-AA4F4F7B7BBD}" dt="2024-05-15T01:17:05.595" v="6910" actId="6549"/>
        <pc:sldMkLst>
          <pc:docMk/>
          <pc:sldMk cId="1839669557" sldId="300"/>
        </pc:sldMkLst>
        <pc:spChg chg="mod">
          <ac:chgData name="Berg, J Scott" userId="2d29f135-e2d1-44ae-bfc1-43f5189a003a" providerId="ADAL" clId="{DF56A50A-1FE7-4890-B2B7-AA4F4F7B7BBD}" dt="2024-05-11T13:42:31.513" v="4158" actId="20577"/>
          <ac:spMkLst>
            <pc:docMk/>
            <pc:sldMk cId="1839669557" sldId="300"/>
            <ac:spMk id="2" creationId="{E54C0BE5-B148-9CFD-AAC3-B5074B7ED02B}"/>
          </ac:spMkLst>
        </pc:spChg>
        <pc:spChg chg="mod">
          <ac:chgData name="Berg, J Scott" userId="2d29f135-e2d1-44ae-bfc1-43f5189a003a" providerId="ADAL" clId="{DF56A50A-1FE7-4890-B2B7-AA4F4F7B7BBD}" dt="2024-05-15T01:17:05.595" v="6910" actId="6549"/>
          <ac:spMkLst>
            <pc:docMk/>
            <pc:sldMk cId="1839669557" sldId="300"/>
            <ac:spMk id="3" creationId="{5556FB0C-D973-F53B-70D7-05B2E5C6BF94}"/>
          </ac:spMkLst>
        </pc:spChg>
      </pc:sldChg>
      <pc:sldChg chg="new del">
        <pc:chgData name="Berg, J Scott" userId="2d29f135-e2d1-44ae-bfc1-43f5189a003a" providerId="ADAL" clId="{DF56A50A-1FE7-4890-B2B7-AA4F4F7B7BBD}" dt="2024-05-11T13:53:57.562" v="4321" actId="680"/>
        <pc:sldMkLst>
          <pc:docMk/>
          <pc:sldMk cId="529909580" sldId="301"/>
        </pc:sldMkLst>
      </pc:sldChg>
      <pc:sldChg chg="modSp new mod">
        <pc:chgData name="Berg, J Scott" userId="2d29f135-e2d1-44ae-bfc1-43f5189a003a" providerId="ADAL" clId="{DF56A50A-1FE7-4890-B2B7-AA4F4F7B7BBD}" dt="2024-05-11T13:57:04.961" v="4917" actId="20577"/>
        <pc:sldMkLst>
          <pc:docMk/>
          <pc:sldMk cId="3023597877" sldId="301"/>
        </pc:sldMkLst>
        <pc:spChg chg="mod">
          <ac:chgData name="Berg, J Scott" userId="2d29f135-e2d1-44ae-bfc1-43f5189a003a" providerId="ADAL" clId="{DF56A50A-1FE7-4890-B2B7-AA4F4F7B7BBD}" dt="2024-05-11T13:54:06.196" v="4330" actId="20577"/>
          <ac:spMkLst>
            <pc:docMk/>
            <pc:sldMk cId="3023597877" sldId="301"/>
            <ac:spMk id="2" creationId="{B6281FB3-194C-1AD5-1DBE-39A727268D05}"/>
          </ac:spMkLst>
        </pc:spChg>
        <pc:spChg chg="mod">
          <ac:chgData name="Berg, J Scott" userId="2d29f135-e2d1-44ae-bfc1-43f5189a003a" providerId="ADAL" clId="{DF56A50A-1FE7-4890-B2B7-AA4F4F7B7BBD}" dt="2024-05-11T13:57:04.961" v="4917" actId="20577"/>
          <ac:spMkLst>
            <pc:docMk/>
            <pc:sldMk cId="3023597877" sldId="301"/>
            <ac:spMk id="3" creationId="{01EC2321-EDDF-9A41-727C-AFB926031E14}"/>
          </ac:spMkLst>
        </pc:spChg>
      </pc:sldChg>
      <pc:sldChg chg="addSp modSp new mod modAnim">
        <pc:chgData name="Berg, J Scott" userId="2d29f135-e2d1-44ae-bfc1-43f5189a003a" providerId="ADAL" clId="{DF56A50A-1FE7-4890-B2B7-AA4F4F7B7BBD}" dt="2024-05-11T14:40:48.474" v="5351" actId="14100"/>
        <pc:sldMkLst>
          <pc:docMk/>
          <pc:sldMk cId="2297596978" sldId="302"/>
        </pc:sldMkLst>
        <pc:spChg chg="mod">
          <ac:chgData name="Berg, J Scott" userId="2d29f135-e2d1-44ae-bfc1-43f5189a003a" providerId="ADAL" clId="{DF56A50A-1FE7-4890-B2B7-AA4F4F7B7BBD}" dt="2024-05-11T14:09:06.861" v="4950" actId="20577"/>
          <ac:spMkLst>
            <pc:docMk/>
            <pc:sldMk cId="2297596978" sldId="302"/>
            <ac:spMk id="2" creationId="{755B0B58-081E-8B52-52E8-CE19886B712B}"/>
          </ac:spMkLst>
        </pc:spChg>
        <pc:spChg chg="mod">
          <ac:chgData name="Berg, J Scott" userId="2d29f135-e2d1-44ae-bfc1-43f5189a003a" providerId="ADAL" clId="{DF56A50A-1FE7-4890-B2B7-AA4F4F7B7BBD}" dt="2024-05-11T14:14:35.128" v="5292" actId="20577"/>
          <ac:spMkLst>
            <pc:docMk/>
            <pc:sldMk cId="2297596978" sldId="302"/>
            <ac:spMk id="3" creationId="{3DED90ED-3023-0E50-3191-B93DB34660AB}"/>
          </ac:spMkLst>
        </pc:spChg>
        <pc:picChg chg="add mod">
          <ac:chgData name="Berg, J Scott" userId="2d29f135-e2d1-44ae-bfc1-43f5189a003a" providerId="ADAL" clId="{DF56A50A-1FE7-4890-B2B7-AA4F4F7B7BBD}" dt="2024-05-11T14:40:48.474" v="5351" actId="14100"/>
          <ac:picMkLst>
            <pc:docMk/>
            <pc:sldMk cId="2297596978" sldId="302"/>
            <ac:picMk id="5" creationId="{AEA74F20-5B28-6008-A159-0D442F60A8B9}"/>
          </ac:picMkLst>
        </pc:picChg>
        <pc:picChg chg="add mod">
          <ac:chgData name="Berg, J Scott" userId="2d29f135-e2d1-44ae-bfc1-43f5189a003a" providerId="ADAL" clId="{DF56A50A-1FE7-4890-B2B7-AA4F4F7B7BBD}" dt="2024-05-11T14:26:05.830" v="5319" actId="14100"/>
          <ac:picMkLst>
            <pc:docMk/>
            <pc:sldMk cId="2297596978" sldId="302"/>
            <ac:picMk id="6" creationId="{CB8EC362-C5DF-0C5B-D8AC-9B9E00898D3D}"/>
          </ac:picMkLst>
        </pc:picChg>
        <pc:picChg chg="add mod">
          <ac:chgData name="Berg, J Scott" userId="2d29f135-e2d1-44ae-bfc1-43f5189a003a" providerId="ADAL" clId="{DF56A50A-1FE7-4890-B2B7-AA4F4F7B7BBD}" dt="2024-05-11T14:37:12.581" v="5328" actId="14100"/>
          <ac:picMkLst>
            <pc:docMk/>
            <pc:sldMk cId="2297596978" sldId="302"/>
            <ac:picMk id="7" creationId="{44FA49C6-E92F-C827-8B56-486FB21C419D}"/>
          </ac:picMkLst>
        </pc:picChg>
        <pc:picChg chg="add mod">
          <ac:chgData name="Berg, J Scott" userId="2d29f135-e2d1-44ae-bfc1-43f5189a003a" providerId="ADAL" clId="{DF56A50A-1FE7-4890-B2B7-AA4F4F7B7BBD}" dt="2024-05-11T14:20:45.644" v="5299" actId="14100"/>
          <ac:picMkLst>
            <pc:docMk/>
            <pc:sldMk cId="2297596978" sldId="302"/>
            <ac:picMk id="1026" creationId="{D7DEFBA8-EC69-3C34-C015-4337EE78C4C6}"/>
          </ac:picMkLst>
        </pc:picChg>
      </pc:sldChg>
      <pc:sldChg chg="addSp modSp new mod modAnim">
        <pc:chgData name="Berg, J Scott" userId="2d29f135-e2d1-44ae-bfc1-43f5189a003a" providerId="ADAL" clId="{DF56A50A-1FE7-4890-B2B7-AA4F4F7B7BBD}" dt="2024-05-11T15:26:58.993" v="5992"/>
        <pc:sldMkLst>
          <pc:docMk/>
          <pc:sldMk cId="2141165255" sldId="303"/>
        </pc:sldMkLst>
        <pc:spChg chg="mod">
          <ac:chgData name="Berg, J Scott" userId="2d29f135-e2d1-44ae-bfc1-43f5189a003a" providerId="ADAL" clId="{DF56A50A-1FE7-4890-B2B7-AA4F4F7B7BBD}" dt="2024-05-11T15:10:33.973" v="5628" actId="20577"/>
          <ac:spMkLst>
            <pc:docMk/>
            <pc:sldMk cId="2141165255" sldId="303"/>
            <ac:spMk id="2" creationId="{D49B823F-48FC-5906-C291-0EC69730CF35}"/>
          </ac:spMkLst>
        </pc:spChg>
        <pc:spChg chg="mod">
          <ac:chgData name="Berg, J Scott" userId="2d29f135-e2d1-44ae-bfc1-43f5189a003a" providerId="ADAL" clId="{DF56A50A-1FE7-4890-B2B7-AA4F4F7B7BBD}" dt="2024-05-11T15:18:44.238" v="5991" actId="20577"/>
          <ac:spMkLst>
            <pc:docMk/>
            <pc:sldMk cId="2141165255" sldId="303"/>
            <ac:spMk id="3" creationId="{156FD005-515A-473A-FB5E-79D742B819FC}"/>
          </ac:spMkLst>
        </pc:spChg>
        <pc:picChg chg="add mod">
          <ac:chgData name="Berg, J Scott" userId="2d29f135-e2d1-44ae-bfc1-43f5189a003a" providerId="ADAL" clId="{DF56A50A-1FE7-4890-B2B7-AA4F4F7B7BBD}" dt="2024-05-11T15:17:56.823" v="5982"/>
          <ac:picMkLst>
            <pc:docMk/>
            <pc:sldMk cId="2141165255" sldId="303"/>
            <ac:picMk id="5" creationId="{CB3240FB-4F9F-1E5D-AE8A-14F73C05D69A}"/>
          </ac:picMkLst>
        </pc:picChg>
      </pc:sldChg>
      <pc:sldChg chg="modSp new mod">
        <pc:chgData name="Berg, J Scott" userId="2d29f135-e2d1-44ae-bfc1-43f5189a003a" providerId="ADAL" clId="{DF56A50A-1FE7-4890-B2B7-AA4F4F7B7BBD}" dt="2024-05-11T15:40:11.824" v="6906" actId="20577"/>
        <pc:sldMkLst>
          <pc:docMk/>
          <pc:sldMk cId="2531286590" sldId="304"/>
        </pc:sldMkLst>
        <pc:spChg chg="mod">
          <ac:chgData name="Berg, J Scott" userId="2d29f135-e2d1-44ae-bfc1-43f5189a003a" providerId="ADAL" clId="{DF56A50A-1FE7-4890-B2B7-AA4F4F7B7BBD}" dt="2024-05-11T15:33:07.814" v="6245" actId="20577"/>
          <ac:spMkLst>
            <pc:docMk/>
            <pc:sldMk cId="2531286590" sldId="304"/>
            <ac:spMk id="2" creationId="{BE751C17-E340-0308-BB78-C34316C0F0B0}"/>
          </ac:spMkLst>
        </pc:spChg>
        <pc:spChg chg="mod">
          <ac:chgData name="Berg, J Scott" userId="2d29f135-e2d1-44ae-bfc1-43f5189a003a" providerId="ADAL" clId="{DF56A50A-1FE7-4890-B2B7-AA4F4F7B7BBD}" dt="2024-05-11T15:40:11.824" v="6906" actId="20577"/>
          <ac:spMkLst>
            <pc:docMk/>
            <pc:sldMk cId="2531286590" sldId="304"/>
            <ac:spMk id="3" creationId="{407C7F2B-D3AF-D4C4-AD21-EB842CC8BD4E}"/>
          </ac:spMkLst>
        </pc:spChg>
      </pc:sldChg>
    </pc:docChg>
  </pc:docChgLst>
  <pc:docChgLst>
    <pc:chgData name="Berg, J Scott" userId="2d29f135-e2d1-44ae-bfc1-43f5189a003a" providerId="ADAL" clId="{2D9FE248-F4D7-4C74-B1AD-6A578E76F2FC}"/>
    <pc:docChg chg="undo custSel addSld delSld modSld sldOrd">
      <pc:chgData name="Berg, J Scott" userId="2d29f135-e2d1-44ae-bfc1-43f5189a003a" providerId="ADAL" clId="{2D9FE248-F4D7-4C74-B1AD-6A578E76F2FC}" dt="2024-08-06T06:08:52.452" v="13675" actId="20577"/>
      <pc:docMkLst>
        <pc:docMk/>
      </pc:docMkLst>
      <pc:sldChg chg="modSp mod">
        <pc:chgData name="Berg, J Scott" userId="2d29f135-e2d1-44ae-bfc1-43f5189a003a" providerId="ADAL" clId="{2D9FE248-F4D7-4C74-B1AD-6A578E76F2FC}" dt="2024-08-06T05:56:09.462" v="13654" actId="20577"/>
        <pc:sldMkLst>
          <pc:docMk/>
          <pc:sldMk cId="2246755923" sldId="256"/>
        </pc:sldMkLst>
        <pc:spChg chg="mod">
          <ac:chgData name="Berg, J Scott" userId="2d29f135-e2d1-44ae-bfc1-43f5189a003a" providerId="ADAL" clId="{2D9FE248-F4D7-4C74-B1AD-6A578E76F2FC}" dt="2024-08-06T01:34:25.252" v="4902" actId="20577"/>
          <ac:spMkLst>
            <pc:docMk/>
            <pc:sldMk cId="2246755923" sldId="256"/>
            <ac:spMk id="2" creationId="{1C156CBC-DA70-7741-BB3F-BCDBBE052F88}"/>
          </ac:spMkLst>
        </pc:spChg>
        <pc:spChg chg="mod">
          <ac:chgData name="Berg, J Scott" userId="2d29f135-e2d1-44ae-bfc1-43f5189a003a" providerId="ADAL" clId="{2D9FE248-F4D7-4C74-B1AD-6A578E76F2FC}" dt="2024-08-06T05:56:09.462" v="13654" actId="20577"/>
          <ac:spMkLst>
            <pc:docMk/>
            <pc:sldMk cId="2246755923" sldId="256"/>
            <ac:spMk id="3" creationId="{FDB0E14B-6889-F849-8A8C-D01D7C36038D}"/>
          </ac:spMkLst>
        </pc:spChg>
        <pc:spChg chg="mod">
          <ac:chgData name="Berg, J Scott" userId="2d29f135-e2d1-44ae-bfc1-43f5189a003a" providerId="ADAL" clId="{2D9FE248-F4D7-4C74-B1AD-6A578E76F2FC}" dt="2024-08-02T14:25:26.880" v="35" actId="20577"/>
          <ac:spMkLst>
            <pc:docMk/>
            <pc:sldMk cId="2246755923" sldId="256"/>
            <ac:spMk id="4" creationId="{BD0F4563-AB5E-1F4E-B28C-08AC1323034C}"/>
          </ac:spMkLst>
        </pc:spChg>
      </pc:sldChg>
      <pc:sldChg chg="del">
        <pc:chgData name="Berg, J Scott" userId="2d29f135-e2d1-44ae-bfc1-43f5189a003a" providerId="ADAL" clId="{2D9FE248-F4D7-4C74-B1AD-6A578E76F2FC}" dt="2024-08-02T19:21:07.562" v="2769" actId="47"/>
        <pc:sldMkLst>
          <pc:docMk/>
          <pc:sldMk cId="78726673" sldId="263"/>
        </pc:sldMkLst>
      </pc:sldChg>
      <pc:sldChg chg="del">
        <pc:chgData name="Berg, J Scott" userId="2d29f135-e2d1-44ae-bfc1-43f5189a003a" providerId="ADAL" clId="{2D9FE248-F4D7-4C74-B1AD-6A578E76F2FC}" dt="2024-08-02T19:21:07.562" v="2769" actId="47"/>
        <pc:sldMkLst>
          <pc:docMk/>
          <pc:sldMk cId="3664672881" sldId="294"/>
        </pc:sldMkLst>
      </pc:sldChg>
      <pc:sldChg chg="del">
        <pc:chgData name="Berg, J Scott" userId="2d29f135-e2d1-44ae-bfc1-43f5189a003a" providerId="ADAL" clId="{2D9FE248-F4D7-4C74-B1AD-6A578E76F2FC}" dt="2024-08-02T19:21:07.562" v="2769" actId="47"/>
        <pc:sldMkLst>
          <pc:docMk/>
          <pc:sldMk cId="1839669557" sldId="300"/>
        </pc:sldMkLst>
      </pc:sldChg>
      <pc:sldChg chg="del">
        <pc:chgData name="Berg, J Scott" userId="2d29f135-e2d1-44ae-bfc1-43f5189a003a" providerId="ADAL" clId="{2D9FE248-F4D7-4C74-B1AD-6A578E76F2FC}" dt="2024-08-02T19:21:07.562" v="2769" actId="47"/>
        <pc:sldMkLst>
          <pc:docMk/>
          <pc:sldMk cId="2182957020" sldId="301"/>
        </pc:sldMkLst>
      </pc:sldChg>
      <pc:sldChg chg="del">
        <pc:chgData name="Berg, J Scott" userId="2d29f135-e2d1-44ae-bfc1-43f5189a003a" providerId="ADAL" clId="{2D9FE248-F4D7-4C74-B1AD-6A578E76F2FC}" dt="2024-08-02T19:21:07.562" v="2769" actId="47"/>
        <pc:sldMkLst>
          <pc:docMk/>
          <pc:sldMk cId="983814628" sldId="302"/>
        </pc:sldMkLst>
      </pc:sldChg>
      <pc:sldChg chg="del">
        <pc:chgData name="Berg, J Scott" userId="2d29f135-e2d1-44ae-bfc1-43f5189a003a" providerId="ADAL" clId="{2D9FE248-F4D7-4C74-B1AD-6A578E76F2FC}" dt="2024-08-02T19:21:07.562" v="2769" actId="47"/>
        <pc:sldMkLst>
          <pc:docMk/>
          <pc:sldMk cId="1633070729" sldId="303"/>
        </pc:sldMkLst>
      </pc:sldChg>
      <pc:sldChg chg="del">
        <pc:chgData name="Berg, J Scott" userId="2d29f135-e2d1-44ae-bfc1-43f5189a003a" providerId="ADAL" clId="{2D9FE248-F4D7-4C74-B1AD-6A578E76F2FC}" dt="2024-08-02T19:21:07.562" v="2769" actId="47"/>
        <pc:sldMkLst>
          <pc:docMk/>
          <pc:sldMk cId="2397868864" sldId="304"/>
        </pc:sldMkLst>
      </pc:sldChg>
      <pc:sldChg chg="del">
        <pc:chgData name="Berg, J Scott" userId="2d29f135-e2d1-44ae-bfc1-43f5189a003a" providerId="ADAL" clId="{2D9FE248-F4D7-4C74-B1AD-6A578E76F2FC}" dt="2024-08-02T19:21:07.562" v="2769" actId="47"/>
        <pc:sldMkLst>
          <pc:docMk/>
          <pc:sldMk cId="359191313" sldId="305"/>
        </pc:sldMkLst>
      </pc:sldChg>
      <pc:sldChg chg="del">
        <pc:chgData name="Berg, J Scott" userId="2d29f135-e2d1-44ae-bfc1-43f5189a003a" providerId="ADAL" clId="{2D9FE248-F4D7-4C74-B1AD-6A578E76F2FC}" dt="2024-08-02T19:21:07.562" v="2769" actId="47"/>
        <pc:sldMkLst>
          <pc:docMk/>
          <pc:sldMk cId="4083063661" sldId="306"/>
        </pc:sldMkLst>
      </pc:sldChg>
      <pc:sldChg chg="del">
        <pc:chgData name="Berg, J Scott" userId="2d29f135-e2d1-44ae-bfc1-43f5189a003a" providerId="ADAL" clId="{2D9FE248-F4D7-4C74-B1AD-6A578E76F2FC}" dt="2024-08-02T19:21:07.562" v="2769" actId="47"/>
        <pc:sldMkLst>
          <pc:docMk/>
          <pc:sldMk cId="2669862180" sldId="308"/>
        </pc:sldMkLst>
      </pc:sldChg>
      <pc:sldChg chg="del">
        <pc:chgData name="Berg, J Scott" userId="2d29f135-e2d1-44ae-bfc1-43f5189a003a" providerId="ADAL" clId="{2D9FE248-F4D7-4C74-B1AD-6A578E76F2FC}" dt="2024-08-02T19:21:07.562" v="2769" actId="47"/>
        <pc:sldMkLst>
          <pc:docMk/>
          <pc:sldMk cId="227935121" sldId="309"/>
        </pc:sldMkLst>
      </pc:sldChg>
      <pc:sldChg chg="del">
        <pc:chgData name="Berg, J Scott" userId="2d29f135-e2d1-44ae-bfc1-43f5189a003a" providerId="ADAL" clId="{2D9FE248-F4D7-4C74-B1AD-6A578E76F2FC}" dt="2024-08-02T19:21:07.562" v="2769" actId="47"/>
        <pc:sldMkLst>
          <pc:docMk/>
          <pc:sldMk cId="2800610218" sldId="310"/>
        </pc:sldMkLst>
      </pc:sldChg>
      <pc:sldChg chg="del">
        <pc:chgData name="Berg, J Scott" userId="2d29f135-e2d1-44ae-bfc1-43f5189a003a" providerId="ADAL" clId="{2D9FE248-F4D7-4C74-B1AD-6A578E76F2FC}" dt="2024-08-02T19:21:07.562" v="2769" actId="47"/>
        <pc:sldMkLst>
          <pc:docMk/>
          <pc:sldMk cId="3149044139" sldId="311"/>
        </pc:sldMkLst>
      </pc:sldChg>
      <pc:sldChg chg="del">
        <pc:chgData name="Berg, J Scott" userId="2d29f135-e2d1-44ae-bfc1-43f5189a003a" providerId="ADAL" clId="{2D9FE248-F4D7-4C74-B1AD-6A578E76F2FC}" dt="2024-08-02T19:21:07.562" v="2769" actId="47"/>
        <pc:sldMkLst>
          <pc:docMk/>
          <pc:sldMk cId="3581048711" sldId="312"/>
        </pc:sldMkLst>
      </pc:sldChg>
      <pc:sldChg chg="del">
        <pc:chgData name="Berg, J Scott" userId="2d29f135-e2d1-44ae-bfc1-43f5189a003a" providerId="ADAL" clId="{2D9FE248-F4D7-4C74-B1AD-6A578E76F2FC}" dt="2024-08-02T19:21:07.562" v="2769" actId="47"/>
        <pc:sldMkLst>
          <pc:docMk/>
          <pc:sldMk cId="4142948879" sldId="313"/>
        </pc:sldMkLst>
      </pc:sldChg>
      <pc:sldChg chg="del">
        <pc:chgData name="Berg, J Scott" userId="2d29f135-e2d1-44ae-bfc1-43f5189a003a" providerId="ADAL" clId="{2D9FE248-F4D7-4C74-B1AD-6A578E76F2FC}" dt="2024-08-02T19:21:07.562" v="2769" actId="47"/>
        <pc:sldMkLst>
          <pc:docMk/>
          <pc:sldMk cId="3951916914" sldId="314"/>
        </pc:sldMkLst>
      </pc:sldChg>
      <pc:sldChg chg="del">
        <pc:chgData name="Berg, J Scott" userId="2d29f135-e2d1-44ae-bfc1-43f5189a003a" providerId="ADAL" clId="{2D9FE248-F4D7-4C74-B1AD-6A578E76F2FC}" dt="2024-08-02T19:21:07.562" v="2769" actId="47"/>
        <pc:sldMkLst>
          <pc:docMk/>
          <pc:sldMk cId="647761712" sldId="315"/>
        </pc:sldMkLst>
      </pc:sldChg>
      <pc:sldChg chg="del">
        <pc:chgData name="Berg, J Scott" userId="2d29f135-e2d1-44ae-bfc1-43f5189a003a" providerId="ADAL" clId="{2D9FE248-F4D7-4C74-B1AD-6A578E76F2FC}" dt="2024-08-02T19:21:07.562" v="2769" actId="47"/>
        <pc:sldMkLst>
          <pc:docMk/>
          <pc:sldMk cId="4084026454" sldId="316"/>
        </pc:sldMkLst>
      </pc:sldChg>
      <pc:sldChg chg="del">
        <pc:chgData name="Berg, J Scott" userId="2d29f135-e2d1-44ae-bfc1-43f5189a003a" providerId="ADAL" clId="{2D9FE248-F4D7-4C74-B1AD-6A578E76F2FC}" dt="2024-08-02T19:21:07.562" v="2769" actId="47"/>
        <pc:sldMkLst>
          <pc:docMk/>
          <pc:sldMk cId="1573473313" sldId="317"/>
        </pc:sldMkLst>
      </pc:sldChg>
      <pc:sldChg chg="del">
        <pc:chgData name="Berg, J Scott" userId="2d29f135-e2d1-44ae-bfc1-43f5189a003a" providerId="ADAL" clId="{2D9FE248-F4D7-4C74-B1AD-6A578E76F2FC}" dt="2024-08-02T19:21:07.562" v="2769" actId="47"/>
        <pc:sldMkLst>
          <pc:docMk/>
          <pc:sldMk cId="3208272130" sldId="318"/>
        </pc:sldMkLst>
      </pc:sldChg>
      <pc:sldChg chg="del">
        <pc:chgData name="Berg, J Scott" userId="2d29f135-e2d1-44ae-bfc1-43f5189a003a" providerId="ADAL" clId="{2D9FE248-F4D7-4C74-B1AD-6A578E76F2FC}" dt="2024-08-02T19:21:07.562" v="2769" actId="47"/>
        <pc:sldMkLst>
          <pc:docMk/>
          <pc:sldMk cId="1338280079" sldId="319"/>
        </pc:sldMkLst>
      </pc:sldChg>
      <pc:sldChg chg="del">
        <pc:chgData name="Berg, J Scott" userId="2d29f135-e2d1-44ae-bfc1-43f5189a003a" providerId="ADAL" clId="{2D9FE248-F4D7-4C74-B1AD-6A578E76F2FC}" dt="2024-08-02T19:21:07.562" v="2769" actId="47"/>
        <pc:sldMkLst>
          <pc:docMk/>
          <pc:sldMk cId="1431975079" sldId="320"/>
        </pc:sldMkLst>
      </pc:sldChg>
      <pc:sldChg chg="del">
        <pc:chgData name="Berg, J Scott" userId="2d29f135-e2d1-44ae-bfc1-43f5189a003a" providerId="ADAL" clId="{2D9FE248-F4D7-4C74-B1AD-6A578E76F2FC}" dt="2024-08-02T19:21:07.562" v="2769" actId="47"/>
        <pc:sldMkLst>
          <pc:docMk/>
          <pc:sldMk cId="2224196717" sldId="321"/>
        </pc:sldMkLst>
      </pc:sldChg>
      <pc:sldChg chg="del">
        <pc:chgData name="Berg, J Scott" userId="2d29f135-e2d1-44ae-bfc1-43f5189a003a" providerId="ADAL" clId="{2D9FE248-F4D7-4C74-B1AD-6A578E76F2FC}" dt="2024-08-02T19:21:07.562" v="2769" actId="47"/>
        <pc:sldMkLst>
          <pc:docMk/>
          <pc:sldMk cId="1887910795" sldId="322"/>
        </pc:sldMkLst>
      </pc:sldChg>
      <pc:sldChg chg="del">
        <pc:chgData name="Berg, J Scott" userId="2d29f135-e2d1-44ae-bfc1-43f5189a003a" providerId="ADAL" clId="{2D9FE248-F4D7-4C74-B1AD-6A578E76F2FC}" dt="2024-08-02T19:21:07.562" v="2769" actId="47"/>
        <pc:sldMkLst>
          <pc:docMk/>
          <pc:sldMk cId="2848873496" sldId="323"/>
        </pc:sldMkLst>
      </pc:sldChg>
      <pc:sldChg chg="del">
        <pc:chgData name="Berg, J Scott" userId="2d29f135-e2d1-44ae-bfc1-43f5189a003a" providerId="ADAL" clId="{2D9FE248-F4D7-4C74-B1AD-6A578E76F2FC}" dt="2024-08-02T19:21:07.562" v="2769" actId="47"/>
        <pc:sldMkLst>
          <pc:docMk/>
          <pc:sldMk cId="892319806" sldId="324"/>
        </pc:sldMkLst>
      </pc:sldChg>
      <pc:sldChg chg="del">
        <pc:chgData name="Berg, J Scott" userId="2d29f135-e2d1-44ae-bfc1-43f5189a003a" providerId="ADAL" clId="{2D9FE248-F4D7-4C74-B1AD-6A578E76F2FC}" dt="2024-08-02T19:21:07.562" v="2769" actId="47"/>
        <pc:sldMkLst>
          <pc:docMk/>
          <pc:sldMk cId="727500596" sldId="325"/>
        </pc:sldMkLst>
      </pc:sldChg>
      <pc:sldChg chg="del">
        <pc:chgData name="Berg, J Scott" userId="2d29f135-e2d1-44ae-bfc1-43f5189a003a" providerId="ADAL" clId="{2D9FE248-F4D7-4C74-B1AD-6A578E76F2FC}" dt="2024-08-02T19:21:07.562" v="2769" actId="47"/>
        <pc:sldMkLst>
          <pc:docMk/>
          <pc:sldMk cId="443249756" sldId="326"/>
        </pc:sldMkLst>
      </pc:sldChg>
      <pc:sldChg chg="del">
        <pc:chgData name="Berg, J Scott" userId="2d29f135-e2d1-44ae-bfc1-43f5189a003a" providerId="ADAL" clId="{2D9FE248-F4D7-4C74-B1AD-6A578E76F2FC}" dt="2024-08-02T19:21:07.562" v="2769" actId="47"/>
        <pc:sldMkLst>
          <pc:docMk/>
          <pc:sldMk cId="492531102" sldId="327"/>
        </pc:sldMkLst>
      </pc:sldChg>
      <pc:sldChg chg="del">
        <pc:chgData name="Berg, J Scott" userId="2d29f135-e2d1-44ae-bfc1-43f5189a003a" providerId="ADAL" clId="{2D9FE248-F4D7-4C74-B1AD-6A578E76F2FC}" dt="2024-08-02T19:21:07.562" v="2769" actId="47"/>
        <pc:sldMkLst>
          <pc:docMk/>
          <pc:sldMk cId="3382935648" sldId="328"/>
        </pc:sldMkLst>
      </pc:sldChg>
      <pc:sldChg chg="del">
        <pc:chgData name="Berg, J Scott" userId="2d29f135-e2d1-44ae-bfc1-43f5189a003a" providerId="ADAL" clId="{2D9FE248-F4D7-4C74-B1AD-6A578E76F2FC}" dt="2024-08-02T19:21:07.562" v="2769" actId="47"/>
        <pc:sldMkLst>
          <pc:docMk/>
          <pc:sldMk cId="3775355877" sldId="330"/>
        </pc:sldMkLst>
      </pc:sldChg>
      <pc:sldChg chg="del">
        <pc:chgData name="Berg, J Scott" userId="2d29f135-e2d1-44ae-bfc1-43f5189a003a" providerId="ADAL" clId="{2D9FE248-F4D7-4C74-B1AD-6A578E76F2FC}" dt="2024-08-02T19:21:07.562" v="2769" actId="47"/>
        <pc:sldMkLst>
          <pc:docMk/>
          <pc:sldMk cId="3191614017" sldId="331"/>
        </pc:sldMkLst>
      </pc:sldChg>
      <pc:sldChg chg="del">
        <pc:chgData name="Berg, J Scott" userId="2d29f135-e2d1-44ae-bfc1-43f5189a003a" providerId="ADAL" clId="{2D9FE248-F4D7-4C74-B1AD-6A578E76F2FC}" dt="2024-08-02T19:21:07.562" v="2769" actId="47"/>
        <pc:sldMkLst>
          <pc:docMk/>
          <pc:sldMk cId="1819445609" sldId="332"/>
        </pc:sldMkLst>
      </pc:sldChg>
      <pc:sldChg chg="del">
        <pc:chgData name="Berg, J Scott" userId="2d29f135-e2d1-44ae-bfc1-43f5189a003a" providerId="ADAL" clId="{2D9FE248-F4D7-4C74-B1AD-6A578E76F2FC}" dt="2024-08-02T19:21:07.562" v="2769" actId="47"/>
        <pc:sldMkLst>
          <pc:docMk/>
          <pc:sldMk cId="2015537307" sldId="333"/>
        </pc:sldMkLst>
      </pc:sldChg>
      <pc:sldChg chg="del">
        <pc:chgData name="Berg, J Scott" userId="2d29f135-e2d1-44ae-bfc1-43f5189a003a" providerId="ADAL" clId="{2D9FE248-F4D7-4C74-B1AD-6A578E76F2FC}" dt="2024-08-02T19:21:07.562" v="2769" actId="47"/>
        <pc:sldMkLst>
          <pc:docMk/>
          <pc:sldMk cId="2893041777" sldId="334"/>
        </pc:sldMkLst>
      </pc:sldChg>
      <pc:sldChg chg="del">
        <pc:chgData name="Berg, J Scott" userId="2d29f135-e2d1-44ae-bfc1-43f5189a003a" providerId="ADAL" clId="{2D9FE248-F4D7-4C74-B1AD-6A578E76F2FC}" dt="2024-08-02T19:21:07.562" v="2769" actId="47"/>
        <pc:sldMkLst>
          <pc:docMk/>
          <pc:sldMk cId="2125603176" sldId="335"/>
        </pc:sldMkLst>
      </pc:sldChg>
      <pc:sldChg chg="del">
        <pc:chgData name="Berg, J Scott" userId="2d29f135-e2d1-44ae-bfc1-43f5189a003a" providerId="ADAL" clId="{2D9FE248-F4D7-4C74-B1AD-6A578E76F2FC}" dt="2024-08-02T19:21:07.562" v="2769" actId="47"/>
        <pc:sldMkLst>
          <pc:docMk/>
          <pc:sldMk cId="127954583" sldId="336"/>
        </pc:sldMkLst>
      </pc:sldChg>
      <pc:sldChg chg="del">
        <pc:chgData name="Berg, J Scott" userId="2d29f135-e2d1-44ae-bfc1-43f5189a003a" providerId="ADAL" clId="{2D9FE248-F4D7-4C74-B1AD-6A578E76F2FC}" dt="2024-08-02T19:21:07.562" v="2769" actId="47"/>
        <pc:sldMkLst>
          <pc:docMk/>
          <pc:sldMk cId="372908944" sldId="337"/>
        </pc:sldMkLst>
      </pc:sldChg>
      <pc:sldChg chg="del">
        <pc:chgData name="Berg, J Scott" userId="2d29f135-e2d1-44ae-bfc1-43f5189a003a" providerId="ADAL" clId="{2D9FE248-F4D7-4C74-B1AD-6A578E76F2FC}" dt="2024-08-02T19:21:07.562" v="2769" actId="47"/>
        <pc:sldMkLst>
          <pc:docMk/>
          <pc:sldMk cId="2185333562" sldId="339"/>
        </pc:sldMkLst>
      </pc:sldChg>
      <pc:sldChg chg="del">
        <pc:chgData name="Berg, J Scott" userId="2d29f135-e2d1-44ae-bfc1-43f5189a003a" providerId="ADAL" clId="{2D9FE248-F4D7-4C74-B1AD-6A578E76F2FC}" dt="2024-08-02T19:21:07.562" v="2769" actId="47"/>
        <pc:sldMkLst>
          <pc:docMk/>
          <pc:sldMk cId="246386291" sldId="340"/>
        </pc:sldMkLst>
      </pc:sldChg>
      <pc:sldChg chg="del">
        <pc:chgData name="Berg, J Scott" userId="2d29f135-e2d1-44ae-bfc1-43f5189a003a" providerId="ADAL" clId="{2D9FE248-F4D7-4C74-B1AD-6A578E76F2FC}" dt="2024-08-02T19:21:07.562" v="2769" actId="47"/>
        <pc:sldMkLst>
          <pc:docMk/>
          <pc:sldMk cId="759117443" sldId="341"/>
        </pc:sldMkLst>
      </pc:sldChg>
      <pc:sldChg chg="del">
        <pc:chgData name="Berg, J Scott" userId="2d29f135-e2d1-44ae-bfc1-43f5189a003a" providerId="ADAL" clId="{2D9FE248-F4D7-4C74-B1AD-6A578E76F2FC}" dt="2024-08-02T19:21:07.562" v="2769" actId="47"/>
        <pc:sldMkLst>
          <pc:docMk/>
          <pc:sldMk cId="4281140084" sldId="342"/>
        </pc:sldMkLst>
      </pc:sldChg>
      <pc:sldChg chg="modSp new mod">
        <pc:chgData name="Berg, J Scott" userId="2d29f135-e2d1-44ae-bfc1-43f5189a003a" providerId="ADAL" clId="{2D9FE248-F4D7-4C74-B1AD-6A578E76F2FC}" dt="2024-08-06T06:08:52.452" v="13675" actId="20577"/>
        <pc:sldMkLst>
          <pc:docMk/>
          <pc:sldMk cId="3628400256" sldId="343"/>
        </pc:sldMkLst>
        <pc:spChg chg="mod">
          <ac:chgData name="Berg, J Scott" userId="2d29f135-e2d1-44ae-bfc1-43f5189a003a" providerId="ADAL" clId="{2D9FE248-F4D7-4C74-B1AD-6A578E76F2FC}" dt="2024-08-02T14:26:23.970" v="57" actId="20577"/>
          <ac:spMkLst>
            <pc:docMk/>
            <pc:sldMk cId="3628400256" sldId="343"/>
            <ac:spMk id="2" creationId="{B19F9AEA-363A-32C4-B5F3-2C611E8A3614}"/>
          </ac:spMkLst>
        </pc:spChg>
        <pc:spChg chg="mod">
          <ac:chgData name="Berg, J Scott" userId="2d29f135-e2d1-44ae-bfc1-43f5189a003a" providerId="ADAL" clId="{2D9FE248-F4D7-4C74-B1AD-6A578E76F2FC}" dt="2024-08-06T06:08:52.452" v="13675" actId="20577"/>
          <ac:spMkLst>
            <pc:docMk/>
            <pc:sldMk cId="3628400256" sldId="343"/>
            <ac:spMk id="3" creationId="{40E96EB1-FBA4-90D0-C28D-675BD4AEEEC4}"/>
          </ac:spMkLst>
        </pc:spChg>
      </pc:sldChg>
      <pc:sldChg chg="modSp new mod">
        <pc:chgData name="Berg, J Scott" userId="2d29f135-e2d1-44ae-bfc1-43f5189a003a" providerId="ADAL" clId="{2D9FE248-F4D7-4C74-B1AD-6A578E76F2FC}" dt="2024-08-02T14:40:01.721" v="1001" actId="20577"/>
        <pc:sldMkLst>
          <pc:docMk/>
          <pc:sldMk cId="814880388" sldId="344"/>
        </pc:sldMkLst>
        <pc:spChg chg="mod">
          <ac:chgData name="Berg, J Scott" userId="2d29f135-e2d1-44ae-bfc1-43f5189a003a" providerId="ADAL" clId="{2D9FE248-F4D7-4C74-B1AD-6A578E76F2FC}" dt="2024-08-02T14:34:21.837" v="365" actId="20577"/>
          <ac:spMkLst>
            <pc:docMk/>
            <pc:sldMk cId="814880388" sldId="344"/>
            <ac:spMk id="2" creationId="{7B66F35A-5A2D-0CE3-0033-6D7B889923FE}"/>
          </ac:spMkLst>
        </pc:spChg>
        <pc:spChg chg="mod">
          <ac:chgData name="Berg, J Scott" userId="2d29f135-e2d1-44ae-bfc1-43f5189a003a" providerId="ADAL" clId="{2D9FE248-F4D7-4C74-B1AD-6A578E76F2FC}" dt="2024-08-02T14:40:01.721" v="1001" actId="20577"/>
          <ac:spMkLst>
            <pc:docMk/>
            <pc:sldMk cId="814880388" sldId="344"/>
            <ac:spMk id="3" creationId="{068F572B-3259-F4D3-20B4-65ADB7BF3555}"/>
          </ac:spMkLst>
        </pc:spChg>
      </pc:sldChg>
      <pc:sldChg chg="modSp new mod">
        <pc:chgData name="Berg, J Scott" userId="2d29f135-e2d1-44ae-bfc1-43f5189a003a" providerId="ADAL" clId="{2D9FE248-F4D7-4C74-B1AD-6A578E76F2FC}" dt="2024-08-02T15:17:08.215" v="1917" actId="114"/>
        <pc:sldMkLst>
          <pc:docMk/>
          <pc:sldMk cId="2767151517" sldId="345"/>
        </pc:sldMkLst>
        <pc:spChg chg="mod">
          <ac:chgData name="Berg, J Scott" userId="2d29f135-e2d1-44ae-bfc1-43f5189a003a" providerId="ADAL" clId="{2D9FE248-F4D7-4C74-B1AD-6A578E76F2FC}" dt="2024-08-02T14:42:14.548" v="1040" actId="20577"/>
          <ac:spMkLst>
            <pc:docMk/>
            <pc:sldMk cId="2767151517" sldId="345"/>
            <ac:spMk id="2" creationId="{F9371C5A-7D2D-1CAB-7561-11E85BD7BEBF}"/>
          </ac:spMkLst>
        </pc:spChg>
        <pc:spChg chg="mod">
          <ac:chgData name="Berg, J Scott" userId="2d29f135-e2d1-44ae-bfc1-43f5189a003a" providerId="ADAL" clId="{2D9FE248-F4D7-4C74-B1AD-6A578E76F2FC}" dt="2024-08-02T15:17:08.215" v="1917" actId="114"/>
          <ac:spMkLst>
            <pc:docMk/>
            <pc:sldMk cId="2767151517" sldId="345"/>
            <ac:spMk id="3" creationId="{DBE6ABA2-4BB3-4967-14C6-24A1F8CAA8B8}"/>
          </ac:spMkLst>
        </pc:spChg>
      </pc:sldChg>
      <pc:sldChg chg="modSp new mod">
        <pc:chgData name="Berg, J Scott" userId="2d29f135-e2d1-44ae-bfc1-43f5189a003a" providerId="ADAL" clId="{2D9FE248-F4D7-4C74-B1AD-6A578E76F2FC}" dt="2024-08-02T15:19:32.566" v="2183" actId="20577"/>
        <pc:sldMkLst>
          <pc:docMk/>
          <pc:sldMk cId="4251312833" sldId="346"/>
        </pc:sldMkLst>
        <pc:spChg chg="mod">
          <ac:chgData name="Berg, J Scott" userId="2d29f135-e2d1-44ae-bfc1-43f5189a003a" providerId="ADAL" clId="{2D9FE248-F4D7-4C74-B1AD-6A578E76F2FC}" dt="2024-08-02T15:02:00.657" v="1563" actId="20577"/>
          <ac:spMkLst>
            <pc:docMk/>
            <pc:sldMk cId="4251312833" sldId="346"/>
            <ac:spMk id="2" creationId="{1F716885-56C7-2CD6-AAF0-E03E6BA9396A}"/>
          </ac:spMkLst>
        </pc:spChg>
        <pc:spChg chg="mod">
          <ac:chgData name="Berg, J Scott" userId="2d29f135-e2d1-44ae-bfc1-43f5189a003a" providerId="ADAL" clId="{2D9FE248-F4D7-4C74-B1AD-6A578E76F2FC}" dt="2024-08-02T15:19:32.566" v="2183" actId="20577"/>
          <ac:spMkLst>
            <pc:docMk/>
            <pc:sldMk cId="4251312833" sldId="346"/>
            <ac:spMk id="3" creationId="{37F86DFB-91B4-B62A-E79A-596D2AD606D6}"/>
          </ac:spMkLst>
        </pc:spChg>
      </pc:sldChg>
      <pc:sldChg chg="modSp new mod">
        <pc:chgData name="Berg, J Scott" userId="2d29f135-e2d1-44ae-bfc1-43f5189a003a" providerId="ADAL" clId="{2D9FE248-F4D7-4C74-B1AD-6A578E76F2FC}" dt="2024-08-02T19:19:19.436" v="2768" actId="20577"/>
        <pc:sldMkLst>
          <pc:docMk/>
          <pc:sldMk cId="783255716" sldId="347"/>
        </pc:sldMkLst>
        <pc:spChg chg="mod">
          <ac:chgData name="Berg, J Scott" userId="2d29f135-e2d1-44ae-bfc1-43f5189a003a" providerId="ADAL" clId="{2D9FE248-F4D7-4C74-B1AD-6A578E76F2FC}" dt="2024-08-02T15:34:50.887" v="2220" actId="20577"/>
          <ac:spMkLst>
            <pc:docMk/>
            <pc:sldMk cId="783255716" sldId="347"/>
            <ac:spMk id="2" creationId="{B6B01B3A-F5A2-E6C2-AB61-F22241BDD636}"/>
          </ac:spMkLst>
        </pc:spChg>
        <pc:spChg chg="mod">
          <ac:chgData name="Berg, J Scott" userId="2d29f135-e2d1-44ae-bfc1-43f5189a003a" providerId="ADAL" clId="{2D9FE248-F4D7-4C74-B1AD-6A578E76F2FC}" dt="2024-08-02T19:19:19.436" v="2768" actId="20577"/>
          <ac:spMkLst>
            <pc:docMk/>
            <pc:sldMk cId="783255716" sldId="347"/>
            <ac:spMk id="3" creationId="{FC506A41-4513-E412-2156-C25973DD4450}"/>
          </ac:spMkLst>
        </pc:spChg>
      </pc:sldChg>
      <pc:sldChg chg="modSp new mod">
        <pc:chgData name="Berg, J Scott" userId="2d29f135-e2d1-44ae-bfc1-43f5189a003a" providerId="ADAL" clId="{2D9FE248-F4D7-4C74-B1AD-6A578E76F2FC}" dt="2024-08-02T19:21:52.281" v="2824" actId="20577"/>
        <pc:sldMkLst>
          <pc:docMk/>
          <pc:sldMk cId="4061516312" sldId="348"/>
        </pc:sldMkLst>
        <pc:spChg chg="mod">
          <ac:chgData name="Berg, J Scott" userId="2d29f135-e2d1-44ae-bfc1-43f5189a003a" providerId="ADAL" clId="{2D9FE248-F4D7-4C74-B1AD-6A578E76F2FC}" dt="2024-08-02T19:21:27.403" v="2799" actId="20577"/>
          <ac:spMkLst>
            <pc:docMk/>
            <pc:sldMk cId="4061516312" sldId="348"/>
            <ac:spMk id="3" creationId="{2B1F6EDB-FDA1-BC12-EDD3-CC5C9C07283A}"/>
          </ac:spMkLst>
        </pc:spChg>
        <pc:spChg chg="mod">
          <ac:chgData name="Berg, J Scott" userId="2d29f135-e2d1-44ae-bfc1-43f5189a003a" providerId="ADAL" clId="{2D9FE248-F4D7-4C74-B1AD-6A578E76F2FC}" dt="2024-08-02T19:21:52.281" v="2824" actId="20577"/>
          <ac:spMkLst>
            <pc:docMk/>
            <pc:sldMk cId="4061516312" sldId="348"/>
            <ac:spMk id="4" creationId="{6B3542FD-EB89-35EE-B0B0-E2171DD6C9BE}"/>
          </ac:spMkLst>
        </pc:spChg>
      </pc:sldChg>
      <pc:sldChg chg="addSp modSp new mod">
        <pc:chgData name="Berg, J Scott" userId="2d29f135-e2d1-44ae-bfc1-43f5189a003a" providerId="ADAL" clId="{2D9FE248-F4D7-4C74-B1AD-6A578E76F2FC}" dt="2024-08-06T05:18:07.445" v="9667" actId="962"/>
        <pc:sldMkLst>
          <pc:docMk/>
          <pc:sldMk cId="791494116" sldId="349"/>
        </pc:sldMkLst>
        <pc:spChg chg="mod">
          <ac:chgData name="Berg, J Scott" userId="2d29f135-e2d1-44ae-bfc1-43f5189a003a" providerId="ADAL" clId="{2D9FE248-F4D7-4C74-B1AD-6A578E76F2FC}" dt="2024-08-02T19:24:01.071" v="2846" actId="20577"/>
          <ac:spMkLst>
            <pc:docMk/>
            <pc:sldMk cId="791494116" sldId="349"/>
            <ac:spMk id="2" creationId="{C80E8BA4-73F6-B28B-DE94-34C4BD9A916A}"/>
          </ac:spMkLst>
        </pc:spChg>
        <pc:spChg chg="mod">
          <ac:chgData name="Berg, J Scott" userId="2d29f135-e2d1-44ae-bfc1-43f5189a003a" providerId="ADAL" clId="{2D9FE248-F4D7-4C74-B1AD-6A578E76F2FC}" dt="2024-08-06T04:39:12.776" v="7722" actId="20577"/>
          <ac:spMkLst>
            <pc:docMk/>
            <pc:sldMk cId="791494116" sldId="349"/>
            <ac:spMk id="3" creationId="{FBB83B02-8E1B-65D2-2F0F-46C6BBDC828C}"/>
          </ac:spMkLst>
        </pc:spChg>
        <pc:picChg chg="add mod">
          <ac:chgData name="Berg, J Scott" userId="2d29f135-e2d1-44ae-bfc1-43f5189a003a" providerId="ADAL" clId="{2D9FE248-F4D7-4C74-B1AD-6A578E76F2FC}" dt="2024-08-06T05:18:07.445" v="9667" actId="962"/>
          <ac:picMkLst>
            <pc:docMk/>
            <pc:sldMk cId="791494116" sldId="349"/>
            <ac:picMk id="5" creationId="{F880FA78-67E1-A308-53BF-06F986E871A1}"/>
          </ac:picMkLst>
        </pc:picChg>
      </pc:sldChg>
      <pc:sldChg chg="addSp delSp modSp new mod">
        <pc:chgData name="Berg, J Scott" userId="2d29f135-e2d1-44ae-bfc1-43f5189a003a" providerId="ADAL" clId="{2D9FE248-F4D7-4C74-B1AD-6A578E76F2FC}" dt="2024-08-06T05:16:29.880" v="9265" actId="962"/>
        <pc:sldMkLst>
          <pc:docMk/>
          <pc:sldMk cId="3143981588" sldId="350"/>
        </pc:sldMkLst>
        <pc:spChg chg="mod">
          <ac:chgData name="Berg, J Scott" userId="2d29f135-e2d1-44ae-bfc1-43f5189a003a" providerId="ADAL" clId="{2D9FE248-F4D7-4C74-B1AD-6A578E76F2FC}" dt="2024-08-02T20:18:05" v="4161" actId="20577"/>
          <ac:spMkLst>
            <pc:docMk/>
            <pc:sldMk cId="3143981588" sldId="350"/>
            <ac:spMk id="2" creationId="{7F5C54B3-8012-62B0-2CA1-3D76C9F36121}"/>
          </ac:spMkLst>
        </pc:spChg>
        <pc:spChg chg="mod">
          <ac:chgData name="Berg, J Scott" userId="2d29f135-e2d1-44ae-bfc1-43f5189a003a" providerId="ADAL" clId="{2D9FE248-F4D7-4C74-B1AD-6A578E76F2FC}" dt="2024-08-06T05:16:29.880" v="9265" actId="962"/>
          <ac:spMkLst>
            <pc:docMk/>
            <pc:sldMk cId="3143981588" sldId="350"/>
            <ac:spMk id="3" creationId="{9AF964E8-53BD-D9C1-4565-06A74255DF4A}"/>
          </ac:spMkLst>
        </pc:spChg>
        <pc:picChg chg="add del mod">
          <ac:chgData name="Berg, J Scott" userId="2d29f135-e2d1-44ae-bfc1-43f5189a003a" providerId="ADAL" clId="{2D9FE248-F4D7-4C74-B1AD-6A578E76F2FC}" dt="2024-08-06T05:13:32.452" v="8673" actId="478"/>
          <ac:picMkLst>
            <pc:docMk/>
            <pc:sldMk cId="3143981588" sldId="350"/>
            <ac:picMk id="6" creationId="{23042015-2FD0-0AC8-E5BD-490749C74B76}"/>
          </ac:picMkLst>
        </pc:picChg>
        <pc:picChg chg="add mod">
          <ac:chgData name="Berg, J Scott" userId="2d29f135-e2d1-44ae-bfc1-43f5189a003a" providerId="ADAL" clId="{2D9FE248-F4D7-4C74-B1AD-6A578E76F2FC}" dt="2024-08-06T05:14:29.718" v="8679" actId="14100"/>
          <ac:picMkLst>
            <pc:docMk/>
            <pc:sldMk cId="3143981588" sldId="350"/>
            <ac:picMk id="7" creationId="{53BCC250-998E-5220-AA1C-54CEFF885BC2}"/>
          </ac:picMkLst>
        </pc:picChg>
      </pc:sldChg>
      <pc:sldChg chg="addSp delSp modSp new mod">
        <pc:chgData name="Berg, J Scott" userId="2d29f135-e2d1-44ae-bfc1-43f5189a003a" providerId="ADAL" clId="{2D9FE248-F4D7-4C74-B1AD-6A578E76F2FC}" dt="2024-08-06T05:17:17.825" v="9499" actId="962"/>
        <pc:sldMkLst>
          <pc:docMk/>
          <pc:sldMk cId="3201204144" sldId="351"/>
        </pc:sldMkLst>
        <pc:spChg chg="mod">
          <ac:chgData name="Berg, J Scott" userId="2d29f135-e2d1-44ae-bfc1-43f5189a003a" providerId="ADAL" clId="{2D9FE248-F4D7-4C74-B1AD-6A578E76F2FC}" dt="2024-08-05T15:45:47.476" v="4576" actId="20577"/>
          <ac:spMkLst>
            <pc:docMk/>
            <pc:sldMk cId="3201204144" sldId="351"/>
            <ac:spMk id="2" creationId="{D81E0352-CDCD-2C27-B7BD-6ED9990B504A}"/>
          </ac:spMkLst>
        </pc:spChg>
        <pc:spChg chg="mod">
          <ac:chgData name="Berg, J Scott" userId="2d29f135-e2d1-44ae-bfc1-43f5189a003a" providerId="ADAL" clId="{2D9FE248-F4D7-4C74-B1AD-6A578E76F2FC}" dt="2024-08-06T02:09:08.554" v="5497" actId="20577"/>
          <ac:spMkLst>
            <pc:docMk/>
            <pc:sldMk cId="3201204144" sldId="351"/>
            <ac:spMk id="3" creationId="{E09CAE84-DB82-60F4-4629-A4D107068220}"/>
          </ac:spMkLst>
        </pc:spChg>
        <pc:picChg chg="add del mod">
          <ac:chgData name="Berg, J Scott" userId="2d29f135-e2d1-44ae-bfc1-43f5189a003a" providerId="ADAL" clId="{2D9FE248-F4D7-4C74-B1AD-6A578E76F2FC}" dt="2024-08-06T02:48:28.390" v="6257" actId="478"/>
          <ac:picMkLst>
            <pc:docMk/>
            <pc:sldMk cId="3201204144" sldId="351"/>
            <ac:picMk id="6" creationId="{8C769C35-B750-04CB-475F-EB094A578823}"/>
          </ac:picMkLst>
        </pc:picChg>
        <pc:picChg chg="add mod">
          <ac:chgData name="Berg, J Scott" userId="2d29f135-e2d1-44ae-bfc1-43f5189a003a" providerId="ADAL" clId="{2D9FE248-F4D7-4C74-B1AD-6A578E76F2FC}" dt="2024-08-06T05:17:17.825" v="9499" actId="962"/>
          <ac:picMkLst>
            <pc:docMk/>
            <pc:sldMk cId="3201204144" sldId="351"/>
            <ac:picMk id="8" creationId="{FF77315F-9BA2-F6A2-8933-0FA3D84EB221}"/>
          </ac:picMkLst>
        </pc:picChg>
      </pc:sldChg>
      <pc:sldChg chg="addSp modSp new mod">
        <pc:chgData name="Berg, J Scott" userId="2d29f135-e2d1-44ae-bfc1-43f5189a003a" providerId="ADAL" clId="{2D9FE248-F4D7-4C74-B1AD-6A578E76F2FC}" dt="2024-08-06T05:24:17.784" v="11579" actId="962"/>
        <pc:sldMkLst>
          <pc:docMk/>
          <pc:sldMk cId="3101409135" sldId="352"/>
        </pc:sldMkLst>
        <pc:spChg chg="mod">
          <ac:chgData name="Berg, J Scott" userId="2d29f135-e2d1-44ae-bfc1-43f5189a003a" providerId="ADAL" clId="{2D9FE248-F4D7-4C74-B1AD-6A578E76F2FC}" dt="2024-08-06T01:48:40.262" v="5062" actId="20577"/>
          <ac:spMkLst>
            <pc:docMk/>
            <pc:sldMk cId="3101409135" sldId="352"/>
            <ac:spMk id="2" creationId="{E74106A5-C8EE-84BD-53EC-675AAF690D21}"/>
          </ac:spMkLst>
        </pc:spChg>
        <pc:spChg chg="mod">
          <ac:chgData name="Berg, J Scott" userId="2d29f135-e2d1-44ae-bfc1-43f5189a003a" providerId="ADAL" clId="{2D9FE248-F4D7-4C74-B1AD-6A578E76F2FC}" dt="2024-08-06T02:06:29.775" v="5432" actId="20577"/>
          <ac:spMkLst>
            <pc:docMk/>
            <pc:sldMk cId="3101409135" sldId="352"/>
            <ac:spMk id="3" creationId="{FEE0EF1E-E095-81BC-CD21-8E311DB63A40}"/>
          </ac:spMkLst>
        </pc:spChg>
        <pc:picChg chg="add mod">
          <ac:chgData name="Berg, J Scott" userId="2d29f135-e2d1-44ae-bfc1-43f5189a003a" providerId="ADAL" clId="{2D9FE248-F4D7-4C74-B1AD-6A578E76F2FC}" dt="2024-08-06T05:24:17.784" v="11579" actId="962"/>
          <ac:picMkLst>
            <pc:docMk/>
            <pc:sldMk cId="3101409135" sldId="352"/>
            <ac:picMk id="5" creationId="{C9A9ACF7-4DFD-81FD-E8FD-B21F70276A25}"/>
          </ac:picMkLst>
        </pc:picChg>
      </pc:sldChg>
      <pc:sldChg chg="addSp modSp new mod">
        <pc:chgData name="Berg, J Scott" userId="2d29f135-e2d1-44ae-bfc1-43f5189a003a" providerId="ADAL" clId="{2D9FE248-F4D7-4C74-B1AD-6A578E76F2FC}" dt="2024-08-06T05:19:41.301" v="10333" actId="962"/>
        <pc:sldMkLst>
          <pc:docMk/>
          <pc:sldMk cId="3807349756" sldId="353"/>
        </pc:sldMkLst>
        <pc:spChg chg="mod">
          <ac:chgData name="Berg, J Scott" userId="2d29f135-e2d1-44ae-bfc1-43f5189a003a" providerId="ADAL" clId="{2D9FE248-F4D7-4C74-B1AD-6A578E76F2FC}" dt="2024-08-06T02:08:02.204" v="5452" actId="20577"/>
          <ac:spMkLst>
            <pc:docMk/>
            <pc:sldMk cId="3807349756" sldId="353"/>
            <ac:spMk id="2" creationId="{4956DE5F-49E6-FBBC-C5C0-FE0CB0AE92D8}"/>
          </ac:spMkLst>
        </pc:spChg>
        <pc:spChg chg="mod">
          <ac:chgData name="Berg, J Scott" userId="2d29f135-e2d1-44ae-bfc1-43f5189a003a" providerId="ADAL" clId="{2D9FE248-F4D7-4C74-B1AD-6A578E76F2FC}" dt="2024-08-06T02:20:12.913" v="5973" actId="20577"/>
          <ac:spMkLst>
            <pc:docMk/>
            <pc:sldMk cId="3807349756" sldId="353"/>
            <ac:spMk id="3" creationId="{F8B3E5AE-AD25-10A5-6C8A-67E52EEA29E0}"/>
          </ac:spMkLst>
        </pc:spChg>
        <pc:picChg chg="add mod">
          <ac:chgData name="Berg, J Scott" userId="2d29f135-e2d1-44ae-bfc1-43f5189a003a" providerId="ADAL" clId="{2D9FE248-F4D7-4C74-B1AD-6A578E76F2FC}" dt="2024-08-06T05:18:28.709" v="9747" actId="962"/>
          <ac:picMkLst>
            <pc:docMk/>
            <pc:sldMk cId="3807349756" sldId="353"/>
            <ac:picMk id="5" creationId="{8AC9E462-8BF1-81E1-D3EB-1ED2679A7DE7}"/>
          </ac:picMkLst>
        </pc:picChg>
        <pc:picChg chg="add mod">
          <ac:chgData name="Berg, J Scott" userId="2d29f135-e2d1-44ae-bfc1-43f5189a003a" providerId="ADAL" clId="{2D9FE248-F4D7-4C74-B1AD-6A578E76F2FC}" dt="2024-08-06T05:19:03.570" v="10015" actId="962"/>
          <ac:picMkLst>
            <pc:docMk/>
            <pc:sldMk cId="3807349756" sldId="353"/>
            <ac:picMk id="6" creationId="{0690F41B-C064-772D-695D-5727F747E7DD}"/>
          </ac:picMkLst>
        </pc:picChg>
        <pc:picChg chg="add mod">
          <ac:chgData name="Berg, J Scott" userId="2d29f135-e2d1-44ae-bfc1-43f5189a003a" providerId="ADAL" clId="{2D9FE248-F4D7-4C74-B1AD-6A578E76F2FC}" dt="2024-08-06T05:19:41.301" v="10333" actId="962"/>
          <ac:picMkLst>
            <pc:docMk/>
            <pc:sldMk cId="3807349756" sldId="353"/>
            <ac:picMk id="7" creationId="{CFC18617-C88A-6B0B-89F1-9BABDC578FC8}"/>
          </ac:picMkLst>
        </pc:picChg>
      </pc:sldChg>
      <pc:sldChg chg="addSp modSp new mod">
        <pc:chgData name="Berg, J Scott" userId="2d29f135-e2d1-44ae-bfc1-43f5189a003a" providerId="ADAL" clId="{2D9FE248-F4D7-4C74-B1AD-6A578E76F2FC}" dt="2024-08-06T05:21:15.997" v="10903" actId="962"/>
        <pc:sldMkLst>
          <pc:docMk/>
          <pc:sldMk cId="1238200401" sldId="354"/>
        </pc:sldMkLst>
        <pc:spChg chg="mod">
          <ac:chgData name="Berg, J Scott" userId="2d29f135-e2d1-44ae-bfc1-43f5189a003a" providerId="ADAL" clId="{2D9FE248-F4D7-4C74-B1AD-6A578E76F2FC}" dt="2024-08-06T02:23:55.080" v="6000" actId="20577"/>
          <ac:spMkLst>
            <pc:docMk/>
            <pc:sldMk cId="1238200401" sldId="354"/>
            <ac:spMk id="2" creationId="{DCAACC33-996E-F410-29C5-A7C5418E0AEE}"/>
          </ac:spMkLst>
        </pc:spChg>
        <pc:spChg chg="mod">
          <ac:chgData name="Berg, J Scott" userId="2d29f135-e2d1-44ae-bfc1-43f5189a003a" providerId="ADAL" clId="{2D9FE248-F4D7-4C74-B1AD-6A578E76F2FC}" dt="2024-08-06T02:51:09.865" v="6454" actId="20577"/>
          <ac:spMkLst>
            <pc:docMk/>
            <pc:sldMk cId="1238200401" sldId="354"/>
            <ac:spMk id="3" creationId="{B3BED78A-F9BC-03FF-EB74-242585F36176}"/>
          </ac:spMkLst>
        </pc:spChg>
        <pc:picChg chg="add mod">
          <ac:chgData name="Berg, J Scott" userId="2d29f135-e2d1-44ae-bfc1-43f5189a003a" providerId="ADAL" clId="{2D9FE248-F4D7-4C74-B1AD-6A578E76F2FC}" dt="2024-08-06T05:21:15.997" v="10903" actId="962"/>
          <ac:picMkLst>
            <pc:docMk/>
            <pc:sldMk cId="1238200401" sldId="354"/>
            <ac:picMk id="5" creationId="{47DFEF81-3B6B-BD37-84DF-2A9711552F39}"/>
          </ac:picMkLst>
        </pc:picChg>
      </pc:sldChg>
      <pc:sldChg chg="modSp new mod">
        <pc:chgData name="Berg, J Scott" userId="2d29f135-e2d1-44ae-bfc1-43f5189a003a" providerId="ADAL" clId="{2D9FE248-F4D7-4C74-B1AD-6A578E76F2FC}" dt="2024-08-06T04:25:17.122" v="7305" actId="20577"/>
        <pc:sldMkLst>
          <pc:docMk/>
          <pc:sldMk cId="4113346372" sldId="355"/>
        </pc:sldMkLst>
        <pc:spChg chg="mod">
          <ac:chgData name="Berg, J Scott" userId="2d29f135-e2d1-44ae-bfc1-43f5189a003a" providerId="ADAL" clId="{2D9FE248-F4D7-4C74-B1AD-6A578E76F2FC}" dt="2024-08-06T03:13:29.944" v="6471" actId="20577"/>
          <ac:spMkLst>
            <pc:docMk/>
            <pc:sldMk cId="4113346372" sldId="355"/>
            <ac:spMk id="2" creationId="{72368E4F-457F-3050-3405-25F77FD07C66}"/>
          </ac:spMkLst>
        </pc:spChg>
        <pc:spChg chg="mod">
          <ac:chgData name="Berg, J Scott" userId="2d29f135-e2d1-44ae-bfc1-43f5189a003a" providerId="ADAL" clId="{2D9FE248-F4D7-4C74-B1AD-6A578E76F2FC}" dt="2024-08-06T04:25:17.122" v="7305" actId="20577"/>
          <ac:spMkLst>
            <pc:docMk/>
            <pc:sldMk cId="4113346372" sldId="355"/>
            <ac:spMk id="3" creationId="{4D50875A-0F4B-D955-F10E-22C5ADDFB3D4}"/>
          </ac:spMkLst>
        </pc:spChg>
      </pc:sldChg>
      <pc:sldChg chg="addSp modSp new mod">
        <pc:chgData name="Berg, J Scott" userId="2d29f135-e2d1-44ae-bfc1-43f5189a003a" providerId="ADAL" clId="{2D9FE248-F4D7-4C74-B1AD-6A578E76F2FC}" dt="2024-08-06T05:23:30.746" v="11431" actId="962"/>
        <pc:sldMkLst>
          <pc:docMk/>
          <pc:sldMk cId="1640226075" sldId="356"/>
        </pc:sldMkLst>
        <pc:spChg chg="mod">
          <ac:chgData name="Berg, J Scott" userId="2d29f135-e2d1-44ae-bfc1-43f5189a003a" providerId="ADAL" clId="{2D9FE248-F4D7-4C74-B1AD-6A578E76F2FC}" dt="2024-08-06T03:16:43.546" v="6922" actId="20577"/>
          <ac:spMkLst>
            <pc:docMk/>
            <pc:sldMk cId="1640226075" sldId="356"/>
            <ac:spMk id="2" creationId="{61C84265-103C-912A-B641-5846EE0ADBBF}"/>
          </ac:spMkLst>
        </pc:spChg>
        <pc:spChg chg="mod">
          <ac:chgData name="Berg, J Scott" userId="2d29f135-e2d1-44ae-bfc1-43f5189a003a" providerId="ADAL" clId="{2D9FE248-F4D7-4C74-B1AD-6A578E76F2FC}" dt="2024-08-06T05:05:05.907" v="8324" actId="20577"/>
          <ac:spMkLst>
            <pc:docMk/>
            <pc:sldMk cId="1640226075" sldId="356"/>
            <ac:spMk id="3" creationId="{A48B79B4-C3F2-7391-16DA-EBDF3C95752D}"/>
          </ac:spMkLst>
        </pc:spChg>
        <pc:picChg chg="add mod">
          <ac:chgData name="Berg, J Scott" userId="2d29f135-e2d1-44ae-bfc1-43f5189a003a" providerId="ADAL" clId="{2D9FE248-F4D7-4C74-B1AD-6A578E76F2FC}" dt="2024-08-06T05:23:30.746" v="11431" actId="962"/>
          <ac:picMkLst>
            <pc:docMk/>
            <pc:sldMk cId="1640226075" sldId="356"/>
            <ac:picMk id="1026" creationId="{242DBFD6-7C98-CE5D-93B8-1F85E0100B15}"/>
          </ac:picMkLst>
        </pc:picChg>
        <pc:picChg chg="add mod">
          <ac:chgData name="Berg, J Scott" userId="2d29f135-e2d1-44ae-bfc1-43f5189a003a" providerId="ADAL" clId="{2D9FE248-F4D7-4C74-B1AD-6A578E76F2FC}" dt="2024-08-06T05:23:10.740" v="11419" actId="962"/>
          <ac:picMkLst>
            <pc:docMk/>
            <pc:sldMk cId="1640226075" sldId="356"/>
            <ac:picMk id="1027" creationId="{665EC9DF-45D2-B864-686A-3F8BB8E1619C}"/>
          </ac:picMkLst>
        </pc:picChg>
        <pc:picChg chg="add mod">
          <ac:chgData name="Berg, J Scott" userId="2d29f135-e2d1-44ae-bfc1-43f5189a003a" providerId="ADAL" clId="{2D9FE248-F4D7-4C74-B1AD-6A578E76F2FC}" dt="2024-08-06T05:22:54.388" v="11407" actId="962"/>
          <ac:picMkLst>
            <pc:docMk/>
            <pc:sldMk cId="1640226075" sldId="356"/>
            <ac:picMk id="1028" creationId="{1405970B-A235-9EB0-6458-8D59899F7AEA}"/>
          </ac:picMkLst>
        </pc:picChg>
      </pc:sldChg>
      <pc:sldChg chg="addSp delSp modSp new mod delAnim modAnim">
        <pc:chgData name="Berg, J Scott" userId="2d29f135-e2d1-44ae-bfc1-43f5189a003a" providerId="ADAL" clId="{2D9FE248-F4D7-4C74-B1AD-6A578E76F2FC}" dt="2024-08-06T06:08:30.792" v="13655"/>
        <pc:sldMkLst>
          <pc:docMk/>
          <pc:sldMk cId="3514245411" sldId="357"/>
        </pc:sldMkLst>
        <pc:spChg chg="mod">
          <ac:chgData name="Berg, J Scott" userId="2d29f135-e2d1-44ae-bfc1-43f5189a003a" providerId="ADAL" clId="{2D9FE248-F4D7-4C74-B1AD-6A578E76F2FC}" dt="2024-08-06T04:40:47.959" v="7737" actId="20577"/>
          <ac:spMkLst>
            <pc:docMk/>
            <pc:sldMk cId="3514245411" sldId="357"/>
            <ac:spMk id="2" creationId="{B240BA34-80A4-3F8F-C558-6F2E18983B8C}"/>
          </ac:spMkLst>
        </pc:spChg>
        <pc:spChg chg="mod">
          <ac:chgData name="Berg, J Scott" userId="2d29f135-e2d1-44ae-bfc1-43f5189a003a" providerId="ADAL" clId="{2D9FE248-F4D7-4C74-B1AD-6A578E76F2FC}" dt="2024-08-06T04:58:42.398" v="8281" actId="20577"/>
          <ac:spMkLst>
            <pc:docMk/>
            <pc:sldMk cId="3514245411" sldId="357"/>
            <ac:spMk id="3" creationId="{81779093-E507-F3CB-058F-7AB48BAFF5ED}"/>
          </ac:spMkLst>
        </pc:spChg>
        <pc:picChg chg="add del mod">
          <ac:chgData name="Berg, J Scott" userId="2d29f135-e2d1-44ae-bfc1-43f5189a003a" providerId="ADAL" clId="{2D9FE248-F4D7-4C74-B1AD-6A578E76F2FC}" dt="2024-08-06T05:02:37.326" v="8283" actId="478"/>
          <ac:picMkLst>
            <pc:docMk/>
            <pc:sldMk cId="3514245411" sldId="357"/>
            <ac:picMk id="5" creationId="{C588CA24-B003-01D9-58FF-80E2F4182DF8}"/>
          </ac:picMkLst>
        </pc:picChg>
        <pc:picChg chg="add mod">
          <ac:chgData name="Berg, J Scott" userId="2d29f135-e2d1-44ae-bfc1-43f5189a003a" providerId="ADAL" clId="{2D9FE248-F4D7-4C74-B1AD-6A578E76F2FC}" dt="2024-08-06T05:25:47.532" v="12113" actId="962"/>
          <ac:picMkLst>
            <pc:docMk/>
            <pc:sldMk cId="3514245411" sldId="357"/>
            <ac:picMk id="6" creationId="{9B1A9F28-90BA-47F2-BF6E-806983DA835D}"/>
          </ac:picMkLst>
        </pc:picChg>
        <pc:picChg chg="add mod">
          <ac:chgData name="Berg, J Scott" userId="2d29f135-e2d1-44ae-bfc1-43f5189a003a" providerId="ADAL" clId="{2D9FE248-F4D7-4C74-B1AD-6A578E76F2FC}" dt="2024-08-06T05:25:08.927" v="11833" actId="962"/>
          <ac:picMkLst>
            <pc:docMk/>
            <pc:sldMk cId="3514245411" sldId="357"/>
            <ac:picMk id="8" creationId="{A3053C0F-B2E3-FB13-1490-051FB2F5AA3F}"/>
          </ac:picMkLst>
        </pc:picChg>
      </pc:sldChg>
      <pc:sldChg chg="addSp modSp new mod">
        <pc:chgData name="Berg, J Scott" userId="2d29f135-e2d1-44ae-bfc1-43f5189a003a" providerId="ADAL" clId="{2D9FE248-F4D7-4C74-B1AD-6A578E76F2FC}" dt="2024-08-06T05:29:12.713" v="12364" actId="20577"/>
        <pc:sldMkLst>
          <pc:docMk/>
          <pc:sldMk cId="191918844" sldId="358"/>
        </pc:sldMkLst>
        <pc:spChg chg="mod">
          <ac:chgData name="Berg, J Scott" userId="2d29f135-e2d1-44ae-bfc1-43f5189a003a" providerId="ADAL" clId="{2D9FE248-F4D7-4C74-B1AD-6A578E76F2FC}" dt="2024-08-06T05:06:32.638" v="8344" actId="20577"/>
          <ac:spMkLst>
            <pc:docMk/>
            <pc:sldMk cId="191918844" sldId="358"/>
            <ac:spMk id="2" creationId="{1261D3EB-52D9-C72E-6FCF-3BD93ED59E6D}"/>
          </ac:spMkLst>
        </pc:spChg>
        <pc:spChg chg="mod">
          <ac:chgData name="Berg, J Scott" userId="2d29f135-e2d1-44ae-bfc1-43f5189a003a" providerId="ADAL" clId="{2D9FE248-F4D7-4C74-B1AD-6A578E76F2FC}" dt="2024-08-06T05:29:12.713" v="12364" actId="20577"/>
          <ac:spMkLst>
            <pc:docMk/>
            <pc:sldMk cId="191918844" sldId="358"/>
            <ac:spMk id="3" creationId="{70CD5FF1-75AF-5BF7-F86D-642C4C0D3B8A}"/>
          </ac:spMkLst>
        </pc:spChg>
        <pc:picChg chg="add mod">
          <ac:chgData name="Berg, J Scott" userId="2d29f135-e2d1-44ae-bfc1-43f5189a003a" providerId="ADAL" clId="{2D9FE248-F4D7-4C74-B1AD-6A578E76F2FC}" dt="2024-08-06T05:28:38.905" v="12316" actId="962"/>
          <ac:picMkLst>
            <pc:docMk/>
            <pc:sldMk cId="191918844" sldId="358"/>
            <ac:picMk id="5" creationId="{48C50845-ECF8-E108-BAF2-B60E2A72C00B}"/>
          </ac:picMkLst>
        </pc:picChg>
      </pc:sldChg>
      <pc:sldChg chg="modSp new mod">
        <pc:chgData name="Berg, J Scott" userId="2d29f135-e2d1-44ae-bfc1-43f5189a003a" providerId="ADAL" clId="{2D9FE248-F4D7-4C74-B1AD-6A578E76F2FC}" dt="2024-08-06T05:31:07.096" v="12398" actId="20577"/>
        <pc:sldMkLst>
          <pc:docMk/>
          <pc:sldMk cId="510263013" sldId="359"/>
        </pc:sldMkLst>
        <pc:spChg chg="mod">
          <ac:chgData name="Berg, J Scott" userId="2d29f135-e2d1-44ae-bfc1-43f5189a003a" providerId="ADAL" clId="{2D9FE248-F4D7-4C74-B1AD-6A578E76F2FC}" dt="2024-08-06T05:31:07.096" v="12398" actId="20577"/>
          <ac:spMkLst>
            <pc:docMk/>
            <pc:sldMk cId="510263013" sldId="359"/>
            <ac:spMk id="3" creationId="{54068C56-C1F4-806C-1B1E-6D3E74AC1CAD}"/>
          </ac:spMkLst>
        </pc:spChg>
      </pc:sldChg>
      <pc:sldChg chg="modSp add mod ord">
        <pc:chgData name="Berg, J Scott" userId="2d29f135-e2d1-44ae-bfc1-43f5189a003a" providerId="ADAL" clId="{2D9FE248-F4D7-4C74-B1AD-6A578E76F2FC}" dt="2024-08-06T05:31:48.344" v="12430" actId="20577"/>
        <pc:sldMkLst>
          <pc:docMk/>
          <pc:sldMk cId="2279677819" sldId="360"/>
        </pc:sldMkLst>
        <pc:spChg chg="mod">
          <ac:chgData name="Berg, J Scott" userId="2d29f135-e2d1-44ae-bfc1-43f5189a003a" providerId="ADAL" clId="{2D9FE248-F4D7-4C74-B1AD-6A578E76F2FC}" dt="2024-08-06T05:31:48.344" v="12430" actId="20577"/>
          <ac:spMkLst>
            <pc:docMk/>
            <pc:sldMk cId="2279677819" sldId="360"/>
            <ac:spMk id="4" creationId="{6B3542FD-EB89-35EE-B0B0-E2171DD6C9BE}"/>
          </ac:spMkLst>
        </pc:spChg>
      </pc:sldChg>
      <pc:sldChg chg="modSp add mod ord">
        <pc:chgData name="Berg, J Scott" userId="2d29f135-e2d1-44ae-bfc1-43f5189a003a" providerId="ADAL" clId="{2D9FE248-F4D7-4C74-B1AD-6A578E76F2FC}" dt="2024-08-06T05:32:09.862" v="12440" actId="20577"/>
        <pc:sldMkLst>
          <pc:docMk/>
          <pc:sldMk cId="3462779430" sldId="361"/>
        </pc:sldMkLst>
        <pc:spChg chg="mod">
          <ac:chgData name="Berg, J Scott" userId="2d29f135-e2d1-44ae-bfc1-43f5189a003a" providerId="ADAL" clId="{2D9FE248-F4D7-4C74-B1AD-6A578E76F2FC}" dt="2024-08-06T05:32:09.862" v="12440" actId="20577"/>
          <ac:spMkLst>
            <pc:docMk/>
            <pc:sldMk cId="3462779430" sldId="361"/>
            <ac:spMk id="4" creationId="{6B3542FD-EB89-35EE-B0B0-E2171DD6C9BE}"/>
          </ac:spMkLst>
        </pc:spChg>
      </pc:sldChg>
      <pc:sldChg chg="modSp new mod">
        <pc:chgData name="Berg, J Scott" userId="2d29f135-e2d1-44ae-bfc1-43f5189a003a" providerId="ADAL" clId="{2D9FE248-F4D7-4C74-B1AD-6A578E76F2FC}" dt="2024-08-06T05:34:09.377" v="12472" actId="20577"/>
        <pc:sldMkLst>
          <pc:docMk/>
          <pc:sldMk cId="3187638718" sldId="362"/>
        </pc:sldMkLst>
        <pc:spChg chg="mod">
          <ac:chgData name="Berg, J Scott" userId="2d29f135-e2d1-44ae-bfc1-43f5189a003a" providerId="ADAL" clId="{2D9FE248-F4D7-4C74-B1AD-6A578E76F2FC}" dt="2024-08-06T05:34:09.377" v="12472" actId="20577"/>
          <ac:spMkLst>
            <pc:docMk/>
            <pc:sldMk cId="3187638718" sldId="362"/>
            <ac:spMk id="3" creationId="{AD6C9278-1A84-AC62-E2D3-3C7A35F87D45}"/>
          </ac:spMkLst>
        </pc:spChg>
      </pc:sldChg>
      <pc:sldChg chg="modSp new mod">
        <pc:chgData name="Berg, J Scott" userId="2d29f135-e2d1-44ae-bfc1-43f5189a003a" providerId="ADAL" clId="{2D9FE248-F4D7-4C74-B1AD-6A578E76F2FC}" dt="2024-08-06T05:44:46.687" v="13236" actId="20577"/>
        <pc:sldMkLst>
          <pc:docMk/>
          <pc:sldMk cId="1964418686" sldId="363"/>
        </pc:sldMkLst>
        <pc:spChg chg="mod">
          <ac:chgData name="Berg, J Scott" userId="2d29f135-e2d1-44ae-bfc1-43f5189a003a" providerId="ADAL" clId="{2D9FE248-F4D7-4C74-B1AD-6A578E76F2FC}" dt="2024-08-06T05:35:16.140" v="12490" actId="20577"/>
          <ac:spMkLst>
            <pc:docMk/>
            <pc:sldMk cId="1964418686" sldId="363"/>
            <ac:spMk id="2" creationId="{A59047CC-E7F3-24AD-78EF-76CE1BA41183}"/>
          </ac:spMkLst>
        </pc:spChg>
        <pc:spChg chg="mod">
          <ac:chgData name="Berg, J Scott" userId="2d29f135-e2d1-44ae-bfc1-43f5189a003a" providerId="ADAL" clId="{2D9FE248-F4D7-4C74-B1AD-6A578E76F2FC}" dt="2024-08-06T05:44:46.687" v="13236" actId="20577"/>
          <ac:spMkLst>
            <pc:docMk/>
            <pc:sldMk cId="1964418686" sldId="363"/>
            <ac:spMk id="3" creationId="{48584689-70CB-9547-848D-A47E5D32F834}"/>
          </ac:spMkLst>
        </pc:spChg>
      </pc:sldChg>
      <pc:sldChg chg="new del">
        <pc:chgData name="Berg, J Scott" userId="2d29f135-e2d1-44ae-bfc1-43f5189a003a" providerId="ADAL" clId="{2D9FE248-F4D7-4C74-B1AD-6A578E76F2FC}" dt="2024-08-06T05:34:47.061" v="12474" actId="47"/>
        <pc:sldMkLst>
          <pc:docMk/>
          <pc:sldMk cId="2851553961" sldId="363"/>
        </pc:sldMkLst>
      </pc:sldChg>
      <pc:sldChg chg="modSp new mod">
        <pc:chgData name="Berg, J Scott" userId="2d29f135-e2d1-44ae-bfc1-43f5189a003a" providerId="ADAL" clId="{2D9FE248-F4D7-4C74-B1AD-6A578E76F2FC}" dt="2024-08-06T05:49:54.563" v="13652" actId="20577"/>
        <pc:sldMkLst>
          <pc:docMk/>
          <pc:sldMk cId="4003223285" sldId="364"/>
        </pc:sldMkLst>
        <pc:spChg chg="mod">
          <ac:chgData name="Berg, J Scott" userId="2d29f135-e2d1-44ae-bfc1-43f5189a003a" providerId="ADAL" clId="{2D9FE248-F4D7-4C74-B1AD-6A578E76F2FC}" dt="2024-08-06T05:43:17.713" v="13170" actId="20577"/>
          <ac:spMkLst>
            <pc:docMk/>
            <pc:sldMk cId="4003223285" sldId="364"/>
            <ac:spMk id="2" creationId="{1D9F8FA6-E5F2-4BC8-76D1-1940229FDA85}"/>
          </ac:spMkLst>
        </pc:spChg>
        <pc:spChg chg="mod">
          <ac:chgData name="Berg, J Scott" userId="2d29f135-e2d1-44ae-bfc1-43f5189a003a" providerId="ADAL" clId="{2D9FE248-F4D7-4C74-B1AD-6A578E76F2FC}" dt="2024-08-06T05:49:54.563" v="13652" actId="20577"/>
          <ac:spMkLst>
            <pc:docMk/>
            <pc:sldMk cId="4003223285" sldId="364"/>
            <ac:spMk id="3" creationId="{905CD6F7-FD0B-11CF-99B9-DEC3B713B5A2}"/>
          </ac:spMkLst>
        </pc:spChg>
      </pc:sldChg>
    </pc:docChg>
  </pc:docChgLst>
  <pc:docChgLst>
    <pc:chgData name="Berg, J Scott" userId="2d29f135-e2d1-44ae-bfc1-43f5189a003a" providerId="ADAL" clId="{48A34083-0A42-4DB9-8C6F-9580473B2CD9}"/>
    <pc:docChg chg="undo custSel addSld delSld modSld sldOrd">
      <pc:chgData name="Berg, J Scott" userId="2d29f135-e2d1-44ae-bfc1-43f5189a003a" providerId="ADAL" clId="{48A34083-0A42-4DB9-8C6F-9580473B2CD9}" dt="2024-07-16T12:52:21.832" v="23455" actId="20577"/>
      <pc:docMkLst>
        <pc:docMk/>
      </pc:docMkLst>
      <pc:sldChg chg="modSp mod">
        <pc:chgData name="Berg, J Scott" userId="2d29f135-e2d1-44ae-bfc1-43f5189a003a" providerId="ADAL" clId="{48A34083-0A42-4DB9-8C6F-9580473B2CD9}" dt="2024-07-16T12:52:21.832" v="23455" actId="20577"/>
        <pc:sldMkLst>
          <pc:docMk/>
          <pc:sldMk cId="2246755923" sldId="256"/>
        </pc:sldMkLst>
        <pc:spChg chg="mod">
          <ac:chgData name="Berg, J Scott" userId="2d29f135-e2d1-44ae-bfc1-43f5189a003a" providerId="ADAL" clId="{48A34083-0A42-4DB9-8C6F-9580473B2CD9}" dt="2024-07-09T14:25:47.293" v="53" actId="20577"/>
          <ac:spMkLst>
            <pc:docMk/>
            <pc:sldMk cId="2246755923" sldId="256"/>
            <ac:spMk id="2" creationId="{1C156CBC-DA70-7741-BB3F-BCDBBE052F88}"/>
          </ac:spMkLst>
        </pc:spChg>
        <pc:spChg chg="mod">
          <ac:chgData name="Berg, J Scott" userId="2d29f135-e2d1-44ae-bfc1-43f5189a003a" providerId="ADAL" clId="{48A34083-0A42-4DB9-8C6F-9580473B2CD9}" dt="2024-07-16T12:52:21.832" v="23455" actId="20577"/>
          <ac:spMkLst>
            <pc:docMk/>
            <pc:sldMk cId="2246755923" sldId="256"/>
            <ac:spMk id="3" creationId="{FDB0E14B-6889-F849-8A8C-D01D7C36038D}"/>
          </ac:spMkLst>
        </pc:spChg>
        <pc:spChg chg="mod">
          <ac:chgData name="Berg, J Scott" userId="2d29f135-e2d1-44ae-bfc1-43f5189a003a" providerId="ADAL" clId="{48A34083-0A42-4DB9-8C6F-9580473B2CD9}" dt="2024-07-09T14:31:27.664" v="84" actId="20577"/>
          <ac:spMkLst>
            <pc:docMk/>
            <pc:sldMk cId="2246755923" sldId="256"/>
            <ac:spMk id="4" creationId="{BD0F4563-AB5E-1F4E-B28C-08AC1323034C}"/>
          </ac:spMkLst>
        </pc:spChg>
      </pc:sldChg>
      <pc:sldChg chg="del">
        <pc:chgData name="Berg, J Scott" userId="2d29f135-e2d1-44ae-bfc1-43f5189a003a" providerId="ADAL" clId="{48A34083-0A42-4DB9-8C6F-9580473B2CD9}" dt="2024-07-09T14:32:00.131" v="85" actId="47"/>
        <pc:sldMkLst>
          <pc:docMk/>
          <pc:sldMk cId="3417263781" sldId="257"/>
        </pc:sldMkLst>
      </pc:sldChg>
      <pc:sldChg chg="del">
        <pc:chgData name="Berg, J Scott" userId="2d29f135-e2d1-44ae-bfc1-43f5189a003a" providerId="ADAL" clId="{48A34083-0A42-4DB9-8C6F-9580473B2CD9}" dt="2024-07-09T14:32:00.131" v="85" actId="47"/>
        <pc:sldMkLst>
          <pc:docMk/>
          <pc:sldMk cId="4290231083" sldId="258"/>
        </pc:sldMkLst>
      </pc:sldChg>
      <pc:sldChg chg="del">
        <pc:chgData name="Berg, J Scott" userId="2d29f135-e2d1-44ae-bfc1-43f5189a003a" providerId="ADAL" clId="{48A34083-0A42-4DB9-8C6F-9580473B2CD9}" dt="2024-07-09T14:32:00.131" v="85" actId="47"/>
        <pc:sldMkLst>
          <pc:docMk/>
          <pc:sldMk cId="375818242" sldId="261"/>
        </pc:sldMkLst>
      </pc:sldChg>
      <pc:sldChg chg="modSp mod">
        <pc:chgData name="Berg, J Scott" userId="2d29f135-e2d1-44ae-bfc1-43f5189a003a" providerId="ADAL" clId="{48A34083-0A42-4DB9-8C6F-9580473B2CD9}" dt="2024-07-16T08:55:22.622" v="20715" actId="20577"/>
        <pc:sldMkLst>
          <pc:docMk/>
          <pc:sldMk cId="78726673" sldId="263"/>
        </pc:sldMkLst>
        <pc:spChg chg="mod">
          <ac:chgData name="Berg, J Scott" userId="2d29f135-e2d1-44ae-bfc1-43f5189a003a" providerId="ADAL" clId="{48A34083-0A42-4DB9-8C6F-9580473B2CD9}" dt="2024-07-16T08:54:05.961" v="20639" actId="20577"/>
          <ac:spMkLst>
            <pc:docMk/>
            <pc:sldMk cId="78726673" sldId="263"/>
            <ac:spMk id="2" creationId="{A387FD8E-4C7D-9B47-253C-DE1FC98C8C28}"/>
          </ac:spMkLst>
        </pc:spChg>
        <pc:spChg chg="mod">
          <ac:chgData name="Berg, J Scott" userId="2d29f135-e2d1-44ae-bfc1-43f5189a003a" providerId="ADAL" clId="{48A34083-0A42-4DB9-8C6F-9580473B2CD9}" dt="2024-07-16T08:55:22.622" v="20715" actId="20577"/>
          <ac:spMkLst>
            <pc:docMk/>
            <pc:sldMk cId="78726673" sldId="263"/>
            <ac:spMk id="3" creationId="{9217FD67-2655-FD69-77ED-338BC645475B}"/>
          </ac:spMkLst>
        </pc:spChg>
      </pc:sldChg>
      <pc:sldChg chg="del">
        <pc:chgData name="Berg, J Scott" userId="2d29f135-e2d1-44ae-bfc1-43f5189a003a" providerId="ADAL" clId="{48A34083-0A42-4DB9-8C6F-9580473B2CD9}" dt="2024-07-09T14:32:00.131" v="85" actId="47"/>
        <pc:sldMkLst>
          <pc:docMk/>
          <pc:sldMk cId="524634269" sldId="282"/>
        </pc:sldMkLst>
      </pc:sldChg>
      <pc:sldChg chg="del">
        <pc:chgData name="Berg, J Scott" userId="2d29f135-e2d1-44ae-bfc1-43f5189a003a" providerId="ADAL" clId="{48A34083-0A42-4DB9-8C6F-9580473B2CD9}" dt="2024-07-09T14:32:00.131" v="85" actId="47"/>
        <pc:sldMkLst>
          <pc:docMk/>
          <pc:sldMk cId="3529988307" sldId="283"/>
        </pc:sldMkLst>
      </pc:sldChg>
      <pc:sldChg chg="del">
        <pc:chgData name="Berg, J Scott" userId="2d29f135-e2d1-44ae-bfc1-43f5189a003a" providerId="ADAL" clId="{48A34083-0A42-4DB9-8C6F-9580473B2CD9}" dt="2024-07-09T14:32:00.131" v="85" actId="47"/>
        <pc:sldMkLst>
          <pc:docMk/>
          <pc:sldMk cId="2503963566" sldId="284"/>
        </pc:sldMkLst>
      </pc:sldChg>
      <pc:sldChg chg="del">
        <pc:chgData name="Berg, J Scott" userId="2d29f135-e2d1-44ae-bfc1-43f5189a003a" providerId="ADAL" clId="{48A34083-0A42-4DB9-8C6F-9580473B2CD9}" dt="2024-07-09T14:32:00.131" v="85" actId="47"/>
        <pc:sldMkLst>
          <pc:docMk/>
          <pc:sldMk cId="3435678097" sldId="291"/>
        </pc:sldMkLst>
      </pc:sldChg>
      <pc:sldChg chg="del">
        <pc:chgData name="Berg, J Scott" userId="2d29f135-e2d1-44ae-bfc1-43f5189a003a" providerId="ADAL" clId="{48A34083-0A42-4DB9-8C6F-9580473B2CD9}" dt="2024-07-09T14:32:00.131" v="85" actId="47"/>
        <pc:sldMkLst>
          <pc:docMk/>
          <pc:sldMk cId="4193492493" sldId="292"/>
        </pc:sldMkLst>
      </pc:sldChg>
      <pc:sldChg chg="addSp delSp modSp mod">
        <pc:chgData name="Berg, J Scott" userId="2d29f135-e2d1-44ae-bfc1-43f5189a003a" providerId="ADAL" clId="{48A34083-0A42-4DB9-8C6F-9580473B2CD9}" dt="2024-07-10T13:19:48.939" v="1039" actId="20577"/>
        <pc:sldMkLst>
          <pc:docMk/>
          <pc:sldMk cId="3664672881" sldId="294"/>
        </pc:sldMkLst>
        <pc:spChg chg="mod">
          <ac:chgData name="Berg, J Scott" userId="2d29f135-e2d1-44ae-bfc1-43f5189a003a" providerId="ADAL" clId="{48A34083-0A42-4DB9-8C6F-9580473B2CD9}" dt="2024-07-10T13:19:48.939" v="1039" actId="20577"/>
          <ac:spMkLst>
            <pc:docMk/>
            <pc:sldMk cId="3664672881" sldId="294"/>
            <ac:spMk id="2" creationId="{B706DC6C-110C-3097-A439-630C4F87A5BB}"/>
          </ac:spMkLst>
        </pc:spChg>
        <pc:spChg chg="mod">
          <ac:chgData name="Berg, J Scott" userId="2d29f135-e2d1-44ae-bfc1-43f5189a003a" providerId="ADAL" clId="{48A34083-0A42-4DB9-8C6F-9580473B2CD9}" dt="2024-07-10T13:19:17.684" v="1004" actId="20577"/>
          <ac:spMkLst>
            <pc:docMk/>
            <pc:sldMk cId="3664672881" sldId="294"/>
            <ac:spMk id="3" creationId="{80BC7A37-E2DC-F62D-B1F0-BC83C34044EB}"/>
          </ac:spMkLst>
        </pc:spChg>
        <pc:spChg chg="add">
          <ac:chgData name="Berg, J Scott" userId="2d29f135-e2d1-44ae-bfc1-43f5189a003a" providerId="ADAL" clId="{48A34083-0A42-4DB9-8C6F-9580473B2CD9}" dt="2024-07-09T14:57:49.963" v="491"/>
          <ac:spMkLst>
            <pc:docMk/>
            <pc:sldMk cId="3664672881" sldId="294"/>
            <ac:spMk id="5" creationId="{BCE66C12-ABD1-1A42-9CDE-E637408DE213}"/>
          </ac:spMkLst>
        </pc:spChg>
        <pc:spChg chg="add">
          <ac:chgData name="Berg, J Scott" userId="2d29f135-e2d1-44ae-bfc1-43f5189a003a" providerId="ADAL" clId="{48A34083-0A42-4DB9-8C6F-9580473B2CD9}" dt="2024-07-09T15:00:05.327" v="492"/>
          <ac:spMkLst>
            <pc:docMk/>
            <pc:sldMk cId="3664672881" sldId="294"/>
            <ac:spMk id="7" creationId="{842186E3-A1F0-984F-347C-7BE5E0CE23AF}"/>
          </ac:spMkLst>
        </pc:spChg>
        <pc:picChg chg="add del mod">
          <ac:chgData name="Berg, J Scott" userId="2d29f135-e2d1-44ae-bfc1-43f5189a003a" providerId="ADAL" clId="{48A34083-0A42-4DB9-8C6F-9580473B2CD9}" dt="2024-07-10T13:15:04.922" v="744" actId="478"/>
          <ac:picMkLst>
            <pc:docMk/>
            <pc:sldMk cId="3664672881" sldId="294"/>
            <ac:picMk id="6" creationId="{0A672689-5D13-7F9A-3ECC-2A7869B284CB}"/>
          </ac:picMkLst>
        </pc:picChg>
        <pc:picChg chg="del mod">
          <ac:chgData name="Berg, J Scott" userId="2d29f135-e2d1-44ae-bfc1-43f5189a003a" providerId="ADAL" clId="{48A34083-0A42-4DB9-8C6F-9580473B2CD9}" dt="2024-07-09T15:03:09.511" v="499" actId="478"/>
          <ac:picMkLst>
            <pc:docMk/>
            <pc:sldMk cId="3664672881" sldId="294"/>
            <ac:picMk id="6" creationId="{9181E662-9621-AA20-F119-ACEE3CFA45A7}"/>
          </ac:picMkLst>
        </pc:picChg>
        <pc:picChg chg="add mod">
          <ac:chgData name="Berg, J Scott" userId="2d29f135-e2d1-44ae-bfc1-43f5189a003a" providerId="ADAL" clId="{48A34083-0A42-4DB9-8C6F-9580473B2CD9}" dt="2024-07-10T13:17:17.307" v="991" actId="962"/>
          <ac:picMkLst>
            <pc:docMk/>
            <pc:sldMk cId="3664672881" sldId="294"/>
            <ac:picMk id="8" creationId="{0EEE4FA0-0DFA-5917-C37A-A9A2B596B897}"/>
          </ac:picMkLst>
        </pc:picChg>
        <pc:picChg chg="add mod">
          <ac:chgData name="Berg, J Scott" userId="2d29f135-e2d1-44ae-bfc1-43f5189a003a" providerId="ADAL" clId="{48A34083-0A42-4DB9-8C6F-9580473B2CD9}" dt="2024-07-10T13:16:30.403" v="805" actId="962"/>
          <ac:picMkLst>
            <pc:docMk/>
            <pc:sldMk cId="3664672881" sldId="294"/>
            <ac:picMk id="9" creationId="{0EC19BF7-E0AE-B5EE-729D-5D8EC8AA2741}"/>
          </ac:picMkLst>
        </pc:picChg>
      </pc:sldChg>
      <pc:sldChg chg="del">
        <pc:chgData name="Berg, J Scott" userId="2d29f135-e2d1-44ae-bfc1-43f5189a003a" providerId="ADAL" clId="{48A34083-0A42-4DB9-8C6F-9580473B2CD9}" dt="2024-07-09T14:32:09.784" v="86" actId="47"/>
        <pc:sldMkLst>
          <pc:docMk/>
          <pc:sldMk cId="4124933712" sldId="295"/>
        </pc:sldMkLst>
      </pc:sldChg>
      <pc:sldChg chg="del">
        <pc:chgData name="Berg, J Scott" userId="2d29f135-e2d1-44ae-bfc1-43f5189a003a" providerId="ADAL" clId="{48A34083-0A42-4DB9-8C6F-9580473B2CD9}" dt="2024-07-09T14:32:09.784" v="86" actId="47"/>
        <pc:sldMkLst>
          <pc:docMk/>
          <pc:sldMk cId="155911714" sldId="296"/>
        </pc:sldMkLst>
      </pc:sldChg>
      <pc:sldChg chg="del">
        <pc:chgData name="Berg, J Scott" userId="2d29f135-e2d1-44ae-bfc1-43f5189a003a" providerId="ADAL" clId="{48A34083-0A42-4DB9-8C6F-9580473B2CD9}" dt="2024-07-09T14:32:09.784" v="86" actId="47"/>
        <pc:sldMkLst>
          <pc:docMk/>
          <pc:sldMk cId="3734148841" sldId="297"/>
        </pc:sldMkLst>
      </pc:sldChg>
      <pc:sldChg chg="del">
        <pc:chgData name="Berg, J Scott" userId="2d29f135-e2d1-44ae-bfc1-43f5189a003a" providerId="ADAL" clId="{48A34083-0A42-4DB9-8C6F-9580473B2CD9}" dt="2024-07-09T14:32:09.784" v="86" actId="47"/>
        <pc:sldMkLst>
          <pc:docMk/>
          <pc:sldMk cId="2530057648" sldId="298"/>
        </pc:sldMkLst>
      </pc:sldChg>
      <pc:sldChg chg="del">
        <pc:chgData name="Berg, J Scott" userId="2d29f135-e2d1-44ae-bfc1-43f5189a003a" providerId="ADAL" clId="{48A34083-0A42-4DB9-8C6F-9580473B2CD9}" dt="2024-07-09T14:32:09.784" v="86" actId="47"/>
        <pc:sldMkLst>
          <pc:docMk/>
          <pc:sldMk cId="1961949226" sldId="299"/>
        </pc:sldMkLst>
      </pc:sldChg>
      <pc:sldChg chg="modSp mod">
        <pc:chgData name="Berg, J Scott" userId="2d29f135-e2d1-44ae-bfc1-43f5189a003a" providerId="ADAL" clId="{48A34083-0A42-4DB9-8C6F-9580473B2CD9}" dt="2024-07-16T09:08:45.926" v="21220" actId="20577"/>
        <pc:sldMkLst>
          <pc:docMk/>
          <pc:sldMk cId="1839669557" sldId="300"/>
        </pc:sldMkLst>
        <pc:spChg chg="mod">
          <ac:chgData name="Berg, J Scott" userId="2d29f135-e2d1-44ae-bfc1-43f5189a003a" providerId="ADAL" clId="{48A34083-0A42-4DB9-8C6F-9580473B2CD9}" dt="2024-07-16T09:08:45.926" v="21220" actId="20577"/>
          <ac:spMkLst>
            <pc:docMk/>
            <pc:sldMk cId="1839669557" sldId="300"/>
            <ac:spMk id="2" creationId="{E54C0BE5-B148-9CFD-AAC3-B5074B7ED02B}"/>
          </ac:spMkLst>
        </pc:spChg>
        <pc:spChg chg="mod">
          <ac:chgData name="Berg, J Scott" userId="2d29f135-e2d1-44ae-bfc1-43f5189a003a" providerId="ADAL" clId="{48A34083-0A42-4DB9-8C6F-9580473B2CD9}" dt="2024-07-16T09:08:08.004" v="21215" actId="20577"/>
          <ac:spMkLst>
            <pc:docMk/>
            <pc:sldMk cId="1839669557" sldId="300"/>
            <ac:spMk id="3" creationId="{5556FB0C-D973-F53B-70D7-05B2E5C6BF94}"/>
          </ac:spMkLst>
        </pc:spChg>
      </pc:sldChg>
      <pc:sldChg chg="modSp mod">
        <pc:chgData name="Berg, J Scott" userId="2d29f135-e2d1-44ae-bfc1-43f5189a003a" providerId="ADAL" clId="{48A34083-0A42-4DB9-8C6F-9580473B2CD9}" dt="2024-07-10T13:17:44.814" v="992" actId="20577"/>
        <pc:sldMkLst>
          <pc:docMk/>
          <pc:sldMk cId="2182957020" sldId="301"/>
        </pc:sldMkLst>
        <pc:spChg chg="mod">
          <ac:chgData name="Berg, J Scott" userId="2d29f135-e2d1-44ae-bfc1-43f5189a003a" providerId="ADAL" clId="{48A34083-0A42-4DB9-8C6F-9580473B2CD9}" dt="2024-07-10T13:17:44.814" v="992" actId="20577"/>
          <ac:spMkLst>
            <pc:docMk/>
            <pc:sldMk cId="2182957020" sldId="301"/>
            <ac:spMk id="2" creationId="{B706DC6C-110C-3097-A439-630C4F87A5BB}"/>
          </ac:spMkLst>
        </pc:spChg>
        <pc:spChg chg="mod">
          <ac:chgData name="Berg, J Scott" userId="2d29f135-e2d1-44ae-bfc1-43f5189a003a" providerId="ADAL" clId="{48A34083-0A42-4DB9-8C6F-9580473B2CD9}" dt="2024-07-10T12:59:23.809" v="507" actId="20577"/>
          <ac:spMkLst>
            <pc:docMk/>
            <pc:sldMk cId="2182957020" sldId="301"/>
            <ac:spMk id="3" creationId="{80BC7A37-E2DC-F62D-B1F0-BC83C34044EB}"/>
          </ac:spMkLst>
        </pc:spChg>
        <pc:picChg chg="mod">
          <ac:chgData name="Berg, J Scott" userId="2d29f135-e2d1-44ae-bfc1-43f5189a003a" providerId="ADAL" clId="{48A34083-0A42-4DB9-8C6F-9580473B2CD9}" dt="2024-07-10T13:00:42.122" v="509" actId="14100"/>
          <ac:picMkLst>
            <pc:docMk/>
            <pc:sldMk cId="2182957020" sldId="301"/>
            <ac:picMk id="6" creationId="{9181E662-9621-AA20-F119-ACEE3CFA45A7}"/>
          </ac:picMkLst>
        </pc:picChg>
      </pc:sldChg>
      <pc:sldChg chg="del">
        <pc:chgData name="Berg, J Scott" userId="2d29f135-e2d1-44ae-bfc1-43f5189a003a" providerId="ADAL" clId="{48A34083-0A42-4DB9-8C6F-9580473B2CD9}" dt="2024-07-09T14:32:00.131" v="85" actId="47"/>
        <pc:sldMkLst>
          <pc:docMk/>
          <pc:sldMk cId="3023597877" sldId="301"/>
        </pc:sldMkLst>
      </pc:sldChg>
      <pc:sldChg chg="addSp delSp modSp add mod">
        <pc:chgData name="Berg, J Scott" userId="2d29f135-e2d1-44ae-bfc1-43f5189a003a" providerId="ADAL" clId="{48A34083-0A42-4DB9-8C6F-9580473B2CD9}" dt="2024-07-10T13:43:39.690" v="1433" actId="20577"/>
        <pc:sldMkLst>
          <pc:docMk/>
          <pc:sldMk cId="983814628" sldId="302"/>
        </pc:sldMkLst>
        <pc:spChg chg="mod">
          <ac:chgData name="Berg, J Scott" userId="2d29f135-e2d1-44ae-bfc1-43f5189a003a" providerId="ADAL" clId="{48A34083-0A42-4DB9-8C6F-9580473B2CD9}" dt="2024-07-10T13:43:39.690" v="1433" actId="20577"/>
          <ac:spMkLst>
            <pc:docMk/>
            <pc:sldMk cId="983814628" sldId="302"/>
            <ac:spMk id="3" creationId="{80BC7A37-E2DC-F62D-B1F0-BC83C34044EB}"/>
          </ac:spMkLst>
        </pc:spChg>
        <pc:picChg chg="add mod">
          <ac:chgData name="Berg, J Scott" userId="2d29f135-e2d1-44ae-bfc1-43f5189a003a" providerId="ADAL" clId="{48A34083-0A42-4DB9-8C6F-9580473B2CD9}" dt="2024-07-10T13:42:29.403" v="1378" actId="14100"/>
          <ac:picMkLst>
            <pc:docMk/>
            <pc:sldMk cId="983814628" sldId="302"/>
            <ac:picMk id="6" creationId="{0A251A78-C906-AF96-774D-27AC94A4822D}"/>
          </ac:picMkLst>
        </pc:picChg>
        <pc:picChg chg="del">
          <ac:chgData name="Berg, J Scott" userId="2d29f135-e2d1-44ae-bfc1-43f5189a003a" providerId="ADAL" clId="{48A34083-0A42-4DB9-8C6F-9580473B2CD9}" dt="2024-07-10T13:31:03.672" v="1043" actId="478"/>
          <ac:picMkLst>
            <pc:docMk/>
            <pc:sldMk cId="983814628" sldId="302"/>
            <ac:picMk id="8" creationId="{0EEE4FA0-0DFA-5917-C37A-A9A2B596B897}"/>
          </ac:picMkLst>
        </pc:picChg>
        <pc:picChg chg="del">
          <ac:chgData name="Berg, J Scott" userId="2d29f135-e2d1-44ae-bfc1-43f5189a003a" providerId="ADAL" clId="{48A34083-0A42-4DB9-8C6F-9580473B2CD9}" dt="2024-07-10T13:31:01.278" v="1042" actId="478"/>
          <ac:picMkLst>
            <pc:docMk/>
            <pc:sldMk cId="983814628" sldId="302"/>
            <ac:picMk id="9" creationId="{0EC19BF7-E0AE-B5EE-729D-5D8EC8AA2741}"/>
          </ac:picMkLst>
        </pc:picChg>
      </pc:sldChg>
      <pc:sldChg chg="del">
        <pc:chgData name="Berg, J Scott" userId="2d29f135-e2d1-44ae-bfc1-43f5189a003a" providerId="ADAL" clId="{48A34083-0A42-4DB9-8C6F-9580473B2CD9}" dt="2024-07-09T14:32:00.131" v="85" actId="47"/>
        <pc:sldMkLst>
          <pc:docMk/>
          <pc:sldMk cId="2297596978" sldId="302"/>
        </pc:sldMkLst>
      </pc:sldChg>
      <pc:sldChg chg="addSp modSp new mod">
        <pc:chgData name="Berg, J Scott" userId="2d29f135-e2d1-44ae-bfc1-43f5189a003a" providerId="ADAL" clId="{48A34083-0A42-4DB9-8C6F-9580473B2CD9}" dt="2024-07-13T14:57:38.938" v="3382" actId="20577"/>
        <pc:sldMkLst>
          <pc:docMk/>
          <pc:sldMk cId="1633070729" sldId="303"/>
        </pc:sldMkLst>
        <pc:spChg chg="mod">
          <ac:chgData name="Berg, J Scott" userId="2d29f135-e2d1-44ae-bfc1-43f5189a003a" providerId="ADAL" clId="{48A34083-0A42-4DB9-8C6F-9580473B2CD9}" dt="2024-07-13T14:57:38.938" v="3382" actId="20577"/>
          <ac:spMkLst>
            <pc:docMk/>
            <pc:sldMk cId="1633070729" sldId="303"/>
            <ac:spMk id="2" creationId="{92CB41E6-1C40-91D4-3C75-82680494C96A}"/>
          </ac:spMkLst>
        </pc:spChg>
        <pc:spChg chg="mod">
          <ac:chgData name="Berg, J Scott" userId="2d29f135-e2d1-44ae-bfc1-43f5189a003a" providerId="ADAL" clId="{48A34083-0A42-4DB9-8C6F-9580473B2CD9}" dt="2024-07-10T14:22:03.104" v="1841" actId="6549"/>
          <ac:spMkLst>
            <pc:docMk/>
            <pc:sldMk cId="1633070729" sldId="303"/>
            <ac:spMk id="3" creationId="{66A2F6E2-4E75-3FEB-A994-FBE0E5A78F3C}"/>
          </ac:spMkLst>
        </pc:spChg>
        <pc:picChg chg="add mod">
          <ac:chgData name="Berg, J Scott" userId="2d29f135-e2d1-44ae-bfc1-43f5189a003a" providerId="ADAL" clId="{48A34083-0A42-4DB9-8C6F-9580473B2CD9}" dt="2024-07-10T14:22:49.288" v="1846" actId="1076"/>
          <ac:picMkLst>
            <pc:docMk/>
            <pc:sldMk cId="1633070729" sldId="303"/>
            <ac:picMk id="6" creationId="{90642DA1-038B-4E05-4418-4AD2BEDC8EE1}"/>
          </ac:picMkLst>
        </pc:picChg>
        <pc:picChg chg="add mod">
          <ac:chgData name="Berg, J Scott" userId="2d29f135-e2d1-44ae-bfc1-43f5189a003a" providerId="ADAL" clId="{48A34083-0A42-4DB9-8C6F-9580473B2CD9}" dt="2024-07-10T14:23:54.443" v="1852" actId="408"/>
          <ac:picMkLst>
            <pc:docMk/>
            <pc:sldMk cId="1633070729" sldId="303"/>
            <ac:picMk id="8" creationId="{105503CA-108E-AB91-63EB-593980948089}"/>
          </ac:picMkLst>
        </pc:picChg>
        <pc:picChg chg="add mod">
          <ac:chgData name="Berg, J Scott" userId="2d29f135-e2d1-44ae-bfc1-43f5189a003a" providerId="ADAL" clId="{48A34083-0A42-4DB9-8C6F-9580473B2CD9}" dt="2024-07-10T14:23:17.885" v="1851" actId="1076"/>
          <ac:picMkLst>
            <pc:docMk/>
            <pc:sldMk cId="1633070729" sldId="303"/>
            <ac:picMk id="10" creationId="{25CDB87A-571D-5291-E5B5-B0F77EAA4F08}"/>
          </ac:picMkLst>
        </pc:picChg>
      </pc:sldChg>
      <pc:sldChg chg="del">
        <pc:chgData name="Berg, J Scott" userId="2d29f135-e2d1-44ae-bfc1-43f5189a003a" providerId="ADAL" clId="{48A34083-0A42-4DB9-8C6F-9580473B2CD9}" dt="2024-07-09T14:32:00.131" v="85" actId="47"/>
        <pc:sldMkLst>
          <pc:docMk/>
          <pc:sldMk cId="2141165255" sldId="303"/>
        </pc:sldMkLst>
      </pc:sldChg>
      <pc:sldChg chg="addSp delSp modSp add mod">
        <pc:chgData name="Berg, J Scott" userId="2d29f135-e2d1-44ae-bfc1-43f5189a003a" providerId="ADAL" clId="{48A34083-0A42-4DB9-8C6F-9580473B2CD9}" dt="2024-07-15T18:02:46.076" v="8862" actId="20577"/>
        <pc:sldMkLst>
          <pc:docMk/>
          <pc:sldMk cId="2397868864" sldId="304"/>
        </pc:sldMkLst>
        <pc:spChg chg="mod">
          <ac:chgData name="Berg, J Scott" userId="2d29f135-e2d1-44ae-bfc1-43f5189a003a" providerId="ADAL" clId="{48A34083-0A42-4DB9-8C6F-9580473B2CD9}" dt="2024-07-15T18:02:46.076" v="8862" actId="20577"/>
          <ac:spMkLst>
            <pc:docMk/>
            <pc:sldMk cId="2397868864" sldId="304"/>
            <ac:spMk id="2" creationId="{92CB41E6-1C40-91D4-3C75-82680494C96A}"/>
          </ac:spMkLst>
        </pc:spChg>
        <pc:spChg chg="mod">
          <ac:chgData name="Berg, J Scott" userId="2d29f135-e2d1-44ae-bfc1-43f5189a003a" providerId="ADAL" clId="{48A34083-0A42-4DB9-8C6F-9580473B2CD9}" dt="2024-07-13T15:00:49.118" v="3393" actId="20577"/>
          <ac:spMkLst>
            <pc:docMk/>
            <pc:sldMk cId="2397868864" sldId="304"/>
            <ac:spMk id="3" creationId="{66A2F6E2-4E75-3FEB-A994-FBE0E5A78F3C}"/>
          </ac:spMkLst>
        </pc:spChg>
        <pc:picChg chg="del">
          <ac:chgData name="Berg, J Scott" userId="2d29f135-e2d1-44ae-bfc1-43f5189a003a" providerId="ADAL" clId="{48A34083-0A42-4DB9-8C6F-9580473B2CD9}" dt="2024-07-10T14:39:23.872" v="1926" actId="478"/>
          <ac:picMkLst>
            <pc:docMk/>
            <pc:sldMk cId="2397868864" sldId="304"/>
            <ac:picMk id="6" creationId="{90642DA1-038B-4E05-4418-4AD2BEDC8EE1}"/>
          </ac:picMkLst>
        </pc:picChg>
        <pc:picChg chg="add mod">
          <ac:chgData name="Berg, J Scott" userId="2d29f135-e2d1-44ae-bfc1-43f5189a003a" providerId="ADAL" clId="{48A34083-0A42-4DB9-8C6F-9580473B2CD9}" dt="2024-07-13T15:03:37.782" v="3407" actId="408"/>
          <ac:picMkLst>
            <pc:docMk/>
            <pc:sldMk cId="2397868864" sldId="304"/>
            <ac:picMk id="7" creationId="{E41DFD3F-41CB-D9D4-26B3-60BD94585645}"/>
          </ac:picMkLst>
        </pc:picChg>
        <pc:picChg chg="del">
          <ac:chgData name="Berg, J Scott" userId="2d29f135-e2d1-44ae-bfc1-43f5189a003a" providerId="ADAL" clId="{48A34083-0A42-4DB9-8C6F-9580473B2CD9}" dt="2024-07-10T14:39:23.872" v="1926" actId="478"/>
          <ac:picMkLst>
            <pc:docMk/>
            <pc:sldMk cId="2397868864" sldId="304"/>
            <ac:picMk id="8" creationId="{105503CA-108E-AB91-63EB-593980948089}"/>
          </ac:picMkLst>
        </pc:picChg>
        <pc:picChg chg="del">
          <ac:chgData name="Berg, J Scott" userId="2d29f135-e2d1-44ae-bfc1-43f5189a003a" providerId="ADAL" clId="{48A34083-0A42-4DB9-8C6F-9580473B2CD9}" dt="2024-07-10T14:39:23.872" v="1926" actId="478"/>
          <ac:picMkLst>
            <pc:docMk/>
            <pc:sldMk cId="2397868864" sldId="304"/>
            <ac:picMk id="10" creationId="{25CDB87A-571D-5291-E5B5-B0F77EAA4F08}"/>
          </ac:picMkLst>
        </pc:picChg>
        <pc:picChg chg="add mod">
          <ac:chgData name="Berg, J Scott" userId="2d29f135-e2d1-44ae-bfc1-43f5189a003a" providerId="ADAL" clId="{48A34083-0A42-4DB9-8C6F-9580473B2CD9}" dt="2024-07-13T15:03:37.782" v="3407" actId="408"/>
          <ac:picMkLst>
            <pc:docMk/>
            <pc:sldMk cId="2397868864" sldId="304"/>
            <ac:picMk id="11" creationId="{031048BC-041C-DBED-929F-9AD8EB6B8F82}"/>
          </ac:picMkLst>
        </pc:picChg>
        <pc:picChg chg="add del">
          <ac:chgData name="Berg, J Scott" userId="2d29f135-e2d1-44ae-bfc1-43f5189a003a" providerId="ADAL" clId="{48A34083-0A42-4DB9-8C6F-9580473B2CD9}" dt="2024-07-10T14:40:59.562" v="1964" actId="22"/>
          <ac:picMkLst>
            <pc:docMk/>
            <pc:sldMk cId="2397868864" sldId="304"/>
            <ac:picMk id="13" creationId="{A9445BDC-31D1-ED9F-0D1A-27E74D14DA67}"/>
          </ac:picMkLst>
        </pc:picChg>
        <pc:picChg chg="add mod">
          <ac:chgData name="Berg, J Scott" userId="2d29f135-e2d1-44ae-bfc1-43f5189a003a" providerId="ADAL" clId="{48A34083-0A42-4DB9-8C6F-9580473B2CD9}" dt="2024-07-13T15:03:37.782" v="3407" actId="408"/>
          <ac:picMkLst>
            <pc:docMk/>
            <pc:sldMk cId="2397868864" sldId="304"/>
            <ac:picMk id="15" creationId="{74684EF9-5B13-A493-7376-F913C50A01F5}"/>
          </ac:picMkLst>
        </pc:picChg>
        <pc:picChg chg="add mod">
          <ac:chgData name="Berg, J Scott" userId="2d29f135-e2d1-44ae-bfc1-43f5189a003a" providerId="ADAL" clId="{48A34083-0A42-4DB9-8C6F-9580473B2CD9}" dt="2024-07-13T15:03:37.782" v="3407" actId="408"/>
          <ac:picMkLst>
            <pc:docMk/>
            <pc:sldMk cId="2397868864" sldId="304"/>
            <ac:picMk id="1026" creationId="{1DF9E8AE-F68E-AEE9-14B2-F5E538DB637D}"/>
          </ac:picMkLst>
        </pc:picChg>
      </pc:sldChg>
      <pc:sldChg chg="del">
        <pc:chgData name="Berg, J Scott" userId="2d29f135-e2d1-44ae-bfc1-43f5189a003a" providerId="ADAL" clId="{48A34083-0A42-4DB9-8C6F-9580473B2CD9}" dt="2024-07-09T14:32:09.784" v="86" actId="47"/>
        <pc:sldMkLst>
          <pc:docMk/>
          <pc:sldMk cId="2531286590" sldId="304"/>
        </pc:sldMkLst>
      </pc:sldChg>
      <pc:sldChg chg="modSp new mod">
        <pc:chgData name="Berg, J Scott" userId="2d29f135-e2d1-44ae-bfc1-43f5189a003a" providerId="ADAL" clId="{48A34083-0A42-4DB9-8C6F-9580473B2CD9}" dt="2024-07-16T09:41:38.368" v="23308" actId="20577"/>
        <pc:sldMkLst>
          <pc:docMk/>
          <pc:sldMk cId="359191313" sldId="305"/>
        </pc:sldMkLst>
        <pc:spChg chg="mod">
          <ac:chgData name="Berg, J Scott" userId="2d29f135-e2d1-44ae-bfc1-43f5189a003a" providerId="ADAL" clId="{48A34083-0A42-4DB9-8C6F-9580473B2CD9}" dt="2024-07-13T14:55:02.863" v="3183" actId="20577"/>
          <ac:spMkLst>
            <pc:docMk/>
            <pc:sldMk cId="359191313" sldId="305"/>
            <ac:spMk id="2" creationId="{FB9E1A10-415E-585C-CB10-7D01A06BF1FA}"/>
          </ac:spMkLst>
        </pc:spChg>
        <pc:spChg chg="mod">
          <ac:chgData name="Berg, J Scott" userId="2d29f135-e2d1-44ae-bfc1-43f5189a003a" providerId="ADAL" clId="{48A34083-0A42-4DB9-8C6F-9580473B2CD9}" dt="2024-07-16T09:41:38.368" v="23308" actId="20577"/>
          <ac:spMkLst>
            <pc:docMk/>
            <pc:sldMk cId="359191313" sldId="305"/>
            <ac:spMk id="3" creationId="{FECF7DCB-3861-7EF7-D4C5-E1B50E4D402B}"/>
          </ac:spMkLst>
        </pc:spChg>
      </pc:sldChg>
      <pc:sldChg chg="modSp new mod">
        <pc:chgData name="Berg, J Scott" userId="2d29f135-e2d1-44ae-bfc1-43f5189a003a" providerId="ADAL" clId="{48A34083-0A42-4DB9-8C6F-9580473B2CD9}" dt="2024-07-13T15:17:45.006" v="4297" actId="20577"/>
        <pc:sldMkLst>
          <pc:docMk/>
          <pc:sldMk cId="4083063661" sldId="306"/>
        </pc:sldMkLst>
        <pc:spChg chg="mod">
          <ac:chgData name="Berg, J Scott" userId="2d29f135-e2d1-44ae-bfc1-43f5189a003a" providerId="ADAL" clId="{48A34083-0A42-4DB9-8C6F-9580473B2CD9}" dt="2024-07-13T15:04:41.905" v="3484" actId="20577"/>
          <ac:spMkLst>
            <pc:docMk/>
            <pc:sldMk cId="4083063661" sldId="306"/>
            <ac:spMk id="2" creationId="{435376A7-7625-CBCF-BC14-384476441CC8}"/>
          </ac:spMkLst>
        </pc:spChg>
        <pc:spChg chg="mod">
          <ac:chgData name="Berg, J Scott" userId="2d29f135-e2d1-44ae-bfc1-43f5189a003a" providerId="ADAL" clId="{48A34083-0A42-4DB9-8C6F-9580473B2CD9}" dt="2024-07-13T15:17:45.006" v="4297" actId="20577"/>
          <ac:spMkLst>
            <pc:docMk/>
            <pc:sldMk cId="4083063661" sldId="306"/>
            <ac:spMk id="3" creationId="{7B04712A-C079-AB60-8582-9BF19CE9F7FE}"/>
          </ac:spMkLst>
        </pc:spChg>
      </pc:sldChg>
      <pc:sldChg chg="modSp new del mod">
        <pc:chgData name="Berg, J Scott" userId="2d29f135-e2d1-44ae-bfc1-43f5189a003a" providerId="ADAL" clId="{48A34083-0A42-4DB9-8C6F-9580473B2CD9}" dt="2024-07-13T19:42:16.347" v="5676" actId="2696"/>
        <pc:sldMkLst>
          <pc:docMk/>
          <pc:sldMk cId="1487361948" sldId="307"/>
        </pc:sldMkLst>
        <pc:spChg chg="mod">
          <ac:chgData name="Berg, J Scott" userId="2d29f135-e2d1-44ae-bfc1-43f5189a003a" providerId="ADAL" clId="{48A34083-0A42-4DB9-8C6F-9580473B2CD9}" dt="2024-07-13T14:57:24.054" v="3350" actId="20577"/>
          <ac:spMkLst>
            <pc:docMk/>
            <pc:sldMk cId="1487361948" sldId="307"/>
            <ac:spMk id="3" creationId="{BDD98E72-8C79-C56C-22E5-F92C2296CDC5}"/>
          </ac:spMkLst>
        </pc:spChg>
      </pc:sldChg>
      <pc:sldChg chg="addSp modSp new mod">
        <pc:chgData name="Berg, J Scott" userId="2d29f135-e2d1-44ae-bfc1-43f5189a003a" providerId="ADAL" clId="{48A34083-0A42-4DB9-8C6F-9580473B2CD9}" dt="2024-07-15T12:51:33.583" v="8227" actId="20577"/>
        <pc:sldMkLst>
          <pc:docMk/>
          <pc:sldMk cId="2669862180" sldId="308"/>
        </pc:sldMkLst>
        <pc:spChg chg="mod">
          <ac:chgData name="Berg, J Scott" userId="2d29f135-e2d1-44ae-bfc1-43f5189a003a" providerId="ADAL" clId="{48A34083-0A42-4DB9-8C6F-9580473B2CD9}" dt="2024-07-13T15:12:13.831" v="3972" actId="20577"/>
          <ac:spMkLst>
            <pc:docMk/>
            <pc:sldMk cId="2669862180" sldId="308"/>
            <ac:spMk id="2" creationId="{DBF5E949-01AE-97EA-FAC5-FB8BC78035A2}"/>
          </ac:spMkLst>
        </pc:spChg>
        <pc:spChg chg="mod">
          <ac:chgData name="Berg, J Scott" userId="2d29f135-e2d1-44ae-bfc1-43f5189a003a" providerId="ADAL" clId="{48A34083-0A42-4DB9-8C6F-9580473B2CD9}" dt="2024-07-15T12:51:33.583" v="8227" actId="20577"/>
          <ac:spMkLst>
            <pc:docMk/>
            <pc:sldMk cId="2669862180" sldId="308"/>
            <ac:spMk id="3" creationId="{478E4A52-FE71-F628-E3AA-8275910533B1}"/>
          </ac:spMkLst>
        </pc:spChg>
        <pc:picChg chg="add mod">
          <ac:chgData name="Berg, J Scott" userId="2d29f135-e2d1-44ae-bfc1-43f5189a003a" providerId="ADAL" clId="{48A34083-0A42-4DB9-8C6F-9580473B2CD9}" dt="2024-07-13T15:40:03.717" v="4997" actId="1076"/>
          <ac:picMkLst>
            <pc:docMk/>
            <pc:sldMk cId="2669862180" sldId="308"/>
            <ac:picMk id="6" creationId="{71CEFBAE-36B5-E62E-17A2-3701D8D4E67B}"/>
          </ac:picMkLst>
        </pc:picChg>
        <pc:picChg chg="add mod">
          <ac:chgData name="Berg, J Scott" userId="2d29f135-e2d1-44ae-bfc1-43f5189a003a" providerId="ADAL" clId="{48A34083-0A42-4DB9-8C6F-9580473B2CD9}" dt="2024-07-13T15:41:07.945" v="5005" actId="1076"/>
          <ac:picMkLst>
            <pc:docMk/>
            <pc:sldMk cId="2669862180" sldId="308"/>
            <ac:picMk id="8" creationId="{B44EC80C-7D0F-BAD8-0BB7-8A4550ABD12E}"/>
          </ac:picMkLst>
        </pc:picChg>
      </pc:sldChg>
      <pc:sldChg chg="modSp new mod">
        <pc:chgData name="Berg, J Scott" userId="2d29f135-e2d1-44ae-bfc1-43f5189a003a" providerId="ADAL" clId="{48A34083-0A42-4DB9-8C6F-9580473B2CD9}" dt="2024-07-13T19:04:28.484" v="5639" actId="6549"/>
        <pc:sldMkLst>
          <pc:docMk/>
          <pc:sldMk cId="227935121" sldId="309"/>
        </pc:sldMkLst>
        <pc:spChg chg="mod">
          <ac:chgData name="Berg, J Scott" userId="2d29f135-e2d1-44ae-bfc1-43f5189a003a" providerId="ADAL" clId="{48A34083-0A42-4DB9-8C6F-9580473B2CD9}" dt="2024-07-13T18:57:50.104" v="5022" actId="20577"/>
          <ac:spMkLst>
            <pc:docMk/>
            <pc:sldMk cId="227935121" sldId="309"/>
            <ac:spMk id="2" creationId="{D4756C9D-65DE-9D0C-D276-C1433FB2C290}"/>
          </ac:spMkLst>
        </pc:spChg>
        <pc:spChg chg="mod">
          <ac:chgData name="Berg, J Scott" userId="2d29f135-e2d1-44ae-bfc1-43f5189a003a" providerId="ADAL" clId="{48A34083-0A42-4DB9-8C6F-9580473B2CD9}" dt="2024-07-13T19:04:28.484" v="5639" actId="6549"/>
          <ac:spMkLst>
            <pc:docMk/>
            <pc:sldMk cId="227935121" sldId="309"/>
            <ac:spMk id="3" creationId="{1E129B33-A932-1148-1D30-5F0D44838AD5}"/>
          </ac:spMkLst>
        </pc:spChg>
      </pc:sldChg>
      <pc:sldChg chg="modSp new mod">
        <pc:chgData name="Berg, J Scott" userId="2d29f135-e2d1-44ae-bfc1-43f5189a003a" providerId="ADAL" clId="{48A34083-0A42-4DB9-8C6F-9580473B2CD9}" dt="2024-07-13T19:42:12.184" v="5675" actId="20577"/>
        <pc:sldMkLst>
          <pc:docMk/>
          <pc:sldMk cId="2800610218" sldId="310"/>
        </pc:sldMkLst>
        <pc:spChg chg="mod">
          <ac:chgData name="Berg, J Scott" userId="2d29f135-e2d1-44ae-bfc1-43f5189a003a" providerId="ADAL" clId="{48A34083-0A42-4DB9-8C6F-9580473B2CD9}" dt="2024-07-13T19:42:12.184" v="5675" actId="20577"/>
          <ac:spMkLst>
            <pc:docMk/>
            <pc:sldMk cId="2800610218" sldId="310"/>
            <ac:spMk id="3" creationId="{FDA008B6-CFCA-451D-400E-E11E1B800CC3}"/>
          </ac:spMkLst>
        </pc:spChg>
      </pc:sldChg>
      <pc:sldChg chg="modSp new mod">
        <pc:chgData name="Berg, J Scott" userId="2d29f135-e2d1-44ae-bfc1-43f5189a003a" providerId="ADAL" clId="{48A34083-0A42-4DB9-8C6F-9580473B2CD9}" dt="2024-07-13T19:48:59.034" v="5714" actId="20577"/>
        <pc:sldMkLst>
          <pc:docMk/>
          <pc:sldMk cId="3149044139" sldId="311"/>
        </pc:sldMkLst>
        <pc:spChg chg="mod">
          <ac:chgData name="Berg, J Scott" userId="2d29f135-e2d1-44ae-bfc1-43f5189a003a" providerId="ADAL" clId="{48A34083-0A42-4DB9-8C6F-9580473B2CD9}" dt="2024-07-13T19:48:59.034" v="5714" actId="20577"/>
          <ac:spMkLst>
            <pc:docMk/>
            <pc:sldMk cId="3149044139" sldId="311"/>
            <ac:spMk id="3" creationId="{168273C8-2422-D916-E431-45B4957D0E05}"/>
          </ac:spMkLst>
        </pc:spChg>
      </pc:sldChg>
      <pc:sldChg chg="modSp new mod">
        <pc:chgData name="Berg, J Scott" userId="2d29f135-e2d1-44ae-bfc1-43f5189a003a" providerId="ADAL" clId="{48A34083-0A42-4DB9-8C6F-9580473B2CD9}" dt="2024-07-14T23:56:49.186" v="7703" actId="20577"/>
        <pc:sldMkLst>
          <pc:docMk/>
          <pc:sldMk cId="3581048711" sldId="312"/>
        </pc:sldMkLst>
        <pc:spChg chg="mod">
          <ac:chgData name="Berg, J Scott" userId="2d29f135-e2d1-44ae-bfc1-43f5189a003a" providerId="ADAL" clId="{48A34083-0A42-4DB9-8C6F-9580473B2CD9}" dt="2024-07-13T19:59:49.729" v="5742" actId="20577"/>
          <ac:spMkLst>
            <pc:docMk/>
            <pc:sldMk cId="3581048711" sldId="312"/>
            <ac:spMk id="2" creationId="{4111F30C-F4F5-4D62-AAD9-D8FF78271784}"/>
          </ac:spMkLst>
        </pc:spChg>
        <pc:spChg chg="mod">
          <ac:chgData name="Berg, J Scott" userId="2d29f135-e2d1-44ae-bfc1-43f5189a003a" providerId="ADAL" clId="{48A34083-0A42-4DB9-8C6F-9580473B2CD9}" dt="2024-07-14T23:56:49.186" v="7703" actId="20577"/>
          <ac:spMkLst>
            <pc:docMk/>
            <pc:sldMk cId="3581048711" sldId="312"/>
            <ac:spMk id="3" creationId="{57E30316-A44C-19D5-65AF-5524603FE8EE}"/>
          </ac:spMkLst>
        </pc:spChg>
      </pc:sldChg>
      <pc:sldChg chg="modSp new mod">
        <pc:chgData name="Berg, J Scott" userId="2d29f135-e2d1-44ae-bfc1-43f5189a003a" providerId="ADAL" clId="{48A34083-0A42-4DB9-8C6F-9580473B2CD9}" dt="2024-07-15T12:54:44.518" v="8367" actId="20577"/>
        <pc:sldMkLst>
          <pc:docMk/>
          <pc:sldMk cId="4142948879" sldId="313"/>
        </pc:sldMkLst>
        <pc:spChg chg="mod">
          <ac:chgData name="Berg, J Scott" userId="2d29f135-e2d1-44ae-bfc1-43f5189a003a" providerId="ADAL" clId="{48A34083-0A42-4DB9-8C6F-9580473B2CD9}" dt="2024-07-13T20:15:34.264" v="6198" actId="20577"/>
          <ac:spMkLst>
            <pc:docMk/>
            <pc:sldMk cId="4142948879" sldId="313"/>
            <ac:spMk id="2" creationId="{E62EAD76-07F6-C17F-2756-0627E39C1653}"/>
          </ac:spMkLst>
        </pc:spChg>
        <pc:spChg chg="mod">
          <ac:chgData name="Berg, J Scott" userId="2d29f135-e2d1-44ae-bfc1-43f5189a003a" providerId="ADAL" clId="{48A34083-0A42-4DB9-8C6F-9580473B2CD9}" dt="2024-07-15T12:54:44.518" v="8367" actId="20577"/>
          <ac:spMkLst>
            <pc:docMk/>
            <pc:sldMk cId="4142948879" sldId="313"/>
            <ac:spMk id="3" creationId="{641A080F-2464-3D8E-5130-D54A917ADB5A}"/>
          </ac:spMkLst>
        </pc:spChg>
      </pc:sldChg>
      <pc:sldChg chg="addSp modSp new mod">
        <pc:chgData name="Berg, J Scott" userId="2d29f135-e2d1-44ae-bfc1-43f5189a003a" providerId="ADAL" clId="{48A34083-0A42-4DB9-8C6F-9580473B2CD9}" dt="2024-07-14T23:55:04.194" v="7539" actId="20577"/>
        <pc:sldMkLst>
          <pc:docMk/>
          <pc:sldMk cId="3951916914" sldId="314"/>
        </pc:sldMkLst>
        <pc:spChg chg="mod">
          <ac:chgData name="Berg, J Scott" userId="2d29f135-e2d1-44ae-bfc1-43f5189a003a" providerId="ADAL" clId="{48A34083-0A42-4DB9-8C6F-9580473B2CD9}" dt="2024-07-13T20:24:52.868" v="6832" actId="20577"/>
          <ac:spMkLst>
            <pc:docMk/>
            <pc:sldMk cId="3951916914" sldId="314"/>
            <ac:spMk id="2" creationId="{0BC4E470-5BF5-AD9E-6FAC-3CBD6C4EE087}"/>
          </ac:spMkLst>
        </pc:spChg>
        <pc:spChg chg="mod">
          <ac:chgData name="Berg, J Scott" userId="2d29f135-e2d1-44ae-bfc1-43f5189a003a" providerId="ADAL" clId="{48A34083-0A42-4DB9-8C6F-9580473B2CD9}" dt="2024-07-14T23:55:04.194" v="7539" actId="20577"/>
          <ac:spMkLst>
            <pc:docMk/>
            <pc:sldMk cId="3951916914" sldId="314"/>
            <ac:spMk id="3" creationId="{8D64B36A-160A-87AB-6CC4-0E14D97A1233}"/>
          </ac:spMkLst>
        </pc:spChg>
        <pc:picChg chg="add mod ord">
          <ac:chgData name="Berg, J Scott" userId="2d29f135-e2d1-44ae-bfc1-43f5189a003a" providerId="ADAL" clId="{48A34083-0A42-4DB9-8C6F-9580473B2CD9}" dt="2024-07-13T20:49:13.340" v="7517" actId="167"/>
          <ac:picMkLst>
            <pc:docMk/>
            <pc:sldMk cId="3951916914" sldId="314"/>
            <ac:picMk id="5" creationId="{C003843A-D809-4E51-F69F-8702F7B691BA}"/>
          </ac:picMkLst>
        </pc:picChg>
        <pc:picChg chg="add mod">
          <ac:chgData name="Berg, J Scott" userId="2d29f135-e2d1-44ae-bfc1-43f5189a003a" providerId="ADAL" clId="{48A34083-0A42-4DB9-8C6F-9580473B2CD9}" dt="2024-07-13T20:48:10.053" v="7511" actId="1076"/>
          <ac:picMkLst>
            <pc:docMk/>
            <pc:sldMk cId="3951916914" sldId="314"/>
            <ac:picMk id="7" creationId="{40F02811-536E-F6BE-2261-DC811A5AF005}"/>
          </ac:picMkLst>
        </pc:picChg>
      </pc:sldChg>
      <pc:sldChg chg="modSp new mod">
        <pc:chgData name="Berg, J Scott" userId="2d29f135-e2d1-44ae-bfc1-43f5189a003a" providerId="ADAL" clId="{48A34083-0A42-4DB9-8C6F-9580473B2CD9}" dt="2024-07-15T18:49:46.190" v="10544" actId="20577"/>
        <pc:sldMkLst>
          <pc:docMk/>
          <pc:sldMk cId="647761712" sldId="315"/>
        </pc:sldMkLst>
        <pc:spChg chg="mod">
          <ac:chgData name="Berg, J Scott" userId="2d29f135-e2d1-44ae-bfc1-43f5189a003a" providerId="ADAL" clId="{48A34083-0A42-4DB9-8C6F-9580473B2CD9}" dt="2024-07-15T12:55:17.952" v="8387" actId="20577"/>
          <ac:spMkLst>
            <pc:docMk/>
            <pc:sldMk cId="647761712" sldId="315"/>
            <ac:spMk id="2" creationId="{E330CF3B-AD42-5E49-4FDD-811224DC5148}"/>
          </ac:spMkLst>
        </pc:spChg>
        <pc:spChg chg="mod">
          <ac:chgData name="Berg, J Scott" userId="2d29f135-e2d1-44ae-bfc1-43f5189a003a" providerId="ADAL" clId="{48A34083-0A42-4DB9-8C6F-9580473B2CD9}" dt="2024-07-15T18:49:46.190" v="10544" actId="20577"/>
          <ac:spMkLst>
            <pc:docMk/>
            <pc:sldMk cId="647761712" sldId="315"/>
            <ac:spMk id="3" creationId="{3C433E4D-C7AE-83F2-19F2-52E37B969E2B}"/>
          </ac:spMkLst>
        </pc:spChg>
      </pc:sldChg>
      <pc:sldChg chg="modSp new mod">
        <pc:chgData name="Berg, J Scott" userId="2d29f135-e2d1-44ae-bfc1-43f5189a003a" providerId="ADAL" clId="{48A34083-0A42-4DB9-8C6F-9580473B2CD9}" dt="2024-07-15T18:09:35.491" v="8887" actId="20577"/>
        <pc:sldMkLst>
          <pc:docMk/>
          <pc:sldMk cId="4084026454" sldId="316"/>
        </pc:sldMkLst>
        <pc:spChg chg="mod">
          <ac:chgData name="Berg, J Scott" userId="2d29f135-e2d1-44ae-bfc1-43f5189a003a" providerId="ADAL" clId="{48A34083-0A42-4DB9-8C6F-9580473B2CD9}" dt="2024-07-15T18:09:35.491" v="8887" actId="20577"/>
          <ac:spMkLst>
            <pc:docMk/>
            <pc:sldMk cId="4084026454" sldId="316"/>
            <ac:spMk id="3" creationId="{6B140D2D-CB83-7D5C-1340-1D2605811ACD}"/>
          </ac:spMkLst>
        </pc:spChg>
      </pc:sldChg>
      <pc:sldChg chg="modSp new mod">
        <pc:chgData name="Berg, J Scott" userId="2d29f135-e2d1-44ae-bfc1-43f5189a003a" providerId="ADAL" clId="{48A34083-0A42-4DB9-8C6F-9580473B2CD9}" dt="2024-07-15T18:18:28.708" v="9752" actId="20577"/>
        <pc:sldMkLst>
          <pc:docMk/>
          <pc:sldMk cId="1573473313" sldId="317"/>
        </pc:sldMkLst>
        <pc:spChg chg="mod">
          <ac:chgData name="Berg, J Scott" userId="2d29f135-e2d1-44ae-bfc1-43f5189a003a" providerId="ADAL" clId="{48A34083-0A42-4DB9-8C6F-9580473B2CD9}" dt="2024-07-15T18:10:55.835" v="8915" actId="20577"/>
          <ac:spMkLst>
            <pc:docMk/>
            <pc:sldMk cId="1573473313" sldId="317"/>
            <ac:spMk id="2" creationId="{85B37A12-DD7B-1252-C2C1-8307867FD562}"/>
          </ac:spMkLst>
        </pc:spChg>
        <pc:spChg chg="mod">
          <ac:chgData name="Berg, J Scott" userId="2d29f135-e2d1-44ae-bfc1-43f5189a003a" providerId="ADAL" clId="{48A34083-0A42-4DB9-8C6F-9580473B2CD9}" dt="2024-07-15T18:18:28.708" v="9752" actId="20577"/>
          <ac:spMkLst>
            <pc:docMk/>
            <pc:sldMk cId="1573473313" sldId="317"/>
            <ac:spMk id="3" creationId="{ABB19F21-C363-71D8-0290-AAE97AC96276}"/>
          </ac:spMkLst>
        </pc:spChg>
      </pc:sldChg>
      <pc:sldChg chg="new del">
        <pc:chgData name="Berg, J Scott" userId="2d29f135-e2d1-44ae-bfc1-43f5189a003a" providerId="ADAL" clId="{48A34083-0A42-4DB9-8C6F-9580473B2CD9}" dt="2024-07-15T18:09:55.995" v="8889" actId="680"/>
        <pc:sldMkLst>
          <pc:docMk/>
          <pc:sldMk cId="3691696797" sldId="317"/>
        </pc:sldMkLst>
      </pc:sldChg>
      <pc:sldChg chg="modSp new mod">
        <pc:chgData name="Berg, J Scott" userId="2d29f135-e2d1-44ae-bfc1-43f5189a003a" providerId="ADAL" clId="{48A34083-0A42-4DB9-8C6F-9580473B2CD9}" dt="2024-07-15T18:48:17.813" v="10385" actId="20577"/>
        <pc:sldMkLst>
          <pc:docMk/>
          <pc:sldMk cId="3208272130" sldId="318"/>
        </pc:sldMkLst>
        <pc:spChg chg="mod">
          <ac:chgData name="Berg, J Scott" userId="2d29f135-e2d1-44ae-bfc1-43f5189a003a" providerId="ADAL" clId="{48A34083-0A42-4DB9-8C6F-9580473B2CD9}" dt="2024-07-15T18:43:17.358" v="9769" actId="20577"/>
          <ac:spMkLst>
            <pc:docMk/>
            <pc:sldMk cId="3208272130" sldId="318"/>
            <ac:spMk id="2" creationId="{E99033DD-ED01-5AF7-7241-EA2505B3B9A9}"/>
          </ac:spMkLst>
        </pc:spChg>
        <pc:spChg chg="mod">
          <ac:chgData name="Berg, J Scott" userId="2d29f135-e2d1-44ae-bfc1-43f5189a003a" providerId="ADAL" clId="{48A34083-0A42-4DB9-8C6F-9580473B2CD9}" dt="2024-07-15T18:48:17.813" v="10385" actId="20577"/>
          <ac:spMkLst>
            <pc:docMk/>
            <pc:sldMk cId="3208272130" sldId="318"/>
            <ac:spMk id="3" creationId="{940206A8-3F82-FFC7-CB3C-E5369E68D392}"/>
          </ac:spMkLst>
        </pc:spChg>
      </pc:sldChg>
      <pc:sldChg chg="addSp modSp new mod">
        <pc:chgData name="Berg, J Scott" userId="2d29f135-e2d1-44ae-bfc1-43f5189a003a" providerId="ADAL" clId="{48A34083-0A42-4DB9-8C6F-9580473B2CD9}" dt="2024-07-15T19:40:23.877" v="11246" actId="14100"/>
        <pc:sldMkLst>
          <pc:docMk/>
          <pc:sldMk cId="1338280079" sldId="319"/>
        </pc:sldMkLst>
        <pc:spChg chg="mod">
          <ac:chgData name="Berg, J Scott" userId="2d29f135-e2d1-44ae-bfc1-43f5189a003a" providerId="ADAL" clId="{48A34083-0A42-4DB9-8C6F-9580473B2CD9}" dt="2024-07-15T18:50:45.745" v="10575" actId="20577"/>
          <ac:spMkLst>
            <pc:docMk/>
            <pc:sldMk cId="1338280079" sldId="319"/>
            <ac:spMk id="2" creationId="{09F831A2-B2C2-B2EA-23BE-5737E7D4AFC4}"/>
          </ac:spMkLst>
        </pc:spChg>
        <pc:spChg chg="mod">
          <ac:chgData name="Berg, J Scott" userId="2d29f135-e2d1-44ae-bfc1-43f5189a003a" providerId="ADAL" clId="{48A34083-0A42-4DB9-8C6F-9580473B2CD9}" dt="2024-07-15T19:39:54.346" v="11245" actId="20577"/>
          <ac:spMkLst>
            <pc:docMk/>
            <pc:sldMk cId="1338280079" sldId="319"/>
            <ac:spMk id="3" creationId="{CA077447-B79E-0F94-76B2-B5BF8EA18C7E}"/>
          </ac:spMkLst>
        </pc:spChg>
        <pc:picChg chg="add mod">
          <ac:chgData name="Berg, J Scott" userId="2d29f135-e2d1-44ae-bfc1-43f5189a003a" providerId="ADAL" clId="{48A34083-0A42-4DB9-8C6F-9580473B2CD9}" dt="2024-07-15T19:40:23.877" v="11246" actId="14100"/>
          <ac:picMkLst>
            <pc:docMk/>
            <pc:sldMk cId="1338280079" sldId="319"/>
            <ac:picMk id="5" creationId="{0A5123C6-6D2A-A417-AFD7-6C401D932573}"/>
          </ac:picMkLst>
        </pc:picChg>
      </pc:sldChg>
      <pc:sldChg chg="modSp new mod">
        <pc:chgData name="Berg, J Scott" userId="2d29f135-e2d1-44ae-bfc1-43f5189a003a" providerId="ADAL" clId="{48A34083-0A42-4DB9-8C6F-9580473B2CD9}" dt="2024-07-15T19:47:02.122" v="11692" actId="20577"/>
        <pc:sldMkLst>
          <pc:docMk/>
          <pc:sldMk cId="1431975079" sldId="320"/>
        </pc:sldMkLst>
        <pc:spChg chg="mod">
          <ac:chgData name="Berg, J Scott" userId="2d29f135-e2d1-44ae-bfc1-43f5189a003a" providerId="ADAL" clId="{48A34083-0A42-4DB9-8C6F-9580473B2CD9}" dt="2024-07-15T19:41:53.119" v="11270" actId="20577"/>
          <ac:spMkLst>
            <pc:docMk/>
            <pc:sldMk cId="1431975079" sldId="320"/>
            <ac:spMk id="2" creationId="{6AECEDF2-32FB-81C7-C245-9E113B46C848}"/>
          </ac:spMkLst>
        </pc:spChg>
        <pc:spChg chg="mod">
          <ac:chgData name="Berg, J Scott" userId="2d29f135-e2d1-44ae-bfc1-43f5189a003a" providerId="ADAL" clId="{48A34083-0A42-4DB9-8C6F-9580473B2CD9}" dt="2024-07-15T19:47:02.122" v="11692" actId="20577"/>
          <ac:spMkLst>
            <pc:docMk/>
            <pc:sldMk cId="1431975079" sldId="320"/>
            <ac:spMk id="3" creationId="{85E11E29-348C-D842-BCE9-C44184D0DB60}"/>
          </ac:spMkLst>
        </pc:spChg>
      </pc:sldChg>
      <pc:sldChg chg="modSp new mod">
        <pc:chgData name="Berg, J Scott" userId="2d29f135-e2d1-44ae-bfc1-43f5189a003a" providerId="ADAL" clId="{48A34083-0A42-4DB9-8C6F-9580473B2CD9}" dt="2024-07-15T19:49:02.042" v="11750" actId="20577"/>
        <pc:sldMkLst>
          <pc:docMk/>
          <pc:sldMk cId="2224196717" sldId="321"/>
        </pc:sldMkLst>
        <pc:spChg chg="mod">
          <ac:chgData name="Berg, J Scott" userId="2d29f135-e2d1-44ae-bfc1-43f5189a003a" providerId="ADAL" clId="{48A34083-0A42-4DB9-8C6F-9580473B2CD9}" dt="2024-07-15T19:49:02.042" v="11750" actId="20577"/>
          <ac:spMkLst>
            <pc:docMk/>
            <pc:sldMk cId="2224196717" sldId="321"/>
            <ac:spMk id="3" creationId="{983AF8F6-EB05-731E-D02B-612D1C78F0A8}"/>
          </ac:spMkLst>
        </pc:spChg>
      </pc:sldChg>
      <pc:sldChg chg="modSp new mod">
        <pc:chgData name="Berg, J Scott" userId="2d29f135-e2d1-44ae-bfc1-43f5189a003a" providerId="ADAL" clId="{48A34083-0A42-4DB9-8C6F-9580473B2CD9}" dt="2024-07-15T20:04:40.424" v="12384" actId="20577"/>
        <pc:sldMkLst>
          <pc:docMk/>
          <pc:sldMk cId="1887910795" sldId="322"/>
        </pc:sldMkLst>
        <pc:spChg chg="mod">
          <ac:chgData name="Berg, J Scott" userId="2d29f135-e2d1-44ae-bfc1-43f5189a003a" providerId="ADAL" clId="{48A34083-0A42-4DB9-8C6F-9580473B2CD9}" dt="2024-07-15T19:50:03.664" v="11819" actId="20577"/>
          <ac:spMkLst>
            <pc:docMk/>
            <pc:sldMk cId="1887910795" sldId="322"/>
            <ac:spMk id="2" creationId="{00F038D7-84A3-DE31-B7BA-C461836217EB}"/>
          </ac:spMkLst>
        </pc:spChg>
        <pc:spChg chg="mod">
          <ac:chgData name="Berg, J Scott" userId="2d29f135-e2d1-44ae-bfc1-43f5189a003a" providerId="ADAL" clId="{48A34083-0A42-4DB9-8C6F-9580473B2CD9}" dt="2024-07-15T20:04:40.424" v="12384" actId="20577"/>
          <ac:spMkLst>
            <pc:docMk/>
            <pc:sldMk cId="1887910795" sldId="322"/>
            <ac:spMk id="3" creationId="{7E4EA4C6-66B2-336E-7C83-19A0ADE46BE4}"/>
          </ac:spMkLst>
        </pc:spChg>
      </pc:sldChg>
      <pc:sldChg chg="addSp modSp new mod">
        <pc:chgData name="Berg, J Scott" userId="2d29f135-e2d1-44ae-bfc1-43f5189a003a" providerId="ADAL" clId="{48A34083-0A42-4DB9-8C6F-9580473B2CD9}" dt="2024-07-16T07:24:26.101" v="17662" actId="20577"/>
        <pc:sldMkLst>
          <pc:docMk/>
          <pc:sldMk cId="2848873496" sldId="323"/>
        </pc:sldMkLst>
        <pc:spChg chg="mod">
          <ac:chgData name="Berg, J Scott" userId="2d29f135-e2d1-44ae-bfc1-43f5189a003a" providerId="ADAL" clId="{48A34083-0A42-4DB9-8C6F-9580473B2CD9}" dt="2024-07-15T20:06:22.968" v="12540" actId="20577"/>
          <ac:spMkLst>
            <pc:docMk/>
            <pc:sldMk cId="2848873496" sldId="323"/>
            <ac:spMk id="2" creationId="{F1904D39-D871-95A5-4148-3C6B0310F544}"/>
          </ac:spMkLst>
        </pc:spChg>
        <pc:spChg chg="mod">
          <ac:chgData name="Berg, J Scott" userId="2d29f135-e2d1-44ae-bfc1-43f5189a003a" providerId="ADAL" clId="{48A34083-0A42-4DB9-8C6F-9580473B2CD9}" dt="2024-07-16T07:24:26.101" v="17662" actId="20577"/>
          <ac:spMkLst>
            <pc:docMk/>
            <pc:sldMk cId="2848873496" sldId="323"/>
            <ac:spMk id="3" creationId="{71C56FAC-19B3-232A-10DD-2A78C35D92C1}"/>
          </ac:spMkLst>
        </pc:spChg>
        <pc:picChg chg="add mod">
          <ac:chgData name="Berg, J Scott" userId="2d29f135-e2d1-44ae-bfc1-43f5189a003a" providerId="ADAL" clId="{48A34083-0A42-4DB9-8C6F-9580473B2CD9}" dt="2024-07-15T20:24:48.142" v="12785" actId="1076"/>
          <ac:picMkLst>
            <pc:docMk/>
            <pc:sldMk cId="2848873496" sldId="323"/>
            <ac:picMk id="6" creationId="{ED02AE87-CAF5-9CEB-FB9D-85BC41D4784D}"/>
          </ac:picMkLst>
        </pc:picChg>
      </pc:sldChg>
      <pc:sldChg chg="modSp new mod">
        <pc:chgData name="Berg, J Scott" userId="2d29f135-e2d1-44ae-bfc1-43f5189a003a" providerId="ADAL" clId="{48A34083-0A42-4DB9-8C6F-9580473B2CD9}" dt="2024-07-16T02:27:03.074" v="13874" actId="20577"/>
        <pc:sldMkLst>
          <pc:docMk/>
          <pc:sldMk cId="892319806" sldId="324"/>
        </pc:sldMkLst>
        <pc:spChg chg="mod">
          <ac:chgData name="Berg, J Scott" userId="2d29f135-e2d1-44ae-bfc1-43f5189a003a" providerId="ADAL" clId="{48A34083-0A42-4DB9-8C6F-9580473B2CD9}" dt="2024-07-16T02:21:38.382" v="13534" actId="20577"/>
          <ac:spMkLst>
            <pc:docMk/>
            <pc:sldMk cId="892319806" sldId="324"/>
            <ac:spMk id="2" creationId="{91E1A500-9440-89C0-B342-E3ED4093095A}"/>
          </ac:spMkLst>
        </pc:spChg>
        <pc:spChg chg="mod">
          <ac:chgData name="Berg, J Scott" userId="2d29f135-e2d1-44ae-bfc1-43f5189a003a" providerId="ADAL" clId="{48A34083-0A42-4DB9-8C6F-9580473B2CD9}" dt="2024-07-16T02:27:03.074" v="13874" actId="20577"/>
          <ac:spMkLst>
            <pc:docMk/>
            <pc:sldMk cId="892319806" sldId="324"/>
            <ac:spMk id="3" creationId="{08B94326-3B0F-2FBF-99E2-8D4A2247942D}"/>
          </ac:spMkLst>
        </pc:spChg>
      </pc:sldChg>
      <pc:sldChg chg="modSp new mod">
        <pc:chgData name="Berg, J Scott" userId="2d29f135-e2d1-44ae-bfc1-43f5189a003a" providerId="ADAL" clId="{48A34083-0A42-4DB9-8C6F-9580473B2CD9}" dt="2024-07-16T02:39:10.941" v="14658" actId="20577"/>
        <pc:sldMkLst>
          <pc:docMk/>
          <pc:sldMk cId="727500596" sldId="325"/>
        </pc:sldMkLst>
        <pc:spChg chg="mod">
          <ac:chgData name="Berg, J Scott" userId="2d29f135-e2d1-44ae-bfc1-43f5189a003a" providerId="ADAL" clId="{48A34083-0A42-4DB9-8C6F-9580473B2CD9}" dt="2024-07-16T02:30:48.584" v="13944" actId="20577"/>
          <ac:spMkLst>
            <pc:docMk/>
            <pc:sldMk cId="727500596" sldId="325"/>
            <ac:spMk id="2" creationId="{95249C45-902B-ED89-8470-09B7D633EAEE}"/>
          </ac:spMkLst>
        </pc:spChg>
        <pc:spChg chg="mod">
          <ac:chgData name="Berg, J Scott" userId="2d29f135-e2d1-44ae-bfc1-43f5189a003a" providerId="ADAL" clId="{48A34083-0A42-4DB9-8C6F-9580473B2CD9}" dt="2024-07-16T02:39:10.941" v="14658" actId="20577"/>
          <ac:spMkLst>
            <pc:docMk/>
            <pc:sldMk cId="727500596" sldId="325"/>
            <ac:spMk id="3" creationId="{7487FB2B-9B31-9B2C-DB24-A2A9CB317FEF}"/>
          </ac:spMkLst>
        </pc:spChg>
      </pc:sldChg>
      <pc:sldChg chg="modSp new mod">
        <pc:chgData name="Berg, J Scott" userId="2d29f135-e2d1-44ae-bfc1-43f5189a003a" providerId="ADAL" clId="{48A34083-0A42-4DB9-8C6F-9580473B2CD9}" dt="2024-07-16T02:55:37.024" v="15238" actId="20577"/>
        <pc:sldMkLst>
          <pc:docMk/>
          <pc:sldMk cId="443249756" sldId="326"/>
        </pc:sldMkLst>
        <pc:spChg chg="mod">
          <ac:chgData name="Berg, J Scott" userId="2d29f135-e2d1-44ae-bfc1-43f5189a003a" providerId="ADAL" clId="{48A34083-0A42-4DB9-8C6F-9580473B2CD9}" dt="2024-07-16T02:48:46.980" v="14674" actId="20577"/>
          <ac:spMkLst>
            <pc:docMk/>
            <pc:sldMk cId="443249756" sldId="326"/>
            <ac:spMk id="2" creationId="{597A5122-4DCC-E9CD-C50D-C490152A0B77}"/>
          </ac:spMkLst>
        </pc:spChg>
        <pc:spChg chg="mod">
          <ac:chgData name="Berg, J Scott" userId="2d29f135-e2d1-44ae-bfc1-43f5189a003a" providerId="ADAL" clId="{48A34083-0A42-4DB9-8C6F-9580473B2CD9}" dt="2024-07-16T02:55:37.024" v="15238" actId="20577"/>
          <ac:spMkLst>
            <pc:docMk/>
            <pc:sldMk cId="443249756" sldId="326"/>
            <ac:spMk id="3" creationId="{6DDFF5CA-592E-F6E9-F579-F708850D4288}"/>
          </ac:spMkLst>
        </pc:spChg>
      </pc:sldChg>
      <pc:sldChg chg="addSp delSp modSp new mod">
        <pc:chgData name="Berg, J Scott" userId="2d29f135-e2d1-44ae-bfc1-43f5189a003a" providerId="ADAL" clId="{48A34083-0A42-4DB9-8C6F-9580473B2CD9}" dt="2024-07-16T03:54:32.943" v="15831" actId="20577"/>
        <pc:sldMkLst>
          <pc:docMk/>
          <pc:sldMk cId="492531102" sldId="327"/>
        </pc:sldMkLst>
        <pc:spChg chg="mod">
          <ac:chgData name="Berg, J Scott" userId="2d29f135-e2d1-44ae-bfc1-43f5189a003a" providerId="ADAL" clId="{48A34083-0A42-4DB9-8C6F-9580473B2CD9}" dt="2024-07-16T02:56:20.922" v="15262" actId="20577"/>
          <ac:spMkLst>
            <pc:docMk/>
            <pc:sldMk cId="492531102" sldId="327"/>
            <ac:spMk id="2" creationId="{053A9003-A99D-0B0A-2C91-616BDC24E967}"/>
          </ac:spMkLst>
        </pc:spChg>
        <pc:spChg chg="mod">
          <ac:chgData name="Berg, J Scott" userId="2d29f135-e2d1-44ae-bfc1-43f5189a003a" providerId="ADAL" clId="{48A34083-0A42-4DB9-8C6F-9580473B2CD9}" dt="2024-07-16T03:54:32.943" v="15831" actId="20577"/>
          <ac:spMkLst>
            <pc:docMk/>
            <pc:sldMk cId="492531102" sldId="327"/>
            <ac:spMk id="3" creationId="{66936FDE-8D46-4EF9-BA07-FB787D5A5C38}"/>
          </ac:spMkLst>
        </pc:spChg>
        <pc:picChg chg="add mod">
          <ac:chgData name="Berg, J Scott" userId="2d29f135-e2d1-44ae-bfc1-43f5189a003a" providerId="ADAL" clId="{48A34083-0A42-4DB9-8C6F-9580473B2CD9}" dt="2024-07-16T03:02:44.610" v="15358" actId="1076"/>
          <ac:picMkLst>
            <pc:docMk/>
            <pc:sldMk cId="492531102" sldId="327"/>
            <ac:picMk id="6" creationId="{FF0096A3-80E5-BA37-8ACB-8735E9064EA2}"/>
          </ac:picMkLst>
        </pc:picChg>
        <pc:picChg chg="add del mod">
          <ac:chgData name="Berg, J Scott" userId="2d29f135-e2d1-44ae-bfc1-43f5189a003a" providerId="ADAL" clId="{48A34083-0A42-4DB9-8C6F-9580473B2CD9}" dt="2024-07-16T03:43:41.816" v="15362" actId="478"/>
          <ac:picMkLst>
            <pc:docMk/>
            <pc:sldMk cId="492531102" sldId="327"/>
            <ac:picMk id="8" creationId="{F8584AEA-8B66-C71C-D453-9154F4CD22C0}"/>
          </ac:picMkLst>
        </pc:picChg>
        <pc:picChg chg="add mod">
          <ac:chgData name="Berg, J Scott" userId="2d29f135-e2d1-44ae-bfc1-43f5189a003a" providerId="ADAL" clId="{48A34083-0A42-4DB9-8C6F-9580473B2CD9}" dt="2024-07-16T03:44:40.626" v="15366" actId="1076"/>
          <ac:picMkLst>
            <pc:docMk/>
            <pc:sldMk cId="492531102" sldId="327"/>
            <ac:picMk id="10" creationId="{4AF1B644-2767-1CAD-FADD-90B1ACE24145}"/>
          </ac:picMkLst>
        </pc:picChg>
      </pc:sldChg>
      <pc:sldChg chg="modSp add mod">
        <pc:chgData name="Berg, J Scott" userId="2d29f135-e2d1-44ae-bfc1-43f5189a003a" providerId="ADAL" clId="{48A34083-0A42-4DB9-8C6F-9580473B2CD9}" dt="2024-07-16T07:08:14.208" v="16394" actId="20577"/>
        <pc:sldMkLst>
          <pc:docMk/>
          <pc:sldMk cId="3382935648" sldId="328"/>
        </pc:sldMkLst>
        <pc:spChg chg="mod">
          <ac:chgData name="Berg, J Scott" userId="2d29f135-e2d1-44ae-bfc1-43f5189a003a" providerId="ADAL" clId="{48A34083-0A42-4DB9-8C6F-9580473B2CD9}" dt="2024-07-16T07:08:14.208" v="16394" actId="20577"/>
          <ac:spMkLst>
            <pc:docMk/>
            <pc:sldMk cId="3382935648" sldId="328"/>
            <ac:spMk id="3" creationId="{66936FDE-8D46-4EF9-BA07-FB787D5A5C38}"/>
          </ac:spMkLst>
        </pc:spChg>
      </pc:sldChg>
      <pc:sldChg chg="modSp new del mod">
        <pc:chgData name="Berg, J Scott" userId="2d29f135-e2d1-44ae-bfc1-43f5189a003a" providerId="ADAL" clId="{48A34083-0A42-4DB9-8C6F-9580473B2CD9}" dt="2024-07-16T07:12:41.871" v="16559" actId="2696"/>
        <pc:sldMkLst>
          <pc:docMk/>
          <pc:sldMk cId="1506211600" sldId="329"/>
        </pc:sldMkLst>
        <pc:spChg chg="mod">
          <ac:chgData name="Berg, J Scott" userId="2d29f135-e2d1-44ae-bfc1-43f5189a003a" providerId="ADAL" clId="{48A34083-0A42-4DB9-8C6F-9580473B2CD9}" dt="2024-07-16T07:10:32.256" v="16432" actId="20577"/>
          <ac:spMkLst>
            <pc:docMk/>
            <pc:sldMk cId="1506211600" sldId="329"/>
            <ac:spMk id="2" creationId="{0B4DEC54-E2BD-DEA6-9ED5-300858D5DEBF}"/>
          </ac:spMkLst>
        </pc:spChg>
        <pc:spChg chg="mod">
          <ac:chgData name="Berg, J Scott" userId="2d29f135-e2d1-44ae-bfc1-43f5189a003a" providerId="ADAL" clId="{48A34083-0A42-4DB9-8C6F-9580473B2CD9}" dt="2024-07-16T07:11:10.358" v="16558" actId="20577"/>
          <ac:spMkLst>
            <pc:docMk/>
            <pc:sldMk cId="1506211600" sldId="329"/>
            <ac:spMk id="3" creationId="{184E14CC-6B9F-35F1-3A75-C4AD1B95CD23}"/>
          </ac:spMkLst>
        </pc:spChg>
      </pc:sldChg>
      <pc:sldChg chg="modSp mod">
        <pc:chgData name="Berg, J Scott" userId="2d29f135-e2d1-44ae-bfc1-43f5189a003a" providerId="ADAL" clId="{48A34083-0A42-4DB9-8C6F-9580473B2CD9}" dt="2024-07-16T07:15:51.219" v="16890" actId="20577"/>
        <pc:sldMkLst>
          <pc:docMk/>
          <pc:sldMk cId="3775355877" sldId="330"/>
        </pc:sldMkLst>
        <pc:spChg chg="mod">
          <ac:chgData name="Berg, J Scott" userId="2d29f135-e2d1-44ae-bfc1-43f5189a003a" providerId="ADAL" clId="{48A34083-0A42-4DB9-8C6F-9580473B2CD9}" dt="2024-07-16T07:12:57.873" v="16606" actId="20577"/>
          <ac:spMkLst>
            <pc:docMk/>
            <pc:sldMk cId="3775355877" sldId="330"/>
            <ac:spMk id="2" creationId="{0BC4E470-5BF5-AD9E-6FAC-3CBD6C4EE087}"/>
          </ac:spMkLst>
        </pc:spChg>
        <pc:spChg chg="mod">
          <ac:chgData name="Berg, J Scott" userId="2d29f135-e2d1-44ae-bfc1-43f5189a003a" providerId="ADAL" clId="{48A34083-0A42-4DB9-8C6F-9580473B2CD9}" dt="2024-07-16T07:15:51.219" v="16890" actId="20577"/>
          <ac:spMkLst>
            <pc:docMk/>
            <pc:sldMk cId="3775355877" sldId="330"/>
            <ac:spMk id="3" creationId="{8D64B36A-160A-87AB-6CC4-0E14D97A1233}"/>
          </ac:spMkLst>
        </pc:spChg>
      </pc:sldChg>
      <pc:sldChg chg="modSp new mod">
        <pc:chgData name="Berg, J Scott" userId="2d29f135-e2d1-44ae-bfc1-43f5189a003a" providerId="ADAL" clId="{48A34083-0A42-4DB9-8C6F-9580473B2CD9}" dt="2024-07-16T07:22:54.383" v="17564" actId="20577"/>
        <pc:sldMkLst>
          <pc:docMk/>
          <pc:sldMk cId="3191614017" sldId="331"/>
        </pc:sldMkLst>
        <pc:spChg chg="mod">
          <ac:chgData name="Berg, J Scott" userId="2d29f135-e2d1-44ae-bfc1-43f5189a003a" providerId="ADAL" clId="{48A34083-0A42-4DB9-8C6F-9580473B2CD9}" dt="2024-07-16T07:17:14.035" v="16929" actId="20577"/>
          <ac:spMkLst>
            <pc:docMk/>
            <pc:sldMk cId="3191614017" sldId="331"/>
            <ac:spMk id="2" creationId="{AAAA8C9E-B276-3BB0-059F-D1A8A482FFE3}"/>
          </ac:spMkLst>
        </pc:spChg>
        <pc:spChg chg="mod">
          <ac:chgData name="Berg, J Scott" userId="2d29f135-e2d1-44ae-bfc1-43f5189a003a" providerId="ADAL" clId="{48A34083-0A42-4DB9-8C6F-9580473B2CD9}" dt="2024-07-16T07:22:54.383" v="17564" actId="20577"/>
          <ac:spMkLst>
            <pc:docMk/>
            <pc:sldMk cId="3191614017" sldId="331"/>
            <ac:spMk id="3" creationId="{3E4372B5-6C20-91A2-F0CE-1FEAF6855672}"/>
          </ac:spMkLst>
        </pc:spChg>
      </pc:sldChg>
      <pc:sldChg chg="modSp new mod ord">
        <pc:chgData name="Berg, J Scott" userId="2d29f135-e2d1-44ae-bfc1-43f5189a003a" providerId="ADAL" clId="{48A34083-0A42-4DB9-8C6F-9580473B2CD9}" dt="2024-07-16T08:01:18.619" v="18839" actId="20577"/>
        <pc:sldMkLst>
          <pc:docMk/>
          <pc:sldMk cId="1819445609" sldId="332"/>
        </pc:sldMkLst>
        <pc:spChg chg="mod">
          <ac:chgData name="Berg, J Scott" userId="2d29f135-e2d1-44ae-bfc1-43f5189a003a" providerId="ADAL" clId="{48A34083-0A42-4DB9-8C6F-9580473B2CD9}" dt="2024-07-16T07:26:31.318" v="17716" actId="20577"/>
          <ac:spMkLst>
            <pc:docMk/>
            <pc:sldMk cId="1819445609" sldId="332"/>
            <ac:spMk id="2" creationId="{97F099AA-88C1-25B1-5FEC-9DE3CAF8BB26}"/>
          </ac:spMkLst>
        </pc:spChg>
        <pc:spChg chg="mod">
          <ac:chgData name="Berg, J Scott" userId="2d29f135-e2d1-44ae-bfc1-43f5189a003a" providerId="ADAL" clId="{48A34083-0A42-4DB9-8C6F-9580473B2CD9}" dt="2024-07-16T08:01:18.619" v="18839" actId="20577"/>
          <ac:spMkLst>
            <pc:docMk/>
            <pc:sldMk cId="1819445609" sldId="332"/>
            <ac:spMk id="3" creationId="{FF1A99B3-9091-0629-8603-9FE1F85CF048}"/>
          </ac:spMkLst>
        </pc:spChg>
      </pc:sldChg>
      <pc:sldChg chg="addSp modSp add mod">
        <pc:chgData name="Berg, J Scott" userId="2d29f135-e2d1-44ae-bfc1-43f5189a003a" providerId="ADAL" clId="{48A34083-0A42-4DB9-8C6F-9580473B2CD9}" dt="2024-07-16T07:51:36.302" v="18651" actId="1076"/>
        <pc:sldMkLst>
          <pc:docMk/>
          <pc:sldMk cId="2015537307" sldId="333"/>
        </pc:sldMkLst>
        <pc:spChg chg="mod">
          <ac:chgData name="Berg, J Scott" userId="2d29f135-e2d1-44ae-bfc1-43f5189a003a" providerId="ADAL" clId="{48A34083-0A42-4DB9-8C6F-9580473B2CD9}" dt="2024-07-16T07:48:53.645" v="18593" actId="20577"/>
          <ac:spMkLst>
            <pc:docMk/>
            <pc:sldMk cId="2015537307" sldId="333"/>
            <ac:spMk id="3" creationId="{FF1A99B3-9091-0629-8603-9FE1F85CF048}"/>
          </ac:spMkLst>
        </pc:spChg>
        <pc:spChg chg="add mod">
          <ac:chgData name="Berg, J Scott" userId="2d29f135-e2d1-44ae-bfc1-43f5189a003a" providerId="ADAL" clId="{48A34083-0A42-4DB9-8C6F-9580473B2CD9}" dt="2024-07-16T07:51:36.302" v="18651" actId="1076"/>
          <ac:spMkLst>
            <pc:docMk/>
            <pc:sldMk cId="2015537307" sldId="333"/>
            <ac:spMk id="6" creationId="{BA8E779E-73F5-63B8-B317-2C663186BCAC}"/>
          </ac:spMkLst>
        </pc:spChg>
        <pc:picChg chg="add mod ord">
          <ac:chgData name="Berg, J Scott" userId="2d29f135-e2d1-44ae-bfc1-43f5189a003a" providerId="ADAL" clId="{48A34083-0A42-4DB9-8C6F-9580473B2CD9}" dt="2024-07-16T07:48:49.653" v="18592" actId="14100"/>
          <ac:picMkLst>
            <pc:docMk/>
            <pc:sldMk cId="2015537307" sldId="333"/>
            <ac:picMk id="5" creationId="{C4F4337C-F579-39CB-0E92-9B7CB2986BE0}"/>
          </ac:picMkLst>
        </pc:picChg>
      </pc:sldChg>
      <pc:sldChg chg="modSp new mod">
        <pc:chgData name="Berg, J Scott" userId="2d29f135-e2d1-44ae-bfc1-43f5189a003a" providerId="ADAL" clId="{48A34083-0A42-4DB9-8C6F-9580473B2CD9}" dt="2024-07-16T08:06:42.063" v="19470" actId="20577"/>
        <pc:sldMkLst>
          <pc:docMk/>
          <pc:sldMk cId="2893041777" sldId="334"/>
        </pc:sldMkLst>
        <pc:spChg chg="mod">
          <ac:chgData name="Berg, J Scott" userId="2d29f135-e2d1-44ae-bfc1-43f5189a003a" providerId="ADAL" clId="{48A34083-0A42-4DB9-8C6F-9580473B2CD9}" dt="2024-07-16T08:02:00.970" v="18886" actId="20577"/>
          <ac:spMkLst>
            <pc:docMk/>
            <pc:sldMk cId="2893041777" sldId="334"/>
            <ac:spMk id="2" creationId="{8C4987F9-4EDA-6608-39FA-FCFEA5E65656}"/>
          </ac:spMkLst>
        </pc:spChg>
        <pc:spChg chg="mod">
          <ac:chgData name="Berg, J Scott" userId="2d29f135-e2d1-44ae-bfc1-43f5189a003a" providerId="ADAL" clId="{48A34083-0A42-4DB9-8C6F-9580473B2CD9}" dt="2024-07-16T08:06:42.063" v="19470" actId="20577"/>
          <ac:spMkLst>
            <pc:docMk/>
            <pc:sldMk cId="2893041777" sldId="334"/>
            <ac:spMk id="3" creationId="{95F66F42-EDB0-6A9F-12F9-A34AFD29188C}"/>
          </ac:spMkLst>
        </pc:spChg>
      </pc:sldChg>
      <pc:sldChg chg="modSp new mod">
        <pc:chgData name="Berg, J Scott" userId="2d29f135-e2d1-44ae-bfc1-43f5189a003a" providerId="ADAL" clId="{48A34083-0A42-4DB9-8C6F-9580473B2CD9}" dt="2024-07-16T08:22:05.561" v="20152" actId="20577"/>
        <pc:sldMkLst>
          <pc:docMk/>
          <pc:sldMk cId="2125603176" sldId="335"/>
        </pc:sldMkLst>
        <pc:spChg chg="mod">
          <ac:chgData name="Berg, J Scott" userId="2d29f135-e2d1-44ae-bfc1-43f5189a003a" providerId="ADAL" clId="{48A34083-0A42-4DB9-8C6F-9580473B2CD9}" dt="2024-07-16T08:14:36.639" v="19519" actId="20577"/>
          <ac:spMkLst>
            <pc:docMk/>
            <pc:sldMk cId="2125603176" sldId="335"/>
            <ac:spMk id="2" creationId="{2F8CCD90-6866-2CAD-B848-A3CF6D2191D8}"/>
          </ac:spMkLst>
        </pc:spChg>
        <pc:spChg chg="mod">
          <ac:chgData name="Berg, J Scott" userId="2d29f135-e2d1-44ae-bfc1-43f5189a003a" providerId="ADAL" clId="{48A34083-0A42-4DB9-8C6F-9580473B2CD9}" dt="2024-07-16T08:22:05.561" v="20152" actId="20577"/>
          <ac:spMkLst>
            <pc:docMk/>
            <pc:sldMk cId="2125603176" sldId="335"/>
            <ac:spMk id="3" creationId="{FF03FAE7-475F-42D8-36AB-A00F6A015934}"/>
          </ac:spMkLst>
        </pc:spChg>
      </pc:sldChg>
      <pc:sldChg chg="addSp delSp modSp new mod">
        <pc:chgData name="Berg, J Scott" userId="2d29f135-e2d1-44ae-bfc1-43f5189a003a" providerId="ADAL" clId="{48A34083-0A42-4DB9-8C6F-9580473B2CD9}" dt="2024-07-16T08:52:44.075" v="20634" actId="20577"/>
        <pc:sldMkLst>
          <pc:docMk/>
          <pc:sldMk cId="127954583" sldId="336"/>
        </pc:sldMkLst>
        <pc:spChg chg="mod">
          <ac:chgData name="Berg, J Scott" userId="2d29f135-e2d1-44ae-bfc1-43f5189a003a" providerId="ADAL" clId="{48A34083-0A42-4DB9-8C6F-9580473B2CD9}" dt="2024-07-16T08:27:59.004" v="20202" actId="20577"/>
          <ac:spMkLst>
            <pc:docMk/>
            <pc:sldMk cId="127954583" sldId="336"/>
            <ac:spMk id="2" creationId="{AE46D213-4898-2EC2-684B-B0250D70DFEB}"/>
          </ac:spMkLst>
        </pc:spChg>
        <pc:spChg chg="mod">
          <ac:chgData name="Berg, J Scott" userId="2d29f135-e2d1-44ae-bfc1-43f5189a003a" providerId="ADAL" clId="{48A34083-0A42-4DB9-8C6F-9580473B2CD9}" dt="2024-07-16T08:52:44.075" v="20634" actId="20577"/>
          <ac:spMkLst>
            <pc:docMk/>
            <pc:sldMk cId="127954583" sldId="336"/>
            <ac:spMk id="3" creationId="{B07835B4-6685-5326-1549-BFA738C7CDF7}"/>
          </ac:spMkLst>
        </pc:spChg>
        <pc:picChg chg="add del mod">
          <ac:chgData name="Berg, J Scott" userId="2d29f135-e2d1-44ae-bfc1-43f5189a003a" providerId="ADAL" clId="{48A34083-0A42-4DB9-8C6F-9580473B2CD9}" dt="2024-07-16T08:42:05.552" v="20403" actId="478"/>
          <ac:picMkLst>
            <pc:docMk/>
            <pc:sldMk cId="127954583" sldId="336"/>
            <ac:picMk id="6" creationId="{17E0E687-8BB1-8DD2-D98B-DDE1C85AC3D9}"/>
          </ac:picMkLst>
        </pc:picChg>
        <pc:picChg chg="add del mod">
          <ac:chgData name="Berg, J Scott" userId="2d29f135-e2d1-44ae-bfc1-43f5189a003a" providerId="ADAL" clId="{48A34083-0A42-4DB9-8C6F-9580473B2CD9}" dt="2024-07-16T08:47:57.647" v="20407" actId="478"/>
          <ac:picMkLst>
            <pc:docMk/>
            <pc:sldMk cId="127954583" sldId="336"/>
            <ac:picMk id="8" creationId="{C0187097-7C65-CCCA-B989-43F4CA64F7A6}"/>
          </ac:picMkLst>
        </pc:picChg>
        <pc:picChg chg="add mod">
          <ac:chgData name="Berg, J Scott" userId="2d29f135-e2d1-44ae-bfc1-43f5189a003a" providerId="ADAL" clId="{48A34083-0A42-4DB9-8C6F-9580473B2CD9}" dt="2024-07-16T08:48:33.244" v="20410" actId="1076"/>
          <ac:picMkLst>
            <pc:docMk/>
            <pc:sldMk cId="127954583" sldId="336"/>
            <ac:picMk id="10" creationId="{1500EF3D-7825-9962-6E34-ED0AD7A9D73C}"/>
          </ac:picMkLst>
        </pc:picChg>
      </pc:sldChg>
      <pc:sldChg chg="addSp modSp new mod">
        <pc:chgData name="Berg, J Scott" userId="2d29f135-e2d1-44ae-bfc1-43f5189a003a" providerId="ADAL" clId="{48A34083-0A42-4DB9-8C6F-9580473B2CD9}" dt="2024-07-16T09:03:00.792" v="20989" actId="20577"/>
        <pc:sldMkLst>
          <pc:docMk/>
          <pc:sldMk cId="372908944" sldId="337"/>
        </pc:sldMkLst>
        <pc:spChg chg="mod">
          <ac:chgData name="Berg, J Scott" userId="2d29f135-e2d1-44ae-bfc1-43f5189a003a" providerId="ADAL" clId="{48A34083-0A42-4DB9-8C6F-9580473B2CD9}" dt="2024-07-16T09:01:20.599" v="20927" actId="20577"/>
          <ac:spMkLst>
            <pc:docMk/>
            <pc:sldMk cId="372908944" sldId="337"/>
            <ac:spMk id="2" creationId="{5652C5B5-EDD3-A4D5-13D0-E99BEB1B5D8D}"/>
          </ac:spMkLst>
        </pc:spChg>
        <pc:spChg chg="mod">
          <ac:chgData name="Berg, J Scott" userId="2d29f135-e2d1-44ae-bfc1-43f5189a003a" providerId="ADAL" clId="{48A34083-0A42-4DB9-8C6F-9580473B2CD9}" dt="2024-07-16T09:03:00.792" v="20989" actId="20577"/>
          <ac:spMkLst>
            <pc:docMk/>
            <pc:sldMk cId="372908944" sldId="337"/>
            <ac:spMk id="3" creationId="{1EDF9A1F-0E60-84FB-B173-C40E739F01E8}"/>
          </ac:spMkLst>
        </pc:spChg>
        <pc:picChg chg="add mod ord">
          <ac:chgData name="Berg, J Scott" userId="2d29f135-e2d1-44ae-bfc1-43f5189a003a" providerId="ADAL" clId="{48A34083-0A42-4DB9-8C6F-9580473B2CD9}" dt="2024-07-16T09:02:45.954" v="20986" actId="167"/>
          <ac:picMkLst>
            <pc:docMk/>
            <pc:sldMk cId="372908944" sldId="337"/>
            <ac:picMk id="6" creationId="{BEC9D727-BB7C-5C9F-FDC7-AE626B403399}"/>
          </ac:picMkLst>
        </pc:picChg>
      </pc:sldChg>
      <pc:sldChg chg="new del">
        <pc:chgData name="Berg, J Scott" userId="2d29f135-e2d1-44ae-bfc1-43f5189a003a" providerId="ADAL" clId="{48A34083-0A42-4DB9-8C6F-9580473B2CD9}" dt="2024-07-16T09:11:50.264" v="21223" actId="2696"/>
        <pc:sldMkLst>
          <pc:docMk/>
          <pc:sldMk cId="1657238740" sldId="338"/>
        </pc:sldMkLst>
      </pc:sldChg>
      <pc:sldChg chg="modSp add mod">
        <pc:chgData name="Berg, J Scott" userId="2d29f135-e2d1-44ae-bfc1-43f5189a003a" providerId="ADAL" clId="{48A34083-0A42-4DB9-8C6F-9580473B2CD9}" dt="2024-07-16T09:15:35.549" v="21646" actId="20577"/>
        <pc:sldMkLst>
          <pc:docMk/>
          <pc:sldMk cId="2185333562" sldId="339"/>
        </pc:sldMkLst>
        <pc:spChg chg="mod">
          <ac:chgData name="Berg, J Scott" userId="2d29f135-e2d1-44ae-bfc1-43f5189a003a" providerId="ADAL" clId="{48A34083-0A42-4DB9-8C6F-9580473B2CD9}" dt="2024-07-16T09:12:02.134" v="21248" actId="20577"/>
          <ac:spMkLst>
            <pc:docMk/>
            <pc:sldMk cId="2185333562" sldId="339"/>
            <ac:spMk id="2" creationId="{F1904D39-D871-95A5-4148-3C6B0310F544}"/>
          </ac:spMkLst>
        </pc:spChg>
        <pc:spChg chg="mod">
          <ac:chgData name="Berg, J Scott" userId="2d29f135-e2d1-44ae-bfc1-43f5189a003a" providerId="ADAL" clId="{48A34083-0A42-4DB9-8C6F-9580473B2CD9}" dt="2024-07-16T09:15:35.549" v="21646" actId="20577"/>
          <ac:spMkLst>
            <pc:docMk/>
            <pc:sldMk cId="2185333562" sldId="339"/>
            <ac:spMk id="3" creationId="{71C56FAC-19B3-232A-10DD-2A78C35D92C1}"/>
          </ac:spMkLst>
        </pc:spChg>
      </pc:sldChg>
      <pc:sldChg chg="modSp new mod">
        <pc:chgData name="Berg, J Scott" userId="2d29f135-e2d1-44ae-bfc1-43f5189a003a" providerId="ADAL" clId="{48A34083-0A42-4DB9-8C6F-9580473B2CD9}" dt="2024-07-16T09:22:56.372" v="22508" actId="20577"/>
        <pc:sldMkLst>
          <pc:docMk/>
          <pc:sldMk cId="246386291" sldId="340"/>
        </pc:sldMkLst>
        <pc:spChg chg="mod">
          <ac:chgData name="Berg, J Scott" userId="2d29f135-e2d1-44ae-bfc1-43f5189a003a" providerId="ADAL" clId="{48A34083-0A42-4DB9-8C6F-9580473B2CD9}" dt="2024-07-16T09:16:56.060" v="21658" actId="20577"/>
          <ac:spMkLst>
            <pc:docMk/>
            <pc:sldMk cId="246386291" sldId="340"/>
            <ac:spMk id="2" creationId="{96DF6F84-5AC9-CF53-4E2D-F54DE8E96D87}"/>
          </ac:spMkLst>
        </pc:spChg>
        <pc:spChg chg="mod">
          <ac:chgData name="Berg, J Scott" userId="2d29f135-e2d1-44ae-bfc1-43f5189a003a" providerId="ADAL" clId="{48A34083-0A42-4DB9-8C6F-9580473B2CD9}" dt="2024-07-16T09:22:56.372" v="22508" actId="20577"/>
          <ac:spMkLst>
            <pc:docMk/>
            <pc:sldMk cId="246386291" sldId="340"/>
            <ac:spMk id="3" creationId="{8DCDF236-CC22-E770-84BC-B9DDDF37497A}"/>
          </ac:spMkLst>
        </pc:spChg>
      </pc:sldChg>
      <pc:sldChg chg="modSp new mod">
        <pc:chgData name="Berg, J Scott" userId="2d29f135-e2d1-44ae-bfc1-43f5189a003a" providerId="ADAL" clId="{48A34083-0A42-4DB9-8C6F-9580473B2CD9}" dt="2024-07-16T09:44:54.678" v="23408" actId="20577"/>
        <pc:sldMkLst>
          <pc:docMk/>
          <pc:sldMk cId="759117443" sldId="341"/>
        </pc:sldMkLst>
        <pc:spChg chg="mod">
          <ac:chgData name="Berg, J Scott" userId="2d29f135-e2d1-44ae-bfc1-43f5189a003a" providerId="ADAL" clId="{48A34083-0A42-4DB9-8C6F-9580473B2CD9}" dt="2024-07-16T09:23:10.579" v="22526" actId="20577"/>
          <ac:spMkLst>
            <pc:docMk/>
            <pc:sldMk cId="759117443" sldId="341"/>
            <ac:spMk id="2" creationId="{6298AFEB-873D-8222-5F8D-D207BA8EDC9B}"/>
          </ac:spMkLst>
        </pc:spChg>
        <pc:spChg chg="mod">
          <ac:chgData name="Berg, J Scott" userId="2d29f135-e2d1-44ae-bfc1-43f5189a003a" providerId="ADAL" clId="{48A34083-0A42-4DB9-8C6F-9580473B2CD9}" dt="2024-07-16T09:44:54.678" v="23408" actId="20577"/>
          <ac:spMkLst>
            <pc:docMk/>
            <pc:sldMk cId="759117443" sldId="341"/>
            <ac:spMk id="3" creationId="{27EA4CAF-BE79-D994-E409-2DA9F6AB90AC}"/>
          </ac:spMkLst>
        </pc:spChg>
      </pc:sldChg>
      <pc:sldChg chg="modSp new mod">
        <pc:chgData name="Berg, J Scott" userId="2d29f135-e2d1-44ae-bfc1-43f5189a003a" providerId="ADAL" clId="{48A34083-0A42-4DB9-8C6F-9580473B2CD9}" dt="2024-07-16T09:45:17.013" v="23442" actId="20577"/>
        <pc:sldMkLst>
          <pc:docMk/>
          <pc:sldMk cId="4281140084" sldId="342"/>
        </pc:sldMkLst>
        <pc:spChg chg="mod">
          <ac:chgData name="Berg, J Scott" userId="2d29f135-e2d1-44ae-bfc1-43f5189a003a" providerId="ADAL" clId="{48A34083-0A42-4DB9-8C6F-9580473B2CD9}" dt="2024-07-16T09:45:17.013" v="23442" actId="20577"/>
          <ac:spMkLst>
            <pc:docMk/>
            <pc:sldMk cId="4281140084" sldId="342"/>
            <ac:spMk id="3" creationId="{38079455-27E5-2154-0F25-F776C4D696E1}"/>
          </ac:spMkLst>
        </pc:spChg>
      </pc:sldChg>
    </pc:docChg>
  </pc:docChgLst>
  <pc:docChgLst>
    <pc:chgData name="Berg, J Scott" userId="2d29f135-e2d1-44ae-bfc1-43f5189a003a" providerId="ADAL" clId="{6C99DDA9-E818-4D91-842A-20EE2417EACA}"/>
    <pc:docChg chg="undo custSel modMainMaster">
      <pc:chgData name="Berg, J Scott" userId="2d29f135-e2d1-44ae-bfc1-43f5189a003a" providerId="ADAL" clId="{6C99DDA9-E818-4D91-842A-20EE2417EACA}" dt="2024-05-09T13:29:50.551" v="12" actId="14100"/>
      <pc:docMkLst>
        <pc:docMk/>
      </pc:docMkLst>
      <pc:sldMasterChg chg="modSp mod modSldLayout">
        <pc:chgData name="Berg, J Scott" userId="2d29f135-e2d1-44ae-bfc1-43f5189a003a" providerId="ADAL" clId="{6C99DDA9-E818-4D91-842A-20EE2417EACA}" dt="2024-05-09T13:29:50.551" v="12" actId="14100"/>
        <pc:sldMasterMkLst>
          <pc:docMk/>
          <pc:sldMasterMk cId="544521178" sldId="2147483660"/>
        </pc:sldMasterMkLst>
        <pc:spChg chg="mod">
          <ac:chgData name="Berg, J Scott" userId="2d29f135-e2d1-44ae-bfc1-43f5189a003a" providerId="ADAL" clId="{6C99DDA9-E818-4D91-842A-20EE2417EACA}" dt="2024-05-09T13:26:37.753" v="6" actId="14100"/>
          <ac:spMkLst>
            <pc:docMk/>
            <pc:sldMasterMk cId="544521178" sldId="2147483660"/>
            <ac:spMk id="2" creationId="{AD7DAAA2-8718-2247-8539-9A0DC22C048C}"/>
          </ac:spMkLst>
        </pc:spChg>
        <pc:sldLayoutChg chg="modSp mod">
          <pc:chgData name="Berg, J Scott" userId="2d29f135-e2d1-44ae-bfc1-43f5189a003a" providerId="ADAL" clId="{6C99DDA9-E818-4D91-842A-20EE2417EACA}" dt="2024-05-09T13:24:08.509" v="1" actId="14100"/>
          <pc:sldLayoutMkLst>
            <pc:docMk/>
            <pc:sldMasterMk cId="544521178" sldId="2147483660"/>
            <pc:sldLayoutMk cId="2794568956" sldId="2147483662"/>
          </pc:sldLayoutMkLst>
          <pc:spChg chg="mod">
            <ac:chgData name="Berg, J Scott" userId="2d29f135-e2d1-44ae-bfc1-43f5189a003a" providerId="ADAL" clId="{6C99DDA9-E818-4D91-842A-20EE2417EACA}" dt="2024-05-09T13:24:08.509" v="1" actId="14100"/>
            <ac:spMkLst>
              <pc:docMk/>
              <pc:sldMasterMk cId="544521178" sldId="2147483660"/>
              <pc:sldLayoutMk cId="2794568956" sldId="2147483662"/>
              <ac:spMk id="2" creationId="{115F96C7-1801-CD4F-9F28-C99CEA00AEF8}"/>
            </ac:spMkLst>
          </pc:spChg>
          <pc:spChg chg="mod">
            <ac:chgData name="Berg, J Scott" userId="2d29f135-e2d1-44ae-bfc1-43f5189a003a" providerId="ADAL" clId="{6C99DDA9-E818-4D91-842A-20EE2417EACA}" dt="2024-05-09T13:18:47.370" v="0" actId="12"/>
            <ac:spMkLst>
              <pc:docMk/>
              <pc:sldMasterMk cId="544521178" sldId="2147483660"/>
              <pc:sldLayoutMk cId="2794568956" sldId="2147483662"/>
              <ac:spMk id="3" creationId="{081FB783-2389-2044-9FEC-A01C09265EC1}"/>
            </ac:spMkLst>
          </pc:spChg>
        </pc:sldLayoutChg>
        <pc:sldLayoutChg chg="modSp mod">
          <pc:chgData name="Berg, J Scott" userId="2d29f135-e2d1-44ae-bfc1-43f5189a003a" providerId="ADAL" clId="{6C99DDA9-E818-4D91-842A-20EE2417EACA}" dt="2024-05-09T13:24:39.056" v="2" actId="14100"/>
          <pc:sldLayoutMkLst>
            <pc:docMk/>
            <pc:sldMasterMk cId="544521178" sldId="2147483660"/>
            <pc:sldLayoutMk cId="3630614248" sldId="2147483664"/>
          </pc:sldLayoutMkLst>
          <pc:spChg chg="mod">
            <ac:chgData name="Berg, J Scott" userId="2d29f135-e2d1-44ae-bfc1-43f5189a003a" providerId="ADAL" clId="{6C99DDA9-E818-4D91-842A-20EE2417EACA}" dt="2024-05-09T13:24:39.056" v="2" actId="14100"/>
            <ac:spMkLst>
              <pc:docMk/>
              <pc:sldMasterMk cId="544521178" sldId="2147483660"/>
              <pc:sldLayoutMk cId="3630614248" sldId="2147483664"/>
              <ac:spMk id="2" creationId="{0EFB965E-00C4-6F4C-8817-84A69C14D228}"/>
            </ac:spMkLst>
          </pc:spChg>
        </pc:sldLayoutChg>
        <pc:sldLayoutChg chg="modSp mod">
          <pc:chgData name="Berg, J Scott" userId="2d29f135-e2d1-44ae-bfc1-43f5189a003a" providerId="ADAL" clId="{6C99DDA9-E818-4D91-842A-20EE2417EACA}" dt="2024-05-09T13:25:16.247" v="3" actId="14100"/>
          <pc:sldLayoutMkLst>
            <pc:docMk/>
            <pc:sldMasterMk cId="544521178" sldId="2147483660"/>
            <pc:sldLayoutMk cId="3573931282" sldId="2147483665"/>
          </pc:sldLayoutMkLst>
          <pc:spChg chg="mod">
            <ac:chgData name="Berg, J Scott" userId="2d29f135-e2d1-44ae-bfc1-43f5189a003a" providerId="ADAL" clId="{6C99DDA9-E818-4D91-842A-20EE2417EACA}" dt="2024-05-09T13:25:16.247" v="3" actId="14100"/>
            <ac:spMkLst>
              <pc:docMk/>
              <pc:sldMasterMk cId="544521178" sldId="2147483660"/>
              <pc:sldLayoutMk cId="3573931282" sldId="2147483665"/>
              <ac:spMk id="2" creationId="{939ACFC5-D97A-B448-B815-E68D1A9731E8}"/>
            </ac:spMkLst>
          </pc:spChg>
        </pc:sldLayoutChg>
        <pc:sldLayoutChg chg="modSp mod">
          <pc:chgData name="Berg, J Scott" userId="2d29f135-e2d1-44ae-bfc1-43f5189a003a" providerId="ADAL" clId="{6C99DDA9-E818-4D91-842A-20EE2417EACA}" dt="2024-05-09T13:25:32.282" v="4" actId="14100"/>
          <pc:sldLayoutMkLst>
            <pc:docMk/>
            <pc:sldMasterMk cId="544521178" sldId="2147483660"/>
            <pc:sldLayoutMk cId="4133593448" sldId="2147483666"/>
          </pc:sldLayoutMkLst>
          <pc:spChg chg="mod">
            <ac:chgData name="Berg, J Scott" userId="2d29f135-e2d1-44ae-bfc1-43f5189a003a" providerId="ADAL" clId="{6C99DDA9-E818-4D91-842A-20EE2417EACA}" dt="2024-05-09T13:25:32.282" v="4" actId="14100"/>
            <ac:spMkLst>
              <pc:docMk/>
              <pc:sldMasterMk cId="544521178" sldId="2147483660"/>
              <pc:sldLayoutMk cId="4133593448" sldId="2147483666"/>
              <ac:spMk id="2" creationId="{894B70F5-09AC-CD48-85DB-1752A5E862CB}"/>
            </ac:spMkLst>
          </pc:spChg>
        </pc:sldLayoutChg>
        <pc:sldLayoutChg chg="modSp mod">
          <pc:chgData name="Berg, J Scott" userId="2d29f135-e2d1-44ae-bfc1-43f5189a003a" providerId="ADAL" clId="{6C99DDA9-E818-4D91-842A-20EE2417EACA}" dt="2024-05-09T13:29:27.206" v="10" actId="14100"/>
          <pc:sldLayoutMkLst>
            <pc:docMk/>
            <pc:sldMasterMk cId="544521178" sldId="2147483660"/>
            <pc:sldLayoutMk cId="4160339325" sldId="2147483668"/>
          </pc:sldLayoutMkLst>
          <pc:spChg chg="mod">
            <ac:chgData name="Berg, J Scott" userId="2d29f135-e2d1-44ae-bfc1-43f5189a003a" providerId="ADAL" clId="{6C99DDA9-E818-4D91-842A-20EE2417EACA}" dt="2024-05-09T13:29:27.206" v="10" actId="14100"/>
            <ac:spMkLst>
              <pc:docMk/>
              <pc:sldMasterMk cId="544521178" sldId="2147483660"/>
              <pc:sldLayoutMk cId="4160339325" sldId="2147483668"/>
              <ac:spMk id="3" creationId="{1FF97B18-F1D3-C845-98E1-FCEEFD596FE2}"/>
            </ac:spMkLst>
          </pc:spChg>
        </pc:sldLayoutChg>
        <pc:sldLayoutChg chg="modSp mod">
          <pc:chgData name="Berg, J Scott" userId="2d29f135-e2d1-44ae-bfc1-43f5189a003a" providerId="ADAL" clId="{6C99DDA9-E818-4D91-842A-20EE2417EACA}" dt="2024-05-09T13:29:50.551" v="12" actId="14100"/>
          <pc:sldLayoutMkLst>
            <pc:docMk/>
            <pc:sldMasterMk cId="544521178" sldId="2147483660"/>
            <pc:sldLayoutMk cId="1811919937" sldId="2147483669"/>
          </pc:sldLayoutMkLst>
          <pc:spChg chg="mod">
            <ac:chgData name="Berg, J Scott" userId="2d29f135-e2d1-44ae-bfc1-43f5189a003a" providerId="ADAL" clId="{6C99DDA9-E818-4D91-842A-20EE2417EACA}" dt="2024-05-09T13:29:50.551" v="12" actId="14100"/>
            <ac:spMkLst>
              <pc:docMk/>
              <pc:sldMasterMk cId="544521178" sldId="2147483660"/>
              <pc:sldLayoutMk cId="1811919937" sldId="2147483669"/>
              <ac:spMk id="3" creationId="{6BA4A0F9-2FD7-DE46-AE52-AD7C0C073AC7}"/>
            </ac:spMkLst>
          </pc:spChg>
        </pc:sldLayoutChg>
        <pc:sldLayoutChg chg="modSp mod">
          <pc:chgData name="Berg, J Scott" userId="2d29f135-e2d1-44ae-bfc1-43f5189a003a" providerId="ADAL" clId="{6C99DDA9-E818-4D91-842A-20EE2417EACA}" dt="2024-05-09T13:25:59.140" v="5" actId="14100"/>
          <pc:sldLayoutMkLst>
            <pc:docMk/>
            <pc:sldMasterMk cId="544521178" sldId="2147483660"/>
            <pc:sldLayoutMk cId="2381660598" sldId="2147483670"/>
          </pc:sldLayoutMkLst>
          <pc:spChg chg="mod">
            <ac:chgData name="Berg, J Scott" userId="2d29f135-e2d1-44ae-bfc1-43f5189a003a" providerId="ADAL" clId="{6C99DDA9-E818-4D91-842A-20EE2417EACA}" dt="2024-05-09T13:25:59.140" v="5" actId="14100"/>
            <ac:spMkLst>
              <pc:docMk/>
              <pc:sldMasterMk cId="544521178" sldId="2147483660"/>
              <pc:sldLayoutMk cId="2381660598" sldId="2147483670"/>
              <ac:spMk id="2" creationId="{2680FA0D-AA3C-664A-87D2-78DEA605DFEB}"/>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a:alphaModFix amt="60000"/>
          </a:blip>
          <a:srcRect/>
          <a:stretch/>
        </p:blipFill>
        <p:spPr>
          <a:xfrm>
            <a:off x="8418740" y="5755088"/>
            <a:ext cx="3173185"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1188720"/>
            <a:ext cx="6172200" cy="4672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1188720"/>
            <a:ext cx="6172200" cy="46725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a:xfrm>
            <a:off x="571500" y="365125"/>
            <a:ext cx="9079992"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rcRect/>
          <a:stretch/>
        </p:blipFill>
        <p:spPr>
          <a:xfrm>
            <a:off x="8418740" y="5742910"/>
            <a:ext cx="3173185" cy="419100"/>
          </a:xfrm>
          <a:prstGeom prst="rect">
            <a:avLst/>
          </a:prstGeom>
        </p:spPr>
      </p:pic>
    </p:spTree>
    <p:extLst>
      <p:ext uri="{BB962C8B-B14F-4D97-AF65-F5344CB8AC3E}">
        <p14:creationId xmlns:p14="http://schemas.microsoft.com/office/powerpoint/2010/main" val="344065429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a:xfrm>
            <a:off x="571500" y="365125"/>
            <a:ext cx="907999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marL="228600" indent="-228600">
              <a:spcBef>
                <a:spcPts val="500"/>
              </a:spcBef>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724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a:xfrm>
            <a:off x="571500" y="365125"/>
            <a:ext cx="907999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907999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a:xfrm>
            <a:off x="571500" y="365125"/>
            <a:ext cx="9079992" cy="132556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9079992"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Autofit/>
          </a:bodyPr>
          <a:lstStyle/>
          <a:p>
            <a:r>
              <a:rPr lang="en-US" sz="5400" dirty="0"/>
              <a:t>Muon Acceleration</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a:t>August 8, </a:t>
            </a:r>
            <a:r>
              <a:rPr lang="en-US" dirty="0"/>
              <a:t>2024</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J. Scott Berg, Brookhaven National Laboratory</a:t>
            </a:r>
            <a:br>
              <a:rPr lang="en-US" dirty="0"/>
            </a:br>
            <a:r>
              <a:rPr lang="en-US" dirty="0"/>
              <a:t>Inaugural US Muon Collider Meeting</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54B3-8012-62B0-2CA1-3D76C9F36121}"/>
              </a:ext>
            </a:extLst>
          </p:cNvPr>
          <p:cNvSpPr>
            <a:spLocks noGrp="1"/>
          </p:cNvSpPr>
          <p:nvPr>
            <p:ph type="title"/>
          </p:nvPr>
        </p:nvSpPr>
        <p:spPr/>
        <p:txBody>
          <a:bodyPr/>
          <a:lstStyle/>
          <a:p>
            <a:r>
              <a:rPr lang="en-US" dirty="0"/>
              <a:t>Acceleration from Cooling</a:t>
            </a:r>
          </a:p>
        </p:txBody>
      </p:sp>
      <p:sp>
        <p:nvSpPr>
          <p:cNvPr id="3" name="Content Placeholder 2" descr="12-Cell Final Cooling Geometry, showing solenoid magnetic fields and RF frequencies, graphed vs. longitudinal position. Symbols show location of absorbers, matching coils between high and low solenoid fields, and RF cavities for acceleration and rotation.">
            <a:extLst>
              <a:ext uri="{FF2B5EF4-FFF2-40B4-BE49-F238E27FC236}">
                <a16:creationId xmlns:a16="http://schemas.microsoft.com/office/drawing/2014/main" id="{9AF964E8-53BD-D9C1-4565-06A74255DF4A}"/>
              </a:ext>
            </a:extLst>
          </p:cNvPr>
          <p:cNvSpPr>
            <a:spLocks noGrp="1"/>
          </p:cNvSpPr>
          <p:nvPr>
            <p:ph idx="1"/>
          </p:nvPr>
        </p:nvSpPr>
        <p:spPr/>
        <p:txBody>
          <a:bodyPr/>
          <a:lstStyle/>
          <a:p>
            <a:r>
              <a:rPr lang="en-US" dirty="0"/>
              <a:t>Collider emittances, starting from 255 MeV: IMCC started with 88 MHz, could not switch to SCRF 352 MHz until about 1.1 GeV. Average acceleration rate about 1.6 MeV/m.</a:t>
            </a:r>
          </a:p>
          <a:p>
            <a:r>
              <a:rPr lang="en-US" dirty="0"/>
              <a:t>Final cooling has even lower energies (e.g., recent IMCC, 43 MeV/c momentum), low RF frequency (5 MHz)</a:t>
            </a:r>
          </a:p>
          <a:p>
            <a:r>
              <a:rPr lang="en-US" dirty="0"/>
              <a:t>Reverse final cooling, without high fields and absorbers</a:t>
            </a:r>
          </a:p>
          <a:p>
            <a:r>
              <a:rPr lang="en-US" dirty="0"/>
              <a:t>Then switch to rectilinear cooling</a:t>
            </a:r>
            <a:br>
              <a:rPr lang="en-US" dirty="0"/>
            </a:br>
            <a:r>
              <a:rPr lang="en-US" dirty="0"/>
              <a:t>lattice, again without absorbers</a:t>
            </a:r>
          </a:p>
          <a:p>
            <a:r>
              <a:rPr lang="en-US" dirty="0"/>
              <a:t>High power consumption, so get</a:t>
            </a:r>
            <a:br>
              <a:rPr lang="en-US" dirty="0"/>
            </a:br>
            <a:r>
              <a:rPr lang="en-US" dirty="0"/>
              <a:t>to SCRF as soon as possible </a:t>
            </a:r>
          </a:p>
          <a:p>
            <a:endParaRPr lang="en-US" dirty="0"/>
          </a:p>
        </p:txBody>
      </p:sp>
      <p:sp>
        <p:nvSpPr>
          <p:cNvPr id="4" name="Slide Number Placeholder 3">
            <a:extLst>
              <a:ext uri="{FF2B5EF4-FFF2-40B4-BE49-F238E27FC236}">
                <a16:creationId xmlns:a16="http://schemas.microsoft.com/office/drawing/2014/main" id="{F5EDB3FD-FE43-6537-8A55-DAF5578DE77E}"/>
              </a:ext>
            </a:extLst>
          </p:cNvPr>
          <p:cNvSpPr>
            <a:spLocks noGrp="1"/>
          </p:cNvSpPr>
          <p:nvPr>
            <p:ph type="sldNum" sz="quarter" idx="4"/>
          </p:nvPr>
        </p:nvSpPr>
        <p:spPr/>
        <p:txBody>
          <a:bodyPr/>
          <a:lstStyle/>
          <a:p>
            <a:fld id="{933A556B-7C63-244D-9B7C-B0EA8042B330}" type="slidenum">
              <a:rPr lang="en-US" smtClean="0"/>
              <a:pPr/>
              <a:t>10</a:t>
            </a:fld>
            <a:endParaRPr lang="en-US" sz="1000" dirty="0"/>
          </a:p>
        </p:txBody>
      </p:sp>
      <p:pic>
        <p:nvPicPr>
          <p:cNvPr id="7" name="Picture 6" descr="A graph of a graph&#10;&#10;Description automatically generated with medium confidence">
            <a:extLst>
              <a:ext uri="{FF2B5EF4-FFF2-40B4-BE49-F238E27FC236}">
                <a16:creationId xmlns:a16="http://schemas.microsoft.com/office/drawing/2014/main" id="{53BCC250-998E-5220-AA1C-54CEFF885BC2}"/>
              </a:ext>
            </a:extLst>
          </p:cNvPr>
          <p:cNvPicPr>
            <a:picLocks noChangeAspect="1"/>
          </p:cNvPicPr>
          <p:nvPr/>
        </p:nvPicPr>
        <p:blipFill>
          <a:blip r:embed="rId2"/>
          <a:stretch>
            <a:fillRect/>
          </a:stretch>
        </p:blipFill>
        <p:spPr>
          <a:xfrm>
            <a:off x="6370942" y="4261830"/>
            <a:ext cx="5249558" cy="1770980"/>
          </a:xfrm>
          <a:prstGeom prst="rect">
            <a:avLst/>
          </a:prstGeom>
        </p:spPr>
      </p:pic>
    </p:spTree>
    <p:extLst>
      <p:ext uri="{BB962C8B-B14F-4D97-AF65-F5344CB8AC3E}">
        <p14:creationId xmlns:p14="http://schemas.microsoft.com/office/powerpoint/2010/main" val="314398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4B0B16-C0B2-7F07-6290-9800B175F8B0}"/>
              </a:ext>
            </a:extLst>
          </p:cNvPr>
          <p:cNvSpPr>
            <a:spLocks noGrp="1"/>
          </p:cNvSpPr>
          <p:nvPr>
            <p:ph type="sldNum" sz="quarter" idx="4"/>
          </p:nvPr>
        </p:nvSpPr>
        <p:spPr/>
        <p:txBody>
          <a:bodyPr/>
          <a:lstStyle/>
          <a:p>
            <a:fld id="{933A556B-7C63-244D-9B7C-B0EA8042B330}" type="slidenum">
              <a:rPr lang="en-US" smtClean="0"/>
              <a:pPr/>
              <a:t>11</a:t>
            </a:fld>
            <a:endParaRPr lang="en-US" dirty="0"/>
          </a:p>
        </p:txBody>
      </p:sp>
      <p:sp>
        <p:nvSpPr>
          <p:cNvPr id="3" name="Title 2">
            <a:extLst>
              <a:ext uri="{FF2B5EF4-FFF2-40B4-BE49-F238E27FC236}">
                <a16:creationId xmlns:a16="http://schemas.microsoft.com/office/drawing/2014/main" id="{2B1F6EDB-FDA1-BC12-EDD3-CC5C9C07283A}"/>
              </a:ext>
            </a:extLst>
          </p:cNvPr>
          <p:cNvSpPr>
            <a:spLocks noGrp="1"/>
          </p:cNvSpPr>
          <p:nvPr>
            <p:ph type="ctrTitle"/>
          </p:nvPr>
        </p:nvSpPr>
        <p:spPr/>
        <p:txBody>
          <a:bodyPr/>
          <a:lstStyle/>
          <a:p>
            <a:r>
              <a:rPr lang="en-US" dirty="0"/>
              <a:t>Phases of Muon Acceleration</a:t>
            </a:r>
          </a:p>
        </p:txBody>
      </p:sp>
      <p:sp>
        <p:nvSpPr>
          <p:cNvPr id="4" name="Text Placeholder 3">
            <a:extLst>
              <a:ext uri="{FF2B5EF4-FFF2-40B4-BE49-F238E27FC236}">
                <a16:creationId xmlns:a16="http://schemas.microsoft.com/office/drawing/2014/main" id="{6B3542FD-EB89-35EE-B0B0-E2171DD6C9BE}"/>
              </a:ext>
            </a:extLst>
          </p:cNvPr>
          <p:cNvSpPr>
            <a:spLocks noGrp="1"/>
          </p:cNvSpPr>
          <p:nvPr>
            <p:ph type="body" sz="quarter" idx="10"/>
          </p:nvPr>
        </p:nvSpPr>
        <p:spPr/>
        <p:txBody>
          <a:bodyPr/>
          <a:lstStyle/>
          <a:p>
            <a:r>
              <a:rPr lang="en-US" dirty="0"/>
              <a:t>Low Energy Acceleration</a:t>
            </a:r>
          </a:p>
        </p:txBody>
      </p:sp>
    </p:spTree>
    <p:extLst>
      <p:ext uri="{BB962C8B-B14F-4D97-AF65-F5344CB8AC3E}">
        <p14:creationId xmlns:p14="http://schemas.microsoft.com/office/powerpoint/2010/main" val="2279677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E0352-CDCD-2C27-B7BD-6ED9990B504A}"/>
              </a:ext>
            </a:extLst>
          </p:cNvPr>
          <p:cNvSpPr>
            <a:spLocks noGrp="1"/>
          </p:cNvSpPr>
          <p:nvPr>
            <p:ph type="title"/>
          </p:nvPr>
        </p:nvSpPr>
        <p:spPr/>
        <p:txBody>
          <a:bodyPr/>
          <a:lstStyle/>
          <a:p>
            <a:r>
              <a:rPr lang="en-US" dirty="0"/>
              <a:t>Low Energy Acceleration</a:t>
            </a:r>
          </a:p>
        </p:txBody>
      </p:sp>
      <p:sp>
        <p:nvSpPr>
          <p:cNvPr id="3" name="Content Placeholder 2">
            <a:extLst>
              <a:ext uri="{FF2B5EF4-FFF2-40B4-BE49-F238E27FC236}">
                <a16:creationId xmlns:a16="http://schemas.microsoft.com/office/drawing/2014/main" id="{E09CAE84-DB82-60F4-4629-A4D107068220}"/>
              </a:ext>
            </a:extLst>
          </p:cNvPr>
          <p:cNvSpPr>
            <a:spLocks noGrp="1"/>
          </p:cNvSpPr>
          <p:nvPr>
            <p:ph idx="1"/>
          </p:nvPr>
        </p:nvSpPr>
        <p:spPr/>
        <p:txBody>
          <a:bodyPr/>
          <a:lstStyle/>
          <a:p>
            <a:r>
              <a:rPr lang="en-US" dirty="0"/>
              <a:t>Low energy: insufficient time to change magnet fields, replace energy or change phase of RF</a:t>
            </a:r>
          </a:p>
          <a:p>
            <a:r>
              <a:rPr lang="en-US" dirty="0"/>
              <a:t>Conventional solution: CEBAF-like recirculating linear accelerator (RLA). MAP scenario had 2 stages, 1.5–5 and 5–63 GeV</a:t>
            </a:r>
          </a:p>
          <a:p>
            <a:r>
              <a:rPr lang="en-US" dirty="0"/>
              <a:t>“</a:t>
            </a:r>
            <a:r>
              <a:rPr lang="en-US" dirty="0" err="1"/>
              <a:t>Dogbone</a:t>
            </a:r>
            <a:r>
              <a:rPr lang="en-US" dirty="0"/>
              <a:t>” geometry to improve efficiency and/or separation between arcs</a:t>
            </a:r>
          </a:p>
          <a:p>
            <a:r>
              <a:rPr lang="en-US" dirty="0"/>
              <a:t>Only have stored energy in cavities for acceleration: low frequency, few turns</a:t>
            </a:r>
          </a:p>
        </p:txBody>
      </p:sp>
      <p:sp>
        <p:nvSpPr>
          <p:cNvPr id="4" name="Slide Number Placeholder 3">
            <a:extLst>
              <a:ext uri="{FF2B5EF4-FFF2-40B4-BE49-F238E27FC236}">
                <a16:creationId xmlns:a16="http://schemas.microsoft.com/office/drawing/2014/main" id="{AF01184B-B5A1-DAB8-A215-50ABB9187049}"/>
              </a:ext>
            </a:extLst>
          </p:cNvPr>
          <p:cNvSpPr>
            <a:spLocks noGrp="1"/>
          </p:cNvSpPr>
          <p:nvPr>
            <p:ph type="sldNum" sz="quarter" idx="4"/>
          </p:nvPr>
        </p:nvSpPr>
        <p:spPr/>
        <p:txBody>
          <a:bodyPr/>
          <a:lstStyle/>
          <a:p>
            <a:fld id="{933A556B-7C63-244D-9B7C-B0EA8042B330}" type="slidenum">
              <a:rPr lang="en-US" smtClean="0"/>
              <a:pPr/>
              <a:t>12</a:t>
            </a:fld>
            <a:endParaRPr lang="en-US" sz="1000" dirty="0"/>
          </a:p>
        </p:txBody>
      </p:sp>
      <p:pic>
        <p:nvPicPr>
          <p:cNvPr id="8" name="Graphic 7" descr="Recirculating linear acceleration, dogbone geometry, accelerating from 5 to 63 GeV in 5 passes.">
            <a:extLst>
              <a:ext uri="{FF2B5EF4-FFF2-40B4-BE49-F238E27FC236}">
                <a16:creationId xmlns:a16="http://schemas.microsoft.com/office/drawing/2014/main" id="{FF77315F-9BA2-F6A2-8933-0FA3D84EB2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46116" y="4772840"/>
            <a:ext cx="6074384" cy="1259970"/>
          </a:xfrm>
          <a:prstGeom prst="rect">
            <a:avLst/>
          </a:prstGeom>
        </p:spPr>
      </p:pic>
    </p:spTree>
    <p:extLst>
      <p:ext uri="{BB962C8B-B14F-4D97-AF65-F5344CB8AC3E}">
        <p14:creationId xmlns:p14="http://schemas.microsoft.com/office/powerpoint/2010/main" val="320120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06A5-C8EE-84BD-53EC-675AAF690D21}"/>
              </a:ext>
            </a:extLst>
          </p:cNvPr>
          <p:cNvSpPr>
            <a:spLocks noGrp="1"/>
          </p:cNvSpPr>
          <p:nvPr>
            <p:ph type="title"/>
          </p:nvPr>
        </p:nvSpPr>
        <p:spPr/>
        <p:txBody>
          <a:bodyPr/>
          <a:lstStyle/>
          <a:p>
            <a:r>
              <a:rPr lang="en-US" dirty="0"/>
              <a:t>RLA Acceleration</a:t>
            </a:r>
          </a:p>
        </p:txBody>
      </p:sp>
      <p:sp>
        <p:nvSpPr>
          <p:cNvPr id="3" name="Content Placeholder 2">
            <a:extLst>
              <a:ext uri="{FF2B5EF4-FFF2-40B4-BE49-F238E27FC236}">
                <a16:creationId xmlns:a16="http://schemas.microsoft.com/office/drawing/2014/main" id="{FEE0EF1E-E095-81BC-CD21-8E311DB63A40}"/>
              </a:ext>
            </a:extLst>
          </p:cNvPr>
          <p:cNvSpPr>
            <a:spLocks noGrp="1"/>
          </p:cNvSpPr>
          <p:nvPr>
            <p:ph idx="1"/>
          </p:nvPr>
        </p:nvSpPr>
        <p:spPr/>
        <p:txBody>
          <a:bodyPr/>
          <a:lstStyle/>
          <a:p>
            <a:r>
              <a:rPr lang="en-US" dirty="0"/>
              <a:t>MAP designs had 90 degree FODO arcs. Found potential longitudinal emittance issues from high arc R</a:t>
            </a:r>
            <a:r>
              <a:rPr lang="en-US" baseline="-25000" dirty="0"/>
              <a:t>56</a:t>
            </a:r>
            <a:r>
              <a:rPr lang="en-US" dirty="0"/>
              <a:t>: lengthen arcs</a:t>
            </a:r>
          </a:p>
          <a:p>
            <a:r>
              <a:rPr lang="en-US" dirty="0"/>
              <a:t>IMCC studies:</a:t>
            </a:r>
          </a:p>
          <a:p>
            <a:pPr lvl="1"/>
            <a:r>
              <a:rPr lang="en-US" dirty="0"/>
              <a:t>DBA FMC lattice with chromatic correction instead to lower R</a:t>
            </a:r>
            <a:r>
              <a:rPr lang="en-US" baseline="-25000" dirty="0"/>
              <a:t>56</a:t>
            </a:r>
          </a:p>
          <a:p>
            <a:pPr lvl="1"/>
            <a:r>
              <a:rPr lang="en-US" dirty="0"/>
              <a:t>Higher harmonic in </a:t>
            </a:r>
            <a:r>
              <a:rPr lang="en-US" dirty="0" err="1"/>
              <a:t>linac</a:t>
            </a:r>
            <a:r>
              <a:rPr lang="en-US" dirty="0"/>
              <a:t> to linearize RF (stored energy issue?)</a:t>
            </a:r>
          </a:p>
          <a:p>
            <a:endParaRPr lang="en-US" dirty="0"/>
          </a:p>
        </p:txBody>
      </p:sp>
      <p:sp>
        <p:nvSpPr>
          <p:cNvPr id="4" name="Slide Number Placeholder 3">
            <a:extLst>
              <a:ext uri="{FF2B5EF4-FFF2-40B4-BE49-F238E27FC236}">
                <a16:creationId xmlns:a16="http://schemas.microsoft.com/office/drawing/2014/main" id="{177DE7DB-D337-42E0-CCE9-3DE30540AF96}"/>
              </a:ext>
            </a:extLst>
          </p:cNvPr>
          <p:cNvSpPr>
            <a:spLocks noGrp="1"/>
          </p:cNvSpPr>
          <p:nvPr>
            <p:ph type="sldNum" sz="quarter" idx="4"/>
          </p:nvPr>
        </p:nvSpPr>
        <p:spPr/>
        <p:txBody>
          <a:bodyPr/>
          <a:lstStyle/>
          <a:p>
            <a:fld id="{933A556B-7C63-244D-9B7C-B0EA8042B330}" type="slidenum">
              <a:rPr lang="en-US" smtClean="0"/>
              <a:pPr/>
              <a:t>13</a:t>
            </a:fld>
            <a:endParaRPr lang="en-US" sz="1000" dirty="0"/>
          </a:p>
        </p:txBody>
      </p:sp>
      <p:pic>
        <p:nvPicPr>
          <p:cNvPr id="5" name="Picture 4" descr="A DBA FMC arc cell from the IMCC RLA design study.">
            <a:extLst>
              <a:ext uri="{FF2B5EF4-FFF2-40B4-BE49-F238E27FC236}">
                <a16:creationId xmlns:a16="http://schemas.microsoft.com/office/drawing/2014/main" id="{C9A9ACF7-4DFD-81FD-E8FD-B21F70276A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1411" y="3899780"/>
            <a:ext cx="6399089" cy="2133030"/>
          </a:xfrm>
          <a:prstGeom prst="rect">
            <a:avLst/>
          </a:prstGeom>
        </p:spPr>
      </p:pic>
    </p:spTree>
    <p:extLst>
      <p:ext uri="{BB962C8B-B14F-4D97-AF65-F5344CB8AC3E}">
        <p14:creationId xmlns:p14="http://schemas.microsoft.com/office/powerpoint/2010/main" val="3101409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6DE5F-49E6-FBBC-C5C0-FE0CB0AE92D8}"/>
              </a:ext>
            </a:extLst>
          </p:cNvPr>
          <p:cNvSpPr>
            <a:spLocks noGrp="1"/>
          </p:cNvSpPr>
          <p:nvPr>
            <p:ph type="title"/>
          </p:nvPr>
        </p:nvSpPr>
        <p:spPr/>
        <p:txBody>
          <a:bodyPr/>
          <a:lstStyle/>
          <a:p>
            <a:r>
              <a:rPr lang="en-US" dirty="0"/>
              <a:t>FFAs at Low Energy</a:t>
            </a:r>
          </a:p>
        </p:txBody>
      </p:sp>
      <p:sp>
        <p:nvSpPr>
          <p:cNvPr id="3" name="Content Placeholder 2">
            <a:extLst>
              <a:ext uri="{FF2B5EF4-FFF2-40B4-BE49-F238E27FC236}">
                <a16:creationId xmlns:a16="http://schemas.microsoft.com/office/drawing/2014/main" id="{F8B3E5AE-AD25-10A5-6C8A-67E52EEA29E0}"/>
              </a:ext>
            </a:extLst>
          </p:cNvPr>
          <p:cNvSpPr>
            <a:spLocks noGrp="1"/>
          </p:cNvSpPr>
          <p:nvPr>
            <p:ph idx="1"/>
          </p:nvPr>
        </p:nvSpPr>
        <p:spPr>
          <a:xfrm>
            <a:off x="571500" y="1825625"/>
            <a:ext cx="7475365" cy="3762845"/>
          </a:xfrm>
        </p:spPr>
        <p:txBody>
          <a:bodyPr/>
          <a:lstStyle/>
          <a:p>
            <a:r>
              <a:rPr lang="en-US" dirty="0"/>
              <a:t>RLA switchyard limits passes and thus </a:t>
            </a:r>
            <a:br>
              <a:rPr lang="en-US" dirty="0"/>
            </a:br>
            <a:r>
              <a:rPr lang="en-US" dirty="0"/>
              <a:t>efficiency</a:t>
            </a:r>
          </a:p>
          <a:p>
            <a:r>
              <a:rPr lang="en-US" dirty="0"/>
              <a:t>Alternative: fixed field alternating </a:t>
            </a:r>
            <a:br>
              <a:rPr lang="en-US" dirty="0"/>
            </a:br>
            <a:r>
              <a:rPr lang="en-US" dirty="0"/>
              <a:t>gradient accelerators (FFAs)</a:t>
            </a:r>
          </a:p>
          <a:p>
            <a:pPr lvl="1"/>
            <a:r>
              <a:rPr lang="en-US" dirty="0"/>
              <a:t>Many energies in a single beamline</a:t>
            </a:r>
          </a:p>
          <a:p>
            <a:r>
              <a:rPr lang="en-US" dirty="0"/>
              <a:t>Serpentine acceleration for orbit period variation</a:t>
            </a:r>
          </a:p>
          <a:p>
            <a:r>
              <a:rPr lang="en-US" dirty="0"/>
              <a:t>Appeared more costly than RLAs</a:t>
            </a:r>
          </a:p>
          <a:p>
            <a:pPr lvl="1"/>
            <a:r>
              <a:rPr lang="en-US" dirty="0"/>
              <a:t>But long, complex RLA arcs may change that</a:t>
            </a:r>
          </a:p>
          <a:p>
            <a:endParaRPr lang="en-US" dirty="0"/>
          </a:p>
        </p:txBody>
      </p:sp>
      <p:sp>
        <p:nvSpPr>
          <p:cNvPr id="4" name="Slide Number Placeholder 3">
            <a:extLst>
              <a:ext uri="{FF2B5EF4-FFF2-40B4-BE49-F238E27FC236}">
                <a16:creationId xmlns:a16="http://schemas.microsoft.com/office/drawing/2014/main" id="{A1BD7AE4-6C99-6962-7626-9FC42D00869B}"/>
              </a:ext>
            </a:extLst>
          </p:cNvPr>
          <p:cNvSpPr>
            <a:spLocks noGrp="1"/>
          </p:cNvSpPr>
          <p:nvPr>
            <p:ph type="sldNum" sz="quarter" idx="4"/>
          </p:nvPr>
        </p:nvSpPr>
        <p:spPr/>
        <p:txBody>
          <a:bodyPr/>
          <a:lstStyle/>
          <a:p>
            <a:fld id="{933A556B-7C63-244D-9B7C-B0EA8042B330}" type="slidenum">
              <a:rPr lang="en-US" smtClean="0"/>
              <a:pPr/>
              <a:t>14</a:t>
            </a:fld>
            <a:endParaRPr lang="en-US" sz="1000" dirty="0"/>
          </a:p>
        </p:txBody>
      </p:sp>
      <p:pic>
        <p:nvPicPr>
          <p:cNvPr id="5" name="Graphic 4" descr="Orbits for different energies in an FFA.">
            <a:extLst>
              <a:ext uri="{FF2B5EF4-FFF2-40B4-BE49-F238E27FC236}">
                <a16:creationId xmlns:a16="http://schemas.microsoft.com/office/drawing/2014/main" id="{8AC9E462-8BF1-81E1-D3EB-1ED2679A7D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16518" y="1825625"/>
            <a:ext cx="4303982" cy="1873030"/>
          </a:xfrm>
          <a:prstGeom prst="rect">
            <a:avLst/>
          </a:prstGeom>
        </p:spPr>
      </p:pic>
      <p:pic>
        <p:nvPicPr>
          <p:cNvPr id="6" name="Graphic 5" descr="Serpentine acceleration in the longitudinal plane.">
            <a:extLst>
              <a:ext uri="{FF2B5EF4-FFF2-40B4-BE49-F238E27FC236}">
                <a16:creationId xmlns:a16="http://schemas.microsoft.com/office/drawing/2014/main" id="{0690F41B-C064-772D-695D-5727F747E7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46866" y="3698655"/>
            <a:ext cx="3573634" cy="2489541"/>
          </a:xfrm>
          <a:prstGeom prst="rect">
            <a:avLst/>
          </a:prstGeom>
        </p:spPr>
      </p:pic>
      <p:pic>
        <p:nvPicPr>
          <p:cNvPr id="7" name="Graphic 6" descr="Fixed field alternating gradient accelerator layout. Each cell contains a two-cell RF cavity and a triplet.">
            <a:extLst>
              <a:ext uri="{FF2B5EF4-FFF2-40B4-BE49-F238E27FC236}">
                <a16:creationId xmlns:a16="http://schemas.microsoft.com/office/drawing/2014/main" id="{CFC18617-C88A-6B0B-89F1-9BABDC578F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1501" y="5588470"/>
            <a:ext cx="7475365" cy="444340"/>
          </a:xfrm>
          <a:prstGeom prst="rect">
            <a:avLst/>
          </a:prstGeom>
        </p:spPr>
      </p:pic>
    </p:spTree>
    <p:extLst>
      <p:ext uri="{BB962C8B-B14F-4D97-AF65-F5344CB8AC3E}">
        <p14:creationId xmlns:p14="http://schemas.microsoft.com/office/powerpoint/2010/main" val="3807349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4B0B16-C0B2-7F07-6290-9800B175F8B0}"/>
              </a:ext>
            </a:extLst>
          </p:cNvPr>
          <p:cNvSpPr>
            <a:spLocks noGrp="1"/>
          </p:cNvSpPr>
          <p:nvPr>
            <p:ph type="sldNum" sz="quarter" idx="4"/>
          </p:nvPr>
        </p:nvSpPr>
        <p:spPr/>
        <p:txBody>
          <a:bodyPr/>
          <a:lstStyle/>
          <a:p>
            <a:fld id="{933A556B-7C63-244D-9B7C-B0EA8042B330}" type="slidenum">
              <a:rPr lang="en-US" smtClean="0"/>
              <a:pPr/>
              <a:t>15</a:t>
            </a:fld>
            <a:endParaRPr lang="en-US" dirty="0"/>
          </a:p>
        </p:txBody>
      </p:sp>
      <p:sp>
        <p:nvSpPr>
          <p:cNvPr id="3" name="Title 2">
            <a:extLst>
              <a:ext uri="{FF2B5EF4-FFF2-40B4-BE49-F238E27FC236}">
                <a16:creationId xmlns:a16="http://schemas.microsoft.com/office/drawing/2014/main" id="{2B1F6EDB-FDA1-BC12-EDD3-CC5C9C07283A}"/>
              </a:ext>
            </a:extLst>
          </p:cNvPr>
          <p:cNvSpPr>
            <a:spLocks noGrp="1"/>
          </p:cNvSpPr>
          <p:nvPr>
            <p:ph type="ctrTitle"/>
          </p:nvPr>
        </p:nvSpPr>
        <p:spPr/>
        <p:txBody>
          <a:bodyPr/>
          <a:lstStyle/>
          <a:p>
            <a:r>
              <a:rPr lang="en-US" dirty="0"/>
              <a:t>Phases of Muon Acceleration</a:t>
            </a:r>
          </a:p>
        </p:txBody>
      </p:sp>
      <p:sp>
        <p:nvSpPr>
          <p:cNvPr id="4" name="Text Placeholder 3">
            <a:extLst>
              <a:ext uri="{FF2B5EF4-FFF2-40B4-BE49-F238E27FC236}">
                <a16:creationId xmlns:a16="http://schemas.microsoft.com/office/drawing/2014/main" id="{6B3542FD-EB89-35EE-B0B0-E2171DD6C9BE}"/>
              </a:ext>
            </a:extLst>
          </p:cNvPr>
          <p:cNvSpPr>
            <a:spLocks noGrp="1"/>
          </p:cNvSpPr>
          <p:nvPr>
            <p:ph type="body" sz="quarter" idx="10"/>
          </p:nvPr>
        </p:nvSpPr>
        <p:spPr/>
        <p:txBody>
          <a:bodyPr/>
          <a:lstStyle/>
          <a:p>
            <a:r>
              <a:rPr lang="en-US" dirty="0"/>
              <a:t>High Energy Acceleration</a:t>
            </a:r>
          </a:p>
        </p:txBody>
      </p:sp>
    </p:spTree>
    <p:extLst>
      <p:ext uri="{BB962C8B-B14F-4D97-AF65-F5344CB8AC3E}">
        <p14:creationId xmlns:p14="http://schemas.microsoft.com/office/powerpoint/2010/main" val="346277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CC33-996E-F410-29C5-A7C5418E0AEE}"/>
              </a:ext>
            </a:extLst>
          </p:cNvPr>
          <p:cNvSpPr>
            <a:spLocks noGrp="1"/>
          </p:cNvSpPr>
          <p:nvPr>
            <p:ph type="title"/>
          </p:nvPr>
        </p:nvSpPr>
        <p:spPr/>
        <p:txBody>
          <a:bodyPr/>
          <a:lstStyle/>
          <a:p>
            <a:r>
              <a:rPr lang="en-US" dirty="0"/>
              <a:t>High Energy Acceleration</a:t>
            </a:r>
          </a:p>
        </p:txBody>
      </p:sp>
      <p:sp>
        <p:nvSpPr>
          <p:cNvPr id="3" name="Content Placeholder 2">
            <a:extLst>
              <a:ext uri="{FF2B5EF4-FFF2-40B4-BE49-F238E27FC236}">
                <a16:creationId xmlns:a16="http://schemas.microsoft.com/office/drawing/2014/main" id="{B3BED78A-F9BC-03FF-EB74-242585F36176}"/>
              </a:ext>
            </a:extLst>
          </p:cNvPr>
          <p:cNvSpPr>
            <a:spLocks noGrp="1"/>
          </p:cNvSpPr>
          <p:nvPr>
            <p:ph idx="1"/>
          </p:nvPr>
        </p:nvSpPr>
        <p:spPr/>
        <p:txBody>
          <a:bodyPr/>
          <a:lstStyle/>
          <a:p>
            <a:r>
              <a:rPr lang="en-US" dirty="0"/>
              <a:t>Have (barely) sufficient time to replace RF stored energy between passes, adjust RF phase, change magnet fields</a:t>
            </a:r>
          </a:p>
          <a:p>
            <a:pPr lvl="1"/>
            <a:r>
              <a:rPr lang="en-US" dirty="0"/>
              <a:t>Above 63 GeV about the right range</a:t>
            </a:r>
          </a:p>
          <a:p>
            <a:r>
              <a:rPr lang="en-US" dirty="0"/>
              <a:t>Conventional solution: synchrotron with “hybrid” bends</a:t>
            </a:r>
          </a:p>
          <a:p>
            <a:pPr lvl="1"/>
            <a:r>
              <a:rPr lang="en-US" dirty="0"/>
              <a:t>Interleave fixed field superconducting magnets with iron-dominated magnets ramped from negative to positive</a:t>
            </a:r>
          </a:p>
          <a:p>
            <a:endParaRPr lang="en-US" dirty="0"/>
          </a:p>
        </p:txBody>
      </p:sp>
      <p:sp>
        <p:nvSpPr>
          <p:cNvPr id="4" name="Slide Number Placeholder 3">
            <a:extLst>
              <a:ext uri="{FF2B5EF4-FFF2-40B4-BE49-F238E27FC236}">
                <a16:creationId xmlns:a16="http://schemas.microsoft.com/office/drawing/2014/main" id="{60E68F0F-BF17-B4BB-A7CE-ADD7898C0A43}"/>
              </a:ext>
            </a:extLst>
          </p:cNvPr>
          <p:cNvSpPr>
            <a:spLocks noGrp="1"/>
          </p:cNvSpPr>
          <p:nvPr>
            <p:ph type="sldNum" sz="quarter" idx="4"/>
          </p:nvPr>
        </p:nvSpPr>
        <p:spPr/>
        <p:txBody>
          <a:bodyPr/>
          <a:lstStyle/>
          <a:p>
            <a:fld id="{933A556B-7C63-244D-9B7C-B0EA8042B330}" type="slidenum">
              <a:rPr lang="en-US" smtClean="0"/>
              <a:pPr/>
              <a:t>16</a:t>
            </a:fld>
            <a:endParaRPr lang="en-US" sz="1000" dirty="0"/>
          </a:p>
        </p:txBody>
      </p:sp>
      <p:pic>
        <p:nvPicPr>
          <p:cNvPr id="5" name="Graphic 4" descr="Illustration of orbits in a hybrid pulsed synchrotron. High energy orbit is underbent in cold dipoles and bent back in by warm pulsed dipoles. Low energy orbit is overbent in cold dipoles and bent back out by warm pulsed dipoles.">
            <a:extLst>
              <a:ext uri="{FF2B5EF4-FFF2-40B4-BE49-F238E27FC236}">
                <a16:creationId xmlns:a16="http://schemas.microsoft.com/office/drawing/2014/main" id="{47DFEF81-3B6B-BD37-84DF-2A9711552F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5350" y="4250994"/>
            <a:ext cx="6915150" cy="1781816"/>
          </a:xfrm>
          <a:prstGeom prst="rect">
            <a:avLst/>
          </a:prstGeom>
        </p:spPr>
      </p:pic>
    </p:spTree>
    <p:extLst>
      <p:ext uri="{BB962C8B-B14F-4D97-AF65-F5344CB8AC3E}">
        <p14:creationId xmlns:p14="http://schemas.microsoft.com/office/powerpoint/2010/main" val="123820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8E4F-457F-3050-3405-25F77FD07C66}"/>
              </a:ext>
            </a:extLst>
          </p:cNvPr>
          <p:cNvSpPr>
            <a:spLocks noGrp="1"/>
          </p:cNvSpPr>
          <p:nvPr>
            <p:ph type="title"/>
          </p:nvPr>
        </p:nvSpPr>
        <p:spPr/>
        <p:txBody>
          <a:bodyPr/>
          <a:lstStyle/>
          <a:p>
            <a:r>
              <a:rPr lang="en-US" dirty="0"/>
              <a:t>Current Studies</a:t>
            </a:r>
          </a:p>
        </p:txBody>
      </p:sp>
      <p:sp>
        <p:nvSpPr>
          <p:cNvPr id="3" name="Content Placeholder 2">
            <a:extLst>
              <a:ext uri="{FF2B5EF4-FFF2-40B4-BE49-F238E27FC236}">
                <a16:creationId xmlns:a16="http://schemas.microsoft.com/office/drawing/2014/main" id="{4D50875A-0F4B-D955-F10E-22C5ADDFB3D4}"/>
              </a:ext>
            </a:extLst>
          </p:cNvPr>
          <p:cNvSpPr>
            <a:spLocks noGrp="1"/>
          </p:cNvSpPr>
          <p:nvPr>
            <p:ph idx="1"/>
          </p:nvPr>
        </p:nvSpPr>
        <p:spPr/>
        <p:txBody>
          <a:bodyPr/>
          <a:lstStyle/>
          <a:p>
            <a:r>
              <a:rPr lang="en-US" dirty="0"/>
              <a:t>Three approaches being considered</a:t>
            </a:r>
          </a:p>
          <a:p>
            <a:pPr lvl="1"/>
            <a:r>
              <a:rPr lang="en-US" dirty="0"/>
              <a:t>IMCC: green-field approach</a:t>
            </a:r>
          </a:p>
          <a:p>
            <a:pPr lvl="1"/>
            <a:r>
              <a:rPr lang="en-US" dirty="0"/>
              <a:t>IMCC: stages within the LHC and SPS tunnels</a:t>
            </a:r>
          </a:p>
          <a:p>
            <a:pPr lvl="1"/>
            <a:r>
              <a:rPr lang="en-US" dirty="0"/>
              <a:t>SBU/BNL: fit acceleration on the Fermilab site</a:t>
            </a:r>
          </a:p>
          <a:p>
            <a:pPr lvl="2"/>
            <a:r>
              <a:rPr lang="en-US" dirty="0"/>
              <a:t>I’ll focus on this for a bit</a:t>
            </a:r>
          </a:p>
          <a:p>
            <a:pPr lvl="2"/>
            <a:r>
              <a:rPr lang="en-US" dirty="0"/>
              <a:t>More details in poster (Kyle Capobianco-Hogan)</a:t>
            </a:r>
          </a:p>
          <a:p>
            <a:r>
              <a:rPr lang="en-US" dirty="0"/>
              <a:t>IMCC has looked at other design issues as well</a:t>
            </a:r>
          </a:p>
          <a:p>
            <a:pPr lvl="1"/>
            <a:r>
              <a:rPr lang="en-US" dirty="0"/>
              <a:t>Collective effects (need </a:t>
            </a:r>
            <a:r>
              <a:rPr lang="en-US" dirty="0" err="1"/>
              <a:t>sextupoles</a:t>
            </a:r>
            <a:r>
              <a:rPr lang="en-US" dirty="0"/>
              <a:t>!)</a:t>
            </a:r>
          </a:p>
          <a:p>
            <a:pPr lvl="1"/>
            <a:r>
              <a:rPr lang="en-US" dirty="0"/>
              <a:t>Longitudinal simulations: RF frequency and needed number of RF stations</a:t>
            </a:r>
          </a:p>
        </p:txBody>
      </p:sp>
      <p:sp>
        <p:nvSpPr>
          <p:cNvPr id="4" name="Slide Number Placeholder 3">
            <a:extLst>
              <a:ext uri="{FF2B5EF4-FFF2-40B4-BE49-F238E27FC236}">
                <a16:creationId xmlns:a16="http://schemas.microsoft.com/office/drawing/2014/main" id="{1E49B145-A25B-2A65-047E-CD85CD332013}"/>
              </a:ext>
            </a:extLst>
          </p:cNvPr>
          <p:cNvSpPr>
            <a:spLocks noGrp="1"/>
          </p:cNvSpPr>
          <p:nvPr>
            <p:ph type="sldNum" sz="quarter" idx="4"/>
          </p:nvPr>
        </p:nvSpPr>
        <p:spPr/>
        <p:txBody>
          <a:bodyPr/>
          <a:lstStyle/>
          <a:p>
            <a:fld id="{933A556B-7C63-244D-9B7C-B0EA8042B330}" type="slidenum">
              <a:rPr lang="en-US" smtClean="0"/>
              <a:pPr/>
              <a:t>17</a:t>
            </a:fld>
            <a:endParaRPr lang="en-US" sz="1000" dirty="0"/>
          </a:p>
        </p:txBody>
      </p:sp>
    </p:spTree>
    <p:extLst>
      <p:ext uri="{BB962C8B-B14F-4D97-AF65-F5344CB8AC3E}">
        <p14:creationId xmlns:p14="http://schemas.microsoft.com/office/powerpoint/2010/main" val="4113346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84265-103C-912A-B641-5846EE0ADBBF}"/>
              </a:ext>
            </a:extLst>
          </p:cNvPr>
          <p:cNvSpPr>
            <a:spLocks noGrp="1"/>
          </p:cNvSpPr>
          <p:nvPr>
            <p:ph type="title"/>
          </p:nvPr>
        </p:nvSpPr>
        <p:spPr/>
        <p:txBody>
          <a:bodyPr/>
          <a:lstStyle/>
          <a:p>
            <a:r>
              <a:rPr lang="en-US" dirty="0"/>
              <a:t>Pulsed Synchrotron on the Fermilab Site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8B79B4-C3F2-7391-16DA-EBDF3C95752D}"/>
                  </a:ext>
                </a:extLst>
              </p:cNvPr>
              <p:cNvSpPr>
                <a:spLocks noGrp="1"/>
              </p:cNvSpPr>
              <p:nvPr>
                <p:ph idx="1"/>
              </p:nvPr>
            </p:nvSpPr>
            <p:spPr>
              <a:xfrm>
                <a:off x="571500" y="1825625"/>
                <a:ext cx="9231961" cy="4207185"/>
              </a:xfrm>
            </p:spPr>
            <p:txBody>
              <a:bodyPr>
                <a:normAutofit fontScale="92500" lnSpcReduction="20000"/>
              </a:bodyPr>
              <a:lstStyle/>
              <a:p>
                <a:r>
                  <a:rPr lang="en-US" dirty="0"/>
                  <a:t>16.5 km maximum circumference</a:t>
                </a:r>
              </a:p>
              <a:p>
                <a:r>
                  <a:rPr lang="en-US" dirty="0"/>
                  <a:t>Energy range</a:t>
                </a:r>
                <a:br>
                  <a:rPr lang="en-US" b="0" i="1" dirty="0">
                    <a:latin typeface="Cambria Math" panose="02040503050406030204" pitchFamily="18" charset="0"/>
                  </a:rPr>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m:t>
                        </m:r>
                      </m:sub>
                    </m:sSub>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_=</m:t>
                    </m:r>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m:t>
                                </m:r>
                              </m:sub>
                            </m:sSub>
                          </m:num>
                          <m:den>
                            <m:r>
                              <a:rPr lang="en-US" b="0" i="1" smtClean="0">
                                <a:latin typeface="Cambria Math" panose="02040503050406030204" pitchFamily="18" charset="0"/>
                              </a:rPr>
                              <m:t>𝑞</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𝐶</m:t>
                                </m:r>
                              </m:sub>
                            </m:sSub>
                            <m:r>
                              <a:rPr lang="en-US" b="0" i="1" smtClean="0">
                                <a:latin typeface="Cambria Math" panose="02040503050406030204" pitchFamily="18" charset="0"/>
                              </a:rPr>
                              <m:t>𝐿</m:t>
                            </m:r>
                          </m:den>
                        </m:f>
                      </m:e>
                    </m:d>
                    <m:f>
                      <m:fPr>
                        <m:ctrlPr>
                          <a:rPr lang="en-US" b="0" i="1" smtClean="0">
                            <a:latin typeface="Cambria Math" panose="02040503050406030204" pitchFamily="18" charset="0"/>
                          </a:rPr>
                        </m:ctrlPr>
                      </m:fPr>
                      <m:num>
                        <m:r>
                          <a:rPr lang="en-US" b="0" i="1" smtClean="0">
                            <a:latin typeface="Cambria Math" panose="02040503050406030204" pitchFamily="18" charset="0"/>
                          </a:rPr>
                          <m:t>𝑞</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𝑊</m:t>
                            </m:r>
                          </m:sub>
                        </m:sSub>
                        <m:r>
                          <a:rPr lang="en-US" b="0" i="1" smtClean="0">
                            <a:latin typeface="Cambria Math" panose="02040503050406030204" pitchFamily="18" charset="0"/>
                          </a:rPr>
                          <m:t>𝐿</m:t>
                        </m:r>
                      </m:num>
                      <m:den>
                        <m:r>
                          <a:rPr lang="en-US" b="0" i="1" smtClean="0">
                            <a:latin typeface="Cambria Math" panose="02040503050406030204" pitchFamily="18" charset="0"/>
                          </a:rPr>
                          <m:t>𝜋</m:t>
                        </m:r>
                        <m:r>
                          <a:rPr lang="en-US" b="0" i="1" smtClean="0">
                            <a:latin typeface="Cambria Math" panose="02040503050406030204" pitchFamily="18" charset="0"/>
                          </a:rPr>
                          <m:t>(1−</m:t>
                        </m:r>
                        <m:f>
                          <m:fPr>
                            <m:type m:val="lin"/>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𝑊</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𝐶</m:t>
                                </m:r>
                              </m:sub>
                            </m:sSub>
                          </m:den>
                        </m:f>
                        <m:r>
                          <a:rPr lang="en-US" b="0" i="1" smtClean="0">
                            <a:latin typeface="Cambria Math" panose="02040503050406030204" pitchFamily="18" charset="0"/>
                          </a:rPr>
                          <m:t>)</m:t>
                        </m:r>
                      </m:den>
                    </m:f>
                  </m:oMath>
                </a14:m>
                <a:endParaRPr lang="en-US" dirty="0"/>
              </a:p>
              <a:p>
                <a:pPr lvl="1"/>
                <a:r>
                  <a:rPr lang="en-US" dirty="0"/>
                  <a:t>Maximum momentum can’t be above what SC dipoles will bend (11 TeV limit @ Fermilab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𝐶</m:t>
                        </m:r>
                      </m:sub>
                    </m:sSub>
                    <m:r>
                      <a:rPr lang="en-US" b="0" i="1" smtClean="0">
                        <a:latin typeface="Cambria Math" panose="02040503050406030204" pitchFamily="18" charset="0"/>
                      </a:rPr>
                      <m:t>=</m:t>
                    </m:r>
                  </m:oMath>
                </a14:m>
                <a:r>
                  <a:rPr lang="en-US" dirty="0"/>
                  <a:t> 14 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𝑊</m:t>
                        </m:r>
                      </m:sub>
                    </m:sSub>
                    <m:r>
                      <a:rPr lang="en-US" b="0" i="1" smtClean="0">
                        <a:latin typeface="Cambria Math" panose="02040503050406030204" pitchFamily="18" charset="0"/>
                      </a:rPr>
                      <m:t>=</m:t>
                    </m:r>
                  </m:oMath>
                </a14:m>
                <a:r>
                  <a:rPr lang="en-US" dirty="0"/>
                  <a:t> 1.75 T)</a:t>
                </a:r>
              </a:p>
              <a:p>
                <a:pPr lvl="1"/>
                <a:r>
                  <a:rPr lang="en-US" dirty="0"/>
                  <a:t>Iron dipoles determine energy range</a:t>
                </a:r>
              </a:p>
              <a:p>
                <a:r>
                  <a:rPr lang="en-US" dirty="0"/>
                  <a:t>Non-bending components (RF, dispersion suppression, spacing between magnets, </a:t>
                </a:r>
                <a:r>
                  <a:rPr lang="en-US" dirty="0" err="1"/>
                  <a:t>sextupoles</a:t>
                </a:r>
                <a:r>
                  <a:rPr lang="en-US" dirty="0"/>
                  <a:t>, …) reduce range and maximum energy</a:t>
                </a:r>
              </a:p>
              <a:p>
                <a:r>
                  <a:rPr lang="en-US" dirty="0"/>
                  <a:t>5 TeV has limited range on Fermilab site</a:t>
                </a:r>
              </a:p>
              <a:p>
                <a:r>
                  <a:rPr lang="en-US" dirty="0"/>
                  <a:t>See Kyle Capobianco-Hogan’s poster</a:t>
                </a:r>
              </a:p>
            </p:txBody>
          </p:sp>
        </mc:Choice>
        <mc:Fallback xmlns="">
          <p:sp>
            <p:nvSpPr>
              <p:cNvPr id="3" name="Content Placeholder 2">
                <a:extLst>
                  <a:ext uri="{FF2B5EF4-FFF2-40B4-BE49-F238E27FC236}">
                    <a16:creationId xmlns:a16="http://schemas.microsoft.com/office/drawing/2014/main" id="{A48B79B4-C3F2-7391-16DA-EBDF3C95752D}"/>
                  </a:ext>
                </a:extLst>
              </p:cNvPr>
              <p:cNvSpPr>
                <a:spLocks noGrp="1" noRot="1" noChangeAspect="1" noMove="1" noResize="1" noEditPoints="1" noAdjustHandles="1" noChangeArrowheads="1" noChangeShapeType="1" noTextEdit="1"/>
              </p:cNvSpPr>
              <p:nvPr>
                <p:ph idx="1"/>
              </p:nvPr>
            </p:nvSpPr>
            <p:spPr>
              <a:xfrm>
                <a:off x="571500" y="1825625"/>
                <a:ext cx="9231961" cy="4207185"/>
              </a:xfrm>
              <a:blipFill>
                <a:blip r:embed="rId2"/>
                <a:stretch>
                  <a:fillRect l="-1057" t="-405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1A5A397-A917-ABCD-1E1F-89217F2A81AD}"/>
              </a:ext>
            </a:extLst>
          </p:cNvPr>
          <p:cNvSpPr>
            <a:spLocks noGrp="1"/>
          </p:cNvSpPr>
          <p:nvPr>
            <p:ph type="sldNum" sz="quarter" idx="4"/>
          </p:nvPr>
        </p:nvSpPr>
        <p:spPr/>
        <p:txBody>
          <a:bodyPr/>
          <a:lstStyle/>
          <a:p>
            <a:fld id="{933A556B-7C63-244D-9B7C-B0EA8042B330}" type="slidenum">
              <a:rPr lang="en-US" smtClean="0"/>
              <a:pPr/>
              <a:t>18</a:t>
            </a:fld>
            <a:endParaRPr lang="en-US" sz="1000" dirty="0"/>
          </a:p>
        </p:txBody>
      </p:sp>
      <p:pic>
        <p:nvPicPr>
          <p:cNvPr id="1026" name="Picture 2" descr="Curves showing minimum energy for a hybrid synchrotron on the Fermilab site reaching 2.91 TeV. Curves are versus number of arc cells per superperiod. Different curves are for different numbers of superperiods and for different numbers of straight cells.">
            <a:extLst>
              <a:ext uri="{FF2B5EF4-FFF2-40B4-BE49-F238E27FC236}">
                <a16:creationId xmlns:a16="http://schemas.microsoft.com/office/drawing/2014/main" id="{242DBFD6-7C98-CE5D-93B8-1F85E0100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461" y="4661210"/>
            <a:ext cx="181703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rves showing minimum energy for a hybrid synchrotron on the Fermilab site reaching 4.08 TeV. Curves are versus number of arc cells per superperiod. Different curves are for different numbers of superperiods and for different numbers of straight cells.">
            <a:extLst>
              <a:ext uri="{FF2B5EF4-FFF2-40B4-BE49-F238E27FC236}">
                <a16:creationId xmlns:a16="http://schemas.microsoft.com/office/drawing/2014/main" id="{665EC9DF-45D2-B864-686A-3F8BB8E161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3460" y="3243417"/>
            <a:ext cx="181703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rves showing minimum energy for a hybrid synchrotron on the Fermilab site reaching 5 TeV. Curves are versus number of arc cells per superperiod. Different curves are for different numbers of superperiods and for different numbers of straight cells.">
            <a:extLst>
              <a:ext uri="{FF2B5EF4-FFF2-40B4-BE49-F238E27FC236}">
                <a16:creationId xmlns:a16="http://schemas.microsoft.com/office/drawing/2014/main" id="{1405970B-A235-9EB0-6458-8D59899F7A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3459" y="1825625"/>
            <a:ext cx="181703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226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0BA34-80A4-3F8F-C558-6F2E18983B8C}"/>
              </a:ext>
            </a:extLst>
          </p:cNvPr>
          <p:cNvSpPr>
            <a:spLocks noGrp="1"/>
          </p:cNvSpPr>
          <p:nvPr>
            <p:ph type="title"/>
          </p:nvPr>
        </p:nvSpPr>
        <p:spPr/>
        <p:txBody>
          <a:bodyPr/>
          <a:lstStyle/>
          <a:p>
            <a:r>
              <a:rPr lang="en-US" dirty="0"/>
              <a:t>Pulsed Magnets</a:t>
            </a:r>
          </a:p>
        </p:txBody>
      </p:sp>
      <p:sp>
        <p:nvSpPr>
          <p:cNvPr id="3" name="Content Placeholder 2">
            <a:extLst>
              <a:ext uri="{FF2B5EF4-FFF2-40B4-BE49-F238E27FC236}">
                <a16:creationId xmlns:a16="http://schemas.microsoft.com/office/drawing/2014/main" id="{81779093-E507-F3CB-058F-7AB48BAFF5ED}"/>
              </a:ext>
            </a:extLst>
          </p:cNvPr>
          <p:cNvSpPr>
            <a:spLocks noGrp="1"/>
          </p:cNvSpPr>
          <p:nvPr>
            <p:ph idx="1"/>
          </p:nvPr>
        </p:nvSpPr>
        <p:spPr/>
        <p:txBody>
          <a:bodyPr>
            <a:normAutofit lnSpcReduction="10000"/>
          </a:bodyPr>
          <a:lstStyle/>
          <a:p>
            <a:r>
              <a:rPr lang="en-US" dirty="0"/>
              <a:t>Swing from negative to positive in </a:t>
            </a:r>
            <a:r>
              <a:rPr lang="en-US" dirty="0" err="1"/>
              <a:t>ms</a:t>
            </a:r>
            <a:r>
              <a:rPr lang="en-US" dirty="0"/>
              <a:t> time</a:t>
            </a:r>
            <a:br>
              <a:rPr lang="en-US" dirty="0"/>
            </a:br>
            <a:r>
              <a:rPr lang="en-US" dirty="0"/>
              <a:t>scales</a:t>
            </a:r>
          </a:p>
          <a:p>
            <a:r>
              <a:rPr lang="en-US" dirty="0"/>
              <a:t>High fields important for energy range</a:t>
            </a:r>
          </a:p>
          <a:p>
            <a:pPr lvl="1"/>
            <a:r>
              <a:rPr lang="en-US" dirty="0"/>
              <a:t>More important than fixed field magnets</a:t>
            </a:r>
          </a:p>
          <a:p>
            <a:r>
              <a:rPr lang="en-US" dirty="0"/>
              <a:t>Iron limits to about 1.75 T</a:t>
            </a:r>
          </a:p>
          <a:p>
            <a:pPr lvl="1"/>
            <a:r>
              <a:rPr lang="en-US" dirty="0"/>
              <a:t>Higher fields for pulsed magnets very beneficial</a:t>
            </a:r>
          </a:p>
          <a:p>
            <a:r>
              <a:rPr lang="en-US" dirty="0"/>
              <a:t>Efficient magnet design from MAP</a:t>
            </a:r>
          </a:p>
          <a:p>
            <a:pPr lvl="1"/>
            <a:r>
              <a:rPr lang="en-US" dirty="0"/>
              <a:t>IMCC has revisited, focusing on Fe/Co pole</a:t>
            </a:r>
          </a:p>
          <a:p>
            <a:r>
              <a:rPr lang="en-US" dirty="0"/>
              <a:t>IMCC has looked at power supply</a:t>
            </a:r>
          </a:p>
          <a:p>
            <a:pPr lvl="1"/>
            <a:r>
              <a:rPr lang="en-US" dirty="0"/>
              <a:t>Design with preload and boost capacitors looks</a:t>
            </a:r>
            <a:br>
              <a:rPr lang="en-US" dirty="0"/>
            </a:br>
            <a:r>
              <a:rPr lang="en-US" dirty="0"/>
              <a:t>promising</a:t>
            </a:r>
          </a:p>
        </p:txBody>
      </p:sp>
      <p:sp>
        <p:nvSpPr>
          <p:cNvPr id="4" name="Slide Number Placeholder 3">
            <a:extLst>
              <a:ext uri="{FF2B5EF4-FFF2-40B4-BE49-F238E27FC236}">
                <a16:creationId xmlns:a16="http://schemas.microsoft.com/office/drawing/2014/main" id="{DAABD765-3979-4551-30B7-7F300662018E}"/>
              </a:ext>
            </a:extLst>
          </p:cNvPr>
          <p:cNvSpPr>
            <a:spLocks noGrp="1"/>
          </p:cNvSpPr>
          <p:nvPr>
            <p:ph type="sldNum" sz="quarter" idx="4"/>
          </p:nvPr>
        </p:nvSpPr>
        <p:spPr/>
        <p:txBody>
          <a:bodyPr/>
          <a:lstStyle/>
          <a:p>
            <a:fld id="{933A556B-7C63-244D-9B7C-B0EA8042B330}" type="slidenum">
              <a:rPr lang="en-US" smtClean="0"/>
              <a:pPr/>
              <a:t>19</a:t>
            </a:fld>
            <a:endParaRPr lang="en-US" sz="1000" dirty="0"/>
          </a:p>
        </p:txBody>
      </p:sp>
      <p:pic>
        <p:nvPicPr>
          <p:cNvPr id="6" name="Picture 8" descr="Circuit diagram of the pulsed magnet power supply with preload and boost capacitors.">
            <a:extLst>
              <a:ext uri="{FF2B5EF4-FFF2-40B4-BE49-F238E27FC236}">
                <a16:creationId xmlns:a16="http://schemas.microsoft.com/office/drawing/2014/main" id="{9B1A9F28-90BA-47F2-BF6E-806983DA8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653" y="3929690"/>
            <a:ext cx="3064847" cy="2103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ensity of power loss in the MAP pulsed dipole design. Significantly higher loss density in the pole.">
            <a:extLst>
              <a:ext uri="{FF2B5EF4-FFF2-40B4-BE49-F238E27FC236}">
                <a16:creationId xmlns:a16="http://schemas.microsoft.com/office/drawing/2014/main" id="{A3053C0F-B2E3-FB13-1490-051FB2F5AA3F}"/>
              </a:ext>
            </a:extLst>
          </p:cNvPr>
          <p:cNvPicPr>
            <a:picLocks noChangeAspect="1"/>
          </p:cNvPicPr>
          <p:nvPr/>
        </p:nvPicPr>
        <p:blipFill>
          <a:blip r:embed="rId3"/>
          <a:stretch>
            <a:fillRect/>
          </a:stretch>
        </p:blipFill>
        <p:spPr>
          <a:xfrm>
            <a:off x="8370667" y="1825625"/>
            <a:ext cx="3249833" cy="2103120"/>
          </a:xfrm>
          <a:prstGeom prst="rect">
            <a:avLst/>
          </a:prstGeom>
        </p:spPr>
      </p:pic>
    </p:spTree>
    <p:extLst>
      <p:ext uri="{BB962C8B-B14F-4D97-AF65-F5344CB8AC3E}">
        <p14:creationId xmlns:p14="http://schemas.microsoft.com/office/powerpoint/2010/main" val="351424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9AEA-363A-32C4-B5F3-2C611E8A361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0E96EB1-FBA4-90D0-C28D-675BD4AEEEC4}"/>
              </a:ext>
            </a:extLst>
          </p:cNvPr>
          <p:cNvSpPr>
            <a:spLocks noGrp="1"/>
          </p:cNvSpPr>
          <p:nvPr>
            <p:ph idx="1"/>
          </p:nvPr>
        </p:nvSpPr>
        <p:spPr/>
        <p:txBody>
          <a:bodyPr>
            <a:normAutofit lnSpcReduction="10000"/>
          </a:bodyPr>
          <a:lstStyle/>
          <a:p>
            <a:r>
              <a:rPr lang="en-US" dirty="0"/>
              <a:t>Principles of muon acceleration</a:t>
            </a:r>
          </a:p>
          <a:p>
            <a:r>
              <a:rPr lang="en-US" dirty="0"/>
              <a:t>Early </a:t>
            </a:r>
            <a:r>
              <a:rPr lang="en-US" dirty="0" err="1"/>
              <a:t>linacs</a:t>
            </a:r>
            <a:endParaRPr lang="en-US" dirty="0"/>
          </a:p>
          <a:p>
            <a:pPr lvl="1"/>
            <a:r>
              <a:rPr lang="en-US" dirty="0"/>
              <a:t>Initial acceleration after cooling</a:t>
            </a:r>
          </a:p>
          <a:p>
            <a:pPr lvl="1"/>
            <a:r>
              <a:rPr lang="en-US" dirty="0"/>
              <a:t>Superconducting </a:t>
            </a:r>
            <a:r>
              <a:rPr lang="en-US" dirty="0" err="1"/>
              <a:t>linac</a:t>
            </a:r>
            <a:endParaRPr lang="en-US" dirty="0"/>
          </a:p>
          <a:p>
            <a:r>
              <a:rPr lang="en-US" dirty="0"/>
              <a:t>Low energy acceleration</a:t>
            </a:r>
          </a:p>
          <a:p>
            <a:pPr lvl="1"/>
            <a:r>
              <a:rPr lang="en-US" dirty="0"/>
              <a:t>RLA solution</a:t>
            </a:r>
          </a:p>
          <a:p>
            <a:pPr lvl="1"/>
            <a:r>
              <a:rPr lang="en-US" dirty="0"/>
              <a:t>FFAs</a:t>
            </a:r>
          </a:p>
          <a:p>
            <a:r>
              <a:rPr lang="en-US" dirty="0"/>
              <a:t>High energy acceleration</a:t>
            </a:r>
          </a:p>
          <a:p>
            <a:pPr lvl="1"/>
            <a:r>
              <a:rPr lang="en-US" dirty="0"/>
              <a:t>Pulsed synchrotrons</a:t>
            </a:r>
          </a:p>
          <a:p>
            <a:pPr lvl="1"/>
            <a:r>
              <a:rPr lang="en-US" dirty="0"/>
              <a:t>FFAs</a:t>
            </a:r>
          </a:p>
          <a:p>
            <a:r>
              <a:rPr lang="en-US"/>
              <a:t>Future directions</a:t>
            </a:r>
            <a:endParaRPr lang="en-US" dirty="0"/>
          </a:p>
        </p:txBody>
      </p:sp>
      <p:sp>
        <p:nvSpPr>
          <p:cNvPr id="4" name="Slide Number Placeholder 3">
            <a:extLst>
              <a:ext uri="{FF2B5EF4-FFF2-40B4-BE49-F238E27FC236}">
                <a16:creationId xmlns:a16="http://schemas.microsoft.com/office/drawing/2014/main" id="{1ACFF87D-7393-BDF3-E539-2FEB4667037B}"/>
              </a:ext>
            </a:extLst>
          </p:cNvPr>
          <p:cNvSpPr>
            <a:spLocks noGrp="1"/>
          </p:cNvSpPr>
          <p:nvPr>
            <p:ph type="sldNum" sz="quarter" idx="4"/>
          </p:nvPr>
        </p:nvSpPr>
        <p:spPr/>
        <p:txBody>
          <a:bodyPr/>
          <a:lstStyle/>
          <a:p>
            <a:fld id="{933A556B-7C63-244D-9B7C-B0EA8042B330}" type="slidenum">
              <a:rPr lang="en-US" smtClean="0"/>
              <a:pPr/>
              <a:t>2</a:t>
            </a:fld>
            <a:endParaRPr lang="en-US" sz="1000" dirty="0"/>
          </a:p>
        </p:txBody>
      </p:sp>
    </p:spTree>
    <p:extLst>
      <p:ext uri="{BB962C8B-B14F-4D97-AF65-F5344CB8AC3E}">
        <p14:creationId xmlns:p14="http://schemas.microsoft.com/office/powerpoint/2010/main" val="3628400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D3EB-52D9-C72E-6FCF-3BD93ED59E6D}"/>
              </a:ext>
            </a:extLst>
          </p:cNvPr>
          <p:cNvSpPr>
            <a:spLocks noGrp="1"/>
          </p:cNvSpPr>
          <p:nvPr>
            <p:ph type="title"/>
          </p:nvPr>
        </p:nvSpPr>
        <p:spPr/>
        <p:txBody>
          <a:bodyPr/>
          <a:lstStyle/>
          <a:p>
            <a:r>
              <a:rPr lang="en-US" dirty="0"/>
              <a:t>FFAs at High Energy</a:t>
            </a:r>
          </a:p>
        </p:txBody>
      </p:sp>
      <p:sp>
        <p:nvSpPr>
          <p:cNvPr id="3" name="Content Placeholder 2">
            <a:extLst>
              <a:ext uri="{FF2B5EF4-FFF2-40B4-BE49-F238E27FC236}">
                <a16:creationId xmlns:a16="http://schemas.microsoft.com/office/drawing/2014/main" id="{70CD5FF1-75AF-5BF7-F86D-642C4C0D3B8A}"/>
              </a:ext>
            </a:extLst>
          </p:cNvPr>
          <p:cNvSpPr>
            <a:spLocks noGrp="1"/>
          </p:cNvSpPr>
          <p:nvPr>
            <p:ph idx="1"/>
          </p:nvPr>
        </p:nvSpPr>
        <p:spPr/>
        <p:txBody>
          <a:bodyPr/>
          <a:lstStyle/>
          <a:p>
            <a:r>
              <a:rPr lang="en-US" dirty="0"/>
              <a:t>Pulsed design energy and range does not scale linearly with SC magnet field</a:t>
            </a:r>
          </a:p>
          <a:p>
            <a:r>
              <a:rPr lang="en-US" dirty="0"/>
              <a:t>FFA would scale linearly with SC field</a:t>
            </a:r>
          </a:p>
          <a:p>
            <a:r>
              <a:rPr lang="en-US" dirty="0"/>
              <a:t>Preliminary design work showed similar</a:t>
            </a:r>
            <a:br>
              <a:rPr lang="en-US" dirty="0"/>
            </a:br>
            <a:r>
              <a:rPr lang="en-US" dirty="0"/>
              <a:t>energy ranges on the Fermilab site to</a:t>
            </a:r>
            <a:br>
              <a:rPr lang="en-US" dirty="0"/>
            </a:br>
            <a:r>
              <a:rPr lang="en-US" dirty="0"/>
              <a:t>pulsed synchrotrons</a:t>
            </a:r>
          </a:p>
          <a:p>
            <a:r>
              <a:rPr lang="en-US" dirty="0"/>
              <a:t>Injection/extraction septum was biggest</a:t>
            </a:r>
            <a:br>
              <a:rPr lang="en-US" dirty="0"/>
            </a:br>
            <a:r>
              <a:rPr lang="en-US" dirty="0"/>
              <a:t>challenge</a:t>
            </a:r>
          </a:p>
          <a:p>
            <a:pPr lvl="1"/>
            <a:r>
              <a:rPr lang="en-US" dirty="0"/>
              <a:t>Insufficient available drift space</a:t>
            </a:r>
          </a:p>
        </p:txBody>
      </p:sp>
      <p:sp>
        <p:nvSpPr>
          <p:cNvPr id="4" name="Slide Number Placeholder 3">
            <a:extLst>
              <a:ext uri="{FF2B5EF4-FFF2-40B4-BE49-F238E27FC236}">
                <a16:creationId xmlns:a16="http://schemas.microsoft.com/office/drawing/2014/main" id="{1D3FC1F3-6ADC-8C1D-6AAC-7EA76BD503CA}"/>
              </a:ext>
            </a:extLst>
          </p:cNvPr>
          <p:cNvSpPr>
            <a:spLocks noGrp="1"/>
          </p:cNvSpPr>
          <p:nvPr>
            <p:ph type="sldNum" sz="quarter" idx="4"/>
          </p:nvPr>
        </p:nvSpPr>
        <p:spPr/>
        <p:txBody>
          <a:bodyPr/>
          <a:lstStyle/>
          <a:p>
            <a:fld id="{933A556B-7C63-244D-9B7C-B0EA8042B330}" type="slidenum">
              <a:rPr lang="en-US" smtClean="0"/>
              <a:pPr/>
              <a:t>20</a:t>
            </a:fld>
            <a:endParaRPr lang="en-US" sz="1000" dirty="0"/>
          </a:p>
        </p:txBody>
      </p:sp>
      <p:pic>
        <p:nvPicPr>
          <p:cNvPr id="5" name="Graphic 4" descr="Field at coil and beam vs. energy gain for an FFA accelerating to 5 TeV on the Fermilab site.">
            <a:extLst>
              <a:ext uri="{FF2B5EF4-FFF2-40B4-BE49-F238E27FC236}">
                <a16:creationId xmlns:a16="http://schemas.microsoft.com/office/drawing/2014/main" id="{48C50845-ECF8-E108-BAF2-B60E2A72C0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29475" y="2737160"/>
            <a:ext cx="4391025" cy="3295650"/>
          </a:xfrm>
          <a:prstGeom prst="rect">
            <a:avLst/>
          </a:prstGeom>
        </p:spPr>
      </p:pic>
    </p:spTree>
    <p:extLst>
      <p:ext uri="{BB962C8B-B14F-4D97-AF65-F5344CB8AC3E}">
        <p14:creationId xmlns:p14="http://schemas.microsoft.com/office/powerpoint/2010/main" val="191918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23573F-3E71-3193-551F-CE7911EA538D}"/>
              </a:ext>
            </a:extLst>
          </p:cNvPr>
          <p:cNvSpPr>
            <a:spLocks noGrp="1"/>
          </p:cNvSpPr>
          <p:nvPr>
            <p:ph type="sldNum" sz="quarter" idx="4"/>
          </p:nvPr>
        </p:nvSpPr>
        <p:spPr/>
        <p:txBody>
          <a:bodyPr/>
          <a:lstStyle/>
          <a:p>
            <a:fld id="{933A556B-7C63-244D-9B7C-B0EA8042B330}" type="slidenum">
              <a:rPr lang="en-US" smtClean="0"/>
              <a:pPr/>
              <a:t>21</a:t>
            </a:fld>
            <a:endParaRPr lang="en-US" dirty="0"/>
          </a:p>
        </p:txBody>
      </p:sp>
      <p:sp>
        <p:nvSpPr>
          <p:cNvPr id="3" name="Title 2">
            <a:extLst>
              <a:ext uri="{FF2B5EF4-FFF2-40B4-BE49-F238E27FC236}">
                <a16:creationId xmlns:a16="http://schemas.microsoft.com/office/drawing/2014/main" id="{AD6C9278-1A84-AC62-E2D3-3C7A35F87D45}"/>
              </a:ext>
            </a:extLst>
          </p:cNvPr>
          <p:cNvSpPr>
            <a:spLocks noGrp="1"/>
          </p:cNvSpPr>
          <p:nvPr>
            <p:ph type="ctrTitle"/>
          </p:nvPr>
        </p:nvSpPr>
        <p:spPr/>
        <p:txBody>
          <a:bodyPr/>
          <a:lstStyle/>
          <a:p>
            <a:r>
              <a:rPr lang="en-US" dirty="0"/>
              <a:t>Future Directions</a:t>
            </a:r>
          </a:p>
        </p:txBody>
      </p:sp>
      <p:sp>
        <p:nvSpPr>
          <p:cNvPr id="4" name="Text Placeholder 3">
            <a:extLst>
              <a:ext uri="{FF2B5EF4-FFF2-40B4-BE49-F238E27FC236}">
                <a16:creationId xmlns:a16="http://schemas.microsoft.com/office/drawing/2014/main" id="{73916B12-9C97-41BD-E1B9-F2331490F55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87638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47CC-E7F3-24AD-78EF-76CE1BA41183}"/>
              </a:ext>
            </a:extLst>
          </p:cNvPr>
          <p:cNvSpPr>
            <a:spLocks noGrp="1"/>
          </p:cNvSpPr>
          <p:nvPr>
            <p:ph type="title"/>
          </p:nvPr>
        </p:nvSpPr>
        <p:spPr/>
        <p:txBody>
          <a:bodyPr/>
          <a:lstStyle/>
          <a:p>
            <a:r>
              <a:rPr lang="en-US" dirty="0"/>
              <a:t>Design Work</a:t>
            </a:r>
          </a:p>
        </p:txBody>
      </p:sp>
      <p:sp>
        <p:nvSpPr>
          <p:cNvPr id="3" name="Content Placeholder 2">
            <a:extLst>
              <a:ext uri="{FF2B5EF4-FFF2-40B4-BE49-F238E27FC236}">
                <a16:creationId xmlns:a16="http://schemas.microsoft.com/office/drawing/2014/main" id="{48584689-70CB-9547-848D-A47E5D32F834}"/>
              </a:ext>
            </a:extLst>
          </p:cNvPr>
          <p:cNvSpPr>
            <a:spLocks noGrp="1"/>
          </p:cNvSpPr>
          <p:nvPr>
            <p:ph idx="1"/>
          </p:nvPr>
        </p:nvSpPr>
        <p:spPr/>
        <p:txBody>
          <a:bodyPr/>
          <a:lstStyle/>
          <a:p>
            <a:r>
              <a:rPr lang="en-US" dirty="0"/>
              <a:t>Have significant progress on pulsed synchrotron lattice design</a:t>
            </a:r>
          </a:p>
          <a:p>
            <a:pPr lvl="1"/>
            <a:r>
              <a:rPr lang="en-US" dirty="0"/>
              <a:t>Complete design with all required components</a:t>
            </a:r>
          </a:p>
          <a:p>
            <a:pPr lvl="1"/>
            <a:r>
              <a:rPr lang="en-US" dirty="0"/>
              <a:t>Fully simulate, incorporating effects as in IMCC studies</a:t>
            </a:r>
          </a:p>
          <a:p>
            <a:pPr lvl="1"/>
            <a:r>
              <a:rPr lang="en-US" dirty="0"/>
              <a:t>Preliminary work on engineering</a:t>
            </a:r>
          </a:p>
          <a:p>
            <a:r>
              <a:rPr lang="en-US" dirty="0"/>
              <a:t>When final cooling stabilizes, design acceleration for that beam</a:t>
            </a:r>
          </a:p>
          <a:p>
            <a:r>
              <a:rPr lang="en-US" dirty="0"/>
              <a:t>Study whether we can get better performance from FFAs</a:t>
            </a:r>
          </a:p>
          <a:p>
            <a:pPr lvl="1"/>
            <a:r>
              <a:rPr lang="en-US" dirty="0"/>
              <a:t>Address septum concern in high energy FFAs</a:t>
            </a:r>
          </a:p>
          <a:p>
            <a:pPr lvl="1"/>
            <a:r>
              <a:rPr lang="en-US" dirty="0"/>
              <a:t>Can FFA-like techniques improve a pulsed synchrotron?</a:t>
            </a:r>
          </a:p>
          <a:p>
            <a:r>
              <a:rPr lang="en-US" dirty="0"/>
              <a:t>RLA designs at lower energies</a:t>
            </a:r>
          </a:p>
          <a:p>
            <a:pPr lvl="1"/>
            <a:r>
              <a:rPr lang="en-US" dirty="0"/>
              <a:t>Engineering studies at switchyard</a:t>
            </a:r>
          </a:p>
        </p:txBody>
      </p:sp>
      <p:sp>
        <p:nvSpPr>
          <p:cNvPr id="4" name="Slide Number Placeholder 3">
            <a:extLst>
              <a:ext uri="{FF2B5EF4-FFF2-40B4-BE49-F238E27FC236}">
                <a16:creationId xmlns:a16="http://schemas.microsoft.com/office/drawing/2014/main" id="{057A133B-7280-4596-3520-59FDA3D135FD}"/>
              </a:ext>
            </a:extLst>
          </p:cNvPr>
          <p:cNvSpPr>
            <a:spLocks noGrp="1"/>
          </p:cNvSpPr>
          <p:nvPr>
            <p:ph type="sldNum" sz="quarter" idx="4"/>
          </p:nvPr>
        </p:nvSpPr>
        <p:spPr/>
        <p:txBody>
          <a:bodyPr/>
          <a:lstStyle/>
          <a:p>
            <a:fld id="{933A556B-7C63-244D-9B7C-B0EA8042B330}" type="slidenum">
              <a:rPr lang="en-US" smtClean="0"/>
              <a:pPr/>
              <a:t>22</a:t>
            </a:fld>
            <a:endParaRPr lang="en-US" sz="1000" dirty="0"/>
          </a:p>
        </p:txBody>
      </p:sp>
    </p:spTree>
    <p:extLst>
      <p:ext uri="{BB962C8B-B14F-4D97-AF65-F5344CB8AC3E}">
        <p14:creationId xmlns:p14="http://schemas.microsoft.com/office/powerpoint/2010/main" val="1964418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8FA6-E5F2-4BC8-76D1-1940229FDA85}"/>
              </a:ext>
            </a:extLst>
          </p:cNvPr>
          <p:cNvSpPr>
            <a:spLocks noGrp="1"/>
          </p:cNvSpPr>
          <p:nvPr>
            <p:ph type="title"/>
          </p:nvPr>
        </p:nvSpPr>
        <p:spPr/>
        <p:txBody>
          <a:bodyPr/>
          <a:lstStyle/>
          <a:p>
            <a:r>
              <a:rPr lang="en-US" dirty="0"/>
              <a:t>Hardware Studies</a:t>
            </a:r>
          </a:p>
        </p:txBody>
      </p:sp>
      <p:sp>
        <p:nvSpPr>
          <p:cNvPr id="3" name="Content Placeholder 2">
            <a:extLst>
              <a:ext uri="{FF2B5EF4-FFF2-40B4-BE49-F238E27FC236}">
                <a16:creationId xmlns:a16="http://schemas.microsoft.com/office/drawing/2014/main" id="{905CD6F7-FD0B-11CF-99B9-DEC3B713B5A2}"/>
              </a:ext>
            </a:extLst>
          </p:cNvPr>
          <p:cNvSpPr>
            <a:spLocks noGrp="1"/>
          </p:cNvSpPr>
          <p:nvPr>
            <p:ph idx="1"/>
          </p:nvPr>
        </p:nvSpPr>
        <p:spPr/>
        <p:txBody>
          <a:bodyPr/>
          <a:lstStyle/>
          <a:p>
            <a:r>
              <a:rPr lang="en-US" dirty="0"/>
              <a:t>Insure we understand response of iron pulsed magnets</a:t>
            </a:r>
          </a:p>
          <a:p>
            <a:pPr lvl="1"/>
            <a:r>
              <a:rPr lang="en-US" dirty="0"/>
              <a:t>Material testing at our pulse ramp rates and fields</a:t>
            </a:r>
          </a:p>
          <a:p>
            <a:pPr lvl="2"/>
            <a:r>
              <a:rPr lang="en-US" dirty="0"/>
              <a:t>Evaluate Fe/Co in our radiation environment</a:t>
            </a:r>
          </a:p>
          <a:p>
            <a:pPr lvl="1"/>
            <a:r>
              <a:rPr lang="en-US" dirty="0"/>
              <a:t>Build a small test magnet, perform detailed measurements</a:t>
            </a:r>
          </a:p>
          <a:p>
            <a:r>
              <a:rPr lang="en-US" dirty="0"/>
              <a:t>Build a prototype power supply</a:t>
            </a:r>
          </a:p>
          <a:p>
            <a:pPr lvl="1"/>
            <a:r>
              <a:rPr lang="en-US" dirty="0"/>
              <a:t>Ideally a linear field ramp</a:t>
            </a:r>
          </a:p>
          <a:p>
            <a:pPr lvl="1"/>
            <a:r>
              <a:rPr lang="en-US" dirty="0"/>
              <a:t>Test using a larger-scale magnet</a:t>
            </a:r>
          </a:p>
          <a:p>
            <a:r>
              <a:rPr lang="en-US" dirty="0"/>
              <a:t>Pulsed magnets reaching higher fields?</a:t>
            </a:r>
          </a:p>
        </p:txBody>
      </p:sp>
      <p:sp>
        <p:nvSpPr>
          <p:cNvPr id="4" name="Slide Number Placeholder 3">
            <a:extLst>
              <a:ext uri="{FF2B5EF4-FFF2-40B4-BE49-F238E27FC236}">
                <a16:creationId xmlns:a16="http://schemas.microsoft.com/office/drawing/2014/main" id="{D6CD2957-EE24-3520-0A4F-BC9469401222}"/>
              </a:ext>
            </a:extLst>
          </p:cNvPr>
          <p:cNvSpPr>
            <a:spLocks noGrp="1"/>
          </p:cNvSpPr>
          <p:nvPr>
            <p:ph type="sldNum" sz="quarter" idx="4"/>
          </p:nvPr>
        </p:nvSpPr>
        <p:spPr/>
        <p:txBody>
          <a:bodyPr/>
          <a:lstStyle/>
          <a:p>
            <a:fld id="{933A556B-7C63-244D-9B7C-B0EA8042B330}" type="slidenum">
              <a:rPr lang="en-US" smtClean="0"/>
              <a:pPr/>
              <a:t>23</a:t>
            </a:fld>
            <a:endParaRPr lang="en-US" sz="1000" dirty="0"/>
          </a:p>
        </p:txBody>
      </p:sp>
    </p:spTree>
    <p:extLst>
      <p:ext uri="{BB962C8B-B14F-4D97-AF65-F5344CB8AC3E}">
        <p14:creationId xmlns:p14="http://schemas.microsoft.com/office/powerpoint/2010/main" val="400322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9DBAF9-C319-D910-3AF9-FD26CB7EDADA}"/>
              </a:ext>
            </a:extLst>
          </p:cNvPr>
          <p:cNvSpPr>
            <a:spLocks noGrp="1"/>
          </p:cNvSpPr>
          <p:nvPr>
            <p:ph type="sldNum" sz="quarter" idx="4"/>
          </p:nvPr>
        </p:nvSpPr>
        <p:spPr/>
        <p:txBody>
          <a:bodyPr/>
          <a:lstStyle/>
          <a:p>
            <a:fld id="{933A556B-7C63-244D-9B7C-B0EA8042B330}" type="slidenum">
              <a:rPr lang="en-US" smtClean="0"/>
              <a:pPr/>
              <a:t>3</a:t>
            </a:fld>
            <a:endParaRPr lang="en-US" dirty="0"/>
          </a:p>
        </p:txBody>
      </p:sp>
      <p:sp>
        <p:nvSpPr>
          <p:cNvPr id="3" name="Title 2">
            <a:extLst>
              <a:ext uri="{FF2B5EF4-FFF2-40B4-BE49-F238E27FC236}">
                <a16:creationId xmlns:a16="http://schemas.microsoft.com/office/drawing/2014/main" id="{54068C56-C1F4-806C-1B1E-6D3E74AC1CAD}"/>
              </a:ext>
            </a:extLst>
          </p:cNvPr>
          <p:cNvSpPr>
            <a:spLocks noGrp="1"/>
          </p:cNvSpPr>
          <p:nvPr>
            <p:ph type="ctrTitle"/>
          </p:nvPr>
        </p:nvSpPr>
        <p:spPr/>
        <p:txBody>
          <a:bodyPr/>
          <a:lstStyle/>
          <a:p>
            <a:r>
              <a:rPr lang="en-US" dirty="0"/>
              <a:t>Principles of Muon Acceleration</a:t>
            </a:r>
          </a:p>
        </p:txBody>
      </p:sp>
      <p:sp>
        <p:nvSpPr>
          <p:cNvPr id="4" name="Text Placeholder 3">
            <a:extLst>
              <a:ext uri="{FF2B5EF4-FFF2-40B4-BE49-F238E27FC236}">
                <a16:creationId xmlns:a16="http://schemas.microsoft.com/office/drawing/2014/main" id="{65AC82B7-2C41-1E1C-CD37-D8AE439F423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10263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6F35A-5A2D-0CE3-0033-6D7B889923FE}"/>
              </a:ext>
            </a:extLst>
          </p:cNvPr>
          <p:cNvSpPr>
            <a:spLocks noGrp="1"/>
          </p:cNvSpPr>
          <p:nvPr>
            <p:ph type="title"/>
          </p:nvPr>
        </p:nvSpPr>
        <p:spPr/>
        <p:txBody>
          <a:bodyPr/>
          <a:lstStyle/>
          <a:p>
            <a:r>
              <a:rPr lang="en-US" dirty="0"/>
              <a:t>Principles of Muon Acceleration</a:t>
            </a:r>
          </a:p>
        </p:txBody>
      </p:sp>
      <p:sp>
        <p:nvSpPr>
          <p:cNvPr id="3" name="Content Placeholder 2">
            <a:extLst>
              <a:ext uri="{FF2B5EF4-FFF2-40B4-BE49-F238E27FC236}">
                <a16:creationId xmlns:a16="http://schemas.microsoft.com/office/drawing/2014/main" id="{068F572B-3259-F4D3-20B4-65ADB7BF3555}"/>
              </a:ext>
            </a:extLst>
          </p:cNvPr>
          <p:cNvSpPr>
            <a:spLocks noGrp="1"/>
          </p:cNvSpPr>
          <p:nvPr>
            <p:ph idx="1"/>
          </p:nvPr>
        </p:nvSpPr>
        <p:spPr/>
        <p:txBody>
          <a:bodyPr>
            <a:normAutofit lnSpcReduction="10000"/>
          </a:bodyPr>
          <a:lstStyle/>
          <a:p>
            <a:r>
              <a:rPr lang="en-US" dirty="0"/>
              <a:t>Control cost, maintain beam</a:t>
            </a:r>
          </a:p>
          <a:p>
            <a:r>
              <a:rPr lang="en-US" dirty="0"/>
              <a:t>Limit decays: difficult and expensive to make muons</a:t>
            </a:r>
          </a:p>
          <a:p>
            <a:r>
              <a:rPr lang="en-US" dirty="0"/>
              <a:t>RF is expensive (hardware, power consumption)</a:t>
            </a:r>
          </a:p>
          <a:p>
            <a:pPr lvl="1"/>
            <a:r>
              <a:rPr lang="en-US" dirty="0"/>
              <a:t>Make more passes through cavities</a:t>
            </a:r>
          </a:p>
          <a:p>
            <a:pPr lvl="1"/>
            <a:r>
              <a:rPr lang="en-US" dirty="0"/>
              <a:t>Use higher RF frequencies where possible</a:t>
            </a:r>
          </a:p>
          <a:p>
            <a:r>
              <a:rPr lang="en-US" dirty="0"/>
              <a:t>Muons decay: everything must happen quickly</a:t>
            </a:r>
          </a:p>
          <a:p>
            <a:pPr lvl="1"/>
            <a:r>
              <a:rPr lang="en-US" dirty="0"/>
              <a:t>Lower energies: no time to change magnet fields, RF frequencies, replace RF energy</a:t>
            </a:r>
          </a:p>
          <a:p>
            <a:pPr lvl="1"/>
            <a:r>
              <a:rPr lang="en-US" dirty="0"/>
              <a:t>Higher energies, have time, but non-conventional rates of change</a:t>
            </a:r>
          </a:p>
          <a:p>
            <a:r>
              <a:rPr lang="en-US" dirty="0"/>
              <a:t>Avoid emittance growth</a:t>
            </a:r>
          </a:p>
          <a:p>
            <a:r>
              <a:rPr lang="en-US" dirty="0"/>
              <a:t>Both charge signs simultaneously in the same accelerator</a:t>
            </a:r>
          </a:p>
        </p:txBody>
      </p:sp>
      <p:sp>
        <p:nvSpPr>
          <p:cNvPr id="4" name="Slide Number Placeholder 3">
            <a:extLst>
              <a:ext uri="{FF2B5EF4-FFF2-40B4-BE49-F238E27FC236}">
                <a16:creationId xmlns:a16="http://schemas.microsoft.com/office/drawing/2014/main" id="{70D6CE04-BEDC-4493-06DC-9605894A7FC4}"/>
              </a:ext>
            </a:extLst>
          </p:cNvPr>
          <p:cNvSpPr>
            <a:spLocks noGrp="1"/>
          </p:cNvSpPr>
          <p:nvPr>
            <p:ph type="sldNum" sz="quarter" idx="4"/>
          </p:nvPr>
        </p:nvSpPr>
        <p:spPr/>
        <p:txBody>
          <a:bodyPr/>
          <a:lstStyle/>
          <a:p>
            <a:fld id="{933A556B-7C63-244D-9B7C-B0EA8042B330}" type="slidenum">
              <a:rPr lang="en-US" smtClean="0"/>
              <a:pPr/>
              <a:t>4</a:t>
            </a:fld>
            <a:endParaRPr lang="en-US" sz="1000" dirty="0"/>
          </a:p>
        </p:txBody>
      </p:sp>
    </p:spTree>
    <p:extLst>
      <p:ext uri="{BB962C8B-B14F-4D97-AF65-F5344CB8AC3E}">
        <p14:creationId xmlns:p14="http://schemas.microsoft.com/office/powerpoint/2010/main" val="81488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1C5A-7D2D-1CAB-7561-11E85BD7BEBF}"/>
              </a:ext>
            </a:extLst>
          </p:cNvPr>
          <p:cNvSpPr>
            <a:spLocks noGrp="1"/>
          </p:cNvSpPr>
          <p:nvPr>
            <p:ph type="title"/>
          </p:nvPr>
        </p:nvSpPr>
        <p:spPr/>
        <p:txBody>
          <a:bodyPr/>
          <a:lstStyle/>
          <a:p>
            <a:r>
              <a:rPr lang="en-US" dirty="0"/>
              <a:t>Decays and Acceleration Gradient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E6ABA2-4BB3-4967-14C6-24A1F8CAA8B8}"/>
                  </a:ext>
                </a:extLst>
              </p:cNvPr>
              <p:cNvSpPr>
                <a:spLocks noGrp="1"/>
              </p:cNvSpPr>
              <p:nvPr>
                <p:ph idx="1"/>
              </p:nvPr>
            </p:nvSpPr>
            <p:spPr/>
            <p:txBody>
              <a:bodyPr/>
              <a:lstStyle/>
              <a:p>
                <a:r>
                  <a:rPr lang="en-US" dirty="0"/>
                  <a:t>Muons decay, rest lifetime of 2.2 µs</a:t>
                </a:r>
              </a:p>
              <a:p>
                <a:r>
                  <a:rPr lang="en-US" dirty="0"/>
                  <a:t>Decays determined by average accelerating gradient</a:t>
                </a:r>
                <a:br>
                  <a:rPr lang="en-US" dirty="0"/>
                </a:br>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m:rPr>
                                <m:sty m:val="p"/>
                              </m:rPr>
                              <a:rPr lang="en-US" b="0" i="0" smtClean="0">
                                <a:latin typeface="Cambria Math" panose="02040503050406030204" pitchFamily="18" charset="0"/>
                              </a:rPr>
                              <m:t>f</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m:rPr>
                                <m:sty m:val="p"/>
                              </m:rPr>
                              <a:rPr lang="en-US" b="0" i="0" smtClean="0">
                                <a:latin typeface="Cambria Math" panose="02040503050406030204" pitchFamily="18" charset="0"/>
                              </a:rPr>
                              <m:t>i</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m:rPr>
                                <m:sty m:val="p"/>
                              </m:rPr>
                              <a:rPr lang="en-US" b="0" i="0" smtClean="0">
                                <a:latin typeface="Cambria Math" panose="02040503050406030204" pitchFamily="18" charset="0"/>
                              </a:rPr>
                              <m:t>f</m:t>
                            </m:r>
                          </m:sub>
                        </m:sSub>
                        <m:r>
                          <a:rPr lang="en-US" b="0" i="1" smtClean="0">
                            <a:latin typeface="Cambria Math" panose="02040503050406030204" pitchFamily="18" charset="0"/>
                          </a:rPr>
                          <m:t>+</m:t>
                        </m:r>
                        <m:r>
                          <a:rPr lang="en-US" b="0" i="1" smtClean="0">
                            <a:latin typeface="Cambria Math" panose="02040503050406030204" pitchFamily="18" charset="0"/>
                          </a:rPr>
                          <m:t>𝑐</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m:rPr>
                                <m:sty m:val="p"/>
                              </m:rPr>
                              <a:rPr lang="en-US" b="0" i="0" smtClean="0">
                                <a:latin typeface="Cambria Math" panose="02040503050406030204" pitchFamily="18" charset="0"/>
                              </a:rPr>
                              <m:t>f</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m:rPr>
                                <m:sty m:val="p"/>
                              </m:rPr>
                              <a:rPr lang="en-US" b="0" i="0" smtClean="0">
                                <a:latin typeface="Cambria Math" panose="02040503050406030204" pitchFamily="18" charset="0"/>
                              </a:rPr>
                              <m:t>i</m:t>
                            </m:r>
                          </m:sub>
                        </m:sSub>
                        <m:r>
                          <a:rPr lang="en-US" b="0" i="1" smtClean="0">
                            <a:latin typeface="Cambria Math" panose="02040503050406030204" pitchFamily="18" charset="0"/>
                          </a:rPr>
                          <m:t>+</m:t>
                        </m:r>
                        <m:r>
                          <a:rPr lang="en-US" b="0" i="1" smtClean="0">
                            <a:latin typeface="Cambria Math" panose="02040503050406030204" pitchFamily="18" charset="0"/>
                          </a:rPr>
                          <m:t>𝑐</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m:rPr>
                                <m:sty m:val="p"/>
                              </m:rPr>
                              <a:rPr lang="en-US" b="0" i="0" smtClean="0">
                                <a:latin typeface="Cambria Math" panose="02040503050406030204" pitchFamily="18" charset="0"/>
                              </a:rPr>
                              <m:t>i</m:t>
                            </m:r>
                          </m:sub>
                        </m:sSub>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𝜇</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𝑒</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m:rPr>
                                        <m:sty m:val="p"/>
                                      </m:rPr>
                                      <a:rPr lang="en-US" b="0" i="0" smtClean="0">
                                        <a:latin typeface="Cambria Math" panose="02040503050406030204" pitchFamily="18" charset="0"/>
                                      </a:rPr>
                                      <m:t>avg</m:t>
                                    </m:r>
                                  </m:sub>
                                </m:sSub>
                                <m:r>
                                  <a:rPr lang="en-US" b="0" i="1" smtClean="0">
                                    <a:latin typeface="Cambria Math" panose="02040503050406030204" pitchFamily="18" charset="0"/>
                                  </a:rPr>
                                  <m:t>𝑐</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𝜏</m:t>
                                    </m:r>
                                  </m:e>
                                  <m:sub>
                                    <m:r>
                                      <a:rPr lang="en-US" b="0" i="1" smtClean="0">
                                        <a:latin typeface="Cambria Math" panose="02040503050406030204" pitchFamily="18" charset="0"/>
                                      </a:rPr>
                                      <m:t>𝜇</m:t>
                                    </m:r>
                                  </m:sub>
                                </m:sSub>
                              </m:den>
                            </m:f>
                          </m:e>
                        </m:d>
                      </m:e>
                    </m:func>
                  </m:oMath>
                </a14:m>
                <a:endParaRPr lang="en-US" dirty="0"/>
              </a:p>
              <a:p>
                <a:pPr lvl="1"/>
                <a:r>
                  <a:rPr lang="en-US" dirty="0"/>
                  <a:t>If each stage has the same factor of energy gain, then you need the same average accelerating gradient to get the same decay loss per stage</a:t>
                </a:r>
              </a:p>
              <a:p>
                <a:r>
                  <a:rPr lang="en-US" dirty="0"/>
                  <a:t>For MAP luminosities, we wanted 3.5 MV/m. IMCC has used values as low as 1 MV/m.</a:t>
                </a:r>
              </a:p>
            </p:txBody>
          </p:sp>
        </mc:Choice>
        <mc:Fallback xmlns="">
          <p:sp>
            <p:nvSpPr>
              <p:cNvPr id="3" name="Content Placeholder 2">
                <a:extLst>
                  <a:ext uri="{FF2B5EF4-FFF2-40B4-BE49-F238E27FC236}">
                    <a16:creationId xmlns:a16="http://schemas.microsoft.com/office/drawing/2014/main" id="{DBE6ABA2-4BB3-4967-14C6-24A1F8CAA8B8}"/>
                  </a:ext>
                </a:extLst>
              </p:cNvPr>
              <p:cNvSpPr>
                <a:spLocks noGrp="1" noRot="1" noChangeAspect="1" noMove="1" noResize="1" noEditPoints="1" noAdjustHandles="1" noChangeArrowheads="1" noChangeShapeType="1" noTextEdit="1"/>
              </p:cNvSpPr>
              <p:nvPr>
                <p:ph idx="1"/>
              </p:nvPr>
            </p:nvSpPr>
            <p:spPr>
              <a:blipFill>
                <a:blip r:embed="rId2"/>
                <a:stretch>
                  <a:fillRect l="-993" t="-246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085531F-43A9-3763-7339-3E64B82851E9}"/>
              </a:ext>
            </a:extLst>
          </p:cNvPr>
          <p:cNvSpPr>
            <a:spLocks noGrp="1"/>
          </p:cNvSpPr>
          <p:nvPr>
            <p:ph type="sldNum" sz="quarter" idx="4"/>
          </p:nvPr>
        </p:nvSpPr>
        <p:spPr/>
        <p:txBody>
          <a:bodyPr/>
          <a:lstStyle/>
          <a:p>
            <a:fld id="{933A556B-7C63-244D-9B7C-B0EA8042B330}" type="slidenum">
              <a:rPr lang="en-US" smtClean="0"/>
              <a:pPr/>
              <a:t>5</a:t>
            </a:fld>
            <a:endParaRPr lang="en-US" sz="1000" dirty="0"/>
          </a:p>
        </p:txBody>
      </p:sp>
    </p:spTree>
    <p:extLst>
      <p:ext uri="{BB962C8B-B14F-4D97-AF65-F5344CB8AC3E}">
        <p14:creationId xmlns:p14="http://schemas.microsoft.com/office/powerpoint/2010/main" val="2767151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6885-56C7-2CD6-AAF0-E03E6BA9396A}"/>
              </a:ext>
            </a:extLst>
          </p:cNvPr>
          <p:cNvSpPr>
            <a:spLocks noGrp="1"/>
          </p:cNvSpPr>
          <p:nvPr>
            <p:ph type="title"/>
          </p:nvPr>
        </p:nvSpPr>
        <p:spPr/>
        <p:txBody>
          <a:bodyPr/>
          <a:lstStyle/>
          <a:p>
            <a:r>
              <a:rPr lang="en-US" dirty="0"/>
              <a:t>RF Efficiency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F86DFB-91B4-B62A-E79A-596D2AD606D6}"/>
                  </a:ext>
                </a:extLst>
              </p:cNvPr>
              <p:cNvSpPr>
                <a:spLocks noGrp="1"/>
              </p:cNvSpPr>
              <p:nvPr>
                <p:ph idx="1"/>
              </p:nvPr>
            </p:nvSpPr>
            <p:spPr/>
            <p:txBody>
              <a:bodyPr/>
              <a:lstStyle/>
              <a:p>
                <a:r>
                  <a:rPr lang="en-US" dirty="0"/>
                  <a:t>RF and machine length drive costs</a:t>
                </a:r>
              </a:p>
              <a:p>
                <a:r>
                  <a:rPr lang="en-US" dirty="0"/>
                  <a:t>Muons are bendable leptons: multiple RF passes</a:t>
                </a:r>
                <a:br>
                  <a:rPr lang="en-US"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𝐸</m:t>
                        </m:r>
                      </m:num>
                      <m:den>
                        <m:r>
                          <a:rPr lang="en-US" b="0" i="1" smtClean="0">
                            <a:latin typeface="Cambria Math" panose="02040503050406030204" pitchFamily="18" charset="0"/>
                          </a:rPr>
                          <m:t>𝑒</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m:rPr>
                                <m:sty m:val="p"/>
                              </m:rPr>
                              <a:rPr lang="en-US" b="0" i="0" smtClean="0">
                                <a:latin typeface="Cambria Math" panose="02040503050406030204" pitchFamily="18" charset="0"/>
                              </a:rPr>
                              <m:t>avg</m:t>
                            </m:r>
                          </m:sub>
                        </m:sSub>
                        <m:r>
                          <a:rPr lang="en-US" b="0" i="1" smtClean="0">
                            <a:latin typeface="Cambria Math" panose="02040503050406030204" pitchFamily="18" charset="0"/>
                          </a:rPr>
                          <m:t>𝐿</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𝜋</m:t>
                        </m:r>
                      </m:den>
                    </m:f>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m:rPr>
                                <m:sty m:val="p"/>
                              </m:rPr>
                              <a:rPr lang="en-US" b="0" i="0" smtClean="0">
                                <a:latin typeface="Cambria Math" panose="02040503050406030204" pitchFamily="18" charset="0"/>
                              </a:rPr>
                              <m:t>avg</m:t>
                            </m:r>
                          </m:sub>
                        </m:sSub>
                        <m:r>
                          <a:rPr lang="en-US" b="0" i="1" smtClean="0">
                            <a:latin typeface="Cambria Math" panose="02040503050406030204" pitchFamily="18" charset="0"/>
                          </a:rPr>
                          <m:t>𝑐</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m:rPr>
                                <m:sty m:val="p"/>
                              </m:rPr>
                              <a:rPr lang="en-US" b="0" i="0" smtClean="0">
                                <a:latin typeface="Cambria Math" panose="02040503050406030204" pitchFamily="18" charset="0"/>
                              </a:rPr>
                              <m:t>avg</m:t>
                            </m:r>
                          </m:sub>
                        </m:sSub>
                      </m:den>
                    </m:f>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𝐸</m:t>
                        </m:r>
                      </m:num>
                      <m:den>
                        <m:r>
                          <a:rPr lang="en-US" b="0" i="1" smtClean="0">
                            <a:latin typeface="Cambria Math" panose="02040503050406030204" pitchFamily="18" charset="0"/>
                          </a:rPr>
                          <m:t>𝑝𝑐</m:t>
                        </m:r>
                      </m:den>
                    </m:f>
                  </m:oMath>
                </a14:m>
                <a:endParaRPr lang="en-US" dirty="0"/>
              </a:p>
              <a:p>
                <a:pPr lvl="1"/>
                <a:r>
                  <a:rPr lang="en-US" dirty="0"/>
                  <a:t>Small circumference of acceleration stages</a:t>
                </a:r>
              </a:p>
              <a:p>
                <a:pPr lvl="1"/>
                <a:r>
                  <a:rPr lang="en-US" dirty="0"/>
                  <a:t>High fields in dipoles, with large dipole packing fraction</a:t>
                </a:r>
              </a:p>
              <a:p>
                <a:r>
                  <a:rPr lang="en-US" dirty="0"/>
                  <a:t>RF frequency</a:t>
                </a:r>
              </a:p>
              <a:p>
                <a:pPr lvl="1"/>
                <a:r>
                  <a:rPr lang="en-US" dirty="0"/>
                  <a:t>Higher frequency is less expensive</a:t>
                </a:r>
              </a:p>
              <a:p>
                <a:pPr lvl="1"/>
                <a:r>
                  <a:rPr lang="en-US" dirty="0"/>
                  <a:t>Especially for low energies, get more turns with lower frequency</a:t>
                </a:r>
              </a:p>
            </p:txBody>
          </p:sp>
        </mc:Choice>
        <mc:Fallback xmlns="">
          <p:sp>
            <p:nvSpPr>
              <p:cNvPr id="3" name="Content Placeholder 2">
                <a:extLst>
                  <a:ext uri="{FF2B5EF4-FFF2-40B4-BE49-F238E27FC236}">
                    <a16:creationId xmlns:a16="http://schemas.microsoft.com/office/drawing/2014/main" id="{37F86DFB-91B4-B62A-E79A-596D2AD606D6}"/>
                  </a:ext>
                </a:extLst>
              </p:cNvPr>
              <p:cNvSpPr>
                <a:spLocks noGrp="1" noRot="1" noChangeAspect="1" noMove="1" noResize="1" noEditPoints="1" noAdjustHandles="1" noChangeArrowheads="1" noChangeShapeType="1" noTextEdit="1"/>
              </p:cNvSpPr>
              <p:nvPr>
                <p:ph idx="1"/>
              </p:nvPr>
            </p:nvSpPr>
            <p:spPr>
              <a:blipFill>
                <a:blip r:embed="rId2"/>
                <a:stretch>
                  <a:fillRect l="-993" t="-246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7967570-D7BC-AAD4-A4F9-DA6F189FAE48}"/>
              </a:ext>
            </a:extLst>
          </p:cNvPr>
          <p:cNvSpPr>
            <a:spLocks noGrp="1"/>
          </p:cNvSpPr>
          <p:nvPr>
            <p:ph type="sldNum" sz="quarter" idx="4"/>
          </p:nvPr>
        </p:nvSpPr>
        <p:spPr/>
        <p:txBody>
          <a:bodyPr/>
          <a:lstStyle/>
          <a:p>
            <a:fld id="{933A556B-7C63-244D-9B7C-B0EA8042B330}" type="slidenum">
              <a:rPr lang="en-US" smtClean="0"/>
              <a:pPr/>
              <a:t>6</a:t>
            </a:fld>
            <a:endParaRPr lang="en-US" sz="1000" dirty="0"/>
          </a:p>
        </p:txBody>
      </p:sp>
    </p:spTree>
    <p:extLst>
      <p:ext uri="{BB962C8B-B14F-4D97-AF65-F5344CB8AC3E}">
        <p14:creationId xmlns:p14="http://schemas.microsoft.com/office/powerpoint/2010/main" val="4251312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1B3A-F5A2-E6C2-AB61-F22241BDD636}"/>
              </a:ext>
            </a:extLst>
          </p:cNvPr>
          <p:cNvSpPr>
            <a:spLocks noGrp="1"/>
          </p:cNvSpPr>
          <p:nvPr>
            <p:ph type="title"/>
          </p:nvPr>
        </p:nvSpPr>
        <p:spPr/>
        <p:txBody>
          <a:bodyPr/>
          <a:lstStyle/>
          <a:p>
            <a:r>
              <a:rPr lang="en-US" dirty="0"/>
              <a:t>Emittance Growth and Instabilities</a:t>
            </a:r>
          </a:p>
        </p:txBody>
      </p:sp>
      <p:sp>
        <p:nvSpPr>
          <p:cNvPr id="3" name="Content Placeholder 2">
            <a:extLst>
              <a:ext uri="{FF2B5EF4-FFF2-40B4-BE49-F238E27FC236}">
                <a16:creationId xmlns:a16="http://schemas.microsoft.com/office/drawing/2014/main" id="{FC506A41-4513-E412-2156-C25973DD4450}"/>
              </a:ext>
            </a:extLst>
          </p:cNvPr>
          <p:cNvSpPr>
            <a:spLocks noGrp="1"/>
          </p:cNvSpPr>
          <p:nvPr>
            <p:ph idx="1"/>
          </p:nvPr>
        </p:nvSpPr>
        <p:spPr/>
        <p:txBody>
          <a:bodyPr/>
          <a:lstStyle/>
          <a:p>
            <a:r>
              <a:rPr lang="en-US" dirty="0"/>
              <a:t>Designs need to look at </a:t>
            </a:r>
          </a:p>
          <a:p>
            <a:pPr lvl="1"/>
            <a:r>
              <a:rPr lang="en-US" dirty="0"/>
              <a:t>Emittance growth, particularly in the longitudinal plane</a:t>
            </a:r>
          </a:p>
          <a:p>
            <a:pPr lvl="1"/>
            <a:r>
              <a:rPr lang="en-US" dirty="0"/>
              <a:t>Collective instabilities</a:t>
            </a:r>
          </a:p>
          <a:p>
            <a:r>
              <a:rPr lang="en-US" dirty="0"/>
              <a:t>Reducing longitudinal emittance growth often requires</a:t>
            </a:r>
          </a:p>
          <a:p>
            <a:pPr lvl="1"/>
            <a:r>
              <a:rPr lang="en-US" dirty="0"/>
              <a:t>Increased circumference: less efficient RF use or more decays</a:t>
            </a:r>
          </a:p>
          <a:p>
            <a:pPr lvl="1"/>
            <a:r>
              <a:rPr lang="en-US" dirty="0"/>
              <a:t>Reduced RF frequency (cost)</a:t>
            </a:r>
          </a:p>
          <a:p>
            <a:pPr lvl="1"/>
            <a:r>
              <a:rPr lang="en-US" dirty="0"/>
              <a:t>Addition of higher harmonic RF</a:t>
            </a:r>
          </a:p>
          <a:p>
            <a:r>
              <a:rPr lang="en-US" dirty="0"/>
              <a:t>Control of collective effects</a:t>
            </a:r>
          </a:p>
          <a:p>
            <a:pPr lvl="1"/>
            <a:r>
              <a:rPr lang="en-US" dirty="0"/>
              <a:t>Add </a:t>
            </a:r>
            <a:r>
              <a:rPr lang="en-US" dirty="0" err="1"/>
              <a:t>sextupoles</a:t>
            </a:r>
            <a:r>
              <a:rPr lang="en-US" dirty="0"/>
              <a:t> for chromatic correction: again, greater circumference</a:t>
            </a:r>
          </a:p>
          <a:p>
            <a:pPr lvl="1"/>
            <a:r>
              <a:rPr lang="en-US" dirty="0"/>
              <a:t>Lower frequency to reduce impedance</a:t>
            </a:r>
          </a:p>
          <a:p>
            <a:endParaRPr lang="en-US" dirty="0"/>
          </a:p>
        </p:txBody>
      </p:sp>
      <p:sp>
        <p:nvSpPr>
          <p:cNvPr id="4" name="Slide Number Placeholder 3">
            <a:extLst>
              <a:ext uri="{FF2B5EF4-FFF2-40B4-BE49-F238E27FC236}">
                <a16:creationId xmlns:a16="http://schemas.microsoft.com/office/drawing/2014/main" id="{2AC0F712-2AEE-2114-1F1A-AA42D26A0EB6}"/>
              </a:ext>
            </a:extLst>
          </p:cNvPr>
          <p:cNvSpPr>
            <a:spLocks noGrp="1"/>
          </p:cNvSpPr>
          <p:nvPr>
            <p:ph type="sldNum" sz="quarter" idx="4"/>
          </p:nvPr>
        </p:nvSpPr>
        <p:spPr/>
        <p:txBody>
          <a:bodyPr/>
          <a:lstStyle/>
          <a:p>
            <a:fld id="{933A556B-7C63-244D-9B7C-B0EA8042B330}" type="slidenum">
              <a:rPr lang="en-US" smtClean="0"/>
              <a:pPr/>
              <a:t>7</a:t>
            </a:fld>
            <a:endParaRPr lang="en-US" sz="1000" dirty="0"/>
          </a:p>
        </p:txBody>
      </p:sp>
    </p:spTree>
    <p:extLst>
      <p:ext uri="{BB962C8B-B14F-4D97-AF65-F5344CB8AC3E}">
        <p14:creationId xmlns:p14="http://schemas.microsoft.com/office/powerpoint/2010/main" val="78325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4B0B16-C0B2-7F07-6290-9800B175F8B0}"/>
              </a:ext>
            </a:extLst>
          </p:cNvPr>
          <p:cNvSpPr>
            <a:spLocks noGrp="1"/>
          </p:cNvSpPr>
          <p:nvPr>
            <p:ph type="sldNum" sz="quarter" idx="4"/>
          </p:nvPr>
        </p:nvSpPr>
        <p:spPr/>
        <p:txBody>
          <a:bodyPr/>
          <a:lstStyle/>
          <a:p>
            <a:fld id="{933A556B-7C63-244D-9B7C-B0EA8042B330}" type="slidenum">
              <a:rPr lang="en-US" smtClean="0"/>
              <a:pPr/>
              <a:t>8</a:t>
            </a:fld>
            <a:endParaRPr lang="en-US" dirty="0"/>
          </a:p>
        </p:txBody>
      </p:sp>
      <p:sp>
        <p:nvSpPr>
          <p:cNvPr id="3" name="Title 2">
            <a:extLst>
              <a:ext uri="{FF2B5EF4-FFF2-40B4-BE49-F238E27FC236}">
                <a16:creationId xmlns:a16="http://schemas.microsoft.com/office/drawing/2014/main" id="{2B1F6EDB-FDA1-BC12-EDD3-CC5C9C07283A}"/>
              </a:ext>
            </a:extLst>
          </p:cNvPr>
          <p:cNvSpPr>
            <a:spLocks noGrp="1"/>
          </p:cNvSpPr>
          <p:nvPr>
            <p:ph type="ctrTitle"/>
          </p:nvPr>
        </p:nvSpPr>
        <p:spPr/>
        <p:txBody>
          <a:bodyPr/>
          <a:lstStyle/>
          <a:p>
            <a:r>
              <a:rPr lang="en-US" dirty="0"/>
              <a:t>Phases of Muon Acceleration</a:t>
            </a:r>
          </a:p>
        </p:txBody>
      </p:sp>
      <p:sp>
        <p:nvSpPr>
          <p:cNvPr id="4" name="Text Placeholder 3">
            <a:extLst>
              <a:ext uri="{FF2B5EF4-FFF2-40B4-BE49-F238E27FC236}">
                <a16:creationId xmlns:a16="http://schemas.microsoft.com/office/drawing/2014/main" id="{6B3542FD-EB89-35EE-B0B0-E2171DD6C9BE}"/>
              </a:ext>
            </a:extLst>
          </p:cNvPr>
          <p:cNvSpPr>
            <a:spLocks noGrp="1"/>
          </p:cNvSpPr>
          <p:nvPr>
            <p:ph type="body" sz="quarter" idx="10"/>
          </p:nvPr>
        </p:nvSpPr>
        <p:spPr/>
        <p:txBody>
          <a:bodyPr/>
          <a:lstStyle/>
          <a:p>
            <a:r>
              <a:rPr lang="en-US" dirty="0"/>
              <a:t>Low Energy </a:t>
            </a:r>
            <a:r>
              <a:rPr lang="en-US" dirty="0" err="1"/>
              <a:t>Linacs</a:t>
            </a:r>
            <a:endParaRPr lang="en-US" dirty="0"/>
          </a:p>
        </p:txBody>
      </p:sp>
    </p:spTree>
    <p:extLst>
      <p:ext uri="{BB962C8B-B14F-4D97-AF65-F5344CB8AC3E}">
        <p14:creationId xmlns:p14="http://schemas.microsoft.com/office/powerpoint/2010/main" val="4061516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E8BA4-73F6-B28B-DE94-34C4BD9A916A}"/>
              </a:ext>
            </a:extLst>
          </p:cNvPr>
          <p:cNvSpPr>
            <a:spLocks noGrp="1"/>
          </p:cNvSpPr>
          <p:nvPr>
            <p:ph type="title"/>
          </p:nvPr>
        </p:nvSpPr>
        <p:spPr/>
        <p:txBody>
          <a:bodyPr/>
          <a:lstStyle/>
          <a:p>
            <a:r>
              <a:rPr lang="en-US" dirty="0"/>
              <a:t>Superconducting </a:t>
            </a:r>
            <a:r>
              <a:rPr lang="en-US" dirty="0" err="1"/>
              <a:t>Linac</a:t>
            </a:r>
            <a:endParaRPr lang="en-US" dirty="0"/>
          </a:p>
        </p:txBody>
      </p:sp>
      <p:sp>
        <p:nvSpPr>
          <p:cNvPr id="3" name="Content Placeholder 2">
            <a:extLst>
              <a:ext uri="{FF2B5EF4-FFF2-40B4-BE49-F238E27FC236}">
                <a16:creationId xmlns:a16="http://schemas.microsoft.com/office/drawing/2014/main" id="{FBB83B02-8E1B-65D2-2F0F-46C6BBDC828C}"/>
              </a:ext>
            </a:extLst>
          </p:cNvPr>
          <p:cNvSpPr>
            <a:spLocks noGrp="1"/>
          </p:cNvSpPr>
          <p:nvPr>
            <p:ph idx="1"/>
          </p:nvPr>
        </p:nvSpPr>
        <p:spPr/>
        <p:txBody>
          <a:bodyPr>
            <a:normAutofit/>
          </a:bodyPr>
          <a:lstStyle/>
          <a:p>
            <a:r>
              <a:rPr lang="en-US" dirty="0"/>
              <a:t>During MAP and before, began with a low-frequency superconducting </a:t>
            </a:r>
            <a:r>
              <a:rPr lang="en-US" dirty="0" err="1"/>
              <a:t>linac</a:t>
            </a:r>
            <a:r>
              <a:rPr lang="en-US" dirty="0"/>
              <a:t> accelerating a neutrino factory beam</a:t>
            </a:r>
          </a:p>
          <a:p>
            <a:pPr lvl="1"/>
            <a:r>
              <a:rPr lang="en-US" dirty="0"/>
              <a:t>Neutrino factory beam had a transverse emittance roughly 100 times larger and a longitudinal emittance 3 times smaller than a collider emittances</a:t>
            </a:r>
          </a:p>
          <a:p>
            <a:r>
              <a:rPr lang="en-US" dirty="0"/>
              <a:t>Have weak phase focusing initially (200 MeV/c momentum), until the beam becomes highly relativistic at around 1 GeV</a:t>
            </a:r>
          </a:p>
          <a:p>
            <a:pPr lvl="1"/>
            <a:r>
              <a:rPr lang="en-US" dirty="0"/>
              <a:t>Requires low frequency given the longitudinal emittance</a:t>
            </a:r>
          </a:p>
          <a:p>
            <a:pPr lvl="1"/>
            <a:r>
              <a:rPr lang="en-US" dirty="0"/>
              <a:t>Interleaved focusing means average accelerating</a:t>
            </a:r>
            <a:br>
              <a:rPr lang="en-US" dirty="0"/>
            </a:br>
            <a:r>
              <a:rPr lang="en-US" dirty="0"/>
              <a:t>gradient, longitudinal acceptance low. Off-crest for </a:t>
            </a:r>
            <a:br>
              <a:rPr lang="en-US" dirty="0"/>
            </a:br>
            <a:r>
              <a:rPr lang="en-US" dirty="0"/>
              <a:t>longitudinal acceptance: low acceleration rate.</a:t>
            </a:r>
          </a:p>
        </p:txBody>
      </p:sp>
      <p:sp>
        <p:nvSpPr>
          <p:cNvPr id="4" name="Slide Number Placeholder 3">
            <a:extLst>
              <a:ext uri="{FF2B5EF4-FFF2-40B4-BE49-F238E27FC236}">
                <a16:creationId xmlns:a16="http://schemas.microsoft.com/office/drawing/2014/main" id="{07658645-10C4-BC03-0756-65DAE62F23BA}"/>
              </a:ext>
            </a:extLst>
          </p:cNvPr>
          <p:cNvSpPr>
            <a:spLocks noGrp="1"/>
          </p:cNvSpPr>
          <p:nvPr>
            <p:ph type="sldNum" sz="quarter" idx="4"/>
          </p:nvPr>
        </p:nvSpPr>
        <p:spPr/>
        <p:txBody>
          <a:bodyPr/>
          <a:lstStyle/>
          <a:p>
            <a:fld id="{933A556B-7C63-244D-9B7C-B0EA8042B330}" type="slidenum">
              <a:rPr lang="en-US" smtClean="0"/>
              <a:pPr/>
              <a:t>9</a:t>
            </a:fld>
            <a:endParaRPr lang="en-US" sz="1000" dirty="0"/>
          </a:p>
        </p:txBody>
      </p:sp>
      <p:pic>
        <p:nvPicPr>
          <p:cNvPr id="5" name="Picture 4" descr="2.5 m cryostate with a focusing solenoid and a two-cell RF cavity.">
            <a:extLst>
              <a:ext uri="{FF2B5EF4-FFF2-40B4-BE49-F238E27FC236}">
                <a16:creationId xmlns:a16="http://schemas.microsoft.com/office/drawing/2014/main" id="{F880FA78-67E1-A308-53BF-06F986E871A1}"/>
              </a:ext>
            </a:extLst>
          </p:cNvPr>
          <p:cNvPicPr>
            <a:picLocks noChangeAspect="1"/>
          </p:cNvPicPr>
          <p:nvPr/>
        </p:nvPicPr>
        <p:blipFill>
          <a:blip r:embed="rId2" cstate="print"/>
          <a:stretch>
            <a:fillRect/>
          </a:stretch>
        </p:blipFill>
        <p:spPr>
          <a:xfrm>
            <a:off x="8285585" y="4750149"/>
            <a:ext cx="3334916" cy="1282661"/>
          </a:xfrm>
          <a:prstGeom prst="rect">
            <a:avLst/>
          </a:prstGeom>
        </p:spPr>
      </p:pic>
    </p:spTree>
    <p:extLst>
      <p:ext uri="{BB962C8B-B14F-4D97-AF65-F5344CB8AC3E}">
        <p14:creationId xmlns:p14="http://schemas.microsoft.com/office/powerpoint/2010/main" val="791494116"/>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EA740E63-8231-234F-9059-7F6E415520C6}" vid="{315AC291-A142-F24B-B412-7E021522D5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4888</TotalTime>
  <Words>1180</Words>
  <Application>Microsoft Office PowerPoint</Application>
  <PresentationFormat>Widescreen</PresentationFormat>
  <Paragraphs>168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Cambria Math</vt:lpstr>
      <vt:lpstr>BNL</vt:lpstr>
      <vt:lpstr>Muon Acceleration</vt:lpstr>
      <vt:lpstr>Outline</vt:lpstr>
      <vt:lpstr>Principles of Muon Acceleration</vt:lpstr>
      <vt:lpstr>Principles of Muon Acceleration</vt:lpstr>
      <vt:lpstr>Decays and Acceleration Gradient</vt:lpstr>
      <vt:lpstr>RF Efficiency</vt:lpstr>
      <vt:lpstr>Emittance Growth and Instabilities</vt:lpstr>
      <vt:lpstr>Phases of Muon Acceleration</vt:lpstr>
      <vt:lpstr>Superconducting Linac</vt:lpstr>
      <vt:lpstr>Acceleration from Cooling</vt:lpstr>
      <vt:lpstr>Phases of Muon Acceleration</vt:lpstr>
      <vt:lpstr>Low Energy Acceleration</vt:lpstr>
      <vt:lpstr>RLA Acceleration</vt:lpstr>
      <vt:lpstr>FFAs at Low Energy</vt:lpstr>
      <vt:lpstr>Phases of Muon Acceleration</vt:lpstr>
      <vt:lpstr>High Energy Acceleration</vt:lpstr>
      <vt:lpstr>Current Studies</vt:lpstr>
      <vt:lpstr>Pulsed Synchrotron on the Fermilab Site</vt:lpstr>
      <vt:lpstr>Pulsed Magnets</vt:lpstr>
      <vt:lpstr>FFAs at High Energy</vt:lpstr>
      <vt:lpstr>Future Directions</vt:lpstr>
      <vt:lpstr>Design Work</vt:lpstr>
      <vt:lpstr>Hardware Studies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Abramowitz, Jennifer</dc:creator>
  <cp:keywords/>
  <dc:description/>
  <cp:lastModifiedBy>Berg, J Scott</cp:lastModifiedBy>
  <cp:revision>1</cp:revision>
  <dcterms:created xsi:type="dcterms:W3CDTF">2024-02-06T22:48:22Z</dcterms:created>
  <dcterms:modified xsi:type="dcterms:W3CDTF">2024-08-06T06:08:53Z</dcterms:modified>
  <cp:category/>
</cp:coreProperties>
</file>