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8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4/26/2024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>
                <a:latin typeface="Helvetica" panose="020B0604020202020204" pitchFamily="34" charset="0"/>
                <a:ea typeface="Geneva" pitchFamily="121" charset="-128"/>
              </a:rPr>
              <a:t>Friday, April 26</a:t>
            </a:r>
            <a:r>
              <a:rPr lang="en-US" altLang="en-US" baseline="3000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4678413" cy="5503838"/>
          </a:xfrm>
        </p:spPr>
        <p:txBody>
          <a:bodyPr/>
          <a:lstStyle/>
          <a:p>
            <a:pPr lvl="1"/>
            <a:r>
              <a:rPr lang="en-US" sz="1400" b="1" dirty="0"/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95 vacuum station repaired and running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 abort </a:t>
            </a:r>
            <a:r>
              <a:rPr lang="en-US" sz="1400" dirty="0" err="1"/>
              <a:t>lambertson</a:t>
            </a:r>
            <a:r>
              <a:rPr lang="en-US" sz="1400" dirty="0"/>
              <a:t> regulation troubleshooting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Thursday: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Remnant LCW system turned on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Booster transition studies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Rep rate monitor safety system testing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Enclosure B &amp; CDE search &amp; secured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Config Control unlock: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F-Sector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Transfer Hall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200" dirty="0"/>
              <a:t>Enclosures B &amp; CDE</a:t>
            </a:r>
            <a:endParaRPr lang="en-US" dirty="0"/>
          </a:p>
          <a:p>
            <a:pPr lvl="1">
              <a:defRPr/>
            </a:pPr>
            <a:endParaRPr lang="en-US" sz="1400" dirty="0"/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NM4 search &amp; secured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Wednesday…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4/26/2024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3701948" y="1073049"/>
            <a:ext cx="6515100" cy="43690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2323</TotalTime>
  <Words>77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Wednesday…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161</cp:revision>
  <cp:lastPrinted>2014-01-20T19:40:21Z</cp:lastPrinted>
  <dcterms:created xsi:type="dcterms:W3CDTF">2019-06-21T13:10:56Z</dcterms:created>
  <dcterms:modified xsi:type="dcterms:W3CDTF">2024-04-26T13:34:49Z</dcterms:modified>
</cp:coreProperties>
</file>