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4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4/26/2024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784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4/26/2024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684920" y="90512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8600" y="4129413"/>
            <a:ext cx="879793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This week: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/>
              <a:t>Last Friday day shift started with 55 Chiller taking </a:t>
            </a:r>
            <a:r>
              <a:rPr lang="en-US" sz="1400" b="1" dirty="0" err="1" smtClean="0"/>
              <a:t>Linac</a:t>
            </a:r>
            <a:r>
              <a:rPr lang="en-US" sz="1400" b="1" dirty="0" smtClean="0"/>
              <a:t> down until Tuesday.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/>
              <a:t>Late Monday day shift discovered MK08 had termination fault, repaired on Tuesday.</a:t>
            </a:r>
            <a:r>
              <a:rPr lang="en-US" sz="1400" b="1" dirty="0"/>
              <a:t> MSD also leak checked around </a:t>
            </a:r>
            <a:r>
              <a:rPr lang="en-US" sz="1400" b="1" dirty="0" smtClean="0"/>
              <a:t>MK08.  </a:t>
            </a:r>
            <a:r>
              <a:rPr lang="en-US" sz="1400" b="1" dirty="0" smtClean="0"/>
              <a:t>Work on kicker took several hours within the Chiller/</a:t>
            </a:r>
            <a:r>
              <a:rPr lang="en-US" sz="1400" b="1" dirty="0" err="1" smtClean="0"/>
              <a:t>Linac</a:t>
            </a:r>
            <a:r>
              <a:rPr lang="en-US" sz="1400" b="1" dirty="0" smtClean="0"/>
              <a:t> recovery time.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/>
              <a:t>Tuesday Beam established eve shift, Crate$4A had bad PS(no +/-12V,-24) delaying beam while investigating why beam was not circulating. Correctors did not have proper ramps but were tracking the bad ramps. Supply failed Saturday evening.</a:t>
            </a:r>
            <a:endParaRPr lang="en-US" sz="14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/>
              <a:t>Delivered </a:t>
            </a:r>
            <a:r>
              <a:rPr lang="en-US" sz="1400" b="1" dirty="0" smtClean="0"/>
              <a:t>beam on $15’s to MI/RR from 3-4E12 p/pulse.  Rates over </a:t>
            </a:r>
            <a:r>
              <a:rPr lang="en-US" sz="1400" b="1" dirty="0" smtClean="0"/>
              <a:t>800-900+kW in </a:t>
            </a:r>
            <a:r>
              <a:rPr lang="en-US" sz="1400" b="1" dirty="0" smtClean="0"/>
              <a:t>RR/MI.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/>
              <a:t>Beam to BNB at 5Hz,  </a:t>
            </a:r>
            <a:r>
              <a:rPr lang="en-US" sz="1400" b="1" dirty="0" smtClean="0"/>
              <a:t>3-5E12 p/ </a:t>
            </a:r>
            <a:r>
              <a:rPr lang="en-US" sz="1400" b="1" dirty="0"/>
              <a:t>pulse </a:t>
            </a:r>
            <a:r>
              <a:rPr lang="en-US" sz="1400" b="1" dirty="0" smtClean="0"/>
              <a:t>4-6E16 </a:t>
            </a:r>
            <a:r>
              <a:rPr lang="en-US" sz="1400" b="1" dirty="0"/>
              <a:t>p/hr</a:t>
            </a:r>
            <a:r>
              <a:rPr lang="en-US" sz="1400" b="1" dirty="0" smtClean="0"/>
              <a:t>. </a:t>
            </a:r>
            <a:r>
              <a:rPr lang="en-US" sz="1400" b="1" smtClean="0"/>
              <a:t>over </a:t>
            </a:r>
            <a:r>
              <a:rPr lang="en-US" sz="1400" b="1" smtClean="0"/>
              <a:t>week.</a:t>
            </a:r>
            <a:endParaRPr lang="en-US" sz="14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/>
              <a:t>RF experts recovered all RF </a:t>
            </a:r>
            <a:r>
              <a:rPr lang="en-US" sz="1400" b="1" dirty="0" smtClean="0"/>
              <a:t>stations down this week, </a:t>
            </a:r>
            <a:r>
              <a:rPr lang="en-US" sz="1400" b="1" dirty="0" smtClean="0"/>
              <a:t>all are available going into weekend</a:t>
            </a:r>
            <a:r>
              <a:rPr lang="en-US" sz="1400" b="1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/>
              <a:t>Implemented new transition Phase jump LL process, change left in and evaluation in progress.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/>
              <a:t>General tuning by experts and Ops. Thanks to Ops for maintaining Booster operations.</a:t>
            </a:r>
            <a:endParaRPr lang="en-US" sz="14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5644112" y="2817674"/>
            <a:ext cx="316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31533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Booster Operations </a:t>
            </a:r>
            <a:r>
              <a:rPr lang="en-US" sz="2400" b="1" dirty="0"/>
              <a:t>4</a:t>
            </a:r>
            <a:r>
              <a:rPr lang="en-US" sz="2400" b="1" dirty="0" smtClean="0"/>
              <a:t>/19/24 </a:t>
            </a:r>
            <a:r>
              <a:rPr lang="en-US" sz="2400" b="1" dirty="0"/>
              <a:t>– </a:t>
            </a:r>
            <a:r>
              <a:rPr lang="en-US" sz="2400" b="1" dirty="0" smtClean="0"/>
              <a:t>4/26/24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241406" y="2489265"/>
            <a:ext cx="390259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RF tested new Mode 2 Damper on BRF6, it was not left in.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PESD </a:t>
            </a:r>
            <a:r>
              <a:rPr lang="en-US" sz="1200" b="1" dirty="0" smtClean="0"/>
              <a:t>PS checkout at E4R planning </a:t>
            </a:r>
            <a:r>
              <a:rPr lang="en-US" sz="1200" b="1" dirty="0" smtClean="0"/>
              <a:t>continues.</a:t>
            </a:r>
            <a:endParaRPr lang="en-US" sz="12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Controls resolved </a:t>
            </a:r>
            <a:r>
              <a:rPr lang="en-US" sz="1200" b="1" dirty="0" smtClean="0"/>
              <a:t>M188 file save </a:t>
            </a:r>
            <a:r>
              <a:rPr lang="en-US" sz="1200" b="1" dirty="0" err="1" smtClean="0"/>
              <a:t>Postgres</a:t>
            </a:r>
            <a:r>
              <a:rPr lang="en-US" sz="1200" b="1" dirty="0" smtClean="0"/>
              <a:t> issue. </a:t>
            </a:r>
            <a:endParaRPr lang="en-US" sz="12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Controls </a:t>
            </a:r>
            <a:r>
              <a:rPr lang="en-US" sz="1200" b="1" dirty="0" smtClean="0"/>
              <a:t>working on proton torpedo </a:t>
            </a:r>
            <a:r>
              <a:rPr lang="en-US" sz="1200" b="1" dirty="0" err="1" smtClean="0"/>
              <a:t>hangups</a:t>
            </a:r>
            <a:r>
              <a:rPr lang="en-US" sz="1200" b="1" dirty="0" smtClean="0"/>
              <a:t>.</a:t>
            </a:r>
            <a:endParaRPr lang="en-US" sz="12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Instrumentation </a:t>
            </a:r>
            <a:r>
              <a:rPr lang="en-US" sz="1200" b="1" dirty="0" smtClean="0"/>
              <a:t>working on new Booster BPM system.</a:t>
            </a:r>
            <a:endParaRPr lang="en-US" sz="12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MSD setup of RGA on spare magnets for PD testing in progress.</a:t>
            </a:r>
            <a:endParaRPr lang="en-US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486665" y="2302484"/>
            <a:ext cx="904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DT </a:t>
            </a:r>
            <a:r>
              <a:rPr lang="en-US" b="1" dirty="0" smtClean="0"/>
              <a:t>2hrs</a:t>
            </a:r>
            <a:endParaRPr lang="en-US" b="1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74" y="431955"/>
            <a:ext cx="4643436" cy="36974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002" y="483118"/>
            <a:ext cx="2640868" cy="192063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098759" y="957182"/>
            <a:ext cx="11712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Misc</a:t>
            </a:r>
            <a:r>
              <a:rPr lang="en-US" sz="1200" dirty="0" smtClean="0"/>
              <a:t> RF ~14min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7118855" y="1799692"/>
            <a:ext cx="1131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MK08~ 1.75hrs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7998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5301</TotalTime>
  <Words>249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bd-cap-cns2pc</cp:lastModifiedBy>
  <cp:revision>914</cp:revision>
  <cp:lastPrinted>2021-02-19T14:10:48Z</cp:lastPrinted>
  <dcterms:created xsi:type="dcterms:W3CDTF">2014-12-05T13:27:43Z</dcterms:created>
  <dcterms:modified xsi:type="dcterms:W3CDTF">2024-04-26T13:53:52Z</dcterms:modified>
</cp:coreProperties>
</file>