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19" r:id="rId6"/>
    <p:sldId id="321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19"/>
            <p14:sldId id="321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8080"/>
    <a:srgbClr val="6600FF"/>
    <a:srgbClr val="CCCC00"/>
    <a:srgbClr val="FF9900"/>
    <a:srgbClr val="33CC33"/>
    <a:srgbClr val="003087"/>
    <a:srgbClr val="FF33CC"/>
    <a:srgbClr val="404040"/>
    <a:srgbClr val="E9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4/23/2024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4/23/2024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4/26/2024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April 26,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1037855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towards permission for beam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Power supply inspections completed; mitigated findings needed for start-up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Readied PWC’s and ion chambers for operation, checking gas flow and high voltage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Interlocks techs tested all safety enclosures last Friday, waiting on rad monitors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Discovered discrepancy in SAD/ASE Credited Control documentation regarding AP-30 penetrations and MC-1 rad detector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7/12 beam sign-offs (including Muon and Ops signatures, which come last)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Other work done preparing for beam start-up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Checked profile monitor motion-control and high voltage to PWC’s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Updating BBM for Mu2e operation and newer toroid electronics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Testing logic modifications to 30 sector vacuum controls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&amp; ESS2 Electrostatic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ESS1 high voltage conditioning continued at NWA, nearing operational voltage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ESS2 foil plane installation completed on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stalled again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Waiting for controls sub-contractor to show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Technical Division personnel worked on reconfiguring water inlets and rad hardening the last three LQ quadrupoles in the M4 Line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68592-D15C-F3B0-E16C-1ABA7E256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D8CFD5F-B8C6-A3B5-DA1B-F14C9441B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00" y="878973"/>
            <a:ext cx="6700638" cy="53605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D7C58B-EC6F-BEBD-0442-F9C91056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ESS1 high voltage conditioning at NWA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C9F1-3195-252E-0D97-8D0387A8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4/26/2024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0D98-0C7B-8D7F-E3DB-0C4C88BC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8369-C496-CA58-F952-48208DC0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063CF-9865-F18F-D7A2-B45FDB9B2F78}"/>
              </a:ext>
            </a:extLst>
          </p:cNvPr>
          <p:cNvSpPr txBox="1"/>
          <p:nvPr/>
        </p:nvSpPr>
        <p:spPr>
          <a:xfrm>
            <a:off x="7572063" y="1719247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ESS1 P.S. Voltage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F25660-110C-3093-A0BD-52B84685259A}"/>
              </a:ext>
            </a:extLst>
          </p:cNvPr>
          <p:cNvSpPr txBox="1"/>
          <p:nvPr/>
        </p:nvSpPr>
        <p:spPr>
          <a:xfrm>
            <a:off x="7632978" y="5105792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Spark 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2A328-E754-4871-D47B-470070D0ED3C}"/>
              </a:ext>
            </a:extLst>
          </p:cNvPr>
          <p:cNvSpPr txBox="1"/>
          <p:nvPr/>
        </p:nvSpPr>
        <p:spPr>
          <a:xfrm>
            <a:off x="7604278" y="5596393"/>
            <a:ext cx="1164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ESS1 P.S. Current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C760B7-6363-0DA2-6F02-2DC7F1889858}"/>
              </a:ext>
            </a:extLst>
          </p:cNvPr>
          <p:cNvSpPr txBox="1"/>
          <p:nvPr/>
        </p:nvSpPr>
        <p:spPr>
          <a:xfrm>
            <a:off x="7715454" y="3477922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Ion Gauge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97CC8-46E9-FDE7-DD83-A1069C9DB170}"/>
              </a:ext>
            </a:extLst>
          </p:cNvPr>
          <p:cNvCxnSpPr/>
          <p:nvPr/>
        </p:nvCxnSpPr>
        <p:spPr>
          <a:xfrm>
            <a:off x="2310063" y="1775514"/>
            <a:ext cx="4697129" cy="0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85C0C8-9625-ACFD-61AC-C8E3C63D4ACD}"/>
              </a:ext>
            </a:extLst>
          </p:cNvPr>
          <p:cNvSpPr txBox="1"/>
          <p:nvPr/>
        </p:nvSpPr>
        <p:spPr>
          <a:xfrm>
            <a:off x="2975021" y="1757758"/>
            <a:ext cx="3369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Operational Voltage with 12 cm foil to cathode distance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DC1D64-5727-BC32-DB67-A5BB934A97FF}"/>
              </a:ext>
            </a:extLst>
          </p:cNvPr>
          <p:cNvCxnSpPr/>
          <p:nvPr/>
        </p:nvCxnSpPr>
        <p:spPr>
          <a:xfrm>
            <a:off x="2362897" y="1444328"/>
            <a:ext cx="469712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47BD6DC-F804-7F37-FD21-25F1A2891690}"/>
              </a:ext>
            </a:extLst>
          </p:cNvPr>
          <p:cNvSpPr txBox="1"/>
          <p:nvPr/>
        </p:nvSpPr>
        <p:spPr>
          <a:xfrm>
            <a:off x="3788036" y="1400856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Conditioning target voltage</a:t>
            </a:r>
          </a:p>
        </p:txBody>
      </p:sp>
    </p:spTree>
    <p:extLst>
      <p:ext uri="{BB962C8B-B14F-4D97-AF65-F5344CB8AC3E}">
        <p14:creationId xmlns:p14="http://schemas.microsoft.com/office/powerpoint/2010/main" val="203151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5E2C-32DE-344B-AC27-DA76495A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Penetrations in D30 tunnel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023F-A28B-34BD-EFD3-196A84A3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200"/>
              <a:t>4/26/2024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321E-28E5-E328-8C1E-236B506F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F123-EB1A-050D-85DA-68EDDEB9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C782EA-D584-F6A4-FB29-0FC078C09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7977"/>
            <a:ext cx="9081160" cy="2706785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295DD-271D-7431-79DE-2EB491B0A25B}"/>
              </a:ext>
            </a:extLst>
          </p:cNvPr>
          <p:cNvCxnSpPr>
            <a:cxnSpLocks/>
          </p:cNvCxnSpPr>
          <p:nvPr/>
        </p:nvCxnSpPr>
        <p:spPr>
          <a:xfrm flipV="1">
            <a:off x="806450" y="3441411"/>
            <a:ext cx="7067015" cy="67377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DE94054-C69D-81D9-0BBC-7F1112A9C029}"/>
              </a:ext>
            </a:extLst>
          </p:cNvPr>
          <p:cNvSpPr txBox="1"/>
          <p:nvPr/>
        </p:nvSpPr>
        <p:spPr>
          <a:xfrm>
            <a:off x="5857467" y="3213489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Delivery Ring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784F8CC-0767-1E35-4696-E1A7F59B1D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2909"/>
          <a:stretch/>
        </p:blipFill>
        <p:spPr>
          <a:xfrm>
            <a:off x="4773622" y="4714436"/>
            <a:ext cx="4370378" cy="145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8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20740"/>
            <a:ext cx="8672513" cy="5358679"/>
          </a:xfrm>
        </p:spPr>
        <p:txBody>
          <a:bodyPr/>
          <a:lstStyle/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have signing party next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Waiting on Interlocks testing to be finished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resolve SAD/ASE documentation discrepancies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on beam sign-offs (7/12, but several ready for signatures or close to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do some power supply testing before setting up to run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high voltage conditioning continues at NWA, plan to go to 90 kV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being checked for foil plane straightness, then will be installed in tank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paused while awaiting controls sub-contractor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need access to AP-0 Water Cage and rad fence area, turning off beam to Muon Campus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 six days of work needed for system to be operational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updates to Muon Campus BBM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Eliminate mode for beam to AP-0 Target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to newer toroid electronics and use M:TR105B for input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4/26/2024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574641</TotalTime>
  <Words>411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ESS1 high voltage conditioning at NWA</vt:lpstr>
      <vt:lpstr>Penetrations in D30 tunnel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1119</cp:revision>
  <cp:lastPrinted>2016-10-17T16:36:40Z</cp:lastPrinted>
  <dcterms:created xsi:type="dcterms:W3CDTF">2014-12-17T13:45:40Z</dcterms:created>
  <dcterms:modified xsi:type="dcterms:W3CDTF">2024-04-26T12:17:22Z</dcterms:modified>
</cp:coreProperties>
</file>