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3" r:id="rId5"/>
    <p:sldId id="354" r:id="rId6"/>
    <p:sldId id="2145" r:id="rId7"/>
    <p:sldId id="516" r:id="rId8"/>
    <p:sldId id="521" r:id="rId9"/>
    <p:sldId id="2150" r:id="rId10"/>
    <p:sldId id="522" r:id="rId11"/>
    <p:sldId id="523" r:id="rId12"/>
    <p:sldId id="524" r:id="rId13"/>
    <p:sldId id="525" r:id="rId14"/>
    <p:sldId id="2147" r:id="rId15"/>
    <p:sldId id="527" r:id="rId16"/>
    <p:sldId id="526" r:id="rId17"/>
    <p:sldId id="477" r:id="rId18"/>
    <p:sldId id="1868" r:id="rId19"/>
    <p:sldId id="1949" r:id="rId20"/>
    <p:sldId id="390" r:id="rId21"/>
    <p:sldId id="335" r:id="rId22"/>
    <p:sldId id="2144" r:id="rId23"/>
    <p:sldId id="385" r:id="rId24"/>
    <p:sldId id="2140" r:id="rId25"/>
    <p:sldId id="2141" r:id="rId26"/>
    <p:sldId id="391" r:id="rId27"/>
    <p:sldId id="534" r:id="rId28"/>
    <p:sldId id="535" r:id="rId29"/>
    <p:sldId id="1540" r:id="rId30"/>
    <p:sldId id="536" r:id="rId31"/>
    <p:sldId id="337" r:id="rId32"/>
    <p:sldId id="392" r:id="rId33"/>
    <p:sldId id="377" r:id="rId34"/>
    <p:sldId id="378" r:id="rId35"/>
    <p:sldId id="379"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1" autoAdjust="0"/>
    <p:restoredTop sz="96407" autoAdjust="0"/>
  </p:normalViewPr>
  <p:slideViewPr>
    <p:cSldViewPr snapToObjects="1" showGuides="1">
      <p:cViewPr varScale="1">
        <p:scale>
          <a:sx n="67" d="100"/>
          <a:sy n="67" d="100"/>
        </p:scale>
        <p:origin x="1020" y="36"/>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302.2.07 SPI and CPI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'Full Data'!$J$2</c:f>
              <c:strCache>
                <c:ptCount val="1"/>
                <c:pt idx="0">
                  <c:v>302.2.07 SPI</c:v>
                </c:pt>
              </c:strCache>
            </c:strRef>
          </c:tx>
          <c:spPr>
            <a:ln w="28575" cap="rnd">
              <a:solidFill>
                <a:schemeClr val="accent4">
                  <a:lumMod val="80000"/>
                  <a:lumOff val="2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Data'!$J$3:$J$67</c:f>
              <c:numCache>
                <c:formatCode>General</c:formatCode>
                <c:ptCount val="65"/>
                <c:pt idx="0">
                  <c:v>1</c:v>
                </c:pt>
                <c:pt idx="1">
                  <c:v>0.96</c:v>
                </c:pt>
                <c:pt idx="2">
                  <c:v>1.05</c:v>
                </c:pt>
                <c:pt idx="3">
                  <c:v>0.87</c:v>
                </c:pt>
                <c:pt idx="4">
                  <c:v>0.77</c:v>
                </c:pt>
                <c:pt idx="5">
                  <c:v>0.77</c:v>
                </c:pt>
                <c:pt idx="6">
                  <c:v>0.78</c:v>
                </c:pt>
                <c:pt idx="7">
                  <c:v>0.82</c:v>
                </c:pt>
                <c:pt idx="8">
                  <c:v>0.81</c:v>
                </c:pt>
                <c:pt idx="9">
                  <c:v>0.9</c:v>
                </c:pt>
                <c:pt idx="10">
                  <c:v>0.92</c:v>
                </c:pt>
                <c:pt idx="11">
                  <c:v>0.78</c:v>
                </c:pt>
                <c:pt idx="12">
                  <c:v>0.79</c:v>
                </c:pt>
                <c:pt idx="13">
                  <c:v>0.86</c:v>
                </c:pt>
                <c:pt idx="14">
                  <c:v>0.82</c:v>
                </c:pt>
                <c:pt idx="15">
                  <c:v>0.88</c:v>
                </c:pt>
                <c:pt idx="16">
                  <c:v>0.86</c:v>
                </c:pt>
                <c:pt idx="17">
                  <c:v>0.89</c:v>
                </c:pt>
                <c:pt idx="18">
                  <c:v>0.91</c:v>
                </c:pt>
                <c:pt idx="19">
                  <c:v>0.93</c:v>
                </c:pt>
                <c:pt idx="20">
                  <c:v>0.92</c:v>
                </c:pt>
                <c:pt idx="21">
                  <c:v>0.91</c:v>
                </c:pt>
                <c:pt idx="22">
                  <c:v>0.92</c:v>
                </c:pt>
                <c:pt idx="23">
                  <c:v>0.95</c:v>
                </c:pt>
                <c:pt idx="24">
                  <c:v>0.95</c:v>
                </c:pt>
                <c:pt idx="25">
                  <c:v>0.94</c:v>
                </c:pt>
                <c:pt idx="26">
                  <c:v>0.96</c:v>
                </c:pt>
                <c:pt idx="27">
                  <c:v>0.96</c:v>
                </c:pt>
                <c:pt idx="28">
                  <c:v>0.96</c:v>
                </c:pt>
                <c:pt idx="29">
                  <c:v>0.97</c:v>
                </c:pt>
                <c:pt idx="30">
                  <c:v>0.95</c:v>
                </c:pt>
                <c:pt idx="31">
                  <c:v>0.93</c:v>
                </c:pt>
                <c:pt idx="32">
                  <c:v>0.92</c:v>
                </c:pt>
                <c:pt idx="33">
                  <c:v>0.92</c:v>
                </c:pt>
                <c:pt idx="34">
                  <c:v>0.95</c:v>
                </c:pt>
                <c:pt idx="35">
                  <c:v>0.93</c:v>
                </c:pt>
                <c:pt idx="36">
                  <c:v>0.94</c:v>
                </c:pt>
                <c:pt idx="37">
                  <c:v>0.93</c:v>
                </c:pt>
                <c:pt idx="38">
                  <c:v>0.93</c:v>
                </c:pt>
                <c:pt idx="39">
                  <c:v>0.93</c:v>
                </c:pt>
                <c:pt idx="40">
                  <c:v>0.95</c:v>
                </c:pt>
                <c:pt idx="41">
                  <c:v>0.95</c:v>
                </c:pt>
                <c:pt idx="42">
                  <c:v>0.95</c:v>
                </c:pt>
                <c:pt idx="43">
                  <c:v>0.95</c:v>
                </c:pt>
                <c:pt idx="44">
                  <c:v>0.96</c:v>
                </c:pt>
                <c:pt idx="45">
                  <c:v>0.96</c:v>
                </c:pt>
                <c:pt idx="46">
                  <c:v>0.96</c:v>
                </c:pt>
                <c:pt idx="47">
                  <c:v>0.93</c:v>
                </c:pt>
                <c:pt idx="48">
                  <c:v>0.93</c:v>
                </c:pt>
                <c:pt idx="49">
                  <c:v>0.93</c:v>
                </c:pt>
                <c:pt idx="50">
                  <c:v>1</c:v>
                </c:pt>
                <c:pt idx="51">
                  <c:v>1</c:v>
                </c:pt>
                <c:pt idx="52">
                  <c:v>1</c:v>
                </c:pt>
                <c:pt idx="53">
                  <c:v>0.99</c:v>
                </c:pt>
                <c:pt idx="54">
                  <c:v>0.99</c:v>
                </c:pt>
                <c:pt idx="55">
                  <c:v>1</c:v>
                </c:pt>
                <c:pt idx="56">
                  <c:v>1</c:v>
                </c:pt>
                <c:pt idx="57">
                  <c:v>0.99</c:v>
                </c:pt>
                <c:pt idx="58">
                  <c:v>0.99</c:v>
                </c:pt>
                <c:pt idx="59">
                  <c:v>0.98</c:v>
                </c:pt>
                <c:pt idx="60">
                  <c:v>0.98</c:v>
                </c:pt>
                <c:pt idx="61">
                  <c:v>0.98</c:v>
                </c:pt>
                <c:pt idx="62">
                  <c:v>0.98</c:v>
                </c:pt>
                <c:pt idx="63">
                  <c:v>0.99</c:v>
                </c:pt>
                <c:pt idx="64">
                  <c:v>0.99</c:v>
                </c:pt>
              </c:numCache>
            </c:numRef>
          </c:val>
          <c:smooth val="0"/>
          <c:extLst>
            <c:ext xmlns:c16="http://schemas.microsoft.com/office/drawing/2014/chart" uri="{C3380CC4-5D6E-409C-BE32-E72D297353CC}">
              <c16:uniqueId val="{00000000-F3EC-014B-99BE-C8401515DD94}"/>
            </c:ext>
          </c:extLst>
        </c:ser>
        <c:ser>
          <c:idx val="24"/>
          <c:order val="24"/>
          <c:tx>
            <c:strRef>
              <c:f>'Full Data'!$Z$2</c:f>
              <c:strCache>
                <c:ptCount val="1"/>
                <c:pt idx="0">
                  <c:v>302.2.07 CPI</c:v>
                </c:pt>
              </c:strCache>
            </c:strRef>
          </c:tx>
          <c:spPr>
            <a:ln w="28575" cap="rnd">
              <a:solidFill>
                <a:schemeClr val="accent6">
                  <a:lumMod val="50000"/>
                  <a:lumOff val="50000"/>
                </a:schemeClr>
              </a:solidFill>
              <a:round/>
            </a:ln>
            <a:effectLst/>
          </c:spPr>
          <c:marker>
            <c:symbol val="none"/>
          </c:marker>
          <c:cat>
            <c:numRef>
              <c:f>'Full Data'!$A$3:$A$67</c:f>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f>'Full Data'!$Z$3:$Z$67</c:f>
              <c:numCache>
                <c:formatCode>General</c:formatCode>
                <c:ptCount val="65"/>
                <c:pt idx="0">
                  <c:v>1</c:v>
                </c:pt>
                <c:pt idx="1">
                  <c:v>0.97</c:v>
                </c:pt>
                <c:pt idx="2">
                  <c:v>0.95</c:v>
                </c:pt>
                <c:pt idx="3">
                  <c:v>0.97</c:v>
                </c:pt>
                <c:pt idx="4">
                  <c:v>0.92</c:v>
                </c:pt>
                <c:pt idx="5">
                  <c:v>0.91</c:v>
                </c:pt>
                <c:pt idx="6">
                  <c:v>0.88</c:v>
                </c:pt>
                <c:pt idx="7">
                  <c:v>0.92</c:v>
                </c:pt>
                <c:pt idx="8">
                  <c:v>0.89</c:v>
                </c:pt>
                <c:pt idx="9">
                  <c:v>1</c:v>
                </c:pt>
                <c:pt idx="10">
                  <c:v>1.05</c:v>
                </c:pt>
                <c:pt idx="11">
                  <c:v>1.04</c:v>
                </c:pt>
                <c:pt idx="12">
                  <c:v>0.96</c:v>
                </c:pt>
                <c:pt idx="13">
                  <c:v>1.01</c:v>
                </c:pt>
                <c:pt idx="14">
                  <c:v>1.01</c:v>
                </c:pt>
                <c:pt idx="15">
                  <c:v>1.06</c:v>
                </c:pt>
                <c:pt idx="16">
                  <c:v>0.98</c:v>
                </c:pt>
                <c:pt idx="17">
                  <c:v>0.98</c:v>
                </c:pt>
                <c:pt idx="18">
                  <c:v>0.97</c:v>
                </c:pt>
                <c:pt idx="19">
                  <c:v>0.98</c:v>
                </c:pt>
                <c:pt idx="20">
                  <c:v>0.97</c:v>
                </c:pt>
                <c:pt idx="21">
                  <c:v>0.98</c:v>
                </c:pt>
                <c:pt idx="22">
                  <c:v>1</c:v>
                </c:pt>
                <c:pt idx="23">
                  <c:v>1.02</c:v>
                </c:pt>
                <c:pt idx="24">
                  <c:v>1.02</c:v>
                </c:pt>
                <c:pt idx="25">
                  <c:v>1</c:v>
                </c:pt>
                <c:pt idx="26">
                  <c:v>1.01</c:v>
                </c:pt>
                <c:pt idx="27">
                  <c:v>1.01</c:v>
                </c:pt>
                <c:pt idx="28">
                  <c:v>1.02</c:v>
                </c:pt>
                <c:pt idx="29">
                  <c:v>1.02</c:v>
                </c:pt>
                <c:pt idx="30">
                  <c:v>1.02</c:v>
                </c:pt>
                <c:pt idx="31">
                  <c:v>1.03</c:v>
                </c:pt>
                <c:pt idx="32">
                  <c:v>1.02</c:v>
                </c:pt>
                <c:pt idx="33">
                  <c:v>1.01</c:v>
                </c:pt>
                <c:pt idx="34">
                  <c:v>1.02</c:v>
                </c:pt>
                <c:pt idx="35">
                  <c:v>1.02</c:v>
                </c:pt>
                <c:pt idx="36">
                  <c:v>1.03</c:v>
                </c:pt>
                <c:pt idx="37">
                  <c:v>1.02</c:v>
                </c:pt>
                <c:pt idx="38">
                  <c:v>1.01</c:v>
                </c:pt>
                <c:pt idx="39">
                  <c:v>1.02</c:v>
                </c:pt>
                <c:pt idx="40">
                  <c:v>1.03</c:v>
                </c:pt>
                <c:pt idx="41">
                  <c:v>1.03</c:v>
                </c:pt>
                <c:pt idx="42">
                  <c:v>1.03</c:v>
                </c:pt>
                <c:pt idx="43">
                  <c:v>1.02</c:v>
                </c:pt>
                <c:pt idx="44">
                  <c:v>1.03</c:v>
                </c:pt>
                <c:pt idx="45">
                  <c:v>1.03</c:v>
                </c:pt>
                <c:pt idx="46">
                  <c:v>1.04</c:v>
                </c:pt>
                <c:pt idx="47">
                  <c:v>1.03</c:v>
                </c:pt>
                <c:pt idx="48">
                  <c:v>1.02</c:v>
                </c:pt>
                <c:pt idx="49">
                  <c:v>1.02</c:v>
                </c:pt>
                <c:pt idx="50">
                  <c:v>1</c:v>
                </c:pt>
                <c:pt idx="51">
                  <c:v>1</c:v>
                </c:pt>
                <c:pt idx="52">
                  <c:v>1</c:v>
                </c:pt>
                <c:pt idx="53">
                  <c:v>1</c:v>
                </c:pt>
                <c:pt idx="54">
                  <c:v>1</c:v>
                </c:pt>
                <c:pt idx="55">
                  <c:v>1.01</c:v>
                </c:pt>
                <c:pt idx="56">
                  <c:v>1</c:v>
                </c:pt>
                <c:pt idx="57">
                  <c:v>1</c:v>
                </c:pt>
                <c:pt idx="58">
                  <c:v>1</c:v>
                </c:pt>
                <c:pt idx="59">
                  <c:v>1</c:v>
                </c:pt>
                <c:pt idx="60">
                  <c:v>0.99</c:v>
                </c:pt>
                <c:pt idx="61">
                  <c:v>0.99</c:v>
                </c:pt>
                <c:pt idx="62">
                  <c:v>0.99</c:v>
                </c:pt>
                <c:pt idx="63">
                  <c:v>0.99</c:v>
                </c:pt>
                <c:pt idx="64">
                  <c:v>0.98</c:v>
                </c:pt>
              </c:numCache>
            </c:numRef>
          </c:val>
          <c:smooth val="0"/>
          <c:extLst>
            <c:ext xmlns:c16="http://schemas.microsoft.com/office/drawing/2014/chart" uri="{C3380CC4-5D6E-409C-BE32-E72D297353CC}">
              <c16:uniqueId val="{00000001-F3EC-014B-99BE-C8401515DD94}"/>
            </c:ext>
          </c:extLst>
        </c:ser>
        <c:dLbls>
          <c:showLegendKey val="0"/>
          <c:showVal val="0"/>
          <c:showCatName val="0"/>
          <c:showSerName val="0"/>
          <c:showPercent val="0"/>
          <c:showBubbleSize val="0"/>
        </c:dLbls>
        <c:smooth val="0"/>
        <c:axId val="931232336"/>
        <c:axId val="931228376"/>
        <c:extLst>
          <c:ext xmlns:c15="http://schemas.microsoft.com/office/drawing/2012/chart" uri="{02D57815-91ED-43cb-92C2-25804820EDAC}">
            <c15:filteredLineSeries>
              <c15:ser>
                <c:idx val="0"/>
                <c:order val="0"/>
                <c:tx>
                  <c:strRef>
                    <c:extLst>
                      <c:ext uri="{02D57815-91ED-43cb-92C2-25804820EDAC}">
                        <c15:formulaRef>
                          <c15:sqref>'Full Data'!$B$2</c15:sqref>
                        </c15:formulaRef>
                      </c:ext>
                    </c:extLst>
                    <c:strCache>
                      <c:ptCount val="1"/>
                      <c:pt idx="0">
                        <c:v>SPI</c:v>
                      </c:pt>
                    </c:strCache>
                  </c:strRef>
                </c:tx>
                <c:spPr>
                  <a:ln w="28575" cap="rnd">
                    <a:solidFill>
                      <a:schemeClr val="accent6"/>
                    </a:solidFill>
                    <a:round/>
                  </a:ln>
                  <a:effectLst/>
                </c:spPr>
                <c:marker>
                  <c:symbol val="none"/>
                </c:marker>
                <c:cat>
                  <c:numRef>
                    <c:extLst>
                      <c:ex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c:ext uri="{02D57815-91ED-43cb-92C2-25804820EDAC}">
                        <c15:formulaRef>
                          <c15:sqref>'Full Data'!$B$3:$B$67</c15:sqref>
                        </c15:formulaRef>
                      </c:ext>
                    </c:extLst>
                    <c:numCache>
                      <c:formatCode>General</c:formatCode>
                      <c:ptCount val="65"/>
                      <c:pt idx="0">
                        <c:v>1</c:v>
                      </c:pt>
                      <c:pt idx="1">
                        <c:v>1</c:v>
                      </c:pt>
                      <c:pt idx="2">
                        <c:v>1.05</c:v>
                      </c:pt>
                      <c:pt idx="3">
                        <c:v>1</c:v>
                      </c:pt>
                      <c:pt idx="4">
                        <c:v>0.96</c:v>
                      </c:pt>
                      <c:pt idx="5">
                        <c:v>0.97</c:v>
                      </c:pt>
                      <c:pt idx="6">
                        <c:v>0.97</c:v>
                      </c:pt>
                      <c:pt idx="7">
                        <c:v>0.97</c:v>
                      </c:pt>
                      <c:pt idx="8">
                        <c:v>0.97</c:v>
                      </c:pt>
                      <c:pt idx="9">
                        <c:v>0.98</c:v>
                      </c:pt>
                      <c:pt idx="10">
                        <c:v>0.96</c:v>
                      </c:pt>
                      <c:pt idx="11">
                        <c:v>0.92</c:v>
                      </c:pt>
                      <c:pt idx="12">
                        <c:v>0.93</c:v>
                      </c:pt>
                      <c:pt idx="13">
                        <c:v>0.97</c:v>
                      </c:pt>
                      <c:pt idx="14">
                        <c:v>0.95</c:v>
                      </c:pt>
                      <c:pt idx="15">
                        <c:v>0.96</c:v>
                      </c:pt>
                      <c:pt idx="16">
                        <c:v>0.96</c:v>
                      </c:pt>
                      <c:pt idx="17">
                        <c:v>0.95</c:v>
                      </c:pt>
                      <c:pt idx="18">
                        <c:v>0.95</c:v>
                      </c:pt>
                      <c:pt idx="19">
                        <c:v>0.94</c:v>
                      </c:pt>
                      <c:pt idx="20">
                        <c:v>0.94</c:v>
                      </c:pt>
                      <c:pt idx="21">
                        <c:v>0.94</c:v>
                      </c:pt>
                      <c:pt idx="22">
                        <c:v>0.94</c:v>
                      </c:pt>
                      <c:pt idx="23">
                        <c:v>0.97</c:v>
                      </c:pt>
                      <c:pt idx="24">
                        <c:v>0.96</c:v>
                      </c:pt>
                      <c:pt idx="25">
                        <c:v>0.96</c:v>
                      </c:pt>
                      <c:pt idx="26">
                        <c:v>0.96</c:v>
                      </c:pt>
                      <c:pt idx="27">
                        <c:v>0.97</c:v>
                      </c:pt>
                      <c:pt idx="28">
                        <c:v>0.98</c:v>
                      </c:pt>
                      <c:pt idx="29">
                        <c:v>0.97</c:v>
                      </c:pt>
                      <c:pt idx="30">
                        <c:v>0.97</c:v>
                      </c:pt>
                      <c:pt idx="31">
                        <c:v>0.96</c:v>
                      </c:pt>
                      <c:pt idx="32">
                        <c:v>0.96</c:v>
                      </c:pt>
                      <c:pt idx="33">
                        <c:v>0.96</c:v>
                      </c:pt>
                      <c:pt idx="34">
                        <c:v>0.97</c:v>
                      </c:pt>
                      <c:pt idx="35">
                        <c:v>0.97</c:v>
                      </c:pt>
                      <c:pt idx="36">
                        <c:v>0.96</c:v>
                      </c:pt>
                      <c:pt idx="37">
                        <c:v>0.96</c:v>
                      </c:pt>
                      <c:pt idx="38">
                        <c:v>0.95</c:v>
                      </c:pt>
                      <c:pt idx="39">
                        <c:v>0.95</c:v>
                      </c:pt>
                      <c:pt idx="40">
                        <c:v>0.96</c:v>
                      </c:pt>
                      <c:pt idx="41">
                        <c:v>0.96</c:v>
                      </c:pt>
                      <c:pt idx="42">
                        <c:v>0.96</c:v>
                      </c:pt>
                      <c:pt idx="43">
                        <c:v>0.96</c:v>
                      </c:pt>
                      <c:pt idx="44">
                        <c:v>0.96</c:v>
                      </c:pt>
                      <c:pt idx="45">
                        <c:v>0.96</c:v>
                      </c:pt>
                      <c:pt idx="46">
                        <c:v>0.95</c:v>
                      </c:pt>
                      <c:pt idx="47">
                        <c:v>0.94</c:v>
                      </c:pt>
                      <c:pt idx="48">
                        <c:v>0.94</c:v>
                      </c:pt>
                      <c:pt idx="49">
                        <c:v>0.94</c:v>
                      </c:pt>
                      <c:pt idx="50">
                        <c:v>1</c:v>
                      </c:pt>
                      <c:pt idx="51">
                        <c:v>1</c:v>
                      </c:pt>
                      <c:pt idx="52">
                        <c:v>0.99</c:v>
                      </c:pt>
                      <c:pt idx="53">
                        <c:v>0.99</c:v>
                      </c:pt>
                      <c:pt idx="54">
                        <c:v>0.99</c:v>
                      </c:pt>
                      <c:pt idx="55">
                        <c:v>0.99</c:v>
                      </c:pt>
                      <c:pt idx="56">
                        <c:v>0.99</c:v>
                      </c:pt>
                      <c:pt idx="57">
                        <c:v>0.99</c:v>
                      </c:pt>
                      <c:pt idx="58">
                        <c:v>0.99</c:v>
                      </c:pt>
                      <c:pt idx="59">
                        <c:v>0.99</c:v>
                      </c:pt>
                      <c:pt idx="60">
                        <c:v>0.98</c:v>
                      </c:pt>
                      <c:pt idx="61">
                        <c:v>0.98</c:v>
                      </c:pt>
                      <c:pt idx="62">
                        <c:v>0.99</c:v>
                      </c:pt>
                      <c:pt idx="63">
                        <c:v>0.99</c:v>
                      </c:pt>
                      <c:pt idx="64">
                        <c:v>0.99</c:v>
                      </c:pt>
                    </c:numCache>
                  </c:numRef>
                </c:val>
                <c:smooth val="0"/>
                <c:extLst>
                  <c:ext xmlns:c16="http://schemas.microsoft.com/office/drawing/2014/chart" uri="{C3380CC4-5D6E-409C-BE32-E72D297353CC}">
                    <c16:uniqueId val="{00000002-F3EC-014B-99BE-C8401515DD9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'Full Data'!$C$2</c15:sqref>
                        </c15:formulaRef>
                      </c:ext>
                    </c:extLst>
                    <c:strCache>
                      <c:ptCount val="1"/>
                      <c:pt idx="0">
                        <c:v>302.1 SPI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Data'!$C$3:$C$67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0.99</c:v>
                      </c:pt>
                      <c:pt idx="37">
                        <c:v>0.99</c:v>
                      </c:pt>
                      <c:pt idx="38">
                        <c:v>0.99</c:v>
                      </c:pt>
                      <c:pt idx="39">
                        <c:v>0.99</c:v>
                      </c:pt>
                      <c:pt idx="40">
                        <c:v>0.98</c:v>
                      </c:pt>
                      <c:pt idx="41">
                        <c:v>0.99</c:v>
                      </c:pt>
                      <c:pt idx="42">
                        <c:v>0.98</c:v>
                      </c:pt>
                      <c:pt idx="43">
                        <c:v>0.98</c:v>
                      </c:pt>
                      <c:pt idx="44">
                        <c:v>0.98</c:v>
                      </c:pt>
                      <c:pt idx="45">
                        <c:v>0.99</c:v>
                      </c:pt>
                      <c:pt idx="46">
                        <c:v>0.99</c:v>
                      </c:pt>
                      <c:pt idx="47">
                        <c:v>0.99</c:v>
                      </c:pt>
                      <c:pt idx="48">
                        <c:v>0.99</c:v>
                      </c:pt>
                      <c:pt idx="49">
                        <c:v>0.99</c:v>
                      </c:pt>
                      <c:pt idx="50">
                        <c:v>1</c:v>
                      </c:pt>
                      <c:pt idx="51">
                        <c:v>1</c:v>
                      </c:pt>
                      <c:pt idx="52">
                        <c:v>1</c:v>
                      </c:pt>
                      <c:pt idx="53">
                        <c:v>1</c:v>
                      </c:pt>
                      <c:pt idx="54">
                        <c:v>1</c:v>
                      </c:pt>
                      <c:pt idx="55">
                        <c:v>0.99</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3-F3EC-014B-99BE-C8401515DD9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'Full Data'!$D$2</c15:sqref>
                        </c15:formulaRef>
                      </c:ext>
                    </c:extLst>
                    <c:strCache>
                      <c:ptCount val="1"/>
                      <c:pt idx="0">
                        <c:v>302.2.01 SPI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Data'!$D$3:$D$67</c15:sqref>
                        </c15:formulaRef>
                      </c:ext>
                    </c:extLst>
                    <c:numCache>
                      <c:formatCode>General</c:formatCode>
                      <c:ptCount val="65"/>
                      <c:pt idx="0">
                        <c:v>1</c:v>
                      </c:pt>
                      <c:pt idx="1">
                        <c:v>1</c:v>
                      </c:pt>
                      <c:pt idx="2">
                        <c:v>1.02</c:v>
                      </c:pt>
                      <c:pt idx="3">
                        <c:v>1</c:v>
                      </c:pt>
                      <c:pt idx="4">
                        <c:v>1</c:v>
                      </c:pt>
                      <c:pt idx="5">
                        <c:v>1</c:v>
                      </c:pt>
                      <c:pt idx="6">
                        <c:v>1</c:v>
                      </c:pt>
                      <c:pt idx="7">
                        <c:v>0.99</c:v>
                      </c:pt>
                      <c:pt idx="8">
                        <c:v>1</c:v>
                      </c:pt>
                      <c:pt idx="9">
                        <c:v>1.04</c:v>
                      </c:pt>
                      <c:pt idx="10">
                        <c:v>1.02</c:v>
                      </c:pt>
                      <c:pt idx="11">
                        <c:v>1</c:v>
                      </c:pt>
                      <c:pt idx="12">
                        <c:v>1.03</c:v>
                      </c:pt>
                      <c:pt idx="13">
                        <c:v>1</c:v>
                      </c:pt>
                      <c:pt idx="14">
                        <c:v>1</c:v>
                      </c:pt>
                      <c:pt idx="15">
                        <c:v>1</c:v>
                      </c:pt>
                      <c:pt idx="16">
                        <c:v>1</c:v>
                      </c:pt>
                      <c:pt idx="17">
                        <c:v>1</c:v>
                      </c:pt>
                      <c:pt idx="18">
                        <c:v>1</c:v>
                      </c:pt>
                      <c:pt idx="19">
                        <c:v>1</c:v>
                      </c:pt>
                      <c:pt idx="20">
                        <c:v>1</c:v>
                      </c:pt>
                      <c:pt idx="21">
                        <c:v>1</c:v>
                      </c:pt>
                      <c:pt idx="22">
                        <c:v>0.99</c:v>
                      </c:pt>
                      <c:pt idx="23">
                        <c:v>1</c:v>
                      </c:pt>
                      <c:pt idx="24">
                        <c:v>1</c:v>
                      </c:pt>
                      <c:pt idx="25">
                        <c:v>1</c:v>
                      </c:pt>
                      <c:pt idx="26">
                        <c:v>1</c:v>
                      </c:pt>
                      <c:pt idx="27">
                        <c:v>1</c:v>
                      </c:pt>
                      <c:pt idx="28">
                        <c:v>0.99</c:v>
                      </c:pt>
                      <c:pt idx="29">
                        <c:v>0.99</c:v>
                      </c:pt>
                      <c:pt idx="30">
                        <c:v>1</c:v>
                      </c:pt>
                      <c:pt idx="31">
                        <c:v>1</c:v>
                      </c:pt>
                      <c:pt idx="32">
                        <c:v>1</c:v>
                      </c:pt>
                      <c:pt idx="33">
                        <c:v>0.99</c:v>
                      </c:pt>
                      <c:pt idx="34">
                        <c:v>0.99</c:v>
                      </c:pt>
                      <c:pt idx="35">
                        <c:v>0.99</c:v>
                      </c:pt>
                      <c:pt idx="36">
                        <c:v>0.99</c:v>
                      </c:pt>
                      <c:pt idx="37">
                        <c:v>0.98</c:v>
                      </c:pt>
                      <c:pt idx="38">
                        <c:v>0.98</c:v>
                      </c:pt>
                      <c:pt idx="39">
                        <c:v>0.98</c:v>
                      </c:pt>
                      <c:pt idx="40">
                        <c:v>0.99</c:v>
                      </c:pt>
                      <c:pt idx="41">
                        <c:v>0.99</c:v>
                      </c:pt>
                      <c:pt idx="42">
                        <c:v>0.99</c:v>
                      </c:pt>
                      <c:pt idx="43">
                        <c:v>0.99</c:v>
                      </c:pt>
                      <c:pt idx="44">
                        <c:v>0.99</c:v>
                      </c:pt>
                      <c:pt idx="45">
                        <c:v>0.99</c:v>
                      </c:pt>
                      <c:pt idx="46">
                        <c:v>0.99</c:v>
                      </c:pt>
                      <c:pt idx="47">
                        <c:v>0.99</c:v>
                      </c:pt>
                      <c:pt idx="48">
                        <c:v>0.99</c:v>
                      </c:pt>
                      <c:pt idx="49">
                        <c:v>0.99</c:v>
                      </c:pt>
                      <c:pt idx="50">
                        <c:v>1</c:v>
                      </c:pt>
                      <c:pt idx="51">
                        <c:v>1</c:v>
                      </c:pt>
                      <c:pt idx="52">
                        <c:v>0.99</c:v>
                      </c:pt>
                      <c:pt idx="53">
                        <c:v>0.99</c:v>
                      </c:pt>
                      <c:pt idx="54">
                        <c:v>0.99</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4-F3EC-014B-99BE-C8401515D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'Full Data'!$E$2</c15:sqref>
                        </c15:formulaRef>
                      </c:ext>
                    </c:extLst>
                    <c:strCache>
                      <c:ptCount val="1"/>
                      <c:pt idx="0">
                        <c:v>302.2.02 SPI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Data'!$E$3:$E$67</c15:sqref>
                        </c15:formulaRef>
                      </c:ext>
                    </c:extLst>
                    <c:numCache>
                      <c:formatCode>General</c:formatCode>
                      <c:ptCount val="65"/>
                      <c:pt idx="0">
                        <c:v>1</c:v>
                      </c:pt>
                      <c:pt idx="1">
                        <c:v>0.96</c:v>
                      </c:pt>
                      <c:pt idx="2">
                        <c:v>1.08</c:v>
                      </c:pt>
                      <c:pt idx="3">
                        <c:v>1</c:v>
                      </c:pt>
                      <c:pt idx="4">
                        <c:v>0.99</c:v>
                      </c:pt>
                      <c:pt idx="5">
                        <c:v>0.99</c:v>
                      </c:pt>
                      <c:pt idx="6">
                        <c:v>0.99</c:v>
                      </c:pt>
                      <c:pt idx="7">
                        <c:v>0.99</c:v>
                      </c:pt>
                      <c:pt idx="8">
                        <c:v>1.01</c:v>
                      </c:pt>
                      <c:pt idx="9">
                        <c:v>1</c:v>
                      </c:pt>
                      <c:pt idx="10">
                        <c:v>0.89</c:v>
                      </c:pt>
                      <c:pt idx="11">
                        <c:v>0.8</c:v>
                      </c:pt>
                      <c:pt idx="12">
                        <c:v>0.88</c:v>
                      </c:pt>
                      <c:pt idx="13">
                        <c:v>1.04</c:v>
                      </c:pt>
                      <c:pt idx="14">
                        <c:v>0.99</c:v>
                      </c:pt>
                      <c:pt idx="15">
                        <c:v>0.99</c:v>
                      </c:pt>
                      <c:pt idx="16">
                        <c:v>0.99</c:v>
                      </c:pt>
                      <c:pt idx="17">
                        <c:v>0.99</c:v>
                      </c:pt>
                      <c:pt idx="18">
                        <c:v>0.99</c:v>
                      </c:pt>
                      <c:pt idx="19">
                        <c:v>0.99</c:v>
                      </c:pt>
                      <c:pt idx="20">
                        <c:v>0.99</c:v>
                      </c:pt>
                      <c:pt idx="21">
                        <c:v>1.03</c:v>
                      </c:pt>
                      <c:pt idx="22">
                        <c:v>1.03</c:v>
                      </c:pt>
                      <c:pt idx="23">
                        <c:v>1.03</c:v>
                      </c:pt>
                      <c:pt idx="24">
                        <c:v>0.99</c:v>
                      </c:pt>
                      <c:pt idx="25">
                        <c:v>0.99</c:v>
                      </c:pt>
                      <c:pt idx="26">
                        <c:v>0.97</c:v>
                      </c:pt>
                      <c:pt idx="27">
                        <c:v>1</c:v>
                      </c:pt>
                      <c:pt idx="28">
                        <c:v>1</c:v>
                      </c:pt>
                      <c:pt idx="29">
                        <c:v>0.97</c:v>
                      </c:pt>
                      <c:pt idx="30">
                        <c:v>0.99</c:v>
                      </c:pt>
                      <c:pt idx="31">
                        <c:v>0.96</c:v>
                      </c:pt>
                      <c:pt idx="32">
                        <c:v>0.96</c:v>
                      </c:pt>
                      <c:pt idx="33">
                        <c:v>0.97</c:v>
                      </c:pt>
                      <c:pt idx="34">
                        <c:v>1</c:v>
                      </c:pt>
                      <c:pt idx="35">
                        <c:v>1</c:v>
                      </c:pt>
                      <c:pt idx="36">
                        <c:v>1</c:v>
                      </c:pt>
                      <c:pt idx="37">
                        <c:v>1</c:v>
                      </c:pt>
                      <c:pt idx="38">
                        <c:v>0.98</c:v>
                      </c:pt>
                      <c:pt idx="39">
                        <c:v>0.98</c:v>
                      </c:pt>
                      <c:pt idx="40">
                        <c:v>1</c:v>
                      </c:pt>
                      <c:pt idx="41">
                        <c:v>1</c:v>
                      </c:pt>
                      <c:pt idx="42">
                        <c:v>1</c:v>
                      </c:pt>
                      <c:pt idx="43">
                        <c:v>1</c:v>
                      </c:pt>
                      <c:pt idx="44">
                        <c:v>1</c:v>
                      </c:pt>
                      <c:pt idx="45">
                        <c:v>1.01</c:v>
                      </c:pt>
                      <c:pt idx="46">
                        <c:v>1.01</c:v>
                      </c:pt>
                      <c:pt idx="47">
                        <c:v>1.01</c:v>
                      </c:pt>
                      <c:pt idx="48">
                        <c:v>1.01</c:v>
                      </c:pt>
                      <c:pt idx="49">
                        <c:v>1</c:v>
                      </c:pt>
                      <c:pt idx="50">
                        <c:v>1</c:v>
                      </c:pt>
                      <c:pt idx="51">
                        <c:v>1</c:v>
                      </c:pt>
                      <c:pt idx="52">
                        <c:v>1</c:v>
                      </c:pt>
                      <c:pt idx="53">
                        <c:v>1</c:v>
                      </c:pt>
                      <c:pt idx="54">
                        <c:v>1</c:v>
                      </c:pt>
                      <c:pt idx="55">
                        <c:v>0.99</c:v>
                      </c:pt>
                      <c:pt idx="56">
                        <c:v>0.99</c:v>
                      </c:pt>
                      <c:pt idx="57">
                        <c:v>0.98</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5-F3EC-014B-99BE-C8401515DD9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'Full Data'!$F$2</c15:sqref>
                        </c15:formulaRef>
                      </c:ext>
                    </c:extLst>
                    <c:strCache>
                      <c:ptCount val="1"/>
                      <c:pt idx="0">
                        <c:v>302.2.03 SPI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Data'!$F$3:$F$67</c15:sqref>
                        </c15:formulaRef>
                      </c:ext>
                    </c:extLst>
                    <c:numCache>
                      <c:formatCode>General</c:formatCode>
                      <c:ptCount val="65"/>
                      <c:pt idx="0">
                        <c:v>1</c:v>
                      </c:pt>
                      <c:pt idx="1">
                        <c:v>1.04</c:v>
                      </c:pt>
                      <c:pt idx="2">
                        <c:v>1.08</c:v>
                      </c:pt>
                      <c:pt idx="3">
                        <c:v>1.04</c:v>
                      </c:pt>
                      <c:pt idx="4">
                        <c:v>1.06</c:v>
                      </c:pt>
                      <c:pt idx="5">
                        <c:v>1.03</c:v>
                      </c:pt>
                      <c:pt idx="6">
                        <c:v>1.02</c:v>
                      </c:pt>
                      <c:pt idx="7">
                        <c:v>0.96</c:v>
                      </c:pt>
                      <c:pt idx="8">
                        <c:v>0.92</c:v>
                      </c:pt>
                      <c:pt idx="9">
                        <c:v>0.89</c:v>
                      </c:pt>
                      <c:pt idx="10">
                        <c:v>0.91</c:v>
                      </c:pt>
                      <c:pt idx="11">
                        <c:v>0.9</c:v>
                      </c:pt>
                      <c:pt idx="12">
                        <c:v>0.92</c:v>
                      </c:pt>
                      <c:pt idx="13">
                        <c:v>0.92</c:v>
                      </c:pt>
                      <c:pt idx="14">
                        <c:v>0.92</c:v>
                      </c:pt>
                      <c:pt idx="15">
                        <c:v>0.9</c:v>
                      </c:pt>
                      <c:pt idx="16">
                        <c:v>0.9</c:v>
                      </c:pt>
                      <c:pt idx="17">
                        <c:v>0.89</c:v>
                      </c:pt>
                      <c:pt idx="18">
                        <c:v>0.88</c:v>
                      </c:pt>
                      <c:pt idx="19">
                        <c:v>0.88</c:v>
                      </c:pt>
                      <c:pt idx="20">
                        <c:v>0.87</c:v>
                      </c:pt>
                      <c:pt idx="21">
                        <c:v>0.88</c:v>
                      </c:pt>
                      <c:pt idx="22">
                        <c:v>0.89</c:v>
                      </c:pt>
                      <c:pt idx="23">
                        <c:v>0.9</c:v>
                      </c:pt>
                      <c:pt idx="24">
                        <c:v>0.9</c:v>
                      </c:pt>
                      <c:pt idx="25">
                        <c:v>0.91</c:v>
                      </c:pt>
                      <c:pt idx="26">
                        <c:v>0.92</c:v>
                      </c:pt>
                      <c:pt idx="27">
                        <c:v>0.92</c:v>
                      </c:pt>
                      <c:pt idx="28">
                        <c:v>0.92</c:v>
                      </c:pt>
                      <c:pt idx="29">
                        <c:v>0.92</c:v>
                      </c:pt>
                      <c:pt idx="30">
                        <c:v>0.92</c:v>
                      </c:pt>
                      <c:pt idx="31">
                        <c:v>0.92</c:v>
                      </c:pt>
                      <c:pt idx="32">
                        <c:v>0.94</c:v>
                      </c:pt>
                      <c:pt idx="33">
                        <c:v>0.95</c:v>
                      </c:pt>
                      <c:pt idx="34">
                        <c:v>0.95</c:v>
                      </c:pt>
                      <c:pt idx="35">
                        <c:v>0.94</c:v>
                      </c:pt>
                      <c:pt idx="36">
                        <c:v>0.94</c:v>
                      </c:pt>
                      <c:pt idx="37">
                        <c:v>0.94</c:v>
                      </c:pt>
                      <c:pt idx="38">
                        <c:v>0.94</c:v>
                      </c:pt>
                      <c:pt idx="39">
                        <c:v>0.94</c:v>
                      </c:pt>
                      <c:pt idx="40">
                        <c:v>0.93</c:v>
                      </c:pt>
                      <c:pt idx="41">
                        <c:v>0.93</c:v>
                      </c:pt>
                      <c:pt idx="42">
                        <c:v>0.93</c:v>
                      </c:pt>
                      <c:pt idx="43">
                        <c:v>0.94</c:v>
                      </c:pt>
                      <c:pt idx="44">
                        <c:v>0.94</c:v>
                      </c:pt>
                      <c:pt idx="45">
                        <c:v>0.95</c:v>
                      </c:pt>
                      <c:pt idx="46">
                        <c:v>0.96</c:v>
                      </c:pt>
                      <c:pt idx="47">
                        <c:v>0.96</c:v>
                      </c:pt>
                      <c:pt idx="48">
                        <c:v>0.96</c:v>
                      </c:pt>
                      <c:pt idx="49">
                        <c:v>0.97</c:v>
                      </c:pt>
                      <c:pt idx="50">
                        <c:v>1</c:v>
                      </c:pt>
                      <c:pt idx="51">
                        <c:v>1</c:v>
                      </c:pt>
                      <c:pt idx="52">
                        <c:v>1</c:v>
                      </c:pt>
                      <c:pt idx="53">
                        <c:v>1</c:v>
                      </c:pt>
                      <c:pt idx="54">
                        <c:v>1</c:v>
                      </c:pt>
                      <c:pt idx="55">
                        <c:v>1</c:v>
                      </c:pt>
                      <c:pt idx="56">
                        <c:v>1</c:v>
                      </c:pt>
                      <c:pt idx="57">
                        <c:v>1</c:v>
                      </c:pt>
                      <c:pt idx="58">
                        <c:v>1</c:v>
                      </c:pt>
                      <c:pt idx="59">
                        <c:v>1</c:v>
                      </c:pt>
                      <c:pt idx="60">
                        <c:v>1</c:v>
                      </c:pt>
                      <c:pt idx="61">
                        <c:v>0.99</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6-F3EC-014B-99BE-C8401515DD9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'Full Data'!$G$2</c15:sqref>
                        </c15:formulaRef>
                      </c:ext>
                    </c:extLst>
                    <c:strCache>
                      <c:ptCount val="1"/>
                      <c:pt idx="0">
                        <c:v>302.2.04 SPI</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Data'!$G$3:$G$67</c15:sqref>
                        </c15:formulaRef>
                      </c:ext>
                    </c:extLst>
                    <c:numCache>
                      <c:formatCode>General</c:formatCode>
                      <c:ptCount val="65"/>
                      <c:pt idx="0">
                        <c:v>1</c:v>
                      </c:pt>
                      <c:pt idx="1">
                        <c:v>1.04</c:v>
                      </c:pt>
                      <c:pt idx="2">
                        <c:v>1.03</c:v>
                      </c:pt>
                      <c:pt idx="3">
                        <c:v>0.97</c:v>
                      </c:pt>
                      <c:pt idx="4">
                        <c:v>0.94</c:v>
                      </c:pt>
                      <c:pt idx="5">
                        <c:v>0.96</c:v>
                      </c:pt>
                      <c:pt idx="6">
                        <c:v>0.94</c:v>
                      </c:pt>
                      <c:pt idx="7">
                        <c:v>0.96</c:v>
                      </c:pt>
                      <c:pt idx="8">
                        <c:v>0.97</c:v>
                      </c:pt>
                      <c:pt idx="9">
                        <c:v>0.96</c:v>
                      </c:pt>
                      <c:pt idx="10">
                        <c:v>0.97</c:v>
                      </c:pt>
                      <c:pt idx="11">
                        <c:v>0.94</c:v>
                      </c:pt>
                      <c:pt idx="12">
                        <c:v>0.99</c:v>
                      </c:pt>
                      <c:pt idx="13">
                        <c:v>0.99</c:v>
                      </c:pt>
                      <c:pt idx="14">
                        <c:v>0.99</c:v>
                      </c:pt>
                      <c:pt idx="15">
                        <c:v>1</c:v>
                      </c:pt>
                      <c:pt idx="16">
                        <c:v>1.01</c:v>
                      </c:pt>
                      <c:pt idx="17">
                        <c:v>0.99</c:v>
                      </c:pt>
                      <c:pt idx="18">
                        <c:v>0.95</c:v>
                      </c:pt>
                      <c:pt idx="19">
                        <c:v>0.96</c:v>
                      </c:pt>
                      <c:pt idx="20">
                        <c:v>0.93</c:v>
                      </c:pt>
                      <c:pt idx="21">
                        <c:v>0.92</c:v>
                      </c:pt>
                      <c:pt idx="22">
                        <c:v>0.91</c:v>
                      </c:pt>
                      <c:pt idx="23">
                        <c:v>0.95</c:v>
                      </c:pt>
                      <c:pt idx="24">
                        <c:v>0.95</c:v>
                      </c:pt>
                      <c:pt idx="25">
                        <c:v>0.99</c:v>
                      </c:pt>
                      <c:pt idx="26">
                        <c:v>0.97</c:v>
                      </c:pt>
                      <c:pt idx="27">
                        <c:v>0.97</c:v>
                      </c:pt>
                      <c:pt idx="28">
                        <c:v>0.97</c:v>
                      </c:pt>
                      <c:pt idx="29">
                        <c:v>0.97</c:v>
                      </c:pt>
                      <c:pt idx="30">
                        <c:v>0.97</c:v>
                      </c:pt>
                      <c:pt idx="31">
                        <c:v>0.95</c:v>
                      </c:pt>
                      <c:pt idx="32">
                        <c:v>0.93</c:v>
                      </c:pt>
                      <c:pt idx="33">
                        <c:v>0.92</c:v>
                      </c:pt>
                      <c:pt idx="34">
                        <c:v>0.91</c:v>
                      </c:pt>
                      <c:pt idx="35">
                        <c:v>0.92</c:v>
                      </c:pt>
                      <c:pt idx="36">
                        <c:v>0.92</c:v>
                      </c:pt>
                      <c:pt idx="37">
                        <c:v>0.94</c:v>
                      </c:pt>
                      <c:pt idx="38">
                        <c:v>0.95</c:v>
                      </c:pt>
                      <c:pt idx="39">
                        <c:v>0.96</c:v>
                      </c:pt>
                      <c:pt idx="40">
                        <c:v>0.96</c:v>
                      </c:pt>
                      <c:pt idx="41">
                        <c:v>0.97</c:v>
                      </c:pt>
                      <c:pt idx="42">
                        <c:v>0.97</c:v>
                      </c:pt>
                      <c:pt idx="43">
                        <c:v>0.98</c:v>
                      </c:pt>
                      <c:pt idx="44">
                        <c:v>0.98</c:v>
                      </c:pt>
                      <c:pt idx="45">
                        <c:v>0.99</c:v>
                      </c:pt>
                      <c:pt idx="46">
                        <c:v>0.99</c:v>
                      </c:pt>
                      <c:pt idx="47">
                        <c:v>1</c:v>
                      </c:pt>
                      <c:pt idx="48">
                        <c:v>1.01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0.99</c:v>
                      </c:pt>
                      <c:pt idx="64">
                        <c:v>1</c:v>
                      </c:pt>
                    </c:numCache>
                  </c:numRef>
                </c:val>
                <c:smooth val="0"/>
                <c:extLst xmlns:c15="http://schemas.microsoft.com/office/drawing/2012/chart">
                  <c:ext xmlns:c16="http://schemas.microsoft.com/office/drawing/2014/chart" uri="{C3380CC4-5D6E-409C-BE32-E72D297353CC}">
                    <c16:uniqueId val="{00000007-F3EC-014B-99BE-C8401515DD9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'Full Data'!$H$2</c15:sqref>
                        </c15:formulaRef>
                      </c:ext>
                    </c:extLst>
                    <c:strCache>
                      <c:ptCount val="1"/>
                      <c:pt idx="0">
                        <c:v>302.2.05 SPI</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Data'!$H$3:$H$67</c15:sqref>
                        </c15:formulaRef>
                      </c:ext>
                    </c:extLst>
                    <c:numCache>
                      <c:formatCode>General</c:formatCode>
                      <c:ptCount val="65"/>
                      <c:pt idx="0">
                        <c:v>1</c:v>
                      </c:pt>
                      <c:pt idx="1">
                        <c:v>0.99</c:v>
                      </c:pt>
                      <c:pt idx="2">
                        <c:v>1.01</c:v>
                      </c:pt>
                      <c:pt idx="3">
                        <c:v>1.01</c:v>
                      </c:pt>
                      <c:pt idx="4">
                        <c:v>1.03</c:v>
                      </c:pt>
                      <c:pt idx="5">
                        <c:v>1.02</c:v>
                      </c:pt>
                      <c:pt idx="6">
                        <c:v>1</c:v>
                      </c:pt>
                      <c:pt idx="7">
                        <c:v>0.99</c:v>
                      </c:pt>
                      <c:pt idx="8">
                        <c:v>1</c:v>
                      </c:pt>
                      <c:pt idx="9">
                        <c:v>1.03</c:v>
                      </c:pt>
                      <c:pt idx="10">
                        <c:v>1.03</c:v>
                      </c:pt>
                      <c:pt idx="11">
                        <c:v>1.03</c:v>
                      </c:pt>
                      <c:pt idx="12">
                        <c:v>1</c:v>
                      </c:pt>
                      <c:pt idx="13">
                        <c:v>1.04</c:v>
                      </c:pt>
                      <c:pt idx="14">
                        <c:v>1.04</c:v>
                      </c:pt>
                      <c:pt idx="15">
                        <c:v>1.01</c:v>
                      </c:pt>
                      <c:pt idx="16">
                        <c:v>1.01</c:v>
                      </c:pt>
                      <c:pt idx="17">
                        <c:v>1</c:v>
                      </c:pt>
                      <c:pt idx="18">
                        <c:v>1.01</c:v>
                      </c:pt>
                      <c:pt idx="19">
                        <c:v>0.99</c:v>
                      </c:pt>
                      <c:pt idx="20">
                        <c:v>0.99</c:v>
                      </c:pt>
                      <c:pt idx="21">
                        <c:v>1</c:v>
                      </c:pt>
                      <c:pt idx="22">
                        <c:v>1.01</c:v>
                      </c:pt>
                      <c:pt idx="23">
                        <c:v>1.01</c:v>
                      </c:pt>
                      <c:pt idx="24">
                        <c:v>1</c:v>
                      </c:pt>
                      <c:pt idx="25">
                        <c:v>0.99</c:v>
                      </c:pt>
                      <c:pt idx="26">
                        <c:v>0.98</c:v>
                      </c:pt>
                      <c:pt idx="27">
                        <c:v>1.01</c:v>
                      </c:pt>
                      <c:pt idx="28">
                        <c:v>1.01</c:v>
                      </c:pt>
                      <c:pt idx="29">
                        <c:v>1.01</c:v>
                      </c:pt>
                      <c:pt idx="30">
                        <c:v>1.02</c:v>
                      </c:pt>
                      <c:pt idx="31">
                        <c:v>1.03</c:v>
                      </c:pt>
                      <c:pt idx="32">
                        <c:v>1.03</c:v>
                      </c:pt>
                      <c:pt idx="33">
                        <c:v>1.01</c:v>
                      </c:pt>
                      <c:pt idx="34">
                        <c:v>1.01</c:v>
                      </c:pt>
                      <c:pt idx="35">
                        <c:v>1</c:v>
                      </c:pt>
                      <c:pt idx="36">
                        <c:v>1</c:v>
                      </c:pt>
                      <c:pt idx="37">
                        <c:v>0.99</c:v>
                      </c:pt>
                      <c:pt idx="38">
                        <c:v>0.99</c:v>
                      </c:pt>
                      <c:pt idx="39">
                        <c:v>0.99</c:v>
                      </c:pt>
                      <c:pt idx="40">
                        <c:v>0.99</c:v>
                      </c:pt>
                      <c:pt idx="41">
                        <c:v>0.99</c:v>
                      </c:pt>
                      <c:pt idx="42">
                        <c:v>0.99</c:v>
                      </c:pt>
                      <c:pt idx="43">
                        <c:v>0.99</c:v>
                      </c:pt>
                      <c:pt idx="44">
                        <c:v>0.99</c:v>
                      </c:pt>
                      <c:pt idx="45">
                        <c:v>0.99</c:v>
                      </c:pt>
                      <c:pt idx="46">
                        <c:v>0.99</c:v>
                      </c:pt>
                      <c:pt idx="47">
                        <c:v>0.99</c:v>
                      </c:pt>
                      <c:pt idx="48">
                        <c:v>0.99</c:v>
                      </c:pt>
                      <c:pt idx="49">
                        <c:v>0.99</c:v>
                      </c:pt>
                      <c:pt idx="50">
                        <c:v>1</c:v>
                      </c:pt>
                      <c:pt idx="51">
                        <c:v>1.01</c:v>
                      </c:pt>
                      <c:pt idx="52">
                        <c:v>1.02</c:v>
                      </c:pt>
                      <c:pt idx="53">
                        <c:v>1.02</c:v>
                      </c:pt>
                      <c:pt idx="54">
                        <c:v>1.02</c:v>
                      </c:pt>
                      <c:pt idx="55">
                        <c:v>1.01</c:v>
                      </c:pt>
                      <c:pt idx="56">
                        <c:v>1.01</c:v>
                      </c:pt>
                      <c:pt idx="57">
                        <c:v>1</c:v>
                      </c:pt>
                      <c:pt idx="58">
                        <c:v>1.01</c:v>
                      </c:pt>
                      <c:pt idx="59">
                        <c:v>1.01</c:v>
                      </c:pt>
                      <c:pt idx="60">
                        <c:v>1.02</c:v>
                      </c:pt>
                      <c:pt idx="61">
                        <c:v>1.02</c:v>
                      </c:pt>
                      <c:pt idx="62">
                        <c:v>1.03</c:v>
                      </c:pt>
                      <c:pt idx="63">
                        <c:v>1.03</c:v>
                      </c:pt>
                      <c:pt idx="64">
                        <c:v>1.03</c:v>
                      </c:pt>
                    </c:numCache>
                  </c:numRef>
                </c:val>
                <c:smooth val="0"/>
                <c:extLst xmlns:c15="http://schemas.microsoft.com/office/drawing/2012/chart">
                  <c:ext xmlns:c16="http://schemas.microsoft.com/office/drawing/2014/chart" uri="{C3380CC4-5D6E-409C-BE32-E72D297353CC}">
                    <c16:uniqueId val="{00000008-F3EC-014B-99BE-C8401515DD9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'Full Data'!$I$2</c15:sqref>
                        </c15:formulaRef>
                      </c:ext>
                    </c:extLst>
                    <c:strCache>
                      <c:ptCount val="1"/>
                      <c:pt idx="0">
                        <c:v>302.2.06 SPI</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Data'!$I$3:$I$67</c15:sqref>
                        </c15:formulaRef>
                      </c:ext>
                    </c:extLst>
                    <c:numCache>
                      <c:formatCode>General</c:formatCode>
                      <c:ptCount val="65"/>
                      <c:pt idx="0">
                        <c:v>1</c:v>
                      </c:pt>
                      <c:pt idx="1">
                        <c:v>1.04</c:v>
                      </c:pt>
                      <c:pt idx="2">
                        <c:v>1.33</c:v>
                      </c:pt>
                      <c:pt idx="3">
                        <c:v>1.22</c:v>
                      </c:pt>
                      <c:pt idx="4">
                        <c:v>1.05</c:v>
                      </c:pt>
                      <c:pt idx="5">
                        <c:v>1.06</c:v>
                      </c:pt>
                      <c:pt idx="6">
                        <c:v>1.03</c:v>
                      </c:pt>
                      <c:pt idx="7">
                        <c:v>1.03</c:v>
                      </c:pt>
                      <c:pt idx="8">
                        <c:v>1.03</c:v>
                      </c:pt>
                      <c:pt idx="9">
                        <c:v>1.05</c:v>
                      </c:pt>
                      <c:pt idx="10">
                        <c:v>1.05</c:v>
                      </c:pt>
                      <c:pt idx="11">
                        <c:v>1.04</c:v>
                      </c:pt>
                      <c:pt idx="12">
                        <c:v>1.02</c:v>
                      </c:pt>
                      <c:pt idx="13">
                        <c:v>1.02</c:v>
                      </c:pt>
                      <c:pt idx="14">
                        <c:v>1.01</c:v>
                      </c:pt>
                      <c:pt idx="15">
                        <c:v>0.98</c:v>
                      </c:pt>
                      <c:pt idx="16">
                        <c:v>0.98</c:v>
                      </c:pt>
                      <c:pt idx="17">
                        <c:v>0.96</c:v>
                      </c:pt>
                      <c:pt idx="18">
                        <c:v>0.96</c:v>
                      </c:pt>
                      <c:pt idx="19">
                        <c:v>0.96</c:v>
                      </c:pt>
                      <c:pt idx="20">
                        <c:v>0.96</c:v>
                      </c:pt>
                      <c:pt idx="21">
                        <c:v>0.95</c:v>
                      </c:pt>
                      <c:pt idx="22">
                        <c:v>0.96</c:v>
                      </c:pt>
                      <c:pt idx="23">
                        <c:v>0.97</c:v>
                      </c:pt>
                      <c:pt idx="24">
                        <c:v>0.97</c:v>
                      </c:pt>
                      <c:pt idx="25">
                        <c:v>0.98</c:v>
                      </c:pt>
                      <c:pt idx="26">
                        <c:v>0.98</c:v>
                      </c:pt>
                      <c:pt idx="27">
                        <c:v>0.99</c:v>
                      </c:pt>
                      <c:pt idx="28">
                        <c:v>1</c:v>
                      </c:pt>
                      <c:pt idx="29">
                        <c:v>1</c:v>
                      </c:pt>
                      <c:pt idx="30">
                        <c:v>1</c:v>
                      </c:pt>
                      <c:pt idx="31">
                        <c:v>1</c:v>
                      </c:pt>
                      <c:pt idx="32">
                        <c:v>1</c:v>
                      </c:pt>
                      <c:pt idx="33">
                        <c:v>1</c:v>
                      </c:pt>
                      <c:pt idx="34">
                        <c:v>0.99</c:v>
                      </c:pt>
                      <c:pt idx="35">
                        <c:v>0.99</c:v>
                      </c:pt>
                      <c:pt idx="36">
                        <c:v>0.98</c:v>
                      </c:pt>
                      <c:pt idx="37">
                        <c:v>0.99</c:v>
                      </c:pt>
                      <c:pt idx="38">
                        <c:v>0.99</c:v>
                      </c:pt>
                      <c:pt idx="39">
                        <c:v>0.99</c:v>
                      </c:pt>
                      <c:pt idx="40">
                        <c:v>0.99</c:v>
                      </c:pt>
                      <c:pt idx="41">
                        <c:v>0.99</c:v>
                      </c:pt>
                      <c:pt idx="42">
                        <c:v>0.99</c:v>
                      </c:pt>
                      <c:pt idx="43">
                        <c:v>0.98</c:v>
                      </c:pt>
                      <c:pt idx="44">
                        <c:v>0.98</c:v>
                      </c:pt>
                      <c:pt idx="45">
                        <c:v>0.97</c:v>
                      </c:pt>
                      <c:pt idx="46">
                        <c:v>0.97</c:v>
                      </c:pt>
                      <c:pt idx="47">
                        <c:v>0.98</c:v>
                      </c:pt>
                      <c:pt idx="48">
                        <c:v>0.98</c:v>
                      </c:pt>
                      <c:pt idx="49">
                        <c:v>0.98</c:v>
                      </c:pt>
                      <c:pt idx="50">
                        <c:v>0.99</c:v>
                      </c:pt>
                      <c:pt idx="51">
                        <c:v>1</c:v>
                      </c:pt>
                      <c:pt idx="52">
                        <c:v>1</c:v>
                      </c:pt>
                      <c:pt idx="53">
                        <c:v>1</c:v>
                      </c:pt>
                      <c:pt idx="54">
                        <c:v>1</c:v>
                      </c:pt>
                      <c:pt idx="55">
                        <c:v>0.99</c:v>
                      </c:pt>
                      <c:pt idx="56">
                        <c:v>0.99</c:v>
                      </c:pt>
                      <c:pt idx="57">
                        <c:v>0.99</c:v>
                      </c:pt>
                      <c:pt idx="58">
                        <c:v>0.99</c:v>
                      </c:pt>
                      <c:pt idx="59">
                        <c:v>1</c:v>
                      </c:pt>
                      <c:pt idx="60">
                        <c:v>0.99</c:v>
                      </c:pt>
                      <c:pt idx="61">
                        <c:v>0.99</c:v>
                      </c:pt>
                      <c:pt idx="62">
                        <c:v>0.99</c:v>
                      </c:pt>
                      <c:pt idx="63">
                        <c:v>1</c:v>
                      </c:pt>
                      <c:pt idx="64">
                        <c:v>1</c:v>
                      </c:pt>
                    </c:numCache>
                  </c:numRef>
                </c:val>
                <c:smooth val="0"/>
                <c:extLst xmlns:c15="http://schemas.microsoft.com/office/drawing/2012/chart">
                  <c:ext xmlns:c16="http://schemas.microsoft.com/office/drawing/2014/chart" uri="{C3380CC4-5D6E-409C-BE32-E72D297353CC}">
                    <c16:uniqueId val="{00000009-F3EC-014B-99BE-C8401515DD9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'Full Data'!$K$2</c15:sqref>
                        </c15:formulaRef>
                      </c:ext>
                    </c:extLst>
                    <c:strCache>
                      <c:ptCount val="1"/>
                      <c:pt idx="0">
                        <c:v>302.3.01 SPI</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Data'!$K$3:$K$67</c15:sqref>
                        </c15:formulaRef>
                      </c:ext>
                    </c:extLst>
                    <c:numCache>
                      <c:formatCode>General</c:formatCode>
                      <c:ptCount val="65"/>
                      <c:pt idx="0">
                        <c:v>1</c:v>
                      </c:pt>
                      <c:pt idx="1">
                        <c:v>1</c:v>
                      </c:pt>
                      <c:pt idx="2">
                        <c:v>1</c:v>
                      </c:pt>
                      <c:pt idx="3">
                        <c:v>0.95</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0A-F3EC-014B-99BE-C8401515DD94}"/>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'Full Data'!$L$2</c15:sqref>
                        </c15:formulaRef>
                      </c:ext>
                    </c:extLst>
                    <c:strCache>
                      <c:ptCount val="1"/>
                      <c:pt idx="0">
                        <c:v>302.3.02 SPI</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Data'!$L$3:$L$67</c15:sqref>
                        </c15:formulaRef>
                      </c:ext>
                    </c:extLst>
                    <c:numCache>
                      <c:formatCode>General</c:formatCode>
                      <c:ptCount val="65"/>
                      <c:pt idx="0">
                        <c:v>1</c:v>
                      </c:pt>
                      <c:pt idx="1">
                        <c:v>1</c:v>
                      </c:pt>
                      <c:pt idx="2">
                        <c:v>0.97</c:v>
                      </c:pt>
                      <c:pt idx="3">
                        <c:v>0.96</c:v>
                      </c:pt>
                      <c:pt idx="4">
                        <c:v>0.9</c:v>
                      </c:pt>
                      <c:pt idx="5">
                        <c:v>1</c:v>
                      </c:pt>
                      <c:pt idx="6">
                        <c:v>0.9</c:v>
                      </c:pt>
                      <c:pt idx="7">
                        <c:v>0.91</c:v>
                      </c:pt>
                      <c:pt idx="8">
                        <c:v>0.9</c:v>
                      </c:pt>
                      <c:pt idx="9">
                        <c:v>1.07</c:v>
                      </c:pt>
                      <c:pt idx="10">
                        <c:v>0.93</c:v>
                      </c:pt>
                      <c:pt idx="11">
                        <c:v>0.92</c:v>
                      </c:pt>
                      <c:pt idx="12">
                        <c:v>0.92</c:v>
                      </c:pt>
                      <c:pt idx="13">
                        <c:v>0.95</c:v>
                      </c:pt>
                      <c:pt idx="14">
                        <c:v>0.95</c:v>
                      </c:pt>
                      <c:pt idx="15">
                        <c:v>0.95</c:v>
                      </c:pt>
                      <c:pt idx="16">
                        <c:v>0.95</c:v>
                      </c:pt>
                      <c:pt idx="17">
                        <c:v>0.94</c:v>
                      </c:pt>
                      <c:pt idx="18">
                        <c:v>0.91</c:v>
                      </c:pt>
                      <c:pt idx="19">
                        <c:v>0.53</c:v>
                      </c:pt>
                      <c:pt idx="20">
                        <c:v>0.56999999999999995</c:v>
                      </c:pt>
                      <c:pt idx="21">
                        <c:v>0.55000000000000004</c:v>
                      </c:pt>
                      <c:pt idx="22">
                        <c:v>0.57999999999999996</c:v>
                      </c:pt>
                      <c:pt idx="23">
                        <c:v>0.93</c:v>
                      </c:pt>
                      <c:pt idx="24">
                        <c:v>0.92</c:v>
                      </c:pt>
                      <c:pt idx="25">
                        <c:v>0.92</c:v>
                      </c:pt>
                      <c:pt idx="26">
                        <c:v>0.9</c:v>
                      </c:pt>
                      <c:pt idx="27">
                        <c:v>0.91</c:v>
                      </c:pt>
                      <c:pt idx="28">
                        <c:v>0.93</c:v>
                      </c:pt>
                      <c:pt idx="29">
                        <c:v>0.93</c:v>
                      </c:pt>
                      <c:pt idx="30">
                        <c:v>0.92</c:v>
                      </c:pt>
                      <c:pt idx="31">
                        <c:v>0.92</c:v>
                      </c:pt>
                      <c:pt idx="32">
                        <c:v>0.92</c:v>
                      </c:pt>
                      <c:pt idx="33">
                        <c:v>0.92</c:v>
                      </c:pt>
                      <c:pt idx="34">
                        <c:v>0.92</c:v>
                      </c:pt>
                      <c:pt idx="35">
                        <c:v>0.93</c:v>
                      </c:pt>
                      <c:pt idx="36">
                        <c:v>0.92</c:v>
                      </c:pt>
                      <c:pt idx="37">
                        <c:v>0.91</c:v>
                      </c:pt>
                      <c:pt idx="38">
                        <c:v>0.89</c:v>
                      </c:pt>
                      <c:pt idx="39">
                        <c:v>0.89</c:v>
                      </c:pt>
                      <c:pt idx="40">
                        <c:v>0.87</c:v>
                      </c:pt>
                      <c:pt idx="41">
                        <c:v>0.89</c:v>
                      </c:pt>
                      <c:pt idx="42">
                        <c:v>0.89</c:v>
                      </c:pt>
                      <c:pt idx="43">
                        <c:v>0.89</c:v>
                      </c:pt>
                      <c:pt idx="44">
                        <c:v>0.87</c:v>
                      </c:pt>
                      <c:pt idx="45">
                        <c:v>0.89</c:v>
                      </c:pt>
                      <c:pt idx="46">
                        <c:v>0.79</c:v>
                      </c:pt>
                      <c:pt idx="47">
                        <c:v>0.78</c:v>
                      </c:pt>
                      <c:pt idx="48">
                        <c:v>0.72</c:v>
                      </c:pt>
                      <c:pt idx="49">
                        <c:v>0.71</c:v>
                      </c:pt>
                      <c:pt idx="50">
                        <c:v>0.99</c:v>
                      </c:pt>
                      <c:pt idx="51">
                        <c:v>0.95</c:v>
                      </c:pt>
                      <c:pt idx="52">
                        <c:v>0.92</c:v>
                      </c:pt>
                      <c:pt idx="53">
                        <c:v>0.97</c:v>
                      </c:pt>
                      <c:pt idx="54">
                        <c:v>0.96</c:v>
                      </c:pt>
                      <c:pt idx="55">
                        <c:v>0.96</c:v>
                      </c:pt>
                      <c:pt idx="56">
                        <c:v>0.97</c:v>
                      </c:pt>
                      <c:pt idx="57">
                        <c:v>0.97</c:v>
                      </c:pt>
                      <c:pt idx="58">
                        <c:v>0.98</c:v>
                      </c:pt>
                      <c:pt idx="59">
                        <c:v>0.97</c:v>
                      </c:pt>
                      <c:pt idx="60">
                        <c:v>0.97</c:v>
                      </c:pt>
                      <c:pt idx="61">
                        <c:v>0.96</c:v>
                      </c:pt>
                      <c:pt idx="62">
                        <c:v>0.96</c:v>
                      </c:pt>
                      <c:pt idx="63">
                        <c:v>1</c:v>
                      </c:pt>
                      <c:pt idx="64">
                        <c:v>0.94</c:v>
                      </c:pt>
                    </c:numCache>
                  </c:numRef>
                </c:val>
                <c:smooth val="0"/>
                <c:extLst xmlns:c15="http://schemas.microsoft.com/office/drawing/2012/chart">
                  <c:ext xmlns:c16="http://schemas.microsoft.com/office/drawing/2014/chart" uri="{C3380CC4-5D6E-409C-BE32-E72D297353CC}">
                    <c16:uniqueId val="{0000000B-F3EC-014B-99BE-C8401515DD9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'Full Data'!$M$2</c15:sqref>
                        </c15:formulaRef>
                      </c:ext>
                    </c:extLst>
                    <c:strCache>
                      <c:ptCount val="1"/>
                      <c:pt idx="0">
                        <c:v>302.4.01 SPI</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Data'!$M$3:$M$67</c15:sqref>
                        </c15:formulaRef>
                      </c:ext>
                    </c:extLst>
                    <c:numCache>
                      <c:formatCode>General</c:formatCode>
                      <c:ptCount val="65"/>
                      <c:pt idx="0">
                        <c:v>1</c:v>
                      </c:pt>
                      <c:pt idx="1">
                        <c:v>0.99</c:v>
                      </c:pt>
                      <c:pt idx="2">
                        <c:v>0.99</c:v>
                      </c:pt>
                      <c:pt idx="3">
                        <c:v>0.95</c:v>
                      </c:pt>
                      <c:pt idx="4">
                        <c:v>0.88</c:v>
                      </c:pt>
                      <c:pt idx="5">
                        <c:v>0.98</c:v>
                      </c:pt>
                      <c:pt idx="6">
                        <c:v>1.01</c:v>
                      </c:pt>
                      <c:pt idx="7">
                        <c:v>1.01</c:v>
                      </c:pt>
                      <c:pt idx="8">
                        <c:v>1.02</c:v>
                      </c:pt>
                      <c:pt idx="9">
                        <c:v>0.93</c:v>
                      </c:pt>
                      <c:pt idx="10">
                        <c:v>0.91</c:v>
                      </c:pt>
                      <c:pt idx="11">
                        <c:v>0.98</c:v>
                      </c:pt>
                      <c:pt idx="12">
                        <c:v>0.97</c:v>
                      </c:pt>
                      <c:pt idx="13">
                        <c:v>0.95</c:v>
                      </c:pt>
                      <c:pt idx="14">
                        <c:v>0.91</c:v>
                      </c:pt>
                      <c:pt idx="15">
                        <c:v>0.87</c:v>
                      </c:pt>
                      <c:pt idx="16">
                        <c:v>0.88</c:v>
                      </c:pt>
                      <c:pt idx="17">
                        <c:v>0.85</c:v>
                      </c:pt>
                      <c:pt idx="18">
                        <c:v>0.86</c:v>
                      </c:pt>
                      <c:pt idx="19">
                        <c:v>0.85</c:v>
                      </c:pt>
                      <c:pt idx="20">
                        <c:v>0.91</c:v>
                      </c:pt>
                      <c:pt idx="21">
                        <c:v>0.92</c:v>
                      </c:pt>
                      <c:pt idx="22">
                        <c:v>0.92</c:v>
                      </c:pt>
                      <c:pt idx="23">
                        <c:v>0.92</c:v>
                      </c:pt>
                      <c:pt idx="24">
                        <c:v>0.89</c:v>
                      </c:pt>
                      <c:pt idx="25">
                        <c:v>0.9</c:v>
                      </c:pt>
                      <c:pt idx="26">
                        <c:v>0.9</c:v>
                      </c:pt>
                      <c:pt idx="27">
                        <c:v>0.93</c:v>
                      </c:pt>
                      <c:pt idx="28">
                        <c:v>0.92</c:v>
                      </c:pt>
                      <c:pt idx="29">
                        <c:v>0.94</c:v>
                      </c:pt>
                      <c:pt idx="30">
                        <c:v>0.93</c:v>
                      </c:pt>
                      <c:pt idx="31">
                        <c:v>0.95</c:v>
                      </c:pt>
                      <c:pt idx="32">
                        <c:v>0.94</c:v>
                      </c:pt>
                      <c:pt idx="33">
                        <c:v>0.94</c:v>
                      </c:pt>
                      <c:pt idx="34">
                        <c:v>0.94</c:v>
                      </c:pt>
                      <c:pt idx="35">
                        <c:v>0.94</c:v>
                      </c:pt>
                      <c:pt idx="36">
                        <c:v>0.94</c:v>
                      </c:pt>
                      <c:pt idx="37">
                        <c:v>0.92</c:v>
                      </c:pt>
                      <c:pt idx="38">
                        <c:v>0.91</c:v>
                      </c:pt>
                      <c:pt idx="39">
                        <c:v>0.91</c:v>
                      </c:pt>
                      <c:pt idx="40">
                        <c:v>0.92</c:v>
                      </c:pt>
                      <c:pt idx="41">
                        <c:v>0.92</c:v>
                      </c:pt>
                      <c:pt idx="42">
                        <c:v>0.92</c:v>
                      </c:pt>
                      <c:pt idx="43">
                        <c:v>0.89</c:v>
                      </c:pt>
                      <c:pt idx="44">
                        <c:v>0.91</c:v>
                      </c:pt>
                      <c:pt idx="45">
                        <c:v>0.9</c:v>
                      </c:pt>
                      <c:pt idx="46">
                        <c:v>0.88</c:v>
                      </c:pt>
                      <c:pt idx="47">
                        <c:v>0.87</c:v>
                      </c:pt>
                      <c:pt idx="48">
                        <c:v>0.86</c:v>
                      </c:pt>
                      <c:pt idx="49">
                        <c:v>0.86</c:v>
                      </c:pt>
                      <c:pt idx="50">
                        <c:v>1</c:v>
                      </c:pt>
                      <c:pt idx="51">
                        <c:v>1.01</c:v>
                      </c:pt>
                      <c:pt idx="52">
                        <c:v>1.01</c:v>
                      </c:pt>
                      <c:pt idx="53">
                        <c:v>1</c:v>
                      </c:pt>
                      <c:pt idx="54">
                        <c:v>1</c:v>
                      </c:pt>
                      <c:pt idx="55">
                        <c:v>1</c:v>
                      </c:pt>
                      <c:pt idx="56">
                        <c:v>1</c:v>
                      </c:pt>
                      <c:pt idx="57">
                        <c:v>1</c:v>
                      </c:pt>
                      <c:pt idx="58">
                        <c:v>0.99</c:v>
                      </c:pt>
                      <c:pt idx="59">
                        <c:v>0.99</c:v>
                      </c:pt>
                      <c:pt idx="60">
                        <c:v>0.97</c:v>
                      </c:pt>
                      <c:pt idx="61">
                        <c:v>0.99</c:v>
                      </c:pt>
                      <c:pt idx="62">
                        <c:v>1</c:v>
                      </c:pt>
                      <c:pt idx="63">
                        <c:v>0.98</c:v>
                      </c:pt>
                      <c:pt idx="64">
                        <c:v>0.98</c:v>
                      </c:pt>
                    </c:numCache>
                  </c:numRef>
                </c:val>
                <c:smooth val="0"/>
                <c:extLst xmlns:c15="http://schemas.microsoft.com/office/drawing/2012/chart">
                  <c:ext xmlns:c16="http://schemas.microsoft.com/office/drawing/2014/chart" uri="{C3380CC4-5D6E-409C-BE32-E72D297353CC}">
                    <c16:uniqueId val="{0000000C-F3EC-014B-99BE-C8401515DD9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'Full Data'!$N$2</c15:sqref>
                        </c15:formulaRef>
                      </c:ext>
                    </c:extLst>
                    <c:strCache>
                      <c:ptCount val="1"/>
                      <c:pt idx="0">
                        <c:v>302.4.02 SPI</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Data'!$N$3:$N$67</c15:sqref>
                        </c15:formulaRef>
                      </c:ext>
                    </c:extLst>
                    <c:numCache>
                      <c:formatCode>General</c:formatCode>
                      <c:ptCount val="65"/>
                      <c:pt idx="0">
                        <c:v>1</c:v>
                      </c:pt>
                      <c:pt idx="1">
                        <c:v>1</c:v>
                      </c:pt>
                      <c:pt idx="2">
                        <c:v>1</c:v>
                      </c:pt>
                      <c:pt idx="3">
                        <c:v>1.01</c:v>
                      </c:pt>
                      <c:pt idx="4">
                        <c:v>0.92</c:v>
                      </c:pt>
                      <c:pt idx="5">
                        <c:v>0.9</c:v>
                      </c:pt>
                      <c:pt idx="6">
                        <c:v>0.99</c:v>
                      </c:pt>
                      <c:pt idx="7">
                        <c:v>0.9</c:v>
                      </c:pt>
                      <c:pt idx="8">
                        <c:v>0.88</c:v>
                      </c:pt>
                      <c:pt idx="9">
                        <c:v>0.94</c:v>
                      </c:pt>
                      <c:pt idx="10">
                        <c:v>0.97</c:v>
                      </c:pt>
                      <c:pt idx="11">
                        <c:v>0.92</c:v>
                      </c:pt>
                      <c:pt idx="12">
                        <c:v>0.9</c:v>
                      </c:pt>
                      <c:pt idx="13">
                        <c:v>0.9</c:v>
                      </c:pt>
                      <c:pt idx="14">
                        <c:v>0.91</c:v>
                      </c:pt>
                      <c:pt idx="15">
                        <c:v>0.93</c:v>
                      </c:pt>
                      <c:pt idx="16">
                        <c:v>0.95</c:v>
                      </c:pt>
                      <c:pt idx="17">
                        <c:v>0.94</c:v>
                      </c:pt>
                      <c:pt idx="18">
                        <c:v>0.92</c:v>
                      </c:pt>
                      <c:pt idx="19">
                        <c:v>0.95</c:v>
                      </c:pt>
                      <c:pt idx="20">
                        <c:v>0.95</c:v>
                      </c:pt>
                      <c:pt idx="21">
                        <c:v>0.94</c:v>
                      </c:pt>
                      <c:pt idx="22">
                        <c:v>0.91</c:v>
                      </c:pt>
                      <c:pt idx="23">
                        <c:v>0.9</c:v>
                      </c:pt>
                      <c:pt idx="24">
                        <c:v>0.92</c:v>
                      </c:pt>
                      <c:pt idx="25">
                        <c:v>0.91</c:v>
                      </c:pt>
                      <c:pt idx="26">
                        <c:v>0.96</c:v>
                      </c:pt>
                      <c:pt idx="27">
                        <c:v>0.97</c:v>
                      </c:pt>
                      <c:pt idx="28">
                        <c:v>0.97</c:v>
                      </c:pt>
                      <c:pt idx="29">
                        <c:v>0.97</c:v>
                      </c:pt>
                      <c:pt idx="30">
                        <c:v>0.97</c:v>
                      </c:pt>
                      <c:pt idx="31">
                        <c:v>0.94</c:v>
                      </c:pt>
                      <c:pt idx="32">
                        <c:v>0.94</c:v>
                      </c:pt>
                      <c:pt idx="33">
                        <c:v>0.94</c:v>
                      </c:pt>
                      <c:pt idx="34">
                        <c:v>0.95</c:v>
                      </c:pt>
                      <c:pt idx="35">
                        <c:v>0.94</c:v>
                      </c:pt>
                      <c:pt idx="36">
                        <c:v>0.92</c:v>
                      </c:pt>
                      <c:pt idx="37">
                        <c:v>0.91</c:v>
                      </c:pt>
                      <c:pt idx="38">
                        <c:v>0.9</c:v>
                      </c:pt>
                      <c:pt idx="39">
                        <c:v>0.89</c:v>
                      </c:pt>
                      <c:pt idx="40">
                        <c:v>0.9</c:v>
                      </c:pt>
                      <c:pt idx="41">
                        <c:v>0.9</c:v>
                      </c:pt>
                      <c:pt idx="42">
                        <c:v>0.89</c:v>
                      </c:pt>
                      <c:pt idx="43">
                        <c:v>0.91</c:v>
                      </c:pt>
                      <c:pt idx="44">
                        <c:v>0.89</c:v>
                      </c:pt>
                      <c:pt idx="45">
                        <c:v>0.88</c:v>
                      </c:pt>
                      <c:pt idx="46">
                        <c:v>0.88</c:v>
                      </c:pt>
                      <c:pt idx="47">
                        <c:v>0.87</c:v>
                      </c:pt>
                      <c:pt idx="48">
                        <c:v>0.87</c:v>
                      </c:pt>
                      <c:pt idx="49">
                        <c:v>0.87</c:v>
                      </c:pt>
                      <c:pt idx="50">
                        <c:v>0.99</c:v>
                      </c:pt>
                      <c:pt idx="51">
                        <c:v>0.98</c:v>
                      </c:pt>
                      <c:pt idx="52">
                        <c:v>0.98</c:v>
                      </c:pt>
                      <c:pt idx="53">
                        <c:v>0.95</c:v>
                      </c:pt>
                      <c:pt idx="54">
                        <c:v>0.96</c:v>
                      </c:pt>
                      <c:pt idx="55">
                        <c:v>0.97</c:v>
                      </c:pt>
                      <c:pt idx="56">
                        <c:v>1.02</c:v>
                      </c:pt>
                      <c:pt idx="57">
                        <c:v>0.99</c:v>
                      </c:pt>
                      <c:pt idx="58">
                        <c:v>0.98</c:v>
                      </c:pt>
                      <c:pt idx="59">
                        <c:v>0.97</c:v>
                      </c:pt>
                      <c:pt idx="60">
                        <c:v>0.98</c:v>
                      </c:pt>
                      <c:pt idx="61">
                        <c:v>0.97</c:v>
                      </c:pt>
                      <c:pt idx="62">
                        <c:v>0.97</c:v>
                      </c:pt>
                      <c:pt idx="63">
                        <c:v>0.98</c:v>
                      </c:pt>
                      <c:pt idx="64">
                        <c:v>0.99</c:v>
                      </c:pt>
                    </c:numCache>
                  </c:numRef>
                </c:val>
                <c:smooth val="0"/>
                <c:extLst xmlns:c15="http://schemas.microsoft.com/office/drawing/2012/chart">
                  <c:ext xmlns:c16="http://schemas.microsoft.com/office/drawing/2014/chart" uri="{C3380CC4-5D6E-409C-BE32-E72D297353CC}">
                    <c16:uniqueId val="{0000000D-F3EC-014B-99BE-C8401515DD9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'Full Data'!$O$2</c15:sqref>
                        </c15:formulaRef>
                      </c:ext>
                    </c:extLst>
                    <c:strCache>
                      <c:ptCount val="1"/>
                      <c:pt idx="0">
                        <c:v>302.4.03 SPI</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Data'!$O$3:$O$67</c15:sqref>
                        </c15:formulaRef>
                      </c:ext>
                    </c:extLst>
                    <c:numCache>
                      <c:formatCode>General</c:formatCode>
                      <c:ptCount val="65"/>
                      <c:pt idx="0">
                        <c:v>1</c:v>
                      </c:pt>
                      <c:pt idx="1">
                        <c:v>1</c:v>
                      </c:pt>
                      <c:pt idx="2">
                        <c:v>1.02</c:v>
                      </c:pt>
                      <c:pt idx="3">
                        <c:v>1</c:v>
                      </c:pt>
                      <c:pt idx="4">
                        <c:v>1</c:v>
                      </c:pt>
                      <c:pt idx="5">
                        <c:v>1</c:v>
                      </c:pt>
                      <c:pt idx="6">
                        <c:v>1</c:v>
                      </c:pt>
                      <c:pt idx="7">
                        <c:v>0.97</c:v>
                      </c:pt>
                      <c:pt idx="8">
                        <c:v>0.97</c:v>
                      </c:pt>
                      <c:pt idx="9">
                        <c:v>0.97</c:v>
                      </c:pt>
                      <c:pt idx="10">
                        <c:v>0.97</c:v>
                      </c:pt>
                      <c:pt idx="11">
                        <c:v>1</c:v>
                      </c:pt>
                      <c:pt idx="12">
                        <c:v>0.83</c:v>
                      </c:pt>
                      <c:pt idx="13">
                        <c:v>0.85</c:v>
                      </c:pt>
                      <c:pt idx="14">
                        <c:v>1.03</c:v>
                      </c:pt>
                      <c:pt idx="15">
                        <c:v>1.08</c:v>
                      </c:pt>
                      <c:pt idx="16">
                        <c:v>1.08</c:v>
                      </c:pt>
                      <c:pt idx="17">
                        <c:v>0.97</c:v>
                      </c:pt>
                      <c:pt idx="18">
                        <c:v>0.98</c:v>
                      </c:pt>
                      <c:pt idx="19">
                        <c:v>1.04</c:v>
                      </c:pt>
                      <c:pt idx="20">
                        <c:v>1</c:v>
                      </c:pt>
                      <c:pt idx="21">
                        <c:v>0.99</c:v>
                      </c:pt>
                      <c:pt idx="22">
                        <c:v>0.97</c:v>
                      </c:pt>
                      <c:pt idx="23">
                        <c:v>0.95</c:v>
                      </c:pt>
                      <c:pt idx="24">
                        <c:v>0.85</c:v>
                      </c:pt>
                      <c:pt idx="25">
                        <c:v>0.79</c:v>
                      </c:pt>
                      <c:pt idx="26">
                        <c:v>0.97</c:v>
                      </c:pt>
                      <c:pt idx="27">
                        <c:v>0.87</c:v>
                      </c:pt>
                      <c:pt idx="28">
                        <c:v>0.81</c:v>
                      </c:pt>
                      <c:pt idx="29">
                        <c:v>0.75</c:v>
                      </c:pt>
                      <c:pt idx="30">
                        <c:v>0.74</c:v>
                      </c:pt>
                      <c:pt idx="31">
                        <c:v>0.73</c:v>
                      </c:pt>
                      <c:pt idx="32">
                        <c:v>0.71</c:v>
                      </c:pt>
                      <c:pt idx="33">
                        <c:v>0.72</c:v>
                      </c:pt>
                      <c:pt idx="34">
                        <c:v>0.72</c:v>
                      </c:pt>
                      <c:pt idx="35">
                        <c:v>0.73</c:v>
                      </c:pt>
                      <c:pt idx="36">
                        <c:v>0.65</c:v>
                      </c:pt>
                      <c:pt idx="37">
                        <c:v>0.65</c:v>
                      </c:pt>
                      <c:pt idx="38">
                        <c:v>0.66</c:v>
                      </c:pt>
                      <c:pt idx="39">
                        <c:v>0.66</c:v>
                      </c:pt>
                      <c:pt idx="40">
                        <c:v>0.66</c:v>
                      </c:pt>
                      <c:pt idx="41">
                        <c:v>0.66</c:v>
                      </c:pt>
                      <c:pt idx="42">
                        <c:v>0.66</c:v>
                      </c:pt>
                      <c:pt idx="43">
                        <c:v>0.77</c:v>
                      </c:pt>
                      <c:pt idx="44">
                        <c:v>0.78</c:v>
                      </c:pt>
                      <c:pt idx="45">
                        <c:v>0.76</c:v>
                      </c:pt>
                      <c:pt idx="46">
                        <c:v>0.72</c:v>
                      </c:pt>
                      <c:pt idx="47">
                        <c:v>0.71</c:v>
                      </c:pt>
                      <c:pt idx="48">
                        <c:v>0.68</c:v>
                      </c:pt>
                      <c:pt idx="49">
                        <c:v>0.68</c:v>
                      </c:pt>
                      <c:pt idx="50">
                        <c:v>0.98</c:v>
                      </c:pt>
                      <c:pt idx="51">
                        <c:v>0.96</c:v>
                      </c:pt>
                      <c:pt idx="52">
                        <c:v>0.98</c:v>
                      </c:pt>
                      <c:pt idx="53">
                        <c:v>0.83</c:v>
                      </c:pt>
                      <c:pt idx="54">
                        <c:v>0.81</c:v>
                      </c:pt>
                      <c:pt idx="55">
                        <c:v>0.87</c:v>
                      </c:pt>
                      <c:pt idx="56">
                        <c:v>0.87</c:v>
                      </c:pt>
                      <c:pt idx="57">
                        <c:v>0.82</c:v>
                      </c:pt>
                      <c:pt idx="58">
                        <c:v>0.76</c:v>
                      </c:pt>
                      <c:pt idx="59">
                        <c:v>0.72</c:v>
                      </c:pt>
                      <c:pt idx="60">
                        <c:v>0.7</c:v>
                      </c:pt>
                      <c:pt idx="61">
                        <c:v>0.69</c:v>
                      </c:pt>
                      <c:pt idx="62">
                        <c:v>0.72</c:v>
                      </c:pt>
                      <c:pt idx="63">
                        <c:v>0.78</c:v>
                      </c:pt>
                      <c:pt idx="64">
                        <c:v>0.82</c:v>
                      </c:pt>
                    </c:numCache>
                  </c:numRef>
                </c:val>
                <c:smooth val="0"/>
                <c:extLst xmlns:c15="http://schemas.microsoft.com/office/drawing/2012/chart">
                  <c:ext xmlns:c16="http://schemas.microsoft.com/office/drawing/2014/chart" uri="{C3380CC4-5D6E-409C-BE32-E72D297353CC}">
                    <c16:uniqueId val="{0000000E-F3EC-014B-99BE-C8401515DD94}"/>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'Full Data'!$P$2</c15:sqref>
                        </c15:formulaRef>
                      </c:ext>
                    </c:extLst>
                    <c:strCache>
                      <c:ptCount val="1"/>
                      <c:pt idx="0">
                        <c:v>302.4.04 SPI</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Data'!$P$3:$P$67</c15:sqref>
                        </c15:formulaRef>
                      </c:ext>
                    </c:extLst>
                    <c:numCache>
                      <c:formatCode>General</c:formatCode>
                      <c:ptCount val="65"/>
                      <c:pt idx="0">
                        <c:v>1</c:v>
                      </c:pt>
                      <c:pt idx="1">
                        <c:v>1</c:v>
                      </c:pt>
                      <c:pt idx="2">
                        <c:v>1</c:v>
                      </c:pt>
                      <c:pt idx="3">
                        <c:v>1.01</c:v>
                      </c:pt>
                      <c:pt idx="4">
                        <c:v>1</c:v>
                      </c:pt>
                      <c:pt idx="5">
                        <c:v>1.01</c:v>
                      </c:pt>
                      <c:pt idx="6">
                        <c:v>1</c:v>
                      </c:pt>
                      <c:pt idx="7">
                        <c:v>1.01</c:v>
                      </c:pt>
                      <c:pt idx="8">
                        <c:v>0.99</c:v>
                      </c:pt>
                      <c:pt idx="9">
                        <c:v>1.01</c:v>
                      </c:pt>
                      <c:pt idx="10">
                        <c:v>0.98</c:v>
                      </c:pt>
                      <c:pt idx="11">
                        <c:v>0.99</c:v>
                      </c:pt>
                      <c:pt idx="12">
                        <c:v>0.97</c:v>
                      </c:pt>
                      <c:pt idx="13">
                        <c:v>0.98</c:v>
                      </c:pt>
                      <c:pt idx="14">
                        <c:v>0.97</c:v>
                      </c:pt>
                      <c:pt idx="15">
                        <c:v>0.97</c:v>
                      </c:pt>
                      <c:pt idx="16">
                        <c:v>0.97</c:v>
                      </c:pt>
                      <c:pt idx="17">
                        <c:v>0.97</c:v>
                      </c:pt>
                      <c:pt idx="18">
                        <c:v>0.97</c:v>
                      </c:pt>
                      <c:pt idx="19">
                        <c:v>0.97</c:v>
                      </c:pt>
                      <c:pt idx="20">
                        <c:v>0.98</c:v>
                      </c:pt>
                      <c:pt idx="21">
                        <c:v>0.99</c:v>
                      </c:pt>
                      <c:pt idx="22">
                        <c:v>0.98</c:v>
                      </c:pt>
                      <c:pt idx="23">
                        <c:v>0.98</c:v>
                      </c:pt>
                      <c:pt idx="24">
                        <c:v>0.99</c:v>
                      </c:pt>
                      <c:pt idx="25">
                        <c:v>0.98</c:v>
                      </c:pt>
                      <c:pt idx="26">
                        <c:v>0.97</c:v>
                      </c:pt>
                      <c:pt idx="27">
                        <c:v>0.97</c:v>
                      </c:pt>
                      <c:pt idx="28">
                        <c:v>0.99</c:v>
                      </c:pt>
                      <c:pt idx="29">
                        <c:v>0.99</c:v>
                      </c:pt>
                      <c:pt idx="30">
                        <c:v>0.99</c:v>
                      </c:pt>
                      <c:pt idx="31">
                        <c:v>0.99</c:v>
                      </c:pt>
                      <c:pt idx="32">
                        <c:v>1</c:v>
                      </c:pt>
                      <c:pt idx="33">
                        <c:v>0.99</c:v>
                      </c:pt>
                      <c:pt idx="34">
                        <c:v>1</c:v>
                      </c:pt>
                      <c:pt idx="35">
                        <c:v>1</c:v>
                      </c:pt>
                      <c:pt idx="36">
                        <c:v>1</c:v>
                      </c:pt>
                      <c:pt idx="37">
                        <c:v>1</c:v>
                      </c:pt>
                      <c:pt idx="38">
                        <c:v>1</c:v>
                      </c:pt>
                      <c:pt idx="39">
                        <c:v>1</c:v>
                      </c:pt>
                      <c:pt idx="40">
                        <c:v>1</c:v>
                      </c:pt>
                      <c:pt idx="41">
                        <c:v>1</c:v>
                      </c:pt>
                      <c:pt idx="42">
                        <c:v>0.99</c:v>
                      </c:pt>
                      <c:pt idx="43">
                        <c:v>0.98</c:v>
                      </c:pt>
                      <c:pt idx="44">
                        <c:v>0.96</c:v>
                      </c:pt>
                      <c:pt idx="45">
                        <c:v>0.95</c:v>
                      </c:pt>
                      <c:pt idx="46">
                        <c:v>0.93</c:v>
                      </c:pt>
                      <c:pt idx="47">
                        <c:v>0.92</c:v>
                      </c:pt>
                      <c:pt idx="48">
                        <c:v>0.91</c:v>
                      </c:pt>
                      <c:pt idx="49">
                        <c:v>0.92</c:v>
                      </c:pt>
                      <c:pt idx="50">
                        <c:v>0.99</c:v>
                      </c:pt>
                      <c:pt idx="51">
                        <c:v>0.99</c:v>
                      </c:pt>
                      <c:pt idx="52">
                        <c:v>0.96</c:v>
                      </c:pt>
                      <c:pt idx="53">
                        <c:v>0.96</c:v>
                      </c:pt>
                      <c:pt idx="54">
                        <c:v>0.96</c:v>
                      </c:pt>
                      <c:pt idx="55">
                        <c:v>0.96</c:v>
                      </c:pt>
                      <c:pt idx="56">
                        <c:v>0.97</c:v>
                      </c:pt>
                      <c:pt idx="57">
                        <c:v>0.97</c:v>
                      </c:pt>
                      <c:pt idx="58">
                        <c:v>0.96</c:v>
                      </c:pt>
                      <c:pt idx="59">
                        <c:v>0.95</c:v>
                      </c:pt>
                      <c:pt idx="60">
                        <c:v>0.95</c:v>
                      </c:pt>
                      <c:pt idx="61">
                        <c:v>0.94</c:v>
                      </c:pt>
                      <c:pt idx="62">
                        <c:v>0.93</c:v>
                      </c:pt>
                      <c:pt idx="63">
                        <c:v>0.93</c:v>
                      </c:pt>
                      <c:pt idx="64">
                        <c:v>0.94</c:v>
                      </c:pt>
                    </c:numCache>
                  </c:numRef>
                </c:val>
                <c:smooth val="0"/>
                <c:extLst xmlns:c15="http://schemas.microsoft.com/office/drawing/2012/chart">
                  <c:ext xmlns:c16="http://schemas.microsoft.com/office/drawing/2014/chart" uri="{C3380CC4-5D6E-409C-BE32-E72D297353CC}">
                    <c16:uniqueId val="{0000000F-F3EC-014B-99BE-C8401515DD94}"/>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'Full Data'!$Q$2</c15:sqref>
                        </c15:formulaRef>
                      </c:ext>
                    </c:extLst>
                    <c:strCache>
                      <c:ptCount val="1"/>
                      <c:pt idx="0">
                        <c:v>302.4.05 SPI</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Data'!$Q$3:$Q$67</c15:sqref>
                        </c15:formulaRef>
                      </c:ext>
                    </c:extLst>
                    <c:numCache>
                      <c:formatCode>General</c:formatCode>
                      <c:ptCount val="6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0.99</c:v>
                      </c:pt>
                      <c:pt idx="48">
                        <c:v>0.96</c:v>
                      </c:pt>
                      <c:pt idx="49">
                        <c:v>0.96</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0-F3EC-014B-99BE-C8401515DD94}"/>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'Full Data'!$R$2</c15:sqref>
                        </c15:formulaRef>
                      </c:ext>
                    </c:extLst>
                    <c:strCache>
                      <c:ptCount val="1"/>
                      <c:pt idx="0">
                        <c:v>CPI</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Data'!$R$3:$R$67</c15:sqref>
                        </c15:formulaRef>
                      </c:ext>
                    </c:extLst>
                    <c:numCache>
                      <c:formatCode>General</c:formatCode>
                      <c:ptCount val="65"/>
                      <c:pt idx="0">
                        <c:v>1</c:v>
                      </c:pt>
                      <c:pt idx="1">
                        <c:v>1</c:v>
                      </c:pt>
                      <c:pt idx="2">
                        <c:v>1.03</c:v>
                      </c:pt>
                      <c:pt idx="3">
                        <c:v>1.04</c:v>
                      </c:pt>
                      <c:pt idx="4">
                        <c:v>1.04</c:v>
                      </c:pt>
                      <c:pt idx="5">
                        <c:v>1.05</c:v>
                      </c:pt>
                      <c:pt idx="6">
                        <c:v>1.05</c:v>
                      </c:pt>
                      <c:pt idx="7">
                        <c:v>1.04</c:v>
                      </c:pt>
                      <c:pt idx="8">
                        <c:v>1.04</c:v>
                      </c:pt>
                      <c:pt idx="9">
                        <c:v>1.05</c:v>
                      </c:pt>
                      <c:pt idx="10">
                        <c:v>1.05</c:v>
                      </c:pt>
                      <c:pt idx="11">
                        <c:v>1.04</c:v>
                      </c:pt>
                      <c:pt idx="12">
                        <c:v>1.04</c:v>
                      </c:pt>
                      <c:pt idx="13">
                        <c:v>1.06</c:v>
                      </c:pt>
                      <c:pt idx="14">
                        <c:v>1.05</c:v>
                      </c:pt>
                      <c:pt idx="15">
                        <c:v>1.05</c:v>
                      </c:pt>
                      <c:pt idx="16">
                        <c:v>1.03</c:v>
                      </c:pt>
                      <c:pt idx="17">
                        <c:v>1.04</c:v>
                      </c:pt>
                      <c:pt idx="18">
                        <c:v>1.04</c:v>
                      </c:pt>
                      <c:pt idx="19">
                        <c:v>1.04</c:v>
                      </c:pt>
                      <c:pt idx="20">
                        <c:v>1.05</c:v>
                      </c:pt>
                      <c:pt idx="21">
                        <c:v>1.05</c:v>
                      </c:pt>
                      <c:pt idx="22">
                        <c:v>1.05</c:v>
                      </c:pt>
                      <c:pt idx="23">
                        <c:v>1.06</c:v>
                      </c:pt>
                      <c:pt idx="24">
                        <c:v>1.06</c:v>
                      </c:pt>
                      <c:pt idx="25">
                        <c:v>1.06</c:v>
                      </c:pt>
                      <c:pt idx="26">
                        <c:v>1.06</c:v>
                      </c:pt>
                      <c:pt idx="27">
                        <c:v>1.06</c:v>
                      </c:pt>
                      <c:pt idx="28">
                        <c:v>1.06</c:v>
                      </c:pt>
                      <c:pt idx="29">
                        <c:v>1.06</c:v>
                      </c:pt>
                      <c:pt idx="30">
                        <c:v>1.06</c:v>
                      </c:pt>
                      <c:pt idx="31">
                        <c:v>1.07</c:v>
                      </c:pt>
                      <c:pt idx="32">
                        <c:v>1.07</c:v>
                      </c:pt>
                      <c:pt idx="33">
                        <c:v>1.06</c:v>
                      </c:pt>
                      <c:pt idx="34">
                        <c:v>1.06</c:v>
                      </c:pt>
                      <c:pt idx="35">
                        <c:v>1.07</c:v>
                      </c:pt>
                      <c:pt idx="36">
                        <c:v>1.07</c:v>
                      </c:pt>
                      <c:pt idx="37">
                        <c:v>1.05</c:v>
                      </c:pt>
                      <c:pt idx="38">
                        <c:v>1.05</c:v>
                      </c:pt>
                      <c:pt idx="39">
                        <c:v>1.05</c:v>
                      </c:pt>
                      <c:pt idx="40">
                        <c:v>1.05</c:v>
                      </c:pt>
                      <c:pt idx="41">
                        <c:v>1.05</c:v>
                      </c:pt>
                      <c:pt idx="42">
                        <c:v>1.05</c:v>
                      </c:pt>
                      <c:pt idx="43">
                        <c:v>1.05</c:v>
                      </c:pt>
                      <c:pt idx="44">
                        <c:v>1.05</c:v>
                      </c:pt>
                      <c:pt idx="45">
                        <c:v>1.05</c:v>
                      </c:pt>
                      <c:pt idx="46">
                        <c:v>1.05</c:v>
                      </c:pt>
                      <c:pt idx="47">
                        <c:v>1.04</c:v>
                      </c:pt>
                      <c:pt idx="48">
                        <c:v>1.04</c:v>
                      </c:pt>
                      <c:pt idx="49">
                        <c:v>1.04</c:v>
                      </c:pt>
                      <c:pt idx="50">
                        <c:v>1</c:v>
                      </c:pt>
                      <c:pt idx="51">
                        <c:v>1</c:v>
                      </c:pt>
                      <c:pt idx="52">
                        <c:v>1</c:v>
                      </c:pt>
                      <c:pt idx="53">
                        <c:v>1</c:v>
                      </c:pt>
                      <c:pt idx="54">
                        <c:v>1</c:v>
                      </c:pt>
                      <c:pt idx="55">
                        <c:v>1</c:v>
                      </c:pt>
                      <c:pt idx="56">
                        <c:v>1</c:v>
                      </c:pt>
                      <c:pt idx="57">
                        <c:v>1</c:v>
                      </c:pt>
                      <c:pt idx="58">
                        <c:v>1</c:v>
                      </c:pt>
                      <c:pt idx="59">
                        <c:v>1</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1-F3EC-014B-99BE-C8401515DD94}"/>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'Full Data'!$S$2</c15:sqref>
                        </c15:formulaRef>
                      </c:ext>
                    </c:extLst>
                    <c:strCache>
                      <c:ptCount val="1"/>
                      <c:pt idx="0">
                        <c:v>302.1 CPI</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Data'!$S$3:$S$67</c15:sqref>
                        </c15:formulaRef>
                      </c:ext>
                    </c:extLst>
                    <c:numCache>
                      <c:formatCode>General</c:formatCode>
                      <c:ptCount val="65"/>
                      <c:pt idx="0">
                        <c:v>1</c:v>
                      </c:pt>
                      <c:pt idx="1">
                        <c:v>1.01</c:v>
                      </c:pt>
                      <c:pt idx="2">
                        <c:v>1.01</c:v>
                      </c:pt>
                      <c:pt idx="3">
                        <c:v>1.02</c:v>
                      </c:pt>
                      <c:pt idx="4">
                        <c:v>1.02</c:v>
                      </c:pt>
                      <c:pt idx="5">
                        <c:v>1.01</c:v>
                      </c:pt>
                      <c:pt idx="6">
                        <c:v>1.02</c:v>
                      </c:pt>
                      <c:pt idx="7">
                        <c:v>1.03</c:v>
                      </c:pt>
                      <c:pt idx="8">
                        <c:v>1.03</c:v>
                      </c:pt>
                      <c:pt idx="9">
                        <c:v>1.03</c:v>
                      </c:pt>
                      <c:pt idx="10">
                        <c:v>1.02</c:v>
                      </c:pt>
                      <c:pt idx="11">
                        <c:v>1.03</c:v>
                      </c:pt>
                      <c:pt idx="12">
                        <c:v>1.04</c:v>
                      </c:pt>
                      <c:pt idx="13">
                        <c:v>1.04</c:v>
                      </c:pt>
                      <c:pt idx="14">
                        <c:v>1.05</c:v>
                      </c:pt>
                      <c:pt idx="15">
                        <c:v>1.05</c:v>
                      </c:pt>
                      <c:pt idx="16">
                        <c:v>1.03</c:v>
                      </c:pt>
                      <c:pt idx="17">
                        <c:v>1.05</c:v>
                      </c:pt>
                      <c:pt idx="18">
                        <c:v>1.04</c:v>
                      </c:pt>
                      <c:pt idx="19">
                        <c:v>1.05</c:v>
                      </c:pt>
                      <c:pt idx="20">
                        <c:v>1.06</c:v>
                      </c:pt>
                      <c:pt idx="21">
                        <c:v>1.05</c:v>
                      </c:pt>
                      <c:pt idx="22">
                        <c:v>1.04</c:v>
                      </c:pt>
                      <c:pt idx="23">
                        <c:v>1.04</c:v>
                      </c:pt>
                      <c:pt idx="24">
                        <c:v>1.05</c:v>
                      </c:pt>
                      <c:pt idx="25">
                        <c:v>1.05</c:v>
                      </c:pt>
                      <c:pt idx="26">
                        <c:v>1.06</c:v>
                      </c:pt>
                      <c:pt idx="27">
                        <c:v>1.05</c:v>
                      </c:pt>
                      <c:pt idx="28">
                        <c:v>1.05</c:v>
                      </c:pt>
                      <c:pt idx="29">
                        <c:v>1.06</c:v>
                      </c:pt>
                      <c:pt idx="30">
                        <c:v>1.06</c:v>
                      </c:pt>
                      <c:pt idx="31">
                        <c:v>1.06</c:v>
                      </c:pt>
                      <c:pt idx="32">
                        <c:v>1.08</c:v>
                      </c:pt>
                      <c:pt idx="33">
                        <c:v>1.08</c:v>
                      </c:pt>
                      <c:pt idx="34">
                        <c:v>1.08</c:v>
                      </c:pt>
                      <c:pt idx="35">
                        <c:v>1.0900000000000001</c:v>
                      </c:pt>
                      <c:pt idx="36">
                        <c:v>1.1000000000000001</c:v>
                      </c:pt>
                      <c:pt idx="37">
                        <c:v>1.07</c:v>
                      </c:pt>
                      <c:pt idx="38">
                        <c:v>1.07</c:v>
                      </c:pt>
                      <c:pt idx="39">
                        <c:v>1.07</c:v>
                      </c:pt>
                      <c:pt idx="40">
                        <c:v>1.07</c:v>
                      </c:pt>
                      <c:pt idx="41">
                        <c:v>1.07</c:v>
                      </c:pt>
                      <c:pt idx="42">
                        <c:v>1.07</c:v>
                      </c:pt>
                      <c:pt idx="43">
                        <c:v>1.08</c:v>
                      </c:pt>
                      <c:pt idx="44">
                        <c:v>1.07</c:v>
                      </c:pt>
                      <c:pt idx="45">
                        <c:v>1.07</c:v>
                      </c:pt>
                      <c:pt idx="46">
                        <c:v>1.07</c:v>
                      </c:pt>
                      <c:pt idx="47">
                        <c:v>1.06</c:v>
                      </c:pt>
                      <c:pt idx="48">
                        <c:v>1.07</c:v>
                      </c:pt>
                      <c:pt idx="49">
                        <c:v>1.07</c:v>
                      </c:pt>
                      <c:pt idx="50">
                        <c:v>1</c:v>
                      </c:pt>
                      <c:pt idx="51">
                        <c:v>1</c:v>
                      </c:pt>
                      <c:pt idx="52">
                        <c:v>1</c:v>
                      </c:pt>
                      <c:pt idx="53">
                        <c:v>1</c:v>
                      </c:pt>
                      <c:pt idx="54">
                        <c:v>1</c:v>
                      </c:pt>
                      <c:pt idx="55">
                        <c:v>1.01</c:v>
                      </c:pt>
                      <c:pt idx="56">
                        <c:v>0.99</c:v>
                      </c:pt>
                      <c:pt idx="57">
                        <c:v>1</c:v>
                      </c:pt>
                      <c:pt idx="58">
                        <c:v>1</c:v>
                      </c:pt>
                      <c:pt idx="59">
                        <c:v>0.99</c:v>
                      </c:pt>
                      <c:pt idx="60">
                        <c:v>1</c:v>
                      </c:pt>
                      <c:pt idx="61">
                        <c:v>1</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2-F3EC-014B-99BE-C8401515DD94}"/>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'Full Data'!$T$2</c15:sqref>
                        </c15:formulaRef>
                      </c:ext>
                    </c:extLst>
                    <c:strCache>
                      <c:ptCount val="1"/>
                      <c:pt idx="0">
                        <c:v>302.2.01 CPI</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Data'!$T$3:$T$67</c15:sqref>
                        </c15:formulaRef>
                      </c:ext>
                    </c:extLst>
                    <c:numCache>
                      <c:formatCode>General</c:formatCode>
                      <c:ptCount val="65"/>
                      <c:pt idx="0">
                        <c:v>1</c:v>
                      </c:pt>
                      <c:pt idx="1">
                        <c:v>0.99</c:v>
                      </c:pt>
                      <c:pt idx="2">
                        <c:v>0.94</c:v>
                      </c:pt>
                      <c:pt idx="3">
                        <c:v>0.96</c:v>
                      </c:pt>
                      <c:pt idx="4">
                        <c:v>0.94</c:v>
                      </c:pt>
                      <c:pt idx="5">
                        <c:v>0.95</c:v>
                      </c:pt>
                      <c:pt idx="6">
                        <c:v>0.97</c:v>
                      </c:pt>
                      <c:pt idx="7">
                        <c:v>0.98</c:v>
                      </c:pt>
                      <c:pt idx="8">
                        <c:v>1.01</c:v>
                      </c:pt>
                      <c:pt idx="9">
                        <c:v>1.06</c:v>
                      </c:pt>
                      <c:pt idx="10">
                        <c:v>1.01</c:v>
                      </c:pt>
                      <c:pt idx="11">
                        <c:v>1</c:v>
                      </c:pt>
                      <c:pt idx="12">
                        <c:v>1.05</c:v>
                      </c:pt>
                      <c:pt idx="13">
                        <c:v>1.04</c:v>
                      </c:pt>
                      <c:pt idx="14">
                        <c:v>1.03</c:v>
                      </c:pt>
                      <c:pt idx="15">
                        <c:v>1.02</c:v>
                      </c:pt>
                      <c:pt idx="16">
                        <c:v>1.01</c:v>
                      </c:pt>
                      <c:pt idx="17">
                        <c:v>1.02</c:v>
                      </c:pt>
                      <c:pt idx="18">
                        <c:v>1.02</c:v>
                      </c:pt>
                      <c:pt idx="19">
                        <c:v>1.02</c:v>
                      </c:pt>
                      <c:pt idx="20">
                        <c:v>1.02</c:v>
                      </c:pt>
                      <c:pt idx="21">
                        <c:v>1</c:v>
                      </c:pt>
                      <c:pt idx="22">
                        <c:v>1</c:v>
                      </c:pt>
                      <c:pt idx="23">
                        <c:v>1</c:v>
                      </c:pt>
                      <c:pt idx="24">
                        <c:v>1</c:v>
                      </c:pt>
                      <c:pt idx="25">
                        <c:v>0.99</c:v>
                      </c:pt>
                      <c:pt idx="26">
                        <c:v>0.98</c:v>
                      </c:pt>
                      <c:pt idx="27">
                        <c:v>0.98</c:v>
                      </c:pt>
                      <c:pt idx="28">
                        <c:v>0.98</c:v>
                      </c:pt>
                      <c:pt idx="29">
                        <c:v>0.99</c:v>
                      </c:pt>
                      <c:pt idx="30">
                        <c:v>0.99</c:v>
                      </c:pt>
                      <c:pt idx="31">
                        <c:v>0.99</c:v>
                      </c:pt>
                      <c:pt idx="32">
                        <c:v>0.99</c:v>
                      </c:pt>
                      <c:pt idx="33">
                        <c:v>0.97</c:v>
                      </c:pt>
                      <c:pt idx="34">
                        <c:v>0.97</c:v>
                      </c:pt>
                      <c:pt idx="35">
                        <c:v>0.98</c:v>
                      </c:pt>
                      <c:pt idx="36">
                        <c:v>1</c:v>
                      </c:pt>
                      <c:pt idx="37">
                        <c:v>0.97</c:v>
                      </c:pt>
                      <c:pt idx="38">
                        <c:v>0.97</c:v>
                      </c:pt>
                      <c:pt idx="39">
                        <c:v>0.97</c:v>
                      </c:pt>
                      <c:pt idx="40">
                        <c:v>0.97</c:v>
                      </c:pt>
                      <c:pt idx="41">
                        <c:v>0.97</c:v>
                      </c:pt>
                      <c:pt idx="42">
                        <c:v>0.97</c:v>
                      </c:pt>
                      <c:pt idx="43">
                        <c:v>0.97</c:v>
                      </c:pt>
                      <c:pt idx="44">
                        <c:v>0.98</c:v>
                      </c:pt>
                      <c:pt idx="45">
                        <c:v>0.98</c:v>
                      </c:pt>
                      <c:pt idx="46">
                        <c:v>0.98</c:v>
                      </c:pt>
                      <c:pt idx="47">
                        <c:v>0.97</c:v>
                      </c:pt>
                      <c:pt idx="48">
                        <c:v>0.98</c:v>
                      </c:pt>
                      <c:pt idx="49">
                        <c:v>0.98</c:v>
                      </c:pt>
                      <c:pt idx="50">
                        <c:v>1</c:v>
                      </c:pt>
                      <c:pt idx="51">
                        <c:v>1</c:v>
                      </c:pt>
                      <c:pt idx="52">
                        <c:v>1.01</c:v>
                      </c:pt>
                      <c:pt idx="53">
                        <c:v>1.01</c:v>
                      </c:pt>
                      <c:pt idx="54">
                        <c:v>1</c:v>
                      </c:pt>
                      <c:pt idx="55">
                        <c:v>1.02</c:v>
                      </c:pt>
                      <c:pt idx="56">
                        <c:v>1.01</c:v>
                      </c:pt>
                      <c:pt idx="57">
                        <c:v>1.01</c:v>
                      </c:pt>
                      <c:pt idx="58">
                        <c:v>1.01</c:v>
                      </c:pt>
                      <c:pt idx="59">
                        <c:v>1.01</c:v>
                      </c:pt>
                      <c:pt idx="60">
                        <c:v>1.02</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3-F3EC-014B-99BE-C8401515DD94}"/>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'Full Data'!$U$2</c15:sqref>
                        </c15:formulaRef>
                      </c:ext>
                    </c:extLst>
                    <c:strCache>
                      <c:ptCount val="1"/>
                      <c:pt idx="0">
                        <c:v>302.2.02 CPI</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Data'!$U$3:$U$67</c15:sqref>
                        </c15:formulaRef>
                      </c:ext>
                    </c:extLst>
                    <c:numCache>
                      <c:formatCode>General</c:formatCode>
                      <c:ptCount val="65"/>
                      <c:pt idx="0">
                        <c:v>1</c:v>
                      </c:pt>
                      <c:pt idx="1">
                        <c:v>1.02</c:v>
                      </c:pt>
                      <c:pt idx="2">
                        <c:v>1.08</c:v>
                      </c:pt>
                      <c:pt idx="3">
                        <c:v>1.06</c:v>
                      </c:pt>
                      <c:pt idx="4">
                        <c:v>1.0900000000000001</c:v>
                      </c:pt>
                      <c:pt idx="5">
                        <c:v>1.1100000000000001</c:v>
                      </c:pt>
                      <c:pt idx="6">
                        <c:v>1.1100000000000001</c:v>
                      </c:pt>
                      <c:pt idx="7">
                        <c:v>1.1000000000000001</c:v>
                      </c:pt>
                      <c:pt idx="8">
                        <c:v>1.1299999999999999</c:v>
                      </c:pt>
                      <c:pt idx="9">
                        <c:v>1.1299999999999999</c:v>
                      </c:pt>
                      <c:pt idx="10">
                        <c:v>1.1399999999999999</c:v>
                      </c:pt>
                      <c:pt idx="11">
                        <c:v>1.05</c:v>
                      </c:pt>
                      <c:pt idx="12">
                        <c:v>1.1200000000000001</c:v>
                      </c:pt>
                      <c:pt idx="13">
                        <c:v>1.1599999999999999</c:v>
                      </c:pt>
                      <c:pt idx="14">
                        <c:v>1.17</c:v>
                      </c:pt>
                      <c:pt idx="15">
                        <c:v>1.1399999999999999</c:v>
                      </c:pt>
                      <c:pt idx="16">
                        <c:v>1.1299999999999999</c:v>
                      </c:pt>
                      <c:pt idx="17">
                        <c:v>1.1299999999999999</c:v>
                      </c:pt>
                      <c:pt idx="18">
                        <c:v>1.1399999999999999</c:v>
                      </c:pt>
                      <c:pt idx="19">
                        <c:v>1.1399999999999999</c:v>
                      </c:pt>
                      <c:pt idx="20">
                        <c:v>1.1399999999999999</c:v>
                      </c:pt>
                      <c:pt idx="21">
                        <c:v>1.1399999999999999</c:v>
                      </c:pt>
                      <c:pt idx="22">
                        <c:v>1.1399999999999999</c:v>
                      </c:pt>
                      <c:pt idx="23">
                        <c:v>1.1399999999999999</c:v>
                      </c:pt>
                      <c:pt idx="24">
                        <c:v>1.1399999999999999</c:v>
                      </c:pt>
                      <c:pt idx="25">
                        <c:v>1.1399999999999999</c:v>
                      </c:pt>
                      <c:pt idx="26">
                        <c:v>1.1499999999999999</c:v>
                      </c:pt>
                      <c:pt idx="27">
                        <c:v>1.1399999999999999</c:v>
                      </c:pt>
                      <c:pt idx="28">
                        <c:v>1.1399999999999999</c:v>
                      </c:pt>
                      <c:pt idx="29">
                        <c:v>1.1499999999999999</c:v>
                      </c:pt>
                      <c:pt idx="30">
                        <c:v>1.1399999999999999</c:v>
                      </c:pt>
                      <c:pt idx="31">
                        <c:v>1.1499999999999999</c:v>
                      </c:pt>
                      <c:pt idx="32">
                        <c:v>1.1499999999999999</c:v>
                      </c:pt>
                      <c:pt idx="33">
                        <c:v>1.1499999999999999</c:v>
                      </c:pt>
                      <c:pt idx="34">
                        <c:v>1.1499999999999999</c:v>
                      </c:pt>
                      <c:pt idx="35">
                        <c:v>1.18</c:v>
                      </c:pt>
                      <c:pt idx="36">
                        <c:v>1.1599999999999999</c:v>
                      </c:pt>
                      <c:pt idx="37">
                        <c:v>1.1499999999999999</c:v>
                      </c:pt>
                      <c:pt idx="38">
                        <c:v>1.1499999999999999</c:v>
                      </c:pt>
                      <c:pt idx="39">
                        <c:v>1.1499999999999999</c:v>
                      </c:pt>
                      <c:pt idx="40">
                        <c:v>1.1499999999999999</c:v>
                      </c:pt>
                      <c:pt idx="41">
                        <c:v>1.1499999999999999</c:v>
                      </c:pt>
                      <c:pt idx="42">
                        <c:v>1.1499999999999999</c:v>
                      </c:pt>
                      <c:pt idx="43">
                        <c:v>1.1499999999999999</c:v>
                      </c:pt>
                      <c:pt idx="44">
                        <c:v>1.1599999999999999</c:v>
                      </c:pt>
                      <c:pt idx="45">
                        <c:v>1.1499999999999999</c:v>
                      </c:pt>
                      <c:pt idx="46">
                        <c:v>1.1599999999999999</c:v>
                      </c:pt>
                      <c:pt idx="47">
                        <c:v>1.1599999999999999</c:v>
                      </c:pt>
                      <c:pt idx="48">
                        <c:v>1.1599999999999999</c:v>
                      </c:pt>
                      <c:pt idx="49">
                        <c:v>1.1599999999999999</c:v>
                      </c:pt>
                      <c:pt idx="50">
                        <c:v>1</c:v>
                      </c:pt>
                      <c:pt idx="51">
                        <c:v>1</c:v>
                      </c:pt>
                      <c:pt idx="52">
                        <c:v>1</c:v>
                      </c:pt>
                      <c:pt idx="53">
                        <c:v>1</c:v>
                      </c:pt>
                      <c:pt idx="54">
                        <c:v>1</c:v>
                      </c:pt>
                      <c:pt idx="55">
                        <c:v>1</c:v>
                      </c:pt>
                      <c:pt idx="56">
                        <c:v>1</c:v>
                      </c:pt>
                      <c:pt idx="57">
                        <c:v>1</c:v>
                      </c:pt>
                      <c:pt idx="58">
                        <c:v>1</c:v>
                      </c:pt>
                      <c:pt idx="59">
                        <c:v>1</c:v>
                      </c:pt>
                      <c:pt idx="60">
                        <c:v>1</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4-F3EC-014B-99BE-C8401515DD94}"/>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'Full Data'!$V$2</c15:sqref>
                        </c15:formulaRef>
                      </c:ext>
                    </c:extLst>
                    <c:strCache>
                      <c:ptCount val="1"/>
                      <c:pt idx="0">
                        <c:v>302.2.03 CPI</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Data'!$V$3:$V$67</c15:sqref>
                        </c15:formulaRef>
                      </c:ext>
                    </c:extLst>
                    <c:numCache>
                      <c:formatCode>General</c:formatCode>
                      <c:ptCount val="65"/>
                      <c:pt idx="0">
                        <c:v>1</c:v>
                      </c:pt>
                      <c:pt idx="1">
                        <c:v>1.04</c:v>
                      </c:pt>
                      <c:pt idx="2">
                        <c:v>1.03</c:v>
                      </c:pt>
                      <c:pt idx="3">
                        <c:v>1.04</c:v>
                      </c:pt>
                      <c:pt idx="4">
                        <c:v>1.08</c:v>
                      </c:pt>
                      <c:pt idx="5">
                        <c:v>1.1000000000000001</c:v>
                      </c:pt>
                      <c:pt idx="6">
                        <c:v>1.1499999999999999</c:v>
                      </c:pt>
                      <c:pt idx="7">
                        <c:v>1.1299999999999999</c:v>
                      </c:pt>
                      <c:pt idx="8">
                        <c:v>1.1399999999999999</c:v>
                      </c:pt>
                      <c:pt idx="9">
                        <c:v>1.1100000000000001</c:v>
                      </c:pt>
                      <c:pt idx="10">
                        <c:v>1.1200000000000001</c:v>
                      </c:pt>
                      <c:pt idx="11">
                        <c:v>1.1200000000000001</c:v>
                      </c:pt>
                      <c:pt idx="12">
                        <c:v>1.1499999999999999</c:v>
                      </c:pt>
                      <c:pt idx="13">
                        <c:v>1.1200000000000001</c:v>
                      </c:pt>
                      <c:pt idx="14">
                        <c:v>1.07</c:v>
                      </c:pt>
                      <c:pt idx="15">
                        <c:v>1.05</c:v>
                      </c:pt>
                      <c:pt idx="16">
                        <c:v>1.02</c:v>
                      </c:pt>
                      <c:pt idx="17">
                        <c:v>1.01</c:v>
                      </c:pt>
                      <c:pt idx="18">
                        <c:v>1.01</c:v>
                      </c:pt>
                      <c:pt idx="19">
                        <c:v>1.01</c:v>
                      </c:pt>
                      <c:pt idx="20">
                        <c:v>1.01</c:v>
                      </c:pt>
                      <c:pt idx="21">
                        <c:v>1.02</c:v>
                      </c:pt>
                      <c:pt idx="22">
                        <c:v>1.01</c:v>
                      </c:pt>
                      <c:pt idx="23">
                        <c:v>1.03</c:v>
                      </c:pt>
                      <c:pt idx="24">
                        <c:v>1.03</c:v>
                      </c:pt>
                      <c:pt idx="25">
                        <c:v>1.03</c:v>
                      </c:pt>
                      <c:pt idx="26">
                        <c:v>1.05</c:v>
                      </c:pt>
                      <c:pt idx="27">
                        <c:v>1.06</c:v>
                      </c:pt>
                      <c:pt idx="28">
                        <c:v>1.06</c:v>
                      </c:pt>
                      <c:pt idx="29">
                        <c:v>1.06</c:v>
                      </c:pt>
                      <c:pt idx="30">
                        <c:v>1.05</c:v>
                      </c:pt>
                      <c:pt idx="31">
                        <c:v>1.05</c:v>
                      </c:pt>
                      <c:pt idx="32">
                        <c:v>1.06</c:v>
                      </c:pt>
                      <c:pt idx="33">
                        <c:v>1.06</c:v>
                      </c:pt>
                      <c:pt idx="34">
                        <c:v>1.04</c:v>
                      </c:pt>
                      <c:pt idx="35">
                        <c:v>1.02</c:v>
                      </c:pt>
                      <c:pt idx="36">
                        <c:v>1.02</c:v>
                      </c:pt>
                      <c:pt idx="37">
                        <c:v>1.02</c:v>
                      </c:pt>
                      <c:pt idx="38">
                        <c:v>1.02</c:v>
                      </c:pt>
                      <c:pt idx="39">
                        <c:v>1.02</c:v>
                      </c:pt>
                      <c:pt idx="40">
                        <c:v>1.02</c:v>
                      </c:pt>
                      <c:pt idx="41">
                        <c:v>1.03</c:v>
                      </c:pt>
                      <c:pt idx="42">
                        <c:v>1.03</c:v>
                      </c:pt>
                      <c:pt idx="43">
                        <c:v>1.02</c:v>
                      </c:pt>
                      <c:pt idx="44">
                        <c:v>1.02</c:v>
                      </c:pt>
                      <c:pt idx="45">
                        <c:v>1.01</c:v>
                      </c:pt>
                      <c:pt idx="46">
                        <c:v>1</c:v>
                      </c:pt>
                      <c:pt idx="47">
                        <c:v>1</c:v>
                      </c:pt>
                      <c:pt idx="48">
                        <c:v>1</c:v>
                      </c:pt>
                      <c:pt idx="49">
                        <c:v>1.01</c:v>
                      </c:pt>
                      <c:pt idx="50">
                        <c:v>1</c:v>
                      </c:pt>
                      <c:pt idx="51">
                        <c:v>1</c:v>
                      </c:pt>
                      <c:pt idx="52">
                        <c:v>1.01</c:v>
                      </c:pt>
                      <c:pt idx="53">
                        <c:v>1</c:v>
                      </c:pt>
                      <c:pt idx="54">
                        <c:v>1</c:v>
                      </c:pt>
                      <c:pt idx="55">
                        <c:v>1</c:v>
                      </c:pt>
                      <c:pt idx="56">
                        <c:v>1</c:v>
                      </c:pt>
                      <c:pt idx="57">
                        <c:v>0.99</c:v>
                      </c:pt>
                      <c:pt idx="58">
                        <c:v>0.99</c:v>
                      </c:pt>
                      <c:pt idx="59">
                        <c:v>0.99</c:v>
                      </c:pt>
                      <c:pt idx="60">
                        <c:v>1</c:v>
                      </c:pt>
                      <c:pt idx="61">
                        <c:v>1</c:v>
                      </c:pt>
                      <c:pt idx="62">
                        <c:v>1</c:v>
                      </c:pt>
                      <c:pt idx="63">
                        <c:v>1</c:v>
                      </c:pt>
                      <c:pt idx="64">
                        <c:v>1</c:v>
                      </c:pt>
                    </c:numCache>
                  </c:numRef>
                </c:val>
                <c:smooth val="0"/>
                <c:extLst xmlns:c15="http://schemas.microsoft.com/office/drawing/2012/chart">
                  <c:ext xmlns:c16="http://schemas.microsoft.com/office/drawing/2014/chart" uri="{C3380CC4-5D6E-409C-BE32-E72D297353CC}">
                    <c16:uniqueId val="{00000015-F3EC-014B-99BE-C8401515DD94}"/>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'Full Data'!$W$2</c15:sqref>
                        </c15:formulaRef>
                      </c:ext>
                    </c:extLst>
                    <c:strCache>
                      <c:ptCount val="1"/>
                      <c:pt idx="0">
                        <c:v>302.2.04 CPI</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Data'!$W$3:$W$67</c15:sqref>
                        </c15:formulaRef>
                      </c:ext>
                    </c:extLst>
                    <c:numCache>
                      <c:formatCode>General</c:formatCode>
                      <c:ptCount val="65"/>
                      <c:pt idx="0">
                        <c:v>1</c:v>
                      </c:pt>
                      <c:pt idx="1">
                        <c:v>1.01</c:v>
                      </c:pt>
                      <c:pt idx="2">
                        <c:v>0.98</c:v>
                      </c:pt>
                      <c:pt idx="3">
                        <c:v>1.02</c:v>
                      </c:pt>
                      <c:pt idx="4">
                        <c:v>1.03</c:v>
                      </c:pt>
                      <c:pt idx="5">
                        <c:v>1.03</c:v>
                      </c:pt>
                      <c:pt idx="6">
                        <c:v>1.01</c:v>
                      </c:pt>
                      <c:pt idx="7">
                        <c:v>1</c:v>
                      </c:pt>
                      <c:pt idx="8">
                        <c:v>1.03</c:v>
                      </c:pt>
                      <c:pt idx="9">
                        <c:v>1.02</c:v>
                      </c:pt>
                      <c:pt idx="10">
                        <c:v>0.98</c:v>
                      </c:pt>
                      <c:pt idx="11">
                        <c:v>0.97</c:v>
                      </c:pt>
                      <c:pt idx="12">
                        <c:v>0.95</c:v>
                      </c:pt>
                      <c:pt idx="13">
                        <c:v>0.93</c:v>
                      </c:pt>
                      <c:pt idx="14">
                        <c:v>0.91</c:v>
                      </c:pt>
                      <c:pt idx="15">
                        <c:v>0.93</c:v>
                      </c:pt>
                      <c:pt idx="16">
                        <c:v>0.93</c:v>
                      </c:pt>
                      <c:pt idx="17">
                        <c:v>0.94</c:v>
                      </c:pt>
                      <c:pt idx="18">
                        <c:v>0.92</c:v>
                      </c:pt>
                      <c:pt idx="19">
                        <c:v>0.94</c:v>
                      </c:pt>
                      <c:pt idx="20">
                        <c:v>0.94</c:v>
                      </c:pt>
                      <c:pt idx="21">
                        <c:v>0.93</c:v>
                      </c:pt>
                      <c:pt idx="22">
                        <c:v>0.95</c:v>
                      </c:pt>
                      <c:pt idx="23">
                        <c:v>0.96</c:v>
                      </c:pt>
                      <c:pt idx="24">
                        <c:v>0.96</c:v>
                      </c:pt>
                      <c:pt idx="25">
                        <c:v>0.99</c:v>
                      </c:pt>
                      <c:pt idx="26">
                        <c:v>0.98</c:v>
                      </c:pt>
                      <c:pt idx="27">
                        <c:v>0.98</c:v>
                      </c:pt>
                      <c:pt idx="28">
                        <c:v>0.98</c:v>
                      </c:pt>
                      <c:pt idx="29">
                        <c:v>0.98</c:v>
                      </c:pt>
                      <c:pt idx="30">
                        <c:v>0.97</c:v>
                      </c:pt>
                      <c:pt idx="31">
                        <c:v>0.98</c:v>
                      </c:pt>
                      <c:pt idx="32">
                        <c:v>0.98</c:v>
                      </c:pt>
                      <c:pt idx="33">
                        <c:v>0.98</c:v>
                      </c:pt>
                      <c:pt idx="34">
                        <c:v>0.98</c:v>
                      </c:pt>
                      <c:pt idx="35">
                        <c:v>0.99</c:v>
                      </c:pt>
                      <c:pt idx="36">
                        <c:v>0.99</c:v>
                      </c:pt>
                      <c:pt idx="37">
                        <c:v>1</c:v>
                      </c:pt>
                      <c:pt idx="38">
                        <c:v>1</c:v>
                      </c:pt>
                      <c:pt idx="39">
                        <c:v>1.01</c:v>
                      </c:pt>
                      <c:pt idx="40">
                        <c:v>1</c:v>
                      </c:pt>
                      <c:pt idx="41">
                        <c:v>1.01</c:v>
                      </c:pt>
                      <c:pt idx="42">
                        <c:v>1.01</c:v>
                      </c:pt>
                      <c:pt idx="43">
                        <c:v>1.01</c:v>
                      </c:pt>
                      <c:pt idx="44">
                        <c:v>1</c:v>
                      </c:pt>
                      <c:pt idx="45">
                        <c:v>1.02</c:v>
                      </c:pt>
                      <c:pt idx="46">
                        <c:v>1.02</c:v>
                      </c:pt>
                      <c:pt idx="47">
                        <c:v>1.01</c:v>
                      </c:pt>
                      <c:pt idx="48">
                        <c:v>1.02</c:v>
                      </c:pt>
                      <c:pt idx="49">
                        <c:v>1.02</c:v>
                      </c:pt>
                      <c:pt idx="50">
                        <c:v>1</c:v>
                      </c:pt>
                      <c:pt idx="51">
                        <c:v>1</c:v>
                      </c:pt>
                      <c:pt idx="52">
                        <c:v>1</c:v>
                      </c:pt>
                      <c:pt idx="53">
                        <c:v>1</c:v>
                      </c:pt>
                      <c:pt idx="54">
                        <c:v>1</c:v>
                      </c:pt>
                      <c:pt idx="55">
                        <c:v>1</c:v>
                      </c:pt>
                      <c:pt idx="56">
                        <c:v>0.99</c:v>
                      </c:pt>
                      <c:pt idx="57">
                        <c:v>0.99</c:v>
                      </c:pt>
                      <c:pt idx="58">
                        <c:v>0.99</c:v>
                      </c:pt>
                      <c:pt idx="59">
                        <c:v>0.99</c:v>
                      </c:pt>
                      <c:pt idx="60">
                        <c:v>0.99</c:v>
                      </c:pt>
                      <c:pt idx="61">
                        <c:v>0.99</c:v>
                      </c:pt>
                      <c:pt idx="62">
                        <c:v>0.99</c:v>
                      </c:pt>
                      <c:pt idx="63">
                        <c:v>0.99</c:v>
                      </c:pt>
                      <c:pt idx="64">
                        <c:v>0.99</c:v>
                      </c:pt>
                    </c:numCache>
                  </c:numRef>
                </c:val>
                <c:smooth val="0"/>
                <c:extLst xmlns:c15="http://schemas.microsoft.com/office/drawing/2012/chart">
                  <c:ext xmlns:c16="http://schemas.microsoft.com/office/drawing/2014/chart" uri="{C3380CC4-5D6E-409C-BE32-E72D297353CC}">
                    <c16:uniqueId val="{00000016-F3EC-014B-99BE-C8401515DD94}"/>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'Full Data'!$X$2</c15:sqref>
                        </c15:formulaRef>
                      </c:ext>
                    </c:extLst>
                    <c:strCache>
                      <c:ptCount val="1"/>
                      <c:pt idx="0">
                        <c:v>302.2.05 CPI</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Data'!$X$3:$X$67</c15:sqref>
                        </c15:formulaRef>
                      </c:ext>
                    </c:extLst>
                    <c:numCache>
                      <c:formatCode>General</c:formatCode>
                      <c:ptCount val="65"/>
                      <c:pt idx="0">
                        <c:v>1</c:v>
                      </c:pt>
                      <c:pt idx="1">
                        <c:v>1.01</c:v>
                      </c:pt>
                      <c:pt idx="2">
                        <c:v>1.02</c:v>
                      </c:pt>
                      <c:pt idx="3">
                        <c:v>1.02</c:v>
                      </c:pt>
                      <c:pt idx="4">
                        <c:v>1.06</c:v>
                      </c:pt>
                      <c:pt idx="5">
                        <c:v>1.04</c:v>
                      </c:pt>
                      <c:pt idx="6">
                        <c:v>1.04</c:v>
                      </c:pt>
                      <c:pt idx="7">
                        <c:v>1.02</c:v>
                      </c:pt>
                      <c:pt idx="8">
                        <c:v>1</c:v>
                      </c:pt>
                      <c:pt idx="9">
                        <c:v>0.99</c:v>
                      </c:pt>
                      <c:pt idx="10">
                        <c:v>0.97</c:v>
                      </c:pt>
                      <c:pt idx="11">
                        <c:v>0.96</c:v>
                      </c:pt>
                      <c:pt idx="12">
                        <c:v>0.93</c:v>
                      </c:pt>
                      <c:pt idx="13">
                        <c:v>0.97</c:v>
                      </c:pt>
                      <c:pt idx="14">
                        <c:v>0.97</c:v>
                      </c:pt>
                      <c:pt idx="15">
                        <c:v>0.96</c:v>
                      </c:pt>
                      <c:pt idx="16">
                        <c:v>0.96</c:v>
                      </c:pt>
                      <c:pt idx="17">
                        <c:v>0.97</c:v>
                      </c:pt>
                      <c:pt idx="18">
                        <c:v>0.99</c:v>
                      </c:pt>
                      <c:pt idx="19">
                        <c:v>0.99</c:v>
                      </c:pt>
                      <c:pt idx="20">
                        <c:v>1</c:v>
                      </c:pt>
                      <c:pt idx="21">
                        <c:v>1.02</c:v>
                      </c:pt>
                      <c:pt idx="22">
                        <c:v>1.02</c:v>
                      </c:pt>
                      <c:pt idx="23">
                        <c:v>1.03</c:v>
                      </c:pt>
                      <c:pt idx="24">
                        <c:v>1.03</c:v>
                      </c:pt>
                      <c:pt idx="25">
                        <c:v>1.02</c:v>
                      </c:pt>
                      <c:pt idx="26">
                        <c:v>1.03</c:v>
                      </c:pt>
                      <c:pt idx="27">
                        <c:v>1.05</c:v>
                      </c:pt>
                      <c:pt idx="28">
                        <c:v>1.05</c:v>
                      </c:pt>
                      <c:pt idx="29">
                        <c:v>1.07</c:v>
                      </c:pt>
                      <c:pt idx="30">
                        <c:v>1.08</c:v>
                      </c:pt>
                      <c:pt idx="31">
                        <c:v>1.1000000000000001</c:v>
                      </c:pt>
                      <c:pt idx="32">
                        <c:v>1.1200000000000001</c:v>
                      </c:pt>
                      <c:pt idx="33">
                        <c:v>1.1200000000000001</c:v>
                      </c:pt>
                      <c:pt idx="34">
                        <c:v>1.1200000000000001</c:v>
                      </c:pt>
                      <c:pt idx="35">
                        <c:v>1.1299999999999999</c:v>
                      </c:pt>
                      <c:pt idx="36">
                        <c:v>1.1499999999999999</c:v>
                      </c:pt>
                      <c:pt idx="37">
                        <c:v>1.1000000000000001</c:v>
                      </c:pt>
                      <c:pt idx="38">
                        <c:v>1.1000000000000001</c:v>
                      </c:pt>
                      <c:pt idx="39">
                        <c:v>1.1000000000000001</c:v>
                      </c:pt>
                      <c:pt idx="40">
                        <c:v>1.1200000000000001</c:v>
                      </c:pt>
                      <c:pt idx="41">
                        <c:v>1.1200000000000001</c:v>
                      </c:pt>
                      <c:pt idx="42">
                        <c:v>1.1299999999999999</c:v>
                      </c:pt>
                      <c:pt idx="43">
                        <c:v>1.1399999999999999</c:v>
                      </c:pt>
                      <c:pt idx="44">
                        <c:v>1.1399999999999999</c:v>
                      </c:pt>
                      <c:pt idx="45">
                        <c:v>1.1399999999999999</c:v>
                      </c:pt>
                      <c:pt idx="46">
                        <c:v>1.1399999999999999</c:v>
                      </c:pt>
                      <c:pt idx="47">
                        <c:v>1.1499999999999999</c:v>
                      </c:pt>
                      <c:pt idx="48">
                        <c:v>1.1399999999999999</c:v>
                      </c:pt>
                      <c:pt idx="49">
                        <c:v>1.1399999999999999</c:v>
                      </c:pt>
                      <c:pt idx="50">
                        <c:v>1</c:v>
                      </c:pt>
                      <c:pt idx="51">
                        <c:v>1</c:v>
                      </c:pt>
                      <c:pt idx="52">
                        <c:v>1</c:v>
                      </c:pt>
                      <c:pt idx="53">
                        <c:v>1.01</c:v>
                      </c:pt>
                      <c:pt idx="54">
                        <c:v>1.01</c:v>
                      </c:pt>
                      <c:pt idx="55">
                        <c:v>1.01</c:v>
                      </c:pt>
                      <c:pt idx="56">
                        <c:v>1</c:v>
                      </c:pt>
                      <c:pt idx="57">
                        <c:v>0.99</c:v>
                      </c:pt>
                      <c:pt idx="58">
                        <c:v>0.99</c:v>
                      </c:pt>
                      <c:pt idx="59">
                        <c:v>1</c:v>
                      </c:pt>
                      <c:pt idx="60">
                        <c:v>1</c:v>
                      </c:pt>
                      <c:pt idx="61">
                        <c:v>1.01</c:v>
                      </c:pt>
                      <c:pt idx="62">
                        <c:v>1.01</c:v>
                      </c:pt>
                      <c:pt idx="63">
                        <c:v>1.01</c:v>
                      </c:pt>
                      <c:pt idx="64">
                        <c:v>1.01</c:v>
                      </c:pt>
                    </c:numCache>
                  </c:numRef>
                </c:val>
                <c:smooth val="0"/>
                <c:extLst xmlns:c15="http://schemas.microsoft.com/office/drawing/2012/chart">
                  <c:ext xmlns:c16="http://schemas.microsoft.com/office/drawing/2014/chart" uri="{C3380CC4-5D6E-409C-BE32-E72D297353CC}">
                    <c16:uniqueId val="{00000017-F3EC-014B-99BE-C8401515DD94}"/>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'Full Data'!$Y$2</c15:sqref>
                        </c15:formulaRef>
                      </c:ext>
                    </c:extLst>
                    <c:strCache>
                      <c:ptCount val="1"/>
                      <c:pt idx="0">
                        <c:v>302.2.06 CPI</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Data'!$Y$3:$Y$67</c15:sqref>
                        </c15:formulaRef>
                      </c:ext>
                    </c:extLst>
                    <c:numCache>
                      <c:formatCode>General</c:formatCode>
                      <c:ptCount val="65"/>
                      <c:pt idx="0">
                        <c:v>1</c:v>
                      </c:pt>
                      <c:pt idx="1">
                        <c:v>1.02</c:v>
                      </c:pt>
                      <c:pt idx="2">
                        <c:v>1.32</c:v>
                      </c:pt>
                      <c:pt idx="3">
                        <c:v>1.34</c:v>
                      </c:pt>
                      <c:pt idx="4">
                        <c:v>1.38</c:v>
                      </c:pt>
                      <c:pt idx="5">
                        <c:v>1.37</c:v>
                      </c:pt>
                      <c:pt idx="6">
                        <c:v>1.37</c:v>
                      </c:pt>
                      <c:pt idx="7">
                        <c:v>1.28</c:v>
                      </c:pt>
                      <c:pt idx="8">
                        <c:v>1.26</c:v>
                      </c:pt>
                      <c:pt idx="9">
                        <c:v>1.31</c:v>
                      </c:pt>
                      <c:pt idx="10">
                        <c:v>1.3</c:v>
                      </c:pt>
                      <c:pt idx="11">
                        <c:v>1.29</c:v>
                      </c:pt>
                      <c:pt idx="12">
                        <c:v>1.31</c:v>
                      </c:pt>
                      <c:pt idx="13">
                        <c:v>1.32</c:v>
                      </c:pt>
                      <c:pt idx="14">
                        <c:v>1.31</c:v>
                      </c:pt>
                      <c:pt idx="15">
                        <c:v>1.3</c:v>
                      </c:pt>
                      <c:pt idx="16">
                        <c:v>1.29</c:v>
                      </c:pt>
                      <c:pt idx="17">
                        <c:v>1.3</c:v>
                      </c:pt>
                      <c:pt idx="18">
                        <c:v>1.33</c:v>
                      </c:pt>
                      <c:pt idx="19">
                        <c:v>1.34</c:v>
                      </c:pt>
                      <c:pt idx="20">
                        <c:v>1.33</c:v>
                      </c:pt>
                      <c:pt idx="21">
                        <c:v>1.36</c:v>
                      </c:pt>
                      <c:pt idx="22">
                        <c:v>1.38</c:v>
                      </c:pt>
                      <c:pt idx="23">
                        <c:v>1.4</c:v>
                      </c:pt>
                      <c:pt idx="24">
                        <c:v>1.4</c:v>
                      </c:pt>
                      <c:pt idx="25">
                        <c:v>1.4</c:v>
                      </c:pt>
                      <c:pt idx="26">
                        <c:v>1.44</c:v>
                      </c:pt>
                      <c:pt idx="27">
                        <c:v>1.47</c:v>
                      </c:pt>
                      <c:pt idx="28">
                        <c:v>1.48</c:v>
                      </c:pt>
                      <c:pt idx="29">
                        <c:v>1.48</c:v>
                      </c:pt>
                      <c:pt idx="30">
                        <c:v>1.48</c:v>
                      </c:pt>
                      <c:pt idx="31">
                        <c:v>1.49</c:v>
                      </c:pt>
                      <c:pt idx="32">
                        <c:v>1.48</c:v>
                      </c:pt>
                      <c:pt idx="33">
                        <c:v>1.48</c:v>
                      </c:pt>
                      <c:pt idx="34">
                        <c:v>1.46</c:v>
                      </c:pt>
                      <c:pt idx="35">
                        <c:v>1.45</c:v>
                      </c:pt>
                      <c:pt idx="36">
                        <c:v>1.44</c:v>
                      </c:pt>
                      <c:pt idx="37">
                        <c:v>1.46</c:v>
                      </c:pt>
                      <c:pt idx="38">
                        <c:v>1.44</c:v>
                      </c:pt>
                      <c:pt idx="39">
                        <c:v>1.43</c:v>
                      </c:pt>
                      <c:pt idx="40">
                        <c:v>1.43</c:v>
                      </c:pt>
                      <c:pt idx="41">
                        <c:v>1.44</c:v>
                      </c:pt>
                      <c:pt idx="42">
                        <c:v>1.44</c:v>
                      </c:pt>
                      <c:pt idx="43">
                        <c:v>1.44</c:v>
                      </c:pt>
                      <c:pt idx="44">
                        <c:v>1.43</c:v>
                      </c:pt>
                      <c:pt idx="45">
                        <c:v>1.43</c:v>
                      </c:pt>
                      <c:pt idx="46">
                        <c:v>1.43</c:v>
                      </c:pt>
                      <c:pt idx="47">
                        <c:v>1.44</c:v>
                      </c:pt>
                      <c:pt idx="48">
                        <c:v>1.44</c:v>
                      </c:pt>
                      <c:pt idx="49">
                        <c:v>1.44</c:v>
                      </c:pt>
                      <c:pt idx="50">
                        <c:v>1.01</c:v>
                      </c:pt>
                      <c:pt idx="51">
                        <c:v>1.02</c:v>
                      </c:pt>
                      <c:pt idx="52">
                        <c:v>1.04</c:v>
                      </c:pt>
                      <c:pt idx="53">
                        <c:v>1.05</c:v>
                      </c:pt>
                      <c:pt idx="54">
                        <c:v>1.06</c:v>
                      </c:pt>
                      <c:pt idx="55">
                        <c:v>1.08</c:v>
                      </c:pt>
                      <c:pt idx="56">
                        <c:v>1.1000000000000001</c:v>
                      </c:pt>
                      <c:pt idx="57">
                        <c:v>1.0900000000000001</c:v>
                      </c:pt>
                      <c:pt idx="58">
                        <c:v>1.1000000000000001</c:v>
                      </c:pt>
                      <c:pt idx="59">
                        <c:v>1.1100000000000001</c:v>
                      </c:pt>
                      <c:pt idx="60">
                        <c:v>1.1000000000000001</c:v>
                      </c:pt>
                      <c:pt idx="61">
                        <c:v>1.1000000000000001</c:v>
                      </c:pt>
                      <c:pt idx="62">
                        <c:v>1.1000000000000001</c:v>
                      </c:pt>
                      <c:pt idx="63">
                        <c:v>1.1000000000000001</c:v>
                      </c:pt>
                      <c:pt idx="64">
                        <c:v>1.1000000000000001</c:v>
                      </c:pt>
                    </c:numCache>
                  </c:numRef>
                </c:val>
                <c:smooth val="0"/>
                <c:extLst xmlns:c15="http://schemas.microsoft.com/office/drawing/2012/chart">
                  <c:ext xmlns:c16="http://schemas.microsoft.com/office/drawing/2014/chart" uri="{C3380CC4-5D6E-409C-BE32-E72D297353CC}">
                    <c16:uniqueId val="{00000018-F3EC-014B-99BE-C8401515DD94}"/>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'Full Data'!$AA$2</c15:sqref>
                        </c15:formulaRef>
                      </c:ext>
                    </c:extLst>
                    <c:strCache>
                      <c:ptCount val="1"/>
                      <c:pt idx="0">
                        <c:v>302.3.01 CPI</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Data'!$AA$3:$AA$67</c15:sqref>
                        </c15:formulaRef>
                      </c:ext>
                    </c:extLst>
                    <c:numCache>
                      <c:formatCode>General</c:formatCode>
                      <c:ptCount val="65"/>
                      <c:pt idx="0">
                        <c:v>1</c:v>
                      </c:pt>
                      <c:pt idx="1">
                        <c:v>1.04</c:v>
                      </c:pt>
                      <c:pt idx="2">
                        <c:v>1.05</c:v>
                      </c:pt>
                      <c:pt idx="3">
                        <c:v>1</c:v>
                      </c:pt>
                      <c:pt idx="4">
                        <c:v>1.04</c:v>
                      </c:pt>
                      <c:pt idx="5">
                        <c:v>1.04</c:v>
                      </c:pt>
                      <c:pt idx="6">
                        <c:v>1.06</c:v>
                      </c:pt>
                      <c:pt idx="7">
                        <c:v>1.07</c:v>
                      </c:pt>
                      <c:pt idx="8">
                        <c:v>1.0900000000000001</c:v>
                      </c:pt>
                      <c:pt idx="9">
                        <c:v>1.1299999999999999</c:v>
                      </c:pt>
                      <c:pt idx="10">
                        <c:v>1.1100000000000001</c:v>
                      </c:pt>
                      <c:pt idx="11">
                        <c:v>1.1299999999999999</c:v>
                      </c:pt>
                      <c:pt idx="12">
                        <c:v>1.1599999999999999</c:v>
                      </c:pt>
                      <c:pt idx="13">
                        <c:v>1.18</c:v>
                      </c:pt>
                      <c:pt idx="14">
                        <c:v>1.19</c:v>
                      </c:pt>
                      <c:pt idx="15">
                        <c:v>1.2</c:v>
                      </c:pt>
                      <c:pt idx="16">
                        <c:v>1.21</c:v>
                      </c:pt>
                      <c:pt idx="17">
                        <c:v>1.23</c:v>
                      </c:pt>
                      <c:pt idx="18">
                        <c:v>1.23</c:v>
                      </c:pt>
                      <c:pt idx="19">
                        <c:v>1.25</c:v>
                      </c:pt>
                      <c:pt idx="20">
                        <c:v>1.3</c:v>
                      </c:pt>
                      <c:pt idx="21">
                        <c:v>1.29</c:v>
                      </c:pt>
                      <c:pt idx="22">
                        <c:v>1.3</c:v>
                      </c:pt>
                      <c:pt idx="23">
                        <c:v>1.31</c:v>
                      </c:pt>
                      <c:pt idx="24">
                        <c:v>1.33</c:v>
                      </c:pt>
                      <c:pt idx="25">
                        <c:v>1.34</c:v>
                      </c:pt>
                      <c:pt idx="26">
                        <c:v>1.35</c:v>
                      </c:pt>
                      <c:pt idx="27">
                        <c:v>1.34</c:v>
                      </c:pt>
                      <c:pt idx="28">
                        <c:v>1.33</c:v>
                      </c:pt>
                      <c:pt idx="29">
                        <c:v>1.33</c:v>
                      </c:pt>
                      <c:pt idx="30">
                        <c:v>1.34</c:v>
                      </c:pt>
                      <c:pt idx="31">
                        <c:v>1.36</c:v>
                      </c:pt>
                      <c:pt idx="32">
                        <c:v>1.39</c:v>
                      </c:pt>
                      <c:pt idx="33">
                        <c:v>1.39</c:v>
                      </c:pt>
                      <c:pt idx="34">
                        <c:v>1.4</c:v>
                      </c:pt>
                      <c:pt idx="35">
                        <c:v>1.43</c:v>
                      </c:pt>
                      <c:pt idx="36">
                        <c:v>1.46</c:v>
                      </c:pt>
                      <c:pt idx="37">
                        <c:v>1.42</c:v>
                      </c:pt>
                      <c:pt idx="38">
                        <c:v>1.44</c:v>
                      </c:pt>
                      <c:pt idx="39">
                        <c:v>1.43</c:v>
                      </c:pt>
                      <c:pt idx="40">
                        <c:v>1.44</c:v>
                      </c:pt>
                      <c:pt idx="41">
                        <c:v>1.44</c:v>
                      </c:pt>
                      <c:pt idx="42">
                        <c:v>1.45</c:v>
                      </c:pt>
                      <c:pt idx="43">
                        <c:v>1.46</c:v>
                      </c:pt>
                      <c:pt idx="44">
                        <c:v>1.46</c:v>
                      </c:pt>
                      <c:pt idx="45">
                        <c:v>1.47</c:v>
                      </c:pt>
                      <c:pt idx="46">
                        <c:v>1.47</c:v>
                      </c:pt>
                      <c:pt idx="47">
                        <c:v>1.47</c:v>
                      </c:pt>
                      <c:pt idx="48">
                        <c:v>1.47</c:v>
                      </c:pt>
                      <c:pt idx="49">
                        <c:v>1.47</c:v>
                      </c:pt>
                      <c:pt idx="50">
                        <c:v>1</c:v>
                      </c:pt>
                      <c:pt idx="51">
                        <c:v>1</c:v>
                      </c:pt>
                      <c:pt idx="52">
                        <c:v>1</c:v>
                      </c:pt>
                      <c:pt idx="53">
                        <c:v>1</c:v>
                      </c:pt>
                      <c:pt idx="54">
                        <c:v>1.01</c:v>
                      </c:pt>
                      <c:pt idx="55">
                        <c:v>1.02</c:v>
                      </c:pt>
                      <c:pt idx="56">
                        <c:v>1.01</c:v>
                      </c:pt>
                      <c:pt idx="57">
                        <c:v>1.01</c:v>
                      </c:pt>
                      <c:pt idx="58">
                        <c:v>1.02</c:v>
                      </c:pt>
                      <c:pt idx="59">
                        <c:v>1.03</c:v>
                      </c:pt>
                      <c:pt idx="60">
                        <c:v>1.04</c:v>
                      </c:pt>
                      <c:pt idx="61">
                        <c:v>1.05</c:v>
                      </c:pt>
                      <c:pt idx="62">
                        <c:v>1.06</c:v>
                      </c:pt>
                      <c:pt idx="63">
                        <c:v>1.06</c:v>
                      </c:pt>
                      <c:pt idx="64">
                        <c:v>1.05</c:v>
                      </c:pt>
                    </c:numCache>
                  </c:numRef>
                </c:val>
                <c:smooth val="0"/>
                <c:extLst xmlns:c15="http://schemas.microsoft.com/office/drawing/2012/chart">
                  <c:ext xmlns:c16="http://schemas.microsoft.com/office/drawing/2014/chart" uri="{C3380CC4-5D6E-409C-BE32-E72D297353CC}">
                    <c16:uniqueId val="{00000019-F3EC-014B-99BE-C8401515DD94}"/>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'Full Data'!$AB$2</c15:sqref>
                        </c15:formulaRef>
                      </c:ext>
                    </c:extLst>
                    <c:strCache>
                      <c:ptCount val="1"/>
                      <c:pt idx="0">
                        <c:v>302.3.02 CPI</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Data'!$AB$3:$AB$67</c15:sqref>
                        </c15:formulaRef>
                      </c:ext>
                    </c:extLst>
                    <c:numCache>
                      <c:formatCode>General</c:formatCode>
                      <c:ptCount val="65"/>
                      <c:pt idx="0">
                        <c:v>1</c:v>
                      </c:pt>
                      <c:pt idx="1">
                        <c:v>1.05</c:v>
                      </c:pt>
                      <c:pt idx="2">
                        <c:v>1.06</c:v>
                      </c:pt>
                      <c:pt idx="3">
                        <c:v>0.98</c:v>
                      </c:pt>
                      <c:pt idx="4">
                        <c:v>1.1200000000000001</c:v>
                      </c:pt>
                      <c:pt idx="5">
                        <c:v>1.19</c:v>
                      </c:pt>
                      <c:pt idx="6">
                        <c:v>1.08</c:v>
                      </c:pt>
                      <c:pt idx="7">
                        <c:v>1.04</c:v>
                      </c:pt>
                      <c:pt idx="8">
                        <c:v>1.03</c:v>
                      </c:pt>
                      <c:pt idx="9">
                        <c:v>1.01</c:v>
                      </c:pt>
                      <c:pt idx="10">
                        <c:v>0.97</c:v>
                      </c:pt>
                      <c:pt idx="11">
                        <c:v>0.98</c:v>
                      </c:pt>
                      <c:pt idx="12">
                        <c:v>0.98</c:v>
                      </c:pt>
                      <c:pt idx="13">
                        <c:v>1.01</c:v>
                      </c:pt>
                      <c:pt idx="14">
                        <c:v>0.97</c:v>
                      </c:pt>
                      <c:pt idx="15">
                        <c:v>0.99</c:v>
                      </c:pt>
                      <c:pt idx="16">
                        <c:v>0.98</c:v>
                      </c:pt>
                      <c:pt idx="17">
                        <c:v>0.96</c:v>
                      </c:pt>
                      <c:pt idx="18">
                        <c:v>0.95</c:v>
                      </c:pt>
                      <c:pt idx="19">
                        <c:v>0.97</c:v>
                      </c:pt>
                      <c:pt idx="20">
                        <c:v>0.97</c:v>
                      </c:pt>
                      <c:pt idx="21">
                        <c:v>0.97</c:v>
                      </c:pt>
                      <c:pt idx="22">
                        <c:v>0.99</c:v>
                      </c:pt>
                      <c:pt idx="23">
                        <c:v>1</c:v>
                      </c:pt>
                      <c:pt idx="24">
                        <c:v>0.99</c:v>
                      </c:pt>
                      <c:pt idx="25">
                        <c:v>0.99</c:v>
                      </c:pt>
                      <c:pt idx="26">
                        <c:v>1</c:v>
                      </c:pt>
                      <c:pt idx="27">
                        <c:v>1</c:v>
                      </c:pt>
                      <c:pt idx="28">
                        <c:v>1.01</c:v>
                      </c:pt>
                      <c:pt idx="29">
                        <c:v>1.01</c:v>
                      </c:pt>
                      <c:pt idx="30">
                        <c:v>0.98</c:v>
                      </c:pt>
                      <c:pt idx="31">
                        <c:v>0.99</c:v>
                      </c:pt>
                      <c:pt idx="32">
                        <c:v>0.97</c:v>
                      </c:pt>
                      <c:pt idx="33">
                        <c:v>0.98</c:v>
                      </c:pt>
                      <c:pt idx="34">
                        <c:v>0.97</c:v>
                      </c:pt>
                      <c:pt idx="35">
                        <c:v>1.01</c:v>
                      </c:pt>
                      <c:pt idx="36">
                        <c:v>1.01</c:v>
                      </c:pt>
                      <c:pt idx="37">
                        <c:v>1.01</c:v>
                      </c:pt>
                      <c:pt idx="38">
                        <c:v>1</c:v>
                      </c:pt>
                      <c:pt idx="39">
                        <c:v>1</c:v>
                      </c:pt>
                      <c:pt idx="40">
                        <c:v>0.97</c:v>
                      </c:pt>
                      <c:pt idx="41">
                        <c:v>0.99</c:v>
                      </c:pt>
                      <c:pt idx="42">
                        <c:v>0.92</c:v>
                      </c:pt>
                      <c:pt idx="43">
                        <c:v>0.91</c:v>
                      </c:pt>
                      <c:pt idx="44">
                        <c:v>0.9</c:v>
                      </c:pt>
                      <c:pt idx="45">
                        <c:v>0.89</c:v>
                      </c:pt>
                      <c:pt idx="46">
                        <c:v>0.88</c:v>
                      </c:pt>
                      <c:pt idx="47">
                        <c:v>0.88</c:v>
                      </c:pt>
                      <c:pt idx="48">
                        <c:v>0.87</c:v>
                      </c:pt>
                      <c:pt idx="49">
                        <c:v>0.86</c:v>
                      </c:pt>
                      <c:pt idx="50">
                        <c:v>1</c:v>
                      </c:pt>
                      <c:pt idx="51">
                        <c:v>1.02</c:v>
                      </c:pt>
                      <c:pt idx="52">
                        <c:v>1.01</c:v>
                      </c:pt>
                      <c:pt idx="53">
                        <c:v>1.01</c:v>
                      </c:pt>
                      <c:pt idx="54">
                        <c:v>0.98</c:v>
                      </c:pt>
                      <c:pt idx="55">
                        <c:v>0.99</c:v>
                      </c:pt>
                      <c:pt idx="56">
                        <c:v>1</c:v>
                      </c:pt>
                      <c:pt idx="57">
                        <c:v>0.99</c:v>
                      </c:pt>
                      <c:pt idx="58">
                        <c:v>1</c:v>
                      </c:pt>
                      <c:pt idx="59">
                        <c:v>0.99</c:v>
                      </c:pt>
                      <c:pt idx="60">
                        <c:v>0.99</c:v>
                      </c:pt>
                      <c:pt idx="61">
                        <c:v>0.98</c:v>
                      </c:pt>
                      <c:pt idx="62">
                        <c:v>0.98</c:v>
                      </c:pt>
                      <c:pt idx="63">
                        <c:v>0.98</c:v>
                      </c:pt>
                      <c:pt idx="64">
                        <c:v>1</c:v>
                      </c:pt>
                    </c:numCache>
                  </c:numRef>
                </c:val>
                <c:smooth val="0"/>
                <c:extLst xmlns:c15="http://schemas.microsoft.com/office/drawing/2012/chart">
                  <c:ext xmlns:c16="http://schemas.microsoft.com/office/drawing/2014/chart" uri="{C3380CC4-5D6E-409C-BE32-E72D297353CC}">
                    <c16:uniqueId val="{0000001A-F3EC-014B-99BE-C8401515DD94}"/>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'Full Data'!$AC$2</c15:sqref>
                        </c15:formulaRef>
                      </c:ext>
                    </c:extLst>
                    <c:strCache>
                      <c:ptCount val="1"/>
                      <c:pt idx="0">
                        <c:v>302.4.01 CPI</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Data'!$AC$3:$AC$67</c15:sqref>
                        </c15:formulaRef>
                      </c:ext>
                    </c:extLst>
                    <c:numCache>
                      <c:formatCode>General</c:formatCode>
                      <c:ptCount val="65"/>
                      <c:pt idx="0">
                        <c:v>1</c:v>
                      </c:pt>
                      <c:pt idx="1">
                        <c:v>0.97</c:v>
                      </c:pt>
                      <c:pt idx="2">
                        <c:v>0.97</c:v>
                      </c:pt>
                      <c:pt idx="3">
                        <c:v>0.98</c:v>
                      </c:pt>
                      <c:pt idx="4">
                        <c:v>0.94</c:v>
                      </c:pt>
                      <c:pt idx="5">
                        <c:v>1.08</c:v>
                      </c:pt>
                      <c:pt idx="6">
                        <c:v>1.04</c:v>
                      </c:pt>
                      <c:pt idx="7">
                        <c:v>1.02</c:v>
                      </c:pt>
                      <c:pt idx="8">
                        <c:v>0.99</c:v>
                      </c:pt>
                      <c:pt idx="9">
                        <c:v>0.98</c:v>
                      </c:pt>
                      <c:pt idx="10">
                        <c:v>1</c:v>
                      </c:pt>
                      <c:pt idx="11">
                        <c:v>1.06</c:v>
                      </c:pt>
                      <c:pt idx="12">
                        <c:v>1.05</c:v>
                      </c:pt>
                      <c:pt idx="13">
                        <c:v>1.04</c:v>
                      </c:pt>
                      <c:pt idx="14">
                        <c:v>1.01</c:v>
                      </c:pt>
                      <c:pt idx="15">
                        <c:v>1.01</c:v>
                      </c:pt>
                      <c:pt idx="16">
                        <c:v>1.01</c:v>
                      </c:pt>
                      <c:pt idx="17">
                        <c:v>1.02</c:v>
                      </c:pt>
                      <c:pt idx="18">
                        <c:v>1.05</c:v>
                      </c:pt>
                      <c:pt idx="19">
                        <c:v>1.05</c:v>
                      </c:pt>
                      <c:pt idx="20">
                        <c:v>1.06</c:v>
                      </c:pt>
                      <c:pt idx="21">
                        <c:v>1.05</c:v>
                      </c:pt>
                      <c:pt idx="22">
                        <c:v>1.03</c:v>
                      </c:pt>
                      <c:pt idx="23">
                        <c:v>1.02</c:v>
                      </c:pt>
                      <c:pt idx="24">
                        <c:v>0.99</c:v>
                      </c:pt>
                      <c:pt idx="25">
                        <c:v>1.01</c:v>
                      </c:pt>
                      <c:pt idx="26">
                        <c:v>1.01</c:v>
                      </c:pt>
                      <c:pt idx="27">
                        <c:v>1</c:v>
                      </c:pt>
                      <c:pt idx="28">
                        <c:v>0.97</c:v>
                      </c:pt>
                      <c:pt idx="29">
                        <c:v>0.99</c:v>
                      </c:pt>
                      <c:pt idx="30">
                        <c:v>0.97</c:v>
                      </c:pt>
                      <c:pt idx="31">
                        <c:v>0.99</c:v>
                      </c:pt>
                      <c:pt idx="32">
                        <c:v>0.98</c:v>
                      </c:pt>
                      <c:pt idx="33">
                        <c:v>0.99</c:v>
                      </c:pt>
                      <c:pt idx="34">
                        <c:v>0.99</c:v>
                      </c:pt>
                      <c:pt idx="35">
                        <c:v>0.98</c:v>
                      </c:pt>
                      <c:pt idx="36">
                        <c:v>0.96</c:v>
                      </c:pt>
                      <c:pt idx="37">
                        <c:v>0.94</c:v>
                      </c:pt>
                      <c:pt idx="38">
                        <c:v>0.94</c:v>
                      </c:pt>
                      <c:pt idx="39">
                        <c:v>0.94</c:v>
                      </c:pt>
                      <c:pt idx="40">
                        <c:v>0.95</c:v>
                      </c:pt>
                      <c:pt idx="41">
                        <c:v>0.96</c:v>
                      </c:pt>
                      <c:pt idx="42">
                        <c:v>0.96</c:v>
                      </c:pt>
                      <c:pt idx="43">
                        <c:v>0.95</c:v>
                      </c:pt>
                      <c:pt idx="44">
                        <c:v>0.97</c:v>
                      </c:pt>
                      <c:pt idx="45">
                        <c:v>0.97</c:v>
                      </c:pt>
                      <c:pt idx="46">
                        <c:v>0.97</c:v>
                      </c:pt>
                      <c:pt idx="47">
                        <c:v>0.95</c:v>
                      </c:pt>
                      <c:pt idx="48">
                        <c:v>0.95</c:v>
                      </c:pt>
                      <c:pt idx="49">
                        <c:v>0.96</c:v>
                      </c:pt>
                      <c:pt idx="50">
                        <c:v>0.99</c:v>
                      </c:pt>
                      <c:pt idx="51">
                        <c:v>1</c:v>
                      </c:pt>
                      <c:pt idx="52">
                        <c:v>1</c:v>
                      </c:pt>
                      <c:pt idx="53">
                        <c:v>0.98</c:v>
                      </c:pt>
                      <c:pt idx="54">
                        <c:v>0.99</c:v>
                      </c:pt>
                      <c:pt idx="55">
                        <c:v>1.01</c:v>
                      </c:pt>
                      <c:pt idx="56">
                        <c:v>1</c:v>
                      </c:pt>
                      <c:pt idx="57">
                        <c:v>1.01</c:v>
                      </c:pt>
                      <c:pt idx="58">
                        <c:v>1.01</c:v>
                      </c:pt>
                      <c:pt idx="59">
                        <c:v>1.02</c:v>
                      </c:pt>
                      <c:pt idx="60">
                        <c:v>1</c:v>
                      </c:pt>
                      <c:pt idx="61">
                        <c:v>1.02</c:v>
                      </c:pt>
                      <c:pt idx="62">
                        <c:v>1.02</c:v>
                      </c:pt>
                      <c:pt idx="63">
                        <c:v>1.01</c:v>
                      </c:pt>
                      <c:pt idx="64">
                        <c:v>1.03</c:v>
                      </c:pt>
                    </c:numCache>
                  </c:numRef>
                </c:val>
                <c:smooth val="0"/>
                <c:extLst xmlns:c15="http://schemas.microsoft.com/office/drawing/2012/chart">
                  <c:ext xmlns:c16="http://schemas.microsoft.com/office/drawing/2014/chart" uri="{C3380CC4-5D6E-409C-BE32-E72D297353CC}">
                    <c16:uniqueId val="{0000001B-F3EC-014B-99BE-C8401515DD94}"/>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'Full Data'!$AD$2</c15:sqref>
                        </c15:formulaRef>
                      </c:ext>
                    </c:extLst>
                    <c:strCache>
                      <c:ptCount val="1"/>
                      <c:pt idx="0">
                        <c:v>302.4.02 CPI</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Data'!$AD$3:$AD$67</c15:sqref>
                        </c15:formulaRef>
                      </c:ext>
                    </c:extLst>
                    <c:numCache>
                      <c:formatCode>General</c:formatCode>
                      <c:ptCount val="65"/>
                      <c:pt idx="0">
                        <c:v>1</c:v>
                      </c:pt>
                      <c:pt idx="1">
                        <c:v>1</c:v>
                      </c:pt>
                      <c:pt idx="2">
                        <c:v>1.01</c:v>
                      </c:pt>
                      <c:pt idx="3">
                        <c:v>1.03</c:v>
                      </c:pt>
                      <c:pt idx="4">
                        <c:v>0.99</c:v>
                      </c:pt>
                      <c:pt idx="5">
                        <c:v>0.99</c:v>
                      </c:pt>
                      <c:pt idx="6">
                        <c:v>1.08</c:v>
                      </c:pt>
                      <c:pt idx="7">
                        <c:v>1.03</c:v>
                      </c:pt>
                      <c:pt idx="8">
                        <c:v>1.02</c:v>
                      </c:pt>
                      <c:pt idx="9">
                        <c:v>1.07</c:v>
                      </c:pt>
                      <c:pt idx="10">
                        <c:v>1.05</c:v>
                      </c:pt>
                      <c:pt idx="11">
                        <c:v>0.99</c:v>
                      </c:pt>
                      <c:pt idx="12">
                        <c:v>1.01</c:v>
                      </c:pt>
                      <c:pt idx="13">
                        <c:v>1.04</c:v>
                      </c:pt>
                      <c:pt idx="14">
                        <c:v>1.03</c:v>
                      </c:pt>
                      <c:pt idx="15">
                        <c:v>1.04</c:v>
                      </c:pt>
                      <c:pt idx="16">
                        <c:v>1.05</c:v>
                      </c:pt>
                      <c:pt idx="17">
                        <c:v>1.05</c:v>
                      </c:pt>
                      <c:pt idx="18">
                        <c:v>1.03</c:v>
                      </c:pt>
                      <c:pt idx="19">
                        <c:v>1.05</c:v>
                      </c:pt>
                      <c:pt idx="20">
                        <c:v>1.05</c:v>
                      </c:pt>
                      <c:pt idx="21">
                        <c:v>1.03</c:v>
                      </c:pt>
                      <c:pt idx="22">
                        <c:v>1.04</c:v>
                      </c:pt>
                      <c:pt idx="23">
                        <c:v>1.03</c:v>
                      </c:pt>
                      <c:pt idx="24">
                        <c:v>1.05</c:v>
                      </c:pt>
                      <c:pt idx="25">
                        <c:v>1.03</c:v>
                      </c:pt>
                      <c:pt idx="26">
                        <c:v>1.04</c:v>
                      </c:pt>
                      <c:pt idx="27">
                        <c:v>1.02</c:v>
                      </c:pt>
                      <c:pt idx="28">
                        <c:v>1.01</c:v>
                      </c:pt>
                      <c:pt idx="29">
                        <c:v>1</c:v>
                      </c:pt>
                      <c:pt idx="30">
                        <c:v>1</c:v>
                      </c:pt>
                      <c:pt idx="31">
                        <c:v>0.99</c:v>
                      </c:pt>
                      <c:pt idx="32">
                        <c:v>1</c:v>
                      </c:pt>
                      <c:pt idx="33">
                        <c:v>0.98</c:v>
                      </c:pt>
                      <c:pt idx="34">
                        <c:v>0.98</c:v>
                      </c:pt>
                      <c:pt idx="35">
                        <c:v>0.98</c:v>
                      </c:pt>
                      <c:pt idx="36">
                        <c:v>0.98</c:v>
                      </c:pt>
                      <c:pt idx="37">
                        <c:v>0.95</c:v>
                      </c:pt>
                      <c:pt idx="38">
                        <c:v>0.94</c:v>
                      </c:pt>
                      <c:pt idx="39">
                        <c:v>0.92</c:v>
                      </c:pt>
                      <c:pt idx="40">
                        <c:v>0.92</c:v>
                      </c:pt>
                      <c:pt idx="41">
                        <c:v>0.91</c:v>
                      </c:pt>
                      <c:pt idx="42">
                        <c:v>0.91</c:v>
                      </c:pt>
                      <c:pt idx="43">
                        <c:v>0.92</c:v>
                      </c:pt>
                      <c:pt idx="44">
                        <c:v>0.92</c:v>
                      </c:pt>
                      <c:pt idx="45">
                        <c:v>0.93</c:v>
                      </c:pt>
                      <c:pt idx="46">
                        <c:v>0.92</c:v>
                      </c:pt>
                      <c:pt idx="47">
                        <c:v>0.91</c:v>
                      </c:pt>
                      <c:pt idx="48">
                        <c:v>0.91</c:v>
                      </c:pt>
                      <c:pt idx="49">
                        <c:v>0.93</c:v>
                      </c:pt>
                      <c:pt idx="50">
                        <c:v>1</c:v>
                      </c:pt>
                      <c:pt idx="51">
                        <c:v>1</c:v>
                      </c:pt>
                      <c:pt idx="52">
                        <c:v>1.01</c:v>
                      </c:pt>
                      <c:pt idx="53">
                        <c:v>1.01</c:v>
                      </c:pt>
                      <c:pt idx="54">
                        <c:v>1</c:v>
                      </c:pt>
                      <c:pt idx="55">
                        <c:v>0.98</c:v>
                      </c:pt>
                      <c:pt idx="56">
                        <c:v>1.02</c:v>
                      </c:pt>
                      <c:pt idx="57">
                        <c:v>1.01</c:v>
                      </c:pt>
                      <c:pt idx="58">
                        <c:v>0.99</c:v>
                      </c:pt>
                      <c:pt idx="59">
                        <c:v>0.97</c:v>
                      </c:pt>
                      <c:pt idx="60">
                        <c:v>0.99</c:v>
                      </c:pt>
                      <c:pt idx="61">
                        <c:v>0.98</c:v>
                      </c:pt>
                      <c:pt idx="62">
                        <c:v>0.96</c:v>
                      </c:pt>
                      <c:pt idx="63">
                        <c:v>0.96</c:v>
                      </c:pt>
                      <c:pt idx="64">
                        <c:v>0.96</c:v>
                      </c:pt>
                    </c:numCache>
                  </c:numRef>
                </c:val>
                <c:smooth val="0"/>
                <c:extLst xmlns:c15="http://schemas.microsoft.com/office/drawing/2012/chart">
                  <c:ext xmlns:c16="http://schemas.microsoft.com/office/drawing/2014/chart" uri="{C3380CC4-5D6E-409C-BE32-E72D297353CC}">
                    <c16:uniqueId val="{0000001C-F3EC-014B-99BE-C8401515DD94}"/>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'Full Data'!$AE$2</c15:sqref>
                        </c15:formulaRef>
                      </c:ext>
                    </c:extLst>
                    <c:strCache>
                      <c:ptCount val="1"/>
                      <c:pt idx="0">
                        <c:v>302.4.03 CPI</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Data'!$AE$3:$AE$67</c15:sqref>
                        </c15:formulaRef>
                      </c:ext>
                    </c:extLst>
                    <c:numCache>
                      <c:formatCode>General</c:formatCode>
                      <c:ptCount val="65"/>
                      <c:pt idx="0">
                        <c:v>1</c:v>
                      </c:pt>
                      <c:pt idx="1">
                        <c:v>1.05</c:v>
                      </c:pt>
                      <c:pt idx="2">
                        <c:v>1.07</c:v>
                      </c:pt>
                      <c:pt idx="3">
                        <c:v>1.07</c:v>
                      </c:pt>
                      <c:pt idx="4">
                        <c:v>1.07</c:v>
                      </c:pt>
                      <c:pt idx="5">
                        <c:v>1.0900000000000001</c:v>
                      </c:pt>
                      <c:pt idx="6">
                        <c:v>1.1399999999999999</c:v>
                      </c:pt>
                      <c:pt idx="7">
                        <c:v>1.1399999999999999</c:v>
                      </c:pt>
                      <c:pt idx="8">
                        <c:v>1.1299999999999999</c:v>
                      </c:pt>
                      <c:pt idx="9">
                        <c:v>1.08</c:v>
                      </c:pt>
                      <c:pt idx="10">
                        <c:v>1.03</c:v>
                      </c:pt>
                      <c:pt idx="11">
                        <c:v>0.99</c:v>
                      </c:pt>
                      <c:pt idx="12">
                        <c:v>0.97</c:v>
                      </c:pt>
                      <c:pt idx="13">
                        <c:v>0.88</c:v>
                      </c:pt>
                      <c:pt idx="14">
                        <c:v>0.91</c:v>
                      </c:pt>
                      <c:pt idx="15">
                        <c:v>0.92</c:v>
                      </c:pt>
                      <c:pt idx="16">
                        <c:v>0.93</c:v>
                      </c:pt>
                      <c:pt idx="17">
                        <c:v>1.01</c:v>
                      </c:pt>
                      <c:pt idx="18">
                        <c:v>1</c:v>
                      </c:pt>
                      <c:pt idx="19">
                        <c:v>1.02</c:v>
                      </c:pt>
                      <c:pt idx="20">
                        <c:v>1.03</c:v>
                      </c:pt>
                      <c:pt idx="21">
                        <c:v>1.02</c:v>
                      </c:pt>
                      <c:pt idx="22">
                        <c:v>1.02</c:v>
                      </c:pt>
                      <c:pt idx="23">
                        <c:v>1.02</c:v>
                      </c:pt>
                      <c:pt idx="24">
                        <c:v>1</c:v>
                      </c:pt>
                      <c:pt idx="25">
                        <c:v>1.07</c:v>
                      </c:pt>
                      <c:pt idx="26">
                        <c:v>1.29</c:v>
                      </c:pt>
                      <c:pt idx="27">
                        <c:v>1.35</c:v>
                      </c:pt>
                      <c:pt idx="28">
                        <c:v>1.41</c:v>
                      </c:pt>
                      <c:pt idx="29">
                        <c:v>1.38</c:v>
                      </c:pt>
                      <c:pt idx="30">
                        <c:v>1.35</c:v>
                      </c:pt>
                      <c:pt idx="31">
                        <c:v>1.29</c:v>
                      </c:pt>
                      <c:pt idx="32">
                        <c:v>1.25</c:v>
                      </c:pt>
                      <c:pt idx="33">
                        <c:v>1.17</c:v>
                      </c:pt>
                      <c:pt idx="34">
                        <c:v>1.1000000000000001</c:v>
                      </c:pt>
                      <c:pt idx="35">
                        <c:v>1.1000000000000001</c:v>
                      </c:pt>
                      <c:pt idx="36">
                        <c:v>1.1100000000000001</c:v>
                      </c:pt>
                      <c:pt idx="37">
                        <c:v>1.04</c:v>
                      </c:pt>
                      <c:pt idx="38">
                        <c:v>1.04</c:v>
                      </c:pt>
                      <c:pt idx="39">
                        <c:v>1.02</c:v>
                      </c:pt>
                      <c:pt idx="40">
                        <c:v>1</c:v>
                      </c:pt>
                      <c:pt idx="41">
                        <c:v>0.97</c:v>
                      </c:pt>
                      <c:pt idx="42">
                        <c:v>0.93</c:v>
                      </c:pt>
                      <c:pt idx="43">
                        <c:v>1.02</c:v>
                      </c:pt>
                      <c:pt idx="44">
                        <c:v>1</c:v>
                      </c:pt>
                      <c:pt idx="45">
                        <c:v>0.94</c:v>
                      </c:pt>
                      <c:pt idx="46">
                        <c:v>0.88</c:v>
                      </c:pt>
                      <c:pt idx="47">
                        <c:v>0.86</c:v>
                      </c:pt>
                      <c:pt idx="48">
                        <c:v>0.85</c:v>
                      </c:pt>
                      <c:pt idx="49">
                        <c:v>0.82</c:v>
                      </c:pt>
                      <c:pt idx="50">
                        <c:v>0.99</c:v>
                      </c:pt>
                      <c:pt idx="51">
                        <c:v>1</c:v>
                      </c:pt>
                      <c:pt idx="52">
                        <c:v>1.03</c:v>
                      </c:pt>
                      <c:pt idx="53">
                        <c:v>1.02</c:v>
                      </c:pt>
                      <c:pt idx="54">
                        <c:v>0.96</c:v>
                      </c:pt>
                      <c:pt idx="55">
                        <c:v>0.99</c:v>
                      </c:pt>
                      <c:pt idx="56">
                        <c:v>0.94</c:v>
                      </c:pt>
                      <c:pt idx="57">
                        <c:v>0.91</c:v>
                      </c:pt>
                      <c:pt idx="58">
                        <c:v>0.89</c:v>
                      </c:pt>
                      <c:pt idx="59">
                        <c:v>0.87</c:v>
                      </c:pt>
                      <c:pt idx="60">
                        <c:v>0.87</c:v>
                      </c:pt>
                      <c:pt idx="61">
                        <c:v>0.84</c:v>
                      </c:pt>
                      <c:pt idx="62">
                        <c:v>0.84</c:v>
                      </c:pt>
                      <c:pt idx="63">
                        <c:v>0.87</c:v>
                      </c:pt>
                      <c:pt idx="64">
                        <c:v>0.84</c:v>
                      </c:pt>
                    </c:numCache>
                  </c:numRef>
                </c:val>
                <c:smooth val="0"/>
                <c:extLst xmlns:c15="http://schemas.microsoft.com/office/drawing/2012/chart">
                  <c:ext xmlns:c16="http://schemas.microsoft.com/office/drawing/2014/chart" uri="{C3380CC4-5D6E-409C-BE32-E72D297353CC}">
                    <c16:uniqueId val="{0000001D-F3EC-014B-99BE-C8401515DD94}"/>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'Full Data'!$AF$2</c15:sqref>
                        </c15:formulaRef>
                      </c:ext>
                    </c:extLst>
                    <c:strCache>
                      <c:ptCount val="1"/>
                      <c:pt idx="0">
                        <c:v>302.4.04 CPI</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Data'!$AF$3:$AF$67</c15:sqref>
                        </c15:formulaRef>
                      </c:ext>
                    </c:extLst>
                    <c:numCache>
                      <c:formatCode>General</c:formatCode>
                      <c:ptCount val="65"/>
                      <c:pt idx="0">
                        <c:v>1</c:v>
                      </c:pt>
                      <c:pt idx="1">
                        <c:v>1.02</c:v>
                      </c:pt>
                      <c:pt idx="2">
                        <c:v>0.98</c:v>
                      </c:pt>
                      <c:pt idx="3">
                        <c:v>0.97</c:v>
                      </c:pt>
                      <c:pt idx="4">
                        <c:v>0.92</c:v>
                      </c:pt>
                      <c:pt idx="5">
                        <c:v>0.93</c:v>
                      </c:pt>
                      <c:pt idx="6">
                        <c:v>0.93</c:v>
                      </c:pt>
                      <c:pt idx="7">
                        <c:v>0.93</c:v>
                      </c:pt>
                      <c:pt idx="8">
                        <c:v>0.92</c:v>
                      </c:pt>
                      <c:pt idx="9">
                        <c:v>0.92</c:v>
                      </c:pt>
                      <c:pt idx="10">
                        <c:v>0.88</c:v>
                      </c:pt>
                      <c:pt idx="11">
                        <c:v>0.93</c:v>
                      </c:pt>
                      <c:pt idx="12">
                        <c:v>0.93</c:v>
                      </c:pt>
                      <c:pt idx="13">
                        <c:v>0.91</c:v>
                      </c:pt>
                      <c:pt idx="14">
                        <c:v>0.9</c:v>
                      </c:pt>
                      <c:pt idx="15">
                        <c:v>0.9</c:v>
                      </c:pt>
                      <c:pt idx="16">
                        <c:v>0.9</c:v>
                      </c:pt>
                      <c:pt idx="17">
                        <c:v>0.9</c:v>
                      </c:pt>
                      <c:pt idx="18">
                        <c:v>0.89</c:v>
                      </c:pt>
                      <c:pt idx="19">
                        <c:v>0.89</c:v>
                      </c:pt>
                      <c:pt idx="20">
                        <c:v>0.88</c:v>
                      </c:pt>
                      <c:pt idx="21">
                        <c:v>0.89</c:v>
                      </c:pt>
                      <c:pt idx="22">
                        <c:v>0.88</c:v>
                      </c:pt>
                      <c:pt idx="23">
                        <c:v>0.88</c:v>
                      </c:pt>
                      <c:pt idx="24">
                        <c:v>0.88</c:v>
                      </c:pt>
                      <c:pt idx="25">
                        <c:v>0.87</c:v>
                      </c:pt>
                      <c:pt idx="26">
                        <c:v>0.87</c:v>
                      </c:pt>
                      <c:pt idx="27">
                        <c:v>0.86</c:v>
                      </c:pt>
                      <c:pt idx="28">
                        <c:v>0.86</c:v>
                      </c:pt>
                      <c:pt idx="29">
                        <c:v>0.84</c:v>
                      </c:pt>
                      <c:pt idx="30">
                        <c:v>0.83</c:v>
                      </c:pt>
                      <c:pt idx="31">
                        <c:v>0.82</c:v>
                      </c:pt>
                      <c:pt idx="32">
                        <c:v>0.82</c:v>
                      </c:pt>
                      <c:pt idx="33">
                        <c:v>0.8</c:v>
                      </c:pt>
                      <c:pt idx="34">
                        <c:v>0.78</c:v>
                      </c:pt>
                      <c:pt idx="35">
                        <c:v>0.78</c:v>
                      </c:pt>
                      <c:pt idx="36">
                        <c:v>0.78</c:v>
                      </c:pt>
                      <c:pt idx="37">
                        <c:v>0.77</c:v>
                      </c:pt>
                      <c:pt idx="38">
                        <c:v>0.77</c:v>
                      </c:pt>
                      <c:pt idx="39">
                        <c:v>0.76</c:v>
                      </c:pt>
                      <c:pt idx="40">
                        <c:v>0.75</c:v>
                      </c:pt>
                      <c:pt idx="41">
                        <c:v>0.75</c:v>
                      </c:pt>
                      <c:pt idx="42">
                        <c:v>0.74</c:v>
                      </c:pt>
                      <c:pt idx="43">
                        <c:v>0.75</c:v>
                      </c:pt>
                      <c:pt idx="44">
                        <c:v>0.74</c:v>
                      </c:pt>
                      <c:pt idx="45">
                        <c:v>0.74</c:v>
                      </c:pt>
                      <c:pt idx="46">
                        <c:v>0.73</c:v>
                      </c:pt>
                      <c:pt idx="47">
                        <c:v>0.73</c:v>
                      </c:pt>
                      <c:pt idx="48">
                        <c:v>0.72</c:v>
                      </c:pt>
                      <c:pt idx="49">
                        <c:v>0.73</c:v>
                      </c:pt>
                      <c:pt idx="50">
                        <c:v>0.98</c:v>
                      </c:pt>
                      <c:pt idx="51">
                        <c:v>0.97</c:v>
                      </c:pt>
                      <c:pt idx="52">
                        <c:v>0.96</c:v>
                      </c:pt>
                      <c:pt idx="53">
                        <c:v>0.96</c:v>
                      </c:pt>
                      <c:pt idx="54">
                        <c:v>0.95</c:v>
                      </c:pt>
                      <c:pt idx="55">
                        <c:v>0.93</c:v>
                      </c:pt>
                      <c:pt idx="56">
                        <c:v>0.92</c:v>
                      </c:pt>
                      <c:pt idx="57">
                        <c:v>0.92</c:v>
                      </c:pt>
                      <c:pt idx="58">
                        <c:v>0.91</c:v>
                      </c:pt>
                      <c:pt idx="59">
                        <c:v>0.91</c:v>
                      </c:pt>
                      <c:pt idx="60">
                        <c:v>0.91</c:v>
                      </c:pt>
                      <c:pt idx="61">
                        <c:v>0.91</c:v>
                      </c:pt>
                      <c:pt idx="62">
                        <c:v>0.91</c:v>
                      </c:pt>
                      <c:pt idx="63">
                        <c:v>0.9</c:v>
                      </c:pt>
                      <c:pt idx="64">
                        <c:v>0.9</c:v>
                      </c:pt>
                    </c:numCache>
                  </c:numRef>
                </c:val>
                <c:smooth val="0"/>
                <c:extLst xmlns:c15="http://schemas.microsoft.com/office/drawing/2012/chart">
                  <c:ext xmlns:c16="http://schemas.microsoft.com/office/drawing/2014/chart" uri="{C3380CC4-5D6E-409C-BE32-E72D297353CC}">
                    <c16:uniqueId val="{0000001E-F3EC-014B-99BE-C8401515DD94}"/>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'Full Data'!$AG$2</c15:sqref>
                        </c15:formulaRef>
                      </c:ext>
                    </c:extLst>
                    <c:strCache>
                      <c:ptCount val="1"/>
                      <c:pt idx="0">
                        <c:v>302.4.05 CPI</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Data'!$AG$3:$AG$67</c15:sqref>
                        </c15:formulaRef>
                      </c:ext>
                    </c:extLst>
                    <c:numCache>
                      <c:formatCode>General</c:formatCode>
                      <c:ptCount val="65"/>
                      <c:pt idx="0">
                        <c:v>1</c:v>
                      </c:pt>
                      <c:pt idx="1">
                        <c:v>1</c:v>
                      </c:pt>
                      <c:pt idx="2">
                        <c:v>0.95</c:v>
                      </c:pt>
                      <c:pt idx="3">
                        <c:v>1.07</c:v>
                      </c:pt>
                      <c:pt idx="4">
                        <c:v>1.03</c:v>
                      </c:pt>
                      <c:pt idx="5">
                        <c:v>0.99</c:v>
                      </c:pt>
                      <c:pt idx="6">
                        <c:v>1.06</c:v>
                      </c:pt>
                      <c:pt idx="7">
                        <c:v>1.08</c:v>
                      </c:pt>
                      <c:pt idx="8">
                        <c:v>1.08</c:v>
                      </c:pt>
                      <c:pt idx="9">
                        <c:v>1.17</c:v>
                      </c:pt>
                      <c:pt idx="10">
                        <c:v>1.1599999999999999</c:v>
                      </c:pt>
                      <c:pt idx="11">
                        <c:v>1.1599999999999999</c:v>
                      </c:pt>
                      <c:pt idx="12">
                        <c:v>1.17</c:v>
                      </c:pt>
                      <c:pt idx="13">
                        <c:v>1.1399999999999999</c:v>
                      </c:pt>
                      <c:pt idx="14">
                        <c:v>1.1000000000000001</c:v>
                      </c:pt>
                      <c:pt idx="15">
                        <c:v>1.07</c:v>
                      </c:pt>
                      <c:pt idx="16">
                        <c:v>0.97</c:v>
                      </c:pt>
                      <c:pt idx="17">
                        <c:v>1</c:v>
                      </c:pt>
                      <c:pt idx="18">
                        <c:v>0.99</c:v>
                      </c:pt>
                      <c:pt idx="19">
                        <c:v>0.99</c:v>
                      </c:pt>
                      <c:pt idx="20">
                        <c:v>1.02</c:v>
                      </c:pt>
                      <c:pt idx="21">
                        <c:v>1.04</c:v>
                      </c:pt>
                      <c:pt idx="22">
                        <c:v>1.07</c:v>
                      </c:pt>
                      <c:pt idx="23">
                        <c:v>1.1100000000000001</c:v>
                      </c:pt>
                      <c:pt idx="24">
                        <c:v>1.1200000000000001</c:v>
                      </c:pt>
                      <c:pt idx="25">
                        <c:v>1.1399999999999999</c:v>
                      </c:pt>
                      <c:pt idx="26">
                        <c:v>1.18</c:v>
                      </c:pt>
                      <c:pt idx="27">
                        <c:v>1.19</c:v>
                      </c:pt>
                      <c:pt idx="28">
                        <c:v>1.17</c:v>
                      </c:pt>
                      <c:pt idx="29">
                        <c:v>1.17</c:v>
                      </c:pt>
                      <c:pt idx="30">
                        <c:v>1.1200000000000001</c:v>
                      </c:pt>
                      <c:pt idx="31">
                        <c:v>1.1200000000000001</c:v>
                      </c:pt>
                      <c:pt idx="32">
                        <c:v>1.1299999999999999</c:v>
                      </c:pt>
                      <c:pt idx="33">
                        <c:v>1.1100000000000001</c:v>
                      </c:pt>
                      <c:pt idx="34">
                        <c:v>1.1000000000000001</c:v>
                      </c:pt>
                      <c:pt idx="35">
                        <c:v>1.1200000000000001</c:v>
                      </c:pt>
                      <c:pt idx="36">
                        <c:v>1.1399999999999999</c:v>
                      </c:pt>
                      <c:pt idx="37">
                        <c:v>1.04</c:v>
                      </c:pt>
                      <c:pt idx="38">
                        <c:v>1</c:v>
                      </c:pt>
                      <c:pt idx="39">
                        <c:v>0.97</c:v>
                      </c:pt>
                      <c:pt idx="40">
                        <c:v>0.94</c:v>
                      </c:pt>
                      <c:pt idx="41">
                        <c:v>0.93</c:v>
                      </c:pt>
                      <c:pt idx="42">
                        <c:v>0.92</c:v>
                      </c:pt>
                      <c:pt idx="43">
                        <c:v>0.91</c:v>
                      </c:pt>
                      <c:pt idx="44">
                        <c:v>0.88</c:v>
                      </c:pt>
                      <c:pt idx="45">
                        <c:v>0.88</c:v>
                      </c:pt>
                      <c:pt idx="46">
                        <c:v>0.89</c:v>
                      </c:pt>
                      <c:pt idx="47">
                        <c:v>0.88</c:v>
                      </c:pt>
                      <c:pt idx="48">
                        <c:v>0.88</c:v>
                      </c:pt>
                      <c:pt idx="49">
                        <c:v>0.88</c:v>
                      </c:pt>
                      <c:pt idx="50">
                        <c:v>0.98</c:v>
                      </c:pt>
                      <c:pt idx="51">
                        <c:v>0.98</c:v>
                      </c:pt>
                      <c:pt idx="52">
                        <c:v>0.98</c:v>
                      </c:pt>
                      <c:pt idx="53">
                        <c:v>0.98</c:v>
                      </c:pt>
                      <c:pt idx="54">
                        <c:v>0.99</c:v>
                      </c:pt>
                      <c:pt idx="55">
                        <c:v>1</c:v>
                      </c:pt>
                      <c:pt idx="56">
                        <c:v>0.99</c:v>
                      </c:pt>
                      <c:pt idx="57">
                        <c:v>1</c:v>
                      </c:pt>
                      <c:pt idx="58">
                        <c:v>1</c:v>
                      </c:pt>
                      <c:pt idx="59">
                        <c:v>0.99</c:v>
                      </c:pt>
                      <c:pt idx="60">
                        <c:v>1</c:v>
                      </c:pt>
                      <c:pt idx="61">
                        <c:v>0.99</c:v>
                      </c:pt>
                      <c:pt idx="62">
                        <c:v>0.98</c:v>
                      </c:pt>
                      <c:pt idx="63">
                        <c:v>0.98</c:v>
                      </c:pt>
                      <c:pt idx="64">
                        <c:v>0.97</c:v>
                      </c:pt>
                    </c:numCache>
                  </c:numRef>
                </c:val>
                <c:smooth val="0"/>
                <c:extLst xmlns:c15="http://schemas.microsoft.com/office/drawing/2012/chart">
                  <c:ext xmlns:c16="http://schemas.microsoft.com/office/drawing/2014/chart" uri="{C3380CC4-5D6E-409C-BE32-E72D297353CC}">
                    <c16:uniqueId val="{0000001F-F3EC-014B-99BE-C8401515DD94}"/>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'Full Data'!$AH$2</c15:sqref>
                        </c15:formulaRef>
                      </c:ext>
                    </c:extLst>
                    <c:strCache>
                      <c:ptCount val="1"/>
                      <c:pt idx="0">
                        <c:v>Schedule Variance</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Data'!$AH$3:$AH$67</c15:sqref>
                        </c15:formulaRef>
                      </c:ext>
                    </c:extLst>
                    <c:numCache>
                      <c:formatCode>"$"#,##0_);[Red]\("$"#,##0\)</c:formatCode>
                      <c:ptCount val="65"/>
                      <c:pt idx="0">
                        <c:v>0</c:v>
                      </c:pt>
                      <c:pt idx="1">
                        <c:v>-93971</c:v>
                      </c:pt>
                      <c:pt idx="2">
                        <c:v>1372100</c:v>
                      </c:pt>
                      <c:pt idx="3">
                        <c:v>-36589</c:v>
                      </c:pt>
                      <c:pt idx="4">
                        <c:v>-1486768</c:v>
                      </c:pt>
                      <c:pt idx="5">
                        <c:v>-1145980</c:v>
                      </c:pt>
                      <c:pt idx="6">
                        <c:v>-1275470</c:v>
                      </c:pt>
                      <c:pt idx="7">
                        <c:v>-1452295</c:v>
                      </c:pt>
                      <c:pt idx="8">
                        <c:v>-1609682</c:v>
                      </c:pt>
                      <c:pt idx="9">
                        <c:v>-1074027</c:v>
                      </c:pt>
                      <c:pt idx="10">
                        <c:v>-2434982</c:v>
                      </c:pt>
                      <c:pt idx="11">
                        <c:v>-4872593</c:v>
                      </c:pt>
                      <c:pt idx="12">
                        <c:v>-4345264</c:v>
                      </c:pt>
                      <c:pt idx="13">
                        <c:v>-1874313</c:v>
                      </c:pt>
                      <c:pt idx="14">
                        <c:v>-3210268</c:v>
                      </c:pt>
                      <c:pt idx="15">
                        <c:v>-3159893</c:v>
                      </c:pt>
                      <c:pt idx="16">
                        <c:v>-3290101</c:v>
                      </c:pt>
                      <c:pt idx="17">
                        <c:v>-3677388</c:v>
                      </c:pt>
                      <c:pt idx="18">
                        <c:v>-3686446</c:v>
                      </c:pt>
                      <c:pt idx="19">
                        <c:v>-5353052</c:v>
                      </c:pt>
                      <c:pt idx="20">
                        <c:v>-5370506</c:v>
                      </c:pt>
                      <c:pt idx="21">
                        <c:v>-5297966</c:v>
                      </c:pt>
                      <c:pt idx="22">
                        <c:v>-5212773</c:v>
                      </c:pt>
                      <c:pt idx="23">
                        <c:v>-2994319</c:v>
                      </c:pt>
                      <c:pt idx="24">
                        <c:v>-3866778</c:v>
                      </c:pt>
                      <c:pt idx="25">
                        <c:v>-3844787</c:v>
                      </c:pt>
                      <c:pt idx="26">
                        <c:v>-3851106</c:v>
                      </c:pt>
                      <c:pt idx="27">
                        <c:v>-2793656</c:v>
                      </c:pt>
                      <c:pt idx="28">
                        <c:v>-2701441</c:v>
                      </c:pt>
                      <c:pt idx="29">
                        <c:v>-3209916</c:v>
                      </c:pt>
                      <c:pt idx="30">
                        <c:v>-3441009</c:v>
                      </c:pt>
                      <c:pt idx="31">
                        <c:v>-4531048</c:v>
                      </c:pt>
                      <c:pt idx="32">
                        <c:v>-5087427</c:v>
                      </c:pt>
                      <c:pt idx="33">
                        <c:v>-5192347</c:v>
                      </c:pt>
                      <c:pt idx="34">
                        <c:v>-4061062</c:v>
                      </c:pt>
                      <c:pt idx="35">
                        <c:v>-4711106</c:v>
                      </c:pt>
                      <c:pt idx="36">
                        <c:v>-4934368</c:v>
                      </c:pt>
                      <c:pt idx="37">
                        <c:v>-5637704</c:v>
                      </c:pt>
                      <c:pt idx="38">
                        <c:v>-6593958</c:v>
                      </c:pt>
                      <c:pt idx="39">
                        <c:v>-6743347</c:v>
                      </c:pt>
                      <c:pt idx="40">
                        <c:v>-6048811</c:v>
                      </c:pt>
                      <c:pt idx="41">
                        <c:v>-5909604</c:v>
                      </c:pt>
                      <c:pt idx="42">
                        <c:v>-6180400</c:v>
                      </c:pt>
                      <c:pt idx="43">
                        <c:v>-6398593</c:v>
                      </c:pt>
                      <c:pt idx="44">
                        <c:v>-6485608</c:v>
                      </c:pt>
                      <c:pt idx="45">
                        <c:v>-6229869</c:v>
                      </c:pt>
                      <c:pt idx="46">
                        <c:v>-7967365</c:v>
                      </c:pt>
                      <c:pt idx="47">
                        <c:v>-9514839</c:v>
                      </c:pt>
                      <c:pt idx="48">
                        <c:v>-10668917</c:v>
                      </c:pt>
                      <c:pt idx="49">
                        <c:v>-11017337</c:v>
                      </c:pt>
                      <c:pt idx="50">
                        <c:v>-409511</c:v>
                      </c:pt>
                      <c:pt idx="51">
                        <c:v>-651899</c:v>
                      </c:pt>
                      <c:pt idx="52">
                        <c:v>-1226475</c:v>
                      </c:pt>
                      <c:pt idx="53">
                        <c:v>-1786318</c:v>
                      </c:pt>
                      <c:pt idx="54">
                        <c:v>-2043163</c:v>
                      </c:pt>
                      <c:pt idx="55">
                        <c:v>-1838499</c:v>
                      </c:pt>
                      <c:pt idx="56">
                        <c:v>-1241947</c:v>
                      </c:pt>
                      <c:pt idx="57">
                        <c:v>-1762005</c:v>
                      </c:pt>
                      <c:pt idx="58">
                        <c:v>-2146264</c:v>
                      </c:pt>
                      <c:pt idx="59">
                        <c:v>-2584264</c:v>
                      </c:pt>
                      <c:pt idx="60">
                        <c:v>-3225973</c:v>
                      </c:pt>
                      <c:pt idx="61">
                        <c:v>-3298356</c:v>
                      </c:pt>
                      <c:pt idx="62">
                        <c:v>-2769187</c:v>
                      </c:pt>
                      <c:pt idx="63">
                        <c:v>-2040589</c:v>
                      </c:pt>
                      <c:pt idx="64">
                        <c:v>-2611949</c:v>
                      </c:pt>
                    </c:numCache>
                  </c:numRef>
                </c:val>
                <c:smooth val="0"/>
                <c:extLst xmlns:c15="http://schemas.microsoft.com/office/drawing/2012/chart">
                  <c:ext xmlns:c16="http://schemas.microsoft.com/office/drawing/2014/chart" uri="{C3380CC4-5D6E-409C-BE32-E72D297353CC}">
                    <c16:uniqueId val="{00000020-F3EC-014B-99BE-C8401515DD94}"/>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'Full Data'!$AI$2</c15:sqref>
                        </c15:formulaRef>
                      </c:ext>
                    </c:extLst>
                    <c:strCache>
                      <c:ptCount val="1"/>
                      <c:pt idx="0">
                        <c:v>302.1 Project Management</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Data'!$AI$3:$AI$67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-21740</c:v>
                      </c:pt>
                      <c:pt idx="16">
                        <c:v>-41505</c:v>
                      </c:pt>
                      <c:pt idx="17">
                        <c:v>0</c:v>
                      </c:pt>
                      <c:pt idx="18">
                        <c:v>0</c:v>
                      </c:pt>
                      <c:pt idx="19">
                        <c:v>0</c:v>
                      </c:pt>
                      <c:pt idx="20">
                        <c:v>0</c:v>
                      </c:pt>
                      <c:pt idx="21">
                        <c:v>-3879</c:v>
                      </c:pt>
                      <c:pt idx="22">
                        <c:v>-7250</c:v>
                      </c:pt>
                      <c:pt idx="23">
                        <c:v>0</c:v>
                      </c:pt>
                      <c:pt idx="24">
                        <c:v>0</c:v>
                      </c:pt>
                      <c:pt idx="25">
                        <c:v>0</c:v>
                      </c:pt>
                      <c:pt idx="26">
                        <c:v>0</c:v>
                      </c:pt>
                      <c:pt idx="27">
                        <c:v>-20275</c:v>
                      </c:pt>
                      <c:pt idx="28">
                        <c:v>-38706</c:v>
                      </c:pt>
                      <c:pt idx="29">
                        <c:v>0</c:v>
                      </c:pt>
                      <c:pt idx="30">
                        <c:v>-57260</c:v>
                      </c:pt>
                      <c:pt idx="31">
                        <c:v>-30139</c:v>
                      </c:pt>
                      <c:pt idx="32">
                        <c:v>-73814</c:v>
                      </c:pt>
                      <c:pt idx="33">
                        <c:v>-16346</c:v>
                      </c:pt>
                      <c:pt idx="34">
                        <c:v>-77608</c:v>
                      </c:pt>
                      <c:pt idx="35">
                        <c:v>-80055</c:v>
                      </c:pt>
                      <c:pt idx="36">
                        <c:v>-126996</c:v>
                      </c:pt>
                      <c:pt idx="37">
                        <c:v>-96260</c:v>
                      </c:pt>
                      <c:pt idx="38">
                        <c:v>-219125</c:v>
                      </c:pt>
                      <c:pt idx="39">
                        <c:v>-210608</c:v>
                      </c:pt>
                      <c:pt idx="40">
                        <c:v>-306119</c:v>
                      </c:pt>
                      <c:pt idx="41">
                        <c:v>-277704</c:v>
                      </c:pt>
                      <c:pt idx="42">
                        <c:v>-322498</c:v>
                      </c:pt>
                      <c:pt idx="43">
                        <c:v>-365562</c:v>
                      </c:pt>
                      <c:pt idx="44">
                        <c:v>-365562</c:v>
                      </c:pt>
                      <c:pt idx="45">
                        <c:v>-288327</c:v>
                      </c:pt>
                      <c:pt idx="46">
                        <c:v>-280268</c:v>
                      </c:pt>
                      <c:pt idx="47">
                        <c:v>-174205</c:v>
                      </c:pt>
                      <c:pt idx="48">
                        <c:v>-172615</c:v>
                      </c:pt>
                      <c:pt idx="49">
                        <c:v>-160930</c:v>
                      </c:pt>
                      <c:pt idx="50">
                        <c:v>-9173</c:v>
                      </c:pt>
                      <c:pt idx="51">
                        <c:v>-17014</c:v>
                      </c:pt>
                      <c:pt idx="52">
                        <c:v>-16161</c:v>
                      </c:pt>
                      <c:pt idx="53">
                        <c:v>-25572</c:v>
                      </c:pt>
                      <c:pt idx="54">
                        <c:v>-74821</c:v>
                      </c:pt>
                      <c:pt idx="55">
                        <c:v>-123475</c:v>
                      </c:pt>
                      <c:pt idx="56">
                        <c:v>-22203</c:v>
                      </c:pt>
                      <c:pt idx="57">
                        <c:v>2333</c:v>
                      </c:pt>
                      <c:pt idx="58">
                        <c:v>19971</c:v>
                      </c:pt>
                      <c:pt idx="59">
                        <c:v>-92945</c:v>
                      </c:pt>
                      <c:pt idx="60">
                        <c:v>-69063</c:v>
                      </c:pt>
                      <c:pt idx="61">
                        <c:v>-70009</c:v>
                      </c:pt>
                      <c:pt idx="62">
                        <c:v>-70009</c:v>
                      </c:pt>
                      <c:pt idx="63">
                        <c:v>-70009</c:v>
                      </c:pt>
                      <c:pt idx="64">
                        <c:v>-70009</c:v>
                      </c:pt>
                    </c:numCache>
                  </c:numRef>
                </c:val>
                <c:smooth val="0"/>
                <c:extLst xmlns:c15="http://schemas.microsoft.com/office/drawing/2012/chart">
                  <c:ext xmlns:c16="http://schemas.microsoft.com/office/drawing/2014/chart" uri="{C3380CC4-5D6E-409C-BE32-E72D297353CC}">
                    <c16:uniqueId val="{00000021-F3EC-014B-99BE-C8401515DD94}"/>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'Full Data'!$AJ$2</c15:sqref>
                        </c15:formulaRef>
                      </c:ext>
                    </c:extLst>
                    <c:strCache>
                      <c:ptCount val="1"/>
                      <c:pt idx="0">
                        <c:v>302.2.01 Magnets Integration and Coordination</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Data'!$AJ$3:$AJ$67</c15:sqref>
                        </c15:formulaRef>
                      </c:ext>
                    </c:extLst>
                    <c:numCache>
                      <c:formatCode>"$"#,##0_);[Red]\("$"#,##0\)</c:formatCode>
                      <c:ptCount val="65"/>
                      <c:pt idx="0">
                        <c:v>0</c:v>
                      </c:pt>
                      <c:pt idx="1">
                        <c:v>902</c:v>
                      </c:pt>
                      <c:pt idx="2">
                        <c:v>15836</c:v>
                      </c:pt>
                      <c:pt idx="3">
                        <c:v>0</c:v>
                      </c:pt>
                      <c:pt idx="4">
                        <c:v>0</c:v>
                      </c:pt>
                      <c:pt idx="5">
                        <c:v>0</c:v>
                      </c:pt>
                      <c:pt idx="6">
                        <c:v>0</c:v>
                      </c:pt>
                      <c:pt idx="7">
                        <c:v>-10931</c:v>
                      </c:pt>
                      <c:pt idx="8">
                        <c:v>0</c:v>
                      </c:pt>
                      <c:pt idx="9">
                        <c:v>59132</c:v>
                      </c:pt>
                      <c:pt idx="10">
                        <c:v>24363</c:v>
                      </c:pt>
                      <c:pt idx="11">
                        <c:v>-6881</c:v>
                      </c:pt>
                      <c:pt idx="12">
                        <c:v>47512</c:v>
                      </c:pt>
                      <c:pt idx="13">
                        <c:v>6488</c:v>
                      </c:pt>
                      <c:pt idx="14">
                        <c:v>-7780</c:v>
                      </c:pt>
                      <c:pt idx="15">
                        <c:v>-4638</c:v>
                      </c:pt>
                      <c:pt idx="16">
                        <c:v>-9425</c:v>
                      </c:pt>
                      <c:pt idx="17">
                        <c:v>0</c:v>
                      </c:pt>
                      <c:pt idx="18">
                        <c:v>0</c:v>
                      </c:pt>
                      <c:pt idx="19">
                        <c:v>0</c:v>
                      </c:pt>
                      <c:pt idx="20">
                        <c:v>0</c:v>
                      </c:pt>
                      <c:pt idx="21">
                        <c:v>0</c:v>
                      </c:pt>
                      <c:pt idx="22">
                        <c:v>-18965</c:v>
                      </c:pt>
                      <c:pt idx="23">
                        <c:v>-1340</c:v>
                      </c:pt>
                      <c:pt idx="24">
                        <c:v>-1896</c:v>
                      </c:pt>
                      <c:pt idx="25">
                        <c:v>-1032</c:v>
                      </c:pt>
                      <c:pt idx="26">
                        <c:v>0</c:v>
                      </c:pt>
                      <c:pt idx="27">
                        <c:v>-12756</c:v>
                      </c:pt>
                      <c:pt idx="28">
                        <c:v>-15272</c:v>
                      </c:pt>
                      <c:pt idx="29">
                        <c:v>-15272</c:v>
                      </c:pt>
                      <c:pt idx="30">
                        <c:v>-3388</c:v>
                      </c:pt>
                      <c:pt idx="31">
                        <c:v>0</c:v>
                      </c:pt>
                      <c:pt idx="32">
                        <c:v>-15278</c:v>
                      </c:pt>
                      <c:pt idx="33">
                        <c:v>-17326</c:v>
                      </c:pt>
                      <c:pt idx="34">
                        <c:v>-19280</c:v>
                      </c:pt>
                      <c:pt idx="35">
                        <c:v>-21137</c:v>
                      </c:pt>
                      <c:pt idx="36">
                        <c:v>-28134</c:v>
                      </c:pt>
                      <c:pt idx="37">
                        <c:v>-61087</c:v>
                      </c:pt>
                      <c:pt idx="38">
                        <c:v>-61068</c:v>
                      </c:pt>
                      <c:pt idx="39">
                        <c:v>-88282</c:v>
                      </c:pt>
                      <c:pt idx="40">
                        <c:v>-31615</c:v>
                      </c:pt>
                      <c:pt idx="41">
                        <c:v>-31615</c:v>
                      </c:pt>
                      <c:pt idx="42">
                        <c:v>-47233</c:v>
                      </c:pt>
                      <c:pt idx="43">
                        <c:v>-47233</c:v>
                      </c:pt>
                      <c:pt idx="44">
                        <c:v>-40246</c:v>
                      </c:pt>
                      <c:pt idx="45">
                        <c:v>-42339</c:v>
                      </c:pt>
                      <c:pt idx="46">
                        <c:v>-44468</c:v>
                      </c:pt>
                      <c:pt idx="47">
                        <c:v>-46490</c:v>
                      </c:pt>
                      <c:pt idx="48">
                        <c:v>-40474</c:v>
                      </c:pt>
                      <c:pt idx="49">
                        <c:v>-37466</c:v>
                      </c:pt>
                      <c:pt idx="50">
                        <c:v>-9053</c:v>
                      </c:pt>
                      <c:pt idx="51">
                        <c:v>-15713</c:v>
                      </c:pt>
                      <c:pt idx="52">
                        <c:v>-49339</c:v>
                      </c:pt>
                      <c:pt idx="53">
                        <c:v>-49263</c:v>
                      </c:pt>
                      <c:pt idx="54">
                        <c:v>-50966</c:v>
                      </c:pt>
                      <c:pt idx="55">
                        <c:v>-7601</c:v>
                      </c:pt>
                      <c:pt idx="56">
                        <c:v>-12781</c:v>
                      </c:pt>
                      <c:pt idx="57">
                        <c:v>-11504</c:v>
                      </c:pt>
                      <c:pt idx="58">
                        <c:v>-10226</c:v>
                      </c:pt>
                      <c:pt idx="59">
                        <c:v>-9588</c:v>
                      </c:pt>
                      <c:pt idx="60">
                        <c:v>654</c:v>
                      </c:pt>
                      <c:pt idx="61">
                        <c:v>0</c:v>
                      </c:pt>
                      <c:pt idx="62">
                        <c:v>0</c:v>
                      </c:pt>
                      <c:pt idx="63">
                        <c:v>-963</c:v>
                      </c:pt>
                      <c:pt idx="64">
                        <c:v>-1927</c:v>
                      </c:pt>
                    </c:numCache>
                  </c:numRef>
                </c:val>
                <c:smooth val="0"/>
                <c:extLst xmlns:c15="http://schemas.microsoft.com/office/drawing/2012/chart">
                  <c:ext xmlns:c16="http://schemas.microsoft.com/office/drawing/2014/chart" uri="{C3380CC4-5D6E-409C-BE32-E72D297353CC}">
                    <c16:uniqueId val="{00000022-F3EC-014B-99BE-C8401515DD94}"/>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'Full Data'!$AK$2</c15:sqref>
                        </c15:formulaRef>
                      </c:ext>
                    </c:extLst>
                    <c:strCache>
                      <c:ptCount val="1"/>
                      <c:pt idx="0">
                        <c:v>302.2.02 Strand Procurement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Data'!$AK$3:$AK$67</c15:sqref>
                        </c15:formulaRef>
                      </c:ext>
                    </c:extLst>
                    <c:numCache>
                      <c:formatCode>"$"#,##0_);[Red]\("$"#,##0\)</c:formatCode>
                      <c:ptCount val="65"/>
                      <c:pt idx="0">
                        <c:v>0</c:v>
                      </c:pt>
                      <c:pt idx="1">
                        <c:v>-137625</c:v>
                      </c:pt>
                      <c:pt idx="2">
                        <c:v>379894</c:v>
                      </c:pt>
                      <c:pt idx="3">
                        <c:v>7362</c:v>
                      </c:pt>
                      <c:pt idx="4">
                        <c:v>-28810</c:v>
                      </c:pt>
                      <c:pt idx="5">
                        <c:v>-62823</c:v>
                      </c:pt>
                      <c:pt idx="6">
                        <c:v>-85364</c:v>
                      </c:pt>
                      <c:pt idx="7">
                        <c:v>-89973</c:v>
                      </c:pt>
                      <c:pt idx="8">
                        <c:v>56217</c:v>
                      </c:pt>
                      <c:pt idx="9">
                        <c:v>21616</c:v>
                      </c:pt>
                      <c:pt idx="10">
                        <c:v>-1031170</c:v>
                      </c:pt>
                      <c:pt idx="11">
                        <c:v>-1997776</c:v>
                      </c:pt>
                      <c:pt idx="12">
                        <c:v>-1311181</c:v>
                      </c:pt>
                      <c:pt idx="13">
                        <c:v>451156</c:v>
                      </c:pt>
                      <c:pt idx="14">
                        <c:v>-101194</c:v>
                      </c:pt>
                      <c:pt idx="15">
                        <c:v>-119147</c:v>
                      </c:pt>
                      <c:pt idx="16">
                        <c:v>-129427</c:v>
                      </c:pt>
                      <c:pt idx="17">
                        <c:v>-165218</c:v>
                      </c:pt>
                      <c:pt idx="18">
                        <c:v>-80845</c:v>
                      </c:pt>
                      <c:pt idx="19">
                        <c:v>-120139</c:v>
                      </c:pt>
                      <c:pt idx="20">
                        <c:v>-150931</c:v>
                      </c:pt>
                      <c:pt idx="21">
                        <c:v>405644</c:v>
                      </c:pt>
                      <c:pt idx="22">
                        <c:v>500231</c:v>
                      </c:pt>
                      <c:pt idx="23">
                        <c:v>475833</c:v>
                      </c:pt>
                      <c:pt idx="24">
                        <c:v>-108580</c:v>
                      </c:pt>
                      <c:pt idx="25">
                        <c:v>-112614</c:v>
                      </c:pt>
                      <c:pt idx="26">
                        <c:v>-525032</c:v>
                      </c:pt>
                      <c:pt idx="27">
                        <c:v>27972</c:v>
                      </c:pt>
                      <c:pt idx="28">
                        <c:v>38610</c:v>
                      </c:pt>
                      <c:pt idx="29">
                        <c:v>-561671</c:v>
                      </c:pt>
                      <c:pt idx="30">
                        <c:v>-225897</c:v>
                      </c:pt>
                      <c:pt idx="31">
                        <c:v>-727833</c:v>
                      </c:pt>
                      <c:pt idx="32">
                        <c:v>-721660</c:v>
                      </c:pt>
                      <c:pt idx="33">
                        <c:v>-669829</c:v>
                      </c:pt>
                      <c:pt idx="34">
                        <c:v>-37767</c:v>
                      </c:pt>
                      <c:pt idx="35">
                        <c:v>-36142</c:v>
                      </c:pt>
                      <c:pt idx="36">
                        <c:v>68080</c:v>
                      </c:pt>
                      <c:pt idx="37">
                        <c:v>-47472</c:v>
                      </c:pt>
                      <c:pt idx="38">
                        <c:v>-412572</c:v>
                      </c:pt>
                      <c:pt idx="39">
                        <c:v>-474586</c:v>
                      </c:pt>
                      <c:pt idx="40">
                        <c:v>-91134</c:v>
                      </c:pt>
                      <c:pt idx="41">
                        <c:v>-64784</c:v>
                      </c:pt>
                      <c:pt idx="42">
                        <c:v>-88262</c:v>
                      </c:pt>
                      <c:pt idx="43">
                        <c:v>-105555</c:v>
                      </c:pt>
                      <c:pt idx="44">
                        <c:v>-97074</c:v>
                      </c:pt>
                      <c:pt idx="45">
                        <c:v>280339</c:v>
                      </c:pt>
                      <c:pt idx="46">
                        <c:v>304195</c:v>
                      </c:pt>
                      <c:pt idx="47">
                        <c:v>299269</c:v>
                      </c:pt>
                      <c:pt idx="48">
                        <c:v>321974</c:v>
                      </c:pt>
                      <c:pt idx="49">
                        <c:v>-38256</c:v>
                      </c:pt>
                      <c:pt idx="50">
                        <c:v>5842</c:v>
                      </c:pt>
                      <c:pt idx="51">
                        <c:v>42827</c:v>
                      </c:pt>
                      <c:pt idx="52">
                        <c:v>6489</c:v>
                      </c:pt>
                      <c:pt idx="53">
                        <c:v>-14562</c:v>
                      </c:pt>
                      <c:pt idx="54">
                        <c:v>-16291</c:v>
                      </c:pt>
                      <c:pt idx="55">
                        <c:v>-309656</c:v>
                      </c:pt>
                      <c:pt idx="56">
                        <c:v>-321499</c:v>
                      </c:pt>
                      <c:pt idx="57">
                        <c:v>-326889</c:v>
                      </c:pt>
                      <c:pt idx="58">
                        <c:v>3928</c:v>
                      </c:pt>
                      <c:pt idx="59">
                        <c:v>187</c:v>
                      </c:pt>
                      <c:pt idx="60">
                        <c:v>879</c:v>
                      </c:pt>
                      <c:pt idx="61">
                        <c:v>-2928</c:v>
                      </c:pt>
                      <c:pt idx="62">
                        <c:v>14348</c:v>
                      </c:pt>
                      <c:pt idx="63">
                        <c:v>9098</c:v>
                      </c:pt>
                      <c:pt idx="64">
                        <c:v>7788</c:v>
                      </c:pt>
                    </c:numCache>
                  </c:numRef>
                </c:val>
                <c:smooth val="0"/>
                <c:extLst xmlns:c15="http://schemas.microsoft.com/office/drawing/2012/chart">
                  <c:ext xmlns:c16="http://schemas.microsoft.com/office/drawing/2014/chart" uri="{C3380CC4-5D6E-409C-BE32-E72D297353CC}">
                    <c16:uniqueId val="{00000023-F3EC-014B-99BE-C8401515DD94}"/>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'Full Data'!$AL$2</c15:sqref>
                        </c15:formulaRef>
                      </c:ext>
                    </c:extLst>
                    <c:strCache>
                      <c:ptCount val="1"/>
                      <c:pt idx="0">
                        <c:v>302.2.03 Cable Fabrication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Data'!$AL$3:$AL$67</c15:sqref>
                        </c15:formulaRef>
                      </c:ext>
                    </c:extLst>
                    <c:numCache>
                      <c:formatCode>"$"#,##0_);[Red]\("$"#,##0\)</c:formatCode>
                      <c:ptCount val="65"/>
                      <c:pt idx="0">
                        <c:v>0</c:v>
                      </c:pt>
                      <c:pt idx="1">
                        <c:v>41570</c:v>
                      </c:pt>
                      <c:pt idx="2">
                        <c:v>91278</c:v>
                      </c:pt>
                      <c:pt idx="3">
                        <c:v>47353</c:v>
                      </c:pt>
                      <c:pt idx="4">
                        <c:v>83552</c:v>
                      </c:pt>
                      <c:pt idx="5">
                        <c:v>46360</c:v>
                      </c:pt>
                      <c:pt idx="6">
                        <c:v>43580</c:v>
                      </c:pt>
                      <c:pt idx="7">
                        <c:v>-72031</c:v>
                      </c:pt>
                      <c:pt idx="8">
                        <c:v>-169927</c:v>
                      </c:pt>
                      <c:pt idx="9">
                        <c:v>-230903</c:v>
                      </c:pt>
                      <c:pt idx="10">
                        <c:v>-204061</c:v>
                      </c:pt>
                      <c:pt idx="11">
                        <c:v>-215805</c:v>
                      </c:pt>
                      <c:pt idx="12">
                        <c:v>-187550</c:v>
                      </c:pt>
                      <c:pt idx="13">
                        <c:v>-184991</c:v>
                      </c:pt>
                      <c:pt idx="14">
                        <c:v>-206538</c:v>
                      </c:pt>
                      <c:pt idx="15">
                        <c:v>-244101</c:v>
                      </c:pt>
                      <c:pt idx="16">
                        <c:v>-258874</c:v>
                      </c:pt>
                      <c:pt idx="17">
                        <c:v>-286152</c:v>
                      </c:pt>
                      <c:pt idx="18">
                        <c:v>-342187</c:v>
                      </c:pt>
                      <c:pt idx="19">
                        <c:v>-364784</c:v>
                      </c:pt>
                      <c:pt idx="20">
                        <c:v>-392829</c:v>
                      </c:pt>
                      <c:pt idx="21">
                        <c:v>-362219</c:v>
                      </c:pt>
                      <c:pt idx="22">
                        <c:v>-352369</c:v>
                      </c:pt>
                      <c:pt idx="23">
                        <c:v>-329527</c:v>
                      </c:pt>
                      <c:pt idx="24">
                        <c:v>-345345</c:v>
                      </c:pt>
                      <c:pt idx="25">
                        <c:v>-333151</c:v>
                      </c:pt>
                      <c:pt idx="26">
                        <c:v>-311754</c:v>
                      </c:pt>
                      <c:pt idx="27">
                        <c:v>-303346</c:v>
                      </c:pt>
                      <c:pt idx="28">
                        <c:v>-316111</c:v>
                      </c:pt>
                      <c:pt idx="29">
                        <c:v>-324524</c:v>
                      </c:pt>
                      <c:pt idx="30">
                        <c:v>-341134</c:v>
                      </c:pt>
                      <c:pt idx="31">
                        <c:v>-338873</c:v>
                      </c:pt>
                      <c:pt idx="32">
                        <c:v>-293616</c:v>
                      </c:pt>
                      <c:pt idx="33">
                        <c:v>-246809</c:v>
                      </c:pt>
                      <c:pt idx="34">
                        <c:v>-232385</c:v>
                      </c:pt>
                      <c:pt idx="35">
                        <c:v>-293866</c:v>
                      </c:pt>
                      <c:pt idx="36">
                        <c:v>-315031</c:v>
                      </c:pt>
                      <c:pt idx="37">
                        <c:v>-309289</c:v>
                      </c:pt>
                      <c:pt idx="38">
                        <c:v>-332508</c:v>
                      </c:pt>
                      <c:pt idx="39">
                        <c:v>-323146</c:v>
                      </c:pt>
                      <c:pt idx="40">
                        <c:v>-405659</c:v>
                      </c:pt>
                      <c:pt idx="41">
                        <c:v>-384348</c:v>
                      </c:pt>
                      <c:pt idx="42">
                        <c:v>-388271</c:v>
                      </c:pt>
                      <c:pt idx="43">
                        <c:v>-346281</c:v>
                      </c:pt>
                      <c:pt idx="44">
                        <c:v>-332731</c:v>
                      </c:pt>
                      <c:pt idx="45">
                        <c:v>-274878</c:v>
                      </c:pt>
                      <c:pt idx="46">
                        <c:v>-230898</c:v>
                      </c:pt>
                      <c:pt idx="47">
                        <c:v>-206323</c:v>
                      </c:pt>
                      <c:pt idx="48">
                        <c:v>-223196</c:v>
                      </c:pt>
                      <c:pt idx="49">
                        <c:v>-172773</c:v>
                      </c:pt>
                      <c:pt idx="50">
                        <c:v>-23882</c:v>
                      </c:pt>
                      <c:pt idx="51">
                        <c:v>-22380</c:v>
                      </c:pt>
                      <c:pt idx="52">
                        <c:v>-14754</c:v>
                      </c:pt>
                      <c:pt idx="53">
                        <c:v>-1195</c:v>
                      </c:pt>
                      <c:pt idx="54">
                        <c:v>-994</c:v>
                      </c:pt>
                      <c:pt idx="55">
                        <c:v>0</c:v>
                      </c:pt>
                      <c:pt idx="56">
                        <c:v>0</c:v>
                      </c:pt>
                      <c:pt idx="57">
                        <c:v>0</c:v>
                      </c:pt>
                      <c:pt idx="58">
                        <c:v>0</c:v>
                      </c:pt>
                      <c:pt idx="59">
                        <c:v>0</c:v>
                      </c:pt>
                      <c:pt idx="60">
                        <c:v>-6306</c:v>
                      </c:pt>
                      <c:pt idx="61">
                        <c:v>-34728</c:v>
                      </c:pt>
                      <c:pt idx="62">
                        <c:v>-10150</c:v>
                      </c:pt>
                      <c:pt idx="63">
                        <c:v>0</c:v>
                      </c:pt>
                      <c:pt idx="64">
                        <c:v>0</c:v>
                      </c:pt>
                    </c:numCache>
                  </c:numRef>
                </c:val>
                <c:smooth val="0"/>
                <c:extLst xmlns:c15="http://schemas.microsoft.com/office/drawing/2012/chart">
                  <c:ext xmlns:c16="http://schemas.microsoft.com/office/drawing/2014/chart" uri="{C3380CC4-5D6E-409C-BE32-E72D297353CC}">
                    <c16:uniqueId val="{00000024-F3EC-014B-99BE-C8401515DD94}"/>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'Full Data'!$AM$2</c15:sqref>
                        </c15:formulaRef>
                      </c:ext>
                    </c:extLst>
                    <c:strCache>
                      <c:ptCount val="1"/>
                      <c:pt idx="0">
                        <c:v>302.2.04 Coil Parts, Materials, and Tooling Procurement</c:v>
                      </c:pt>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Data'!$AM$3:$AM$67</c15:sqref>
                        </c15:formulaRef>
                      </c:ext>
                    </c:extLst>
                    <c:numCache>
                      <c:formatCode>"$"#,##0_);[Red]\("$"#,##0\)</c:formatCode>
                      <c:ptCount val="65"/>
                      <c:pt idx="0">
                        <c:v>0</c:v>
                      </c:pt>
                      <c:pt idx="1">
                        <c:v>66728</c:v>
                      </c:pt>
                      <c:pt idx="2">
                        <c:v>61468</c:v>
                      </c:pt>
                      <c:pt idx="3">
                        <c:v>-70253</c:v>
                      </c:pt>
                      <c:pt idx="4">
                        <c:v>-157511</c:v>
                      </c:pt>
                      <c:pt idx="5">
                        <c:v>-120876</c:v>
                      </c:pt>
                      <c:pt idx="6">
                        <c:v>-210414</c:v>
                      </c:pt>
                      <c:pt idx="7">
                        <c:v>-131726</c:v>
                      </c:pt>
                      <c:pt idx="8">
                        <c:v>-119710</c:v>
                      </c:pt>
                      <c:pt idx="9">
                        <c:v>-139892</c:v>
                      </c:pt>
                      <c:pt idx="10">
                        <c:v>-125247</c:v>
                      </c:pt>
                      <c:pt idx="11">
                        <c:v>-242957</c:v>
                      </c:pt>
                      <c:pt idx="12">
                        <c:v>-64153</c:v>
                      </c:pt>
                      <c:pt idx="13">
                        <c:v>-53654</c:v>
                      </c:pt>
                      <c:pt idx="14">
                        <c:v>-64307</c:v>
                      </c:pt>
                      <c:pt idx="15">
                        <c:v>17364</c:v>
                      </c:pt>
                      <c:pt idx="16">
                        <c:v>60354</c:v>
                      </c:pt>
                      <c:pt idx="17">
                        <c:v>-57248</c:v>
                      </c:pt>
                      <c:pt idx="18">
                        <c:v>-244679</c:v>
                      </c:pt>
                      <c:pt idx="19">
                        <c:v>-228626</c:v>
                      </c:pt>
                      <c:pt idx="20">
                        <c:v>-403590</c:v>
                      </c:pt>
                      <c:pt idx="21">
                        <c:v>-496425</c:v>
                      </c:pt>
                      <c:pt idx="22">
                        <c:v>-526438</c:v>
                      </c:pt>
                      <c:pt idx="23">
                        <c:v>-314354</c:v>
                      </c:pt>
                      <c:pt idx="24">
                        <c:v>-333605</c:v>
                      </c:pt>
                      <c:pt idx="25">
                        <c:v>-88109</c:v>
                      </c:pt>
                      <c:pt idx="26">
                        <c:v>-220003</c:v>
                      </c:pt>
                      <c:pt idx="27">
                        <c:v>-192079</c:v>
                      </c:pt>
                      <c:pt idx="28">
                        <c:v>-202988</c:v>
                      </c:pt>
                      <c:pt idx="29">
                        <c:v>-188349</c:v>
                      </c:pt>
                      <c:pt idx="30">
                        <c:v>-228359</c:v>
                      </c:pt>
                      <c:pt idx="31">
                        <c:v>-367004</c:v>
                      </c:pt>
                      <c:pt idx="32">
                        <c:v>-486907</c:v>
                      </c:pt>
                      <c:pt idx="33">
                        <c:v>-594852</c:v>
                      </c:pt>
                      <c:pt idx="34">
                        <c:v>-660551</c:v>
                      </c:pt>
                      <c:pt idx="35">
                        <c:v>-637405</c:v>
                      </c:pt>
                      <c:pt idx="36">
                        <c:v>-610394</c:v>
                      </c:pt>
                      <c:pt idx="37">
                        <c:v>-442683</c:v>
                      </c:pt>
                      <c:pt idx="38">
                        <c:v>-423320</c:v>
                      </c:pt>
                      <c:pt idx="39">
                        <c:v>-321836</c:v>
                      </c:pt>
                      <c:pt idx="40">
                        <c:v>-311462</c:v>
                      </c:pt>
                      <c:pt idx="41">
                        <c:v>-240158</c:v>
                      </c:pt>
                      <c:pt idx="42">
                        <c:v>-244363</c:v>
                      </c:pt>
                      <c:pt idx="43">
                        <c:v>-177264</c:v>
                      </c:pt>
                      <c:pt idx="44">
                        <c:v>-207277</c:v>
                      </c:pt>
                      <c:pt idx="45">
                        <c:v>-54512</c:v>
                      </c:pt>
                      <c:pt idx="46">
                        <c:v>-81328</c:v>
                      </c:pt>
                      <c:pt idx="47">
                        <c:v>-42472</c:v>
                      </c:pt>
                      <c:pt idx="48">
                        <c:v>70567</c:v>
                      </c:pt>
                      <c:pt idx="49">
                        <c:v>16377</c:v>
                      </c:pt>
                      <c:pt idx="50">
                        <c:v>13364</c:v>
                      </c:pt>
                      <c:pt idx="51">
                        <c:v>24495</c:v>
                      </c:pt>
                      <c:pt idx="52">
                        <c:v>15912</c:v>
                      </c:pt>
                      <c:pt idx="53">
                        <c:v>11798</c:v>
                      </c:pt>
                      <c:pt idx="54">
                        <c:v>354</c:v>
                      </c:pt>
                      <c:pt idx="55">
                        <c:v>-3334</c:v>
                      </c:pt>
                      <c:pt idx="56">
                        <c:v>-1440</c:v>
                      </c:pt>
                      <c:pt idx="57">
                        <c:v>0</c:v>
                      </c:pt>
                      <c:pt idx="58">
                        <c:v>-3379</c:v>
                      </c:pt>
                      <c:pt idx="59">
                        <c:v>-1134</c:v>
                      </c:pt>
                      <c:pt idx="60">
                        <c:v>1497</c:v>
                      </c:pt>
                      <c:pt idx="61">
                        <c:v>748</c:v>
                      </c:pt>
                      <c:pt idx="62">
                        <c:v>10297</c:v>
                      </c:pt>
                      <c:pt idx="63">
                        <c:v>-82899</c:v>
                      </c:pt>
                      <c:pt idx="64">
                        <c:v>8512</c:v>
                      </c:pt>
                    </c:numCache>
                  </c:numRef>
                </c:val>
                <c:smooth val="0"/>
                <c:extLst xmlns:c15="http://schemas.microsoft.com/office/drawing/2012/chart">
                  <c:ext xmlns:c16="http://schemas.microsoft.com/office/drawing/2014/chart" uri="{C3380CC4-5D6E-409C-BE32-E72D297353CC}">
                    <c16:uniqueId val="{00000025-F3EC-014B-99BE-C8401515DD94}"/>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'Full Data'!$AN$2</c15:sqref>
                        </c15:formulaRef>
                      </c:ext>
                    </c:extLst>
                    <c:strCache>
                      <c:ptCount val="1"/>
                      <c:pt idx="0">
                        <c:v>302.2.05 Coil Fabrication at FNAL</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Data'!$AN$3:$AN$67</c15:sqref>
                        </c15:formulaRef>
                      </c:ext>
                    </c:extLst>
                    <c:numCache>
                      <c:formatCode>"$"#,##0_);[Red]\("$"#,##0\)</c:formatCode>
                      <c:ptCount val="65"/>
                      <c:pt idx="0">
                        <c:v>0</c:v>
                      </c:pt>
                      <c:pt idx="1">
                        <c:v>-14493</c:v>
                      </c:pt>
                      <c:pt idx="2">
                        <c:v>21336</c:v>
                      </c:pt>
                      <c:pt idx="3">
                        <c:v>15210</c:v>
                      </c:pt>
                      <c:pt idx="4">
                        <c:v>72751</c:v>
                      </c:pt>
                      <c:pt idx="5">
                        <c:v>46818</c:v>
                      </c:pt>
                      <c:pt idx="6">
                        <c:v>-118</c:v>
                      </c:pt>
                      <c:pt idx="7">
                        <c:v>-26783</c:v>
                      </c:pt>
                      <c:pt idx="8">
                        <c:v>-5092</c:v>
                      </c:pt>
                      <c:pt idx="9">
                        <c:v>86746</c:v>
                      </c:pt>
                      <c:pt idx="10">
                        <c:v>105389</c:v>
                      </c:pt>
                      <c:pt idx="11">
                        <c:v>99827</c:v>
                      </c:pt>
                      <c:pt idx="12">
                        <c:v>-897</c:v>
                      </c:pt>
                      <c:pt idx="13">
                        <c:v>147489</c:v>
                      </c:pt>
                      <c:pt idx="14">
                        <c:v>142469</c:v>
                      </c:pt>
                      <c:pt idx="15">
                        <c:v>31418</c:v>
                      </c:pt>
                      <c:pt idx="16">
                        <c:v>52242</c:v>
                      </c:pt>
                      <c:pt idx="17">
                        <c:v>15065</c:v>
                      </c:pt>
                      <c:pt idx="18">
                        <c:v>37233</c:v>
                      </c:pt>
                      <c:pt idx="19">
                        <c:v>-24766</c:v>
                      </c:pt>
                      <c:pt idx="20">
                        <c:v>-25726</c:v>
                      </c:pt>
                      <c:pt idx="21">
                        <c:v>9575</c:v>
                      </c:pt>
                      <c:pt idx="22">
                        <c:v>44799</c:v>
                      </c:pt>
                      <c:pt idx="23">
                        <c:v>46302</c:v>
                      </c:pt>
                      <c:pt idx="24">
                        <c:v>4313</c:v>
                      </c:pt>
                      <c:pt idx="25">
                        <c:v>-45017</c:v>
                      </c:pt>
                      <c:pt idx="26">
                        <c:v>-96498</c:v>
                      </c:pt>
                      <c:pt idx="27">
                        <c:v>45224</c:v>
                      </c:pt>
                      <c:pt idx="28">
                        <c:v>43700</c:v>
                      </c:pt>
                      <c:pt idx="29">
                        <c:v>48364</c:v>
                      </c:pt>
                      <c:pt idx="30">
                        <c:v>130436</c:v>
                      </c:pt>
                      <c:pt idx="31">
                        <c:v>186104</c:v>
                      </c:pt>
                      <c:pt idx="32">
                        <c:v>186321</c:v>
                      </c:pt>
                      <c:pt idx="33">
                        <c:v>102877</c:v>
                      </c:pt>
                      <c:pt idx="34">
                        <c:v>70751</c:v>
                      </c:pt>
                      <c:pt idx="35">
                        <c:v>39504</c:v>
                      </c:pt>
                      <c:pt idx="36">
                        <c:v>35870</c:v>
                      </c:pt>
                      <c:pt idx="37">
                        <c:v>-48117</c:v>
                      </c:pt>
                      <c:pt idx="38">
                        <c:v>-71859</c:v>
                      </c:pt>
                      <c:pt idx="39">
                        <c:v>-117296</c:v>
                      </c:pt>
                      <c:pt idx="40">
                        <c:v>-67522</c:v>
                      </c:pt>
                      <c:pt idx="41">
                        <c:v>-100831</c:v>
                      </c:pt>
                      <c:pt idx="42">
                        <c:v>-97386</c:v>
                      </c:pt>
                      <c:pt idx="43">
                        <c:v>-52911</c:v>
                      </c:pt>
                      <c:pt idx="44">
                        <c:v>-68922</c:v>
                      </c:pt>
                      <c:pt idx="45">
                        <c:v>-86982</c:v>
                      </c:pt>
                      <c:pt idx="46">
                        <c:v>-107954</c:v>
                      </c:pt>
                      <c:pt idx="47">
                        <c:v>-77940</c:v>
                      </c:pt>
                      <c:pt idx="48">
                        <c:v>-157635</c:v>
                      </c:pt>
                      <c:pt idx="49">
                        <c:v>-142051</c:v>
                      </c:pt>
                      <c:pt idx="50">
                        <c:v>46921</c:v>
                      </c:pt>
                      <c:pt idx="51">
                        <c:v>120618</c:v>
                      </c:pt>
                      <c:pt idx="52">
                        <c:v>157635</c:v>
                      </c:pt>
                      <c:pt idx="53">
                        <c:v>202403</c:v>
                      </c:pt>
                      <c:pt idx="54">
                        <c:v>172998</c:v>
                      </c:pt>
                      <c:pt idx="55">
                        <c:v>112842</c:v>
                      </c:pt>
                      <c:pt idx="56">
                        <c:v>67638</c:v>
                      </c:pt>
                      <c:pt idx="57">
                        <c:v>39994</c:v>
                      </c:pt>
                      <c:pt idx="58">
                        <c:v>60912</c:v>
                      </c:pt>
                      <c:pt idx="59">
                        <c:v>127157</c:v>
                      </c:pt>
                      <c:pt idx="60">
                        <c:v>178487</c:v>
                      </c:pt>
                      <c:pt idx="61">
                        <c:v>216155</c:v>
                      </c:pt>
                      <c:pt idx="62">
                        <c:v>283852</c:v>
                      </c:pt>
                      <c:pt idx="63">
                        <c:v>314390</c:v>
                      </c:pt>
                      <c:pt idx="64">
                        <c:v>310022</c:v>
                      </c:pt>
                    </c:numCache>
                  </c:numRef>
                </c:val>
                <c:smooth val="0"/>
                <c:extLst xmlns:c15="http://schemas.microsoft.com/office/drawing/2012/chart">
                  <c:ext xmlns:c16="http://schemas.microsoft.com/office/drawing/2014/chart" uri="{C3380CC4-5D6E-409C-BE32-E72D297353CC}">
                    <c16:uniqueId val="{00000026-F3EC-014B-99BE-C8401515DD94}"/>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'Full Data'!$AO$2</c15:sqref>
                        </c15:formulaRef>
                      </c:ext>
                    </c:extLst>
                    <c:strCache>
                      <c:ptCount val="1"/>
                      <c:pt idx="0">
                        <c:v>302.2.06 Coil Fabrication at BNL</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Data'!$AO$3:$AO$67</c15:sqref>
                        </c15:formulaRef>
                      </c:ext>
                    </c:extLst>
                    <c:numCache>
                      <c:formatCode>"$"#,##0_);[Red]\("$"#,##0\)</c:formatCode>
                      <c:ptCount val="65"/>
                      <c:pt idx="0">
                        <c:v>0</c:v>
                      </c:pt>
                      <c:pt idx="1">
                        <c:v>71872</c:v>
                      </c:pt>
                      <c:pt idx="2">
                        <c:v>712068</c:v>
                      </c:pt>
                      <c:pt idx="3">
                        <c:v>582168</c:v>
                      </c:pt>
                      <c:pt idx="4">
                        <c:v>172297</c:v>
                      </c:pt>
                      <c:pt idx="5">
                        <c:v>203743</c:v>
                      </c:pt>
                      <c:pt idx="6">
                        <c:v>130211</c:v>
                      </c:pt>
                      <c:pt idx="7">
                        <c:v>112426</c:v>
                      </c:pt>
                      <c:pt idx="8">
                        <c:v>134310</c:v>
                      </c:pt>
                      <c:pt idx="9">
                        <c:v>199531</c:v>
                      </c:pt>
                      <c:pt idx="10">
                        <c:v>200450</c:v>
                      </c:pt>
                      <c:pt idx="11">
                        <c:v>168601</c:v>
                      </c:pt>
                      <c:pt idx="12">
                        <c:v>84499</c:v>
                      </c:pt>
                      <c:pt idx="13">
                        <c:v>121021</c:v>
                      </c:pt>
                      <c:pt idx="14">
                        <c:v>78512</c:v>
                      </c:pt>
                      <c:pt idx="15">
                        <c:v>-110618</c:v>
                      </c:pt>
                      <c:pt idx="16">
                        <c:v>-110618</c:v>
                      </c:pt>
                      <c:pt idx="17">
                        <c:v>-208914</c:v>
                      </c:pt>
                      <c:pt idx="18">
                        <c:v>-218705</c:v>
                      </c:pt>
                      <c:pt idx="19">
                        <c:v>-224940</c:v>
                      </c:pt>
                      <c:pt idx="20">
                        <c:v>-284041</c:v>
                      </c:pt>
                      <c:pt idx="21">
                        <c:v>-329154</c:v>
                      </c:pt>
                      <c:pt idx="22">
                        <c:v>-261348</c:v>
                      </c:pt>
                      <c:pt idx="23">
                        <c:v>-242613</c:v>
                      </c:pt>
                      <c:pt idx="24">
                        <c:v>-248148</c:v>
                      </c:pt>
                      <c:pt idx="25">
                        <c:v>-183367</c:v>
                      </c:pt>
                      <c:pt idx="26">
                        <c:v>-131091</c:v>
                      </c:pt>
                      <c:pt idx="27">
                        <c:v>-46203</c:v>
                      </c:pt>
                      <c:pt idx="28">
                        <c:v>15249</c:v>
                      </c:pt>
                      <c:pt idx="29">
                        <c:v>-29132</c:v>
                      </c:pt>
                      <c:pt idx="30">
                        <c:v>-44106</c:v>
                      </c:pt>
                      <c:pt idx="31">
                        <c:v>-26420</c:v>
                      </c:pt>
                      <c:pt idx="32">
                        <c:v>-31507</c:v>
                      </c:pt>
                      <c:pt idx="33">
                        <c:v>-17843</c:v>
                      </c:pt>
                      <c:pt idx="34">
                        <c:v>-54287</c:v>
                      </c:pt>
                      <c:pt idx="35">
                        <c:v>-65178</c:v>
                      </c:pt>
                      <c:pt idx="36">
                        <c:v>-188596</c:v>
                      </c:pt>
                      <c:pt idx="37">
                        <c:v>-64607</c:v>
                      </c:pt>
                      <c:pt idx="38">
                        <c:v>-124495</c:v>
                      </c:pt>
                      <c:pt idx="39">
                        <c:v>-143069</c:v>
                      </c:pt>
                      <c:pt idx="40">
                        <c:v>-124495</c:v>
                      </c:pt>
                      <c:pt idx="41">
                        <c:v>-104762</c:v>
                      </c:pt>
                      <c:pt idx="42">
                        <c:v>-144613</c:v>
                      </c:pt>
                      <c:pt idx="43">
                        <c:v>-204470</c:v>
                      </c:pt>
                      <c:pt idx="44">
                        <c:v>-313143</c:v>
                      </c:pt>
                      <c:pt idx="45">
                        <c:v>-342745</c:v>
                      </c:pt>
                      <c:pt idx="46">
                        <c:v>-370416</c:v>
                      </c:pt>
                      <c:pt idx="47">
                        <c:v>-303382</c:v>
                      </c:pt>
                      <c:pt idx="48">
                        <c:v>-252530</c:v>
                      </c:pt>
                      <c:pt idx="49">
                        <c:v>-222432</c:v>
                      </c:pt>
                      <c:pt idx="50">
                        <c:v>-72832</c:v>
                      </c:pt>
                      <c:pt idx="51">
                        <c:v>-24438</c:v>
                      </c:pt>
                      <c:pt idx="52">
                        <c:v>31193</c:v>
                      </c:pt>
                      <c:pt idx="53">
                        <c:v>-999</c:v>
                      </c:pt>
                      <c:pt idx="54">
                        <c:v>-54852</c:v>
                      </c:pt>
                      <c:pt idx="55">
                        <c:v>-97858</c:v>
                      </c:pt>
                      <c:pt idx="56">
                        <c:v>-71012</c:v>
                      </c:pt>
                      <c:pt idx="57">
                        <c:v>-96151</c:v>
                      </c:pt>
                      <c:pt idx="58">
                        <c:v>-102796</c:v>
                      </c:pt>
                      <c:pt idx="59">
                        <c:v>-22348</c:v>
                      </c:pt>
                      <c:pt idx="60">
                        <c:v>-78668</c:v>
                      </c:pt>
                      <c:pt idx="61">
                        <c:v>-136453</c:v>
                      </c:pt>
                      <c:pt idx="62">
                        <c:v>-85840</c:v>
                      </c:pt>
                      <c:pt idx="63">
                        <c:v>-43633</c:v>
                      </c:pt>
                      <c:pt idx="64">
                        <c:v>-43633</c:v>
                      </c:pt>
                    </c:numCache>
                  </c:numRef>
                </c:val>
                <c:smooth val="0"/>
                <c:extLst xmlns:c15="http://schemas.microsoft.com/office/drawing/2012/chart">
                  <c:ext xmlns:c16="http://schemas.microsoft.com/office/drawing/2014/chart" uri="{C3380CC4-5D6E-409C-BE32-E72D297353CC}">
                    <c16:uniqueId val="{00000027-F3EC-014B-99BE-C8401515DD94}"/>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'Full Data'!$AP$2</c15:sqref>
                        </c15:formulaRef>
                      </c:ext>
                    </c:extLst>
                    <c:strCache>
                      <c:ptCount val="1"/>
                      <c:pt idx="0">
                        <c:v>302.2.07 Structure Fabrication and Magnets Assembly</c:v>
                      </c:pt>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Data'!$AP$3:$AP$67</c15:sqref>
                        </c15:formulaRef>
                      </c:ext>
                    </c:extLst>
                    <c:numCache>
                      <c:formatCode>"$"#,##0_);[Red]\("$"#,##0\)</c:formatCode>
                      <c:ptCount val="65"/>
                      <c:pt idx="0">
                        <c:v>0</c:v>
                      </c:pt>
                      <c:pt idx="1">
                        <c:v>-91812</c:v>
                      </c:pt>
                      <c:pt idx="2">
                        <c:v>133831</c:v>
                      </c:pt>
                      <c:pt idx="3">
                        <c:v>-433108</c:v>
                      </c:pt>
                      <c:pt idx="4">
                        <c:v>-965983</c:v>
                      </c:pt>
                      <c:pt idx="5">
                        <c:v>-988871</c:v>
                      </c:pt>
                      <c:pt idx="6">
                        <c:v>-1012061</c:v>
                      </c:pt>
                      <c:pt idx="7">
                        <c:v>-880490</c:v>
                      </c:pt>
                      <c:pt idx="8">
                        <c:v>-959443</c:v>
                      </c:pt>
                      <c:pt idx="9">
                        <c:v>-690681</c:v>
                      </c:pt>
                      <c:pt idx="10">
                        <c:v>-585488</c:v>
                      </c:pt>
                      <c:pt idx="11">
                        <c:v>-2060090</c:v>
                      </c:pt>
                      <c:pt idx="12">
                        <c:v>-2009710</c:v>
                      </c:pt>
                      <c:pt idx="13">
                        <c:v>-1360967</c:v>
                      </c:pt>
                      <c:pt idx="14">
                        <c:v>-1872210</c:v>
                      </c:pt>
                      <c:pt idx="15">
                        <c:v>-1302695</c:v>
                      </c:pt>
                      <c:pt idx="16">
                        <c:v>-1505554</c:v>
                      </c:pt>
                      <c:pt idx="17">
                        <c:v>-1303418</c:v>
                      </c:pt>
                      <c:pt idx="18">
                        <c:v>-1010110</c:v>
                      </c:pt>
                      <c:pt idx="19">
                        <c:v>-851117</c:v>
                      </c:pt>
                      <c:pt idx="20">
                        <c:v>-1078309</c:v>
                      </c:pt>
                      <c:pt idx="21">
                        <c:v>-1314703</c:v>
                      </c:pt>
                      <c:pt idx="22">
                        <c:v>-1201713</c:v>
                      </c:pt>
                      <c:pt idx="23">
                        <c:v>-812261</c:v>
                      </c:pt>
                      <c:pt idx="24">
                        <c:v>-868352</c:v>
                      </c:pt>
                      <c:pt idx="25">
                        <c:v>-920229</c:v>
                      </c:pt>
                      <c:pt idx="26">
                        <c:v>-651062</c:v>
                      </c:pt>
                      <c:pt idx="27">
                        <c:v>-654532</c:v>
                      </c:pt>
                      <c:pt idx="28">
                        <c:v>-647228</c:v>
                      </c:pt>
                      <c:pt idx="29">
                        <c:v>-596448</c:v>
                      </c:pt>
                      <c:pt idx="30">
                        <c:v>-904624</c:v>
                      </c:pt>
                      <c:pt idx="31">
                        <c:v>-1508798</c:v>
                      </c:pt>
                      <c:pt idx="32">
                        <c:v>-1682385</c:v>
                      </c:pt>
                      <c:pt idx="33">
                        <c:v>-1695009</c:v>
                      </c:pt>
                      <c:pt idx="34">
                        <c:v>-1069011</c:v>
                      </c:pt>
                      <c:pt idx="35">
                        <c:v>-1672450</c:v>
                      </c:pt>
                      <c:pt idx="36">
                        <c:v>-1435023</c:v>
                      </c:pt>
                      <c:pt idx="37">
                        <c:v>-1762967</c:v>
                      </c:pt>
                      <c:pt idx="38">
                        <c:v>-1777000</c:v>
                      </c:pt>
                      <c:pt idx="39">
                        <c:v>-1705090</c:v>
                      </c:pt>
                      <c:pt idx="40">
                        <c:v>-1328362</c:v>
                      </c:pt>
                      <c:pt idx="41">
                        <c:v>-1378558</c:v>
                      </c:pt>
                      <c:pt idx="42">
                        <c:v>-1404486</c:v>
                      </c:pt>
                      <c:pt idx="43">
                        <c:v>-1307029</c:v>
                      </c:pt>
                      <c:pt idx="44">
                        <c:v>-1124876</c:v>
                      </c:pt>
                      <c:pt idx="45">
                        <c:v>-1086156</c:v>
                      </c:pt>
                      <c:pt idx="46">
                        <c:v>-1173288</c:v>
                      </c:pt>
                      <c:pt idx="47">
                        <c:v>-2144211</c:v>
                      </c:pt>
                      <c:pt idx="48">
                        <c:v>-2226942</c:v>
                      </c:pt>
                      <c:pt idx="49">
                        <c:v>-2046550</c:v>
                      </c:pt>
                      <c:pt idx="50">
                        <c:v>-24533</c:v>
                      </c:pt>
                      <c:pt idx="51">
                        <c:v>-4639</c:v>
                      </c:pt>
                      <c:pt idx="52">
                        <c:v>-44374</c:v>
                      </c:pt>
                      <c:pt idx="53">
                        <c:v>-267118</c:v>
                      </c:pt>
                      <c:pt idx="54">
                        <c:v>-307314</c:v>
                      </c:pt>
                      <c:pt idx="55">
                        <c:v>34336</c:v>
                      </c:pt>
                      <c:pt idx="56">
                        <c:v>-106901</c:v>
                      </c:pt>
                      <c:pt idx="57">
                        <c:v>-220648</c:v>
                      </c:pt>
                      <c:pt idx="58">
                        <c:v>-408184</c:v>
                      </c:pt>
                      <c:pt idx="59">
                        <c:v>-536018</c:v>
                      </c:pt>
                      <c:pt idx="60">
                        <c:v>-753893</c:v>
                      </c:pt>
                      <c:pt idx="61">
                        <c:v>-722382</c:v>
                      </c:pt>
                      <c:pt idx="62">
                        <c:v>-521755</c:v>
                      </c:pt>
                      <c:pt idx="63">
                        <c:v>-304544</c:v>
                      </c:pt>
                      <c:pt idx="64">
                        <c:v>-284287</c:v>
                      </c:pt>
                    </c:numCache>
                  </c:numRef>
                </c:val>
                <c:smooth val="0"/>
                <c:extLst xmlns:c15="http://schemas.microsoft.com/office/drawing/2012/chart">
                  <c:ext xmlns:c16="http://schemas.microsoft.com/office/drawing/2014/chart" uri="{C3380CC4-5D6E-409C-BE32-E72D297353CC}">
                    <c16:uniqueId val="{00000028-F3EC-014B-99BE-C8401515DD94}"/>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'Full Data'!$AQ$2</c15:sqref>
                        </c15:formulaRef>
                      </c:ext>
                    </c:extLst>
                    <c:strCache>
                      <c:ptCount val="1"/>
                      <c:pt idx="0">
                        <c:v>302.3.01 RFD Cavities Integration and Coordination</c:v>
                      </c:pt>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Data'!$AQ$3:$AQ$67</c15:sqref>
                        </c15:formulaRef>
                      </c:ext>
                    </c:extLst>
                    <c:numCache>
                      <c:formatCode>"$"#,##0_);[Red]\("$"#,##0\)</c:formatCode>
                      <c:ptCount val="65"/>
                      <c:pt idx="0">
                        <c:v>0</c:v>
                      </c:pt>
                      <c:pt idx="1">
                        <c:v>0</c:v>
                      </c:pt>
                      <c:pt idx="2">
                        <c:v>0</c:v>
                      </c:pt>
                      <c:pt idx="3">
                        <c:v>-34737</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9-F3EC-014B-99BE-C8401515DD94}"/>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'Full Data'!$AR$2</c15:sqref>
                        </c15:formulaRef>
                      </c:ext>
                    </c:extLst>
                    <c:strCache>
                      <c:ptCount val="1"/>
                      <c:pt idx="0">
                        <c:v>302.3.02 RFD Cavities Fabrication and Testing</c:v>
                      </c:pt>
                    </c:strCache>
                  </c:strRef>
                </c:tx>
                <c:spPr>
                  <a:ln w="28575" cap="rnd">
                    <a:solidFill>
                      <a:schemeClr val="accent6">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Data'!$AR$3:$AR$67</c15:sqref>
                        </c15:formulaRef>
                      </c:ext>
                    </c:extLst>
                    <c:numCache>
                      <c:formatCode>"$"#,##0_);[Red]\("$"#,##0\)</c:formatCode>
                      <c:ptCount val="65"/>
                      <c:pt idx="0">
                        <c:v>0</c:v>
                      </c:pt>
                      <c:pt idx="1">
                        <c:v>1244</c:v>
                      </c:pt>
                      <c:pt idx="2">
                        <c:v>-20653</c:v>
                      </c:pt>
                      <c:pt idx="3">
                        <c:v>-38247</c:v>
                      </c:pt>
                      <c:pt idx="4">
                        <c:v>-110382</c:v>
                      </c:pt>
                      <c:pt idx="5">
                        <c:v>0</c:v>
                      </c:pt>
                      <c:pt idx="6">
                        <c:v>-135031</c:v>
                      </c:pt>
                      <c:pt idx="7">
                        <c:v>-137910</c:v>
                      </c:pt>
                      <c:pt idx="8">
                        <c:v>-151570</c:v>
                      </c:pt>
                      <c:pt idx="9">
                        <c:v>115116</c:v>
                      </c:pt>
                      <c:pt idx="10">
                        <c:v>-131814</c:v>
                      </c:pt>
                      <c:pt idx="11">
                        <c:v>-162659</c:v>
                      </c:pt>
                      <c:pt idx="12">
                        <c:v>-158951</c:v>
                      </c:pt>
                      <c:pt idx="13">
                        <c:v>-105204</c:v>
                      </c:pt>
                      <c:pt idx="14">
                        <c:v>-100103</c:v>
                      </c:pt>
                      <c:pt idx="15">
                        <c:v>-98748</c:v>
                      </c:pt>
                      <c:pt idx="16">
                        <c:v>-102879</c:v>
                      </c:pt>
                      <c:pt idx="17">
                        <c:v>-150347</c:v>
                      </c:pt>
                      <c:pt idx="18">
                        <c:v>-218697</c:v>
                      </c:pt>
                      <c:pt idx="19">
                        <c:v>-1963495</c:v>
                      </c:pt>
                      <c:pt idx="20">
                        <c:v>-1920437</c:v>
                      </c:pt>
                      <c:pt idx="21">
                        <c:v>-2142460</c:v>
                      </c:pt>
                      <c:pt idx="22">
                        <c:v>-2035760</c:v>
                      </c:pt>
                      <c:pt idx="23">
                        <c:v>-353613</c:v>
                      </c:pt>
                      <c:pt idx="24">
                        <c:v>-391453</c:v>
                      </c:pt>
                      <c:pt idx="25">
                        <c:v>-425915</c:v>
                      </c:pt>
                      <c:pt idx="26">
                        <c:v>-506580</c:v>
                      </c:pt>
                      <c:pt idx="27">
                        <c:v>-477770</c:v>
                      </c:pt>
                      <c:pt idx="28">
                        <c:v>-363497</c:v>
                      </c:pt>
                      <c:pt idx="29">
                        <c:v>-419708</c:v>
                      </c:pt>
                      <c:pt idx="30">
                        <c:v>-469503</c:v>
                      </c:pt>
                      <c:pt idx="31">
                        <c:v>-453583</c:v>
                      </c:pt>
                      <c:pt idx="32">
                        <c:v>-485393</c:v>
                      </c:pt>
                      <c:pt idx="33">
                        <c:v>-501544</c:v>
                      </c:pt>
                      <c:pt idx="34">
                        <c:v>-517219</c:v>
                      </c:pt>
                      <c:pt idx="35">
                        <c:v>-459903</c:v>
                      </c:pt>
                      <c:pt idx="36">
                        <c:v>-519831</c:v>
                      </c:pt>
                      <c:pt idx="37">
                        <c:v>-596199</c:v>
                      </c:pt>
                      <c:pt idx="38">
                        <c:v>-735975</c:v>
                      </c:pt>
                      <c:pt idx="39">
                        <c:v>-767895</c:v>
                      </c:pt>
                      <c:pt idx="40">
                        <c:v>-915180</c:v>
                      </c:pt>
                      <c:pt idx="41">
                        <c:v>-801354</c:v>
                      </c:pt>
                      <c:pt idx="42">
                        <c:v>-795077</c:v>
                      </c:pt>
                      <c:pt idx="43">
                        <c:v>-904538</c:v>
                      </c:pt>
                      <c:pt idx="44">
                        <c:v>-1053743</c:v>
                      </c:pt>
                      <c:pt idx="45">
                        <c:v>-950255</c:v>
                      </c:pt>
                      <c:pt idx="46">
                        <c:v>-1955559</c:v>
                      </c:pt>
                      <c:pt idx="47">
                        <c:v>-2184081</c:v>
                      </c:pt>
                      <c:pt idx="48">
                        <c:v>-2968734</c:v>
                      </c:pt>
                      <c:pt idx="49">
                        <c:v>-3204103</c:v>
                      </c:pt>
                      <c:pt idx="50">
                        <c:v>-79925</c:v>
                      </c:pt>
                      <c:pt idx="51">
                        <c:v>-519651</c:v>
                      </c:pt>
                      <c:pt idx="52">
                        <c:v>-866995</c:v>
                      </c:pt>
                      <c:pt idx="53">
                        <c:v>-303687</c:v>
                      </c:pt>
                      <c:pt idx="54">
                        <c:v>-428059</c:v>
                      </c:pt>
                      <c:pt idx="55">
                        <c:v>-436078</c:v>
                      </c:pt>
                      <c:pt idx="56">
                        <c:v>-332813</c:v>
                      </c:pt>
                      <c:pt idx="57">
                        <c:v>-367751</c:v>
                      </c:pt>
                      <c:pt idx="58">
                        <c:v>-278883</c:v>
                      </c:pt>
                      <c:pt idx="59">
                        <c:v>-331168</c:v>
                      </c:pt>
                      <c:pt idx="60">
                        <c:v>-350795</c:v>
                      </c:pt>
                      <c:pt idx="61">
                        <c:v>-450013</c:v>
                      </c:pt>
                      <c:pt idx="62">
                        <c:v>-498213</c:v>
                      </c:pt>
                      <c:pt idx="63">
                        <c:v>30352</c:v>
                      </c:pt>
                      <c:pt idx="64">
                        <c:v>-767025</c:v>
                      </c:pt>
                    </c:numCache>
                  </c:numRef>
                </c:val>
                <c:smooth val="0"/>
                <c:extLst xmlns:c15="http://schemas.microsoft.com/office/drawing/2012/chart">
                  <c:ext xmlns:c16="http://schemas.microsoft.com/office/drawing/2014/chart" uri="{C3380CC4-5D6E-409C-BE32-E72D297353CC}">
                    <c16:uniqueId val="{0000002A-F3EC-014B-99BE-C8401515DD94}"/>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'Full Data'!$AS$2</c15:sqref>
                        </c15:formulaRef>
                      </c:ext>
                    </c:extLst>
                    <c:strCache>
                      <c:ptCount val="1"/>
                      <c:pt idx="0">
                        <c:v>302.4.01 Magnets Vertical Test</c:v>
                      </c:pt>
                    </c:strCache>
                  </c:strRef>
                </c:tx>
                <c:spPr>
                  <a:ln w="28575" cap="rnd">
                    <a:solidFill>
                      <a:schemeClr val="accent5">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Data'!$AS$3:$AS$67</c15:sqref>
                        </c15:formulaRef>
                      </c:ext>
                    </c:extLst>
                    <c:numCache>
                      <c:formatCode>"$"#,##0_);[Red]\("$"#,##0\)</c:formatCode>
                      <c:ptCount val="65"/>
                      <c:pt idx="0">
                        <c:v>0</c:v>
                      </c:pt>
                      <c:pt idx="1">
                        <c:v>-32188</c:v>
                      </c:pt>
                      <c:pt idx="2">
                        <c:v>-33769</c:v>
                      </c:pt>
                      <c:pt idx="3">
                        <c:v>-146336</c:v>
                      </c:pt>
                      <c:pt idx="4">
                        <c:v>-414334</c:v>
                      </c:pt>
                      <c:pt idx="5">
                        <c:v>-84333</c:v>
                      </c:pt>
                      <c:pt idx="6">
                        <c:v>35583</c:v>
                      </c:pt>
                      <c:pt idx="7">
                        <c:v>54039</c:v>
                      </c:pt>
                      <c:pt idx="8">
                        <c:v>66845</c:v>
                      </c:pt>
                      <c:pt idx="9">
                        <c:v>-311950</c:v>
                      </c:pt>
                      <c:pt idx="10">
                        <c:v>-484381</c:v>
                      </c:pt>
                      <c:pt idx="11">
                        <c:v>-126733</c:v>
                      </c:pt>
                      <c:pt idx="12">
                        <c:v>-143419</c:v>
                      </c:pt>
                      <c:pt idx="13">
                        <c:v>-293142</c:v>
                      </c:pt>
                      <c:pt idx="14">
                        <c:v>-540297</c:v>
                      </c:pt>
                      <c:pt idx="15">
                        <c:v>-819920</c:v>
                      </c:pt>
                      <c:pt idx="16">
                        <c:v>-823548</c:v>
                      </c:pt>
                      <c:pt idx="17">
                        <c:v>-1043680</c:v>
                      </c:pt>
                      <c:pt idx="18">
                        <c:v>-1049281</c:v>
                      </c:pt>
                      <c:pt idx="19">
                        <c:v>-1183347</c:v>
                      </c:pt>
                      <c:pt idx="20">
                        <c:v>-730280</c:v>
                      </c:pt>
                      <c:pt idx="21">
                        <c:v>-665114</c:v>
                      </c:pt>
                      <c:pt idx="22">
                        <c:v>-651213</c:v>
                      </c:pt>
                      <c:pt idx="23">
                        <c:v>-648322</c:v>
                      </c:pt>
                      <c:pt idx="24">
                        <c:v>-890056</c:v>
                      </c:pt>
                      <c:pt idx="25">
                        <c:v>-882183</c:v>
                      </c:pt>
                      <c:pt idx="26">
                        <c:v>-899844</c:v>
                      </c:pt>
                      <c:pt idx="27">
                        <c:v>-658005</c:v>
                      </c:pt>
                      <c:pt idx="28">
                        <c:v>-716870</c:v>
                      </c:pt>
                      <c:pt idx="29">
                        <c:v>-557434</c:v>
                      </c:pt>
                      <c:pt idx="30">
                        <c:v>-711006</c:v>
                      </c:pt>
                      <c:pt idx="31">
                        <c:v>-483331</c:v>
                      </c:pt>
                      <c:pt idx="32">
                        <c:v>-661865</c:v>
                      </c:pt>
                      <c:pt idx="33">
                        <c:v>-691232</c:v>
                      </c:pt>
                      <c:pt idx="34">
                        <c:v>-729717</c:v>
                      </c:pt>
                      <c:pt idx="35">
                        <c:v>-687151</c:v>
                      </c:pt>
                      <c:pt idx="36">
                        <c:v>-713267</c:v>
                      </c:pt>
                      <c:pt idx="37">
                        <c:v>-982247</c:v>
                      </c:pt>
                      <c:pt idx="38">
                        <c:v>-1156575</c:v>
                      </c:pt>
                      <c:pt idx="39">
                        <c:v>-1233478</c:v>
                      </c:pt>
                      <c:pt idx="40">
                        <c:v>-1120117</c:v>
                      </c:pt>
                      <c:pt idx="41">
                        <c:v>-1151123</c:v>
                      </c:pt>
                      <c:pt idx="42">
                        <c:v>-1190867</c:v>
                      </c:pt>
                      <c:pt idx="43">
                        <c:v>-1584067</c:v>
                      </c:pt>
                      <c:pt idx="44">
                        <c:v>-1317537</c:v>
                      </c:pt>
                      <c:pt idx="45">
                        <c:v>-1523812</c:v>
                      </c:pt>
                      <c:pt idx="46">
                        <c:v>-1911751</c:v>
                      </c:pt>
                      <c:pt idx="47">
                        <c:v>-2255068</c:v>
                      </c:pt>
                      <c:pt idx="48">
                        <c:v>-2410857</c:v>
                      </c:pt>
                      <c:pt idx="49">
                        <c:v>-2413697</c:v>
                      </c:pt>
                      <c:pt idx="50">
                        <c:v>-8955</c:v>
                      </c:pt>
                      <c:pt idx="51">
                        <c:v>107496</c:v>
                      </c:pt>
                      <c:pt idx="52">
                        <c:v>135114</c:v>
                      </c:pt>
                      <c:pt idx="53">
                        <c:v>-38797</c:v>
                      </c:pt>
                      <c:pt idx="54">
                        <c:v>-80061</c:v>
                      </c:pt>
                      <c:pt idx="55">
                        <c:v>-9697</c:v>
                      </c:pt>
                      <c:pt idx="56">
                        <c:v>-16420</c:v>
                      </c:pt>
                      <c:pt idx="57">
                        <c:v>24050</c:v>
                      </c:pt>
                      <c:pt idx="58">
                        <c:v>-115164</c:v>
                      </c:pt>
                      <c:pt idx="59">
                        <c:v>-144693</c:v>
                      </c:pt>
                      <c:pt idx="60">
                        <c:v>-516538</c:v>
                      </c:pt>
                      <c:pt idx="61">
                        <c:v>-243430</c:v>
                      </c:pt>
                      <c:pt idx="62">
                        <c:v>-49022</c:v>
                      </c:pt>
                      <c:pt idx="63">
                        <c:v>-353834</c:v>
                      </c:pt>
                      <c:pt idx="64">
                        <c:v>-441467</c:v>
                      </c:pt>
                    </c:numCache>
                  </c:numRef>
                </c:val>
                <c:smooth val="0"/>
                <c:extLst xmlns:c15="http://schemas.microsoft.com/office/drawing/2012/chart">
                  <c:ext xmlns:c16="http://schemas.microsoft.com/office/drawing/2014/chart" uri="{C3380CC4-5D6E-409C-BE32-E72D297353CC}">
                    <c16:uniqueId val="{0000002B-F3EC-014B-99BE-C8401515DD94}"/>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'Full Data'!$AT$2</c15:sqref>
                        </c15:formulaRef>
                      </c:ext>
                    </c:extLst>
                    <c:strCache>
                      <c:ptCount val="1"/>
                      <c:pt idx="0">
                        <c:v>302.4.02 Cold Mass Assemblies Fabrication</c:v>
                      </c:pt>
                    </c:strCache>
                  </c:strRef>
                </c:tx>
                <c:spPr>
                  <a:ln w="28575" cap="rnd">
                    <a:solidFill>
                      <a:schemeClr val="accent4">
                        <a:lumMod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Data'!$AT$3:$AT$67</c15:sqref>
                        </c15:formulaRef>
                      </c:ext>
                    </c:extLst>
                    <c:numCache>
                      <c:formatCode>"$"#,##0_);[Red]\("$"#,##0\)</c:formatCode>
                      <c:ptCount val="65"/>
                      <c:pt idx="0">
                        <c:v>0</c:v>
                      </c:pt>
                      <c:pt idx="1">
                        <c:v>5333</c:v>
                      </c:pt>
                      <c:pt idx="2">
                        <c:v>6764</c:v>
                      </c:pt>
                      <c:pt idx="3">
                        <c:v>11235</c:v>
                      </c:pt>
                      <c:pt idx="4">
                        <c:v>-148189</c:v>
                      </c:pt>
                      <c:pt idx="5">
                        <c:v>-213709</c:v>
                      </c:pt>
                      <c:pt idx="6">
                        <c:v>-29746</c:v>
                      </c:pt>
                      <c:pt idx="7">
                        <c:v>-279746</c:v>
                      </c:pt>
                      <c:pt idx="8">
                        <c:v>-420620</c:v>
                      </c:pt>
                      <c:pt idx="9">
                        <c:v>-199076</c:v>
                      </c:pt>
                      <c:pt idx="10">
                        <c:v>-113754</c:v>
                      </c:pt>
                      <c:pt idx="11">
                        <c:v>-301146</c:v>
                      </c:pt>
                      <c:pt idx="12">
                        <c:v>-424694</c:v>
                      </c:pt>
                      <c:pt idx="13">
                        <c:v>-473335</c:v>
                      </c:pt>
                      <c:pt idx="14">
                        <c:v>-422863</c:v>
                      </c:pt>
                      <c:pt idx="15">
                        <c:v>-351758</c:v>
                      </c:pt>
                      <c:pt idx="16">
                        <c:v>-271714</c:v>
                      </c:pt>
                      <c:pt idx="17">
                        <c:v>-290204</c:v>
                      </c:pt>
                      <c:pt idx="18">
                        <c:v>-414317</c:v>
                      </c:pt>
                      <c:pt idx="19">
                        <c:v>-274167</c:v>
                      </c:pt>
                      <c:pt idx="20">
                        <c:v>-280480</c:v>
                      </c:pt>
                      <c:pt idx="21">
                        <c:v>-322967</c:v>
                      </c:pt>
                      <c:pt idx="22">
                        <c:v>-561271</c:v>
                      </c:pt>
                      <c:pt idx="23">
                        <c:v>-669049</c:v>
                      </c:pt>
                      <c:pt idx="24">
                        <c:v>-557694</c:v>
                      </c:pt>
                      <c:pt idx="25">
                        <c:v>-596351</c:v>
                      </c:pt>
                      <c:pt idx="26">
                        <c:v>-284330</c:v>
                      </c:pt>
                      <c:pt idx="27">
                        <c:v>-221289</c:v>
                      </c:pt>
                      <c:pt idx="28">
                        <c:v>-218094</c:v>
                      </c:pt>
                      <c:pt idx="29">
                        <c:v>-237229</c:v>
                      </c:pt>
                      <c:pt idx="30">
                        <c:v>-240211</c:v>
                      </c:pt>
                      <c:pt idx="31">
                        <c:v>-445737</c:v>
                      </c:pt>
                      <c:pt idx="32">
                        <c:v>-455750</c:v>
                      </c:pt>
                      <c:pt idx="33">
                        <c:v>-477010</c:v>
                      </c:pt>
                      <c:pt idx="34">
                        <c:v>-384888</c:v>
                      </c:pt>
                      <c:pt idx="35">
                        <c:v>-457929</c:v>
                      </c:pt>
                      <c:pt idx="36">
                        <c:v>-628310</c:v>
                      </c:pt>
                      <c:pt idx="37">
                        <c:v>-756356</c:v>
                      </c:pt>
                      <c:pt idx="38">
                        <c:v>-816486</c:v>
                      </c:pt>
                      <c:pt idx="39">
                        <c:v>-898307</c:v>
                      </c:pt>
                      <c:pt idx="40">
                        <c:v>-880949</c:v>
                      </c:pt>
                      <c:pt idx="41">
                        <c:v>-912743</c:v>
                      </c:pt>
                      <c:pt idx="42">
                        <c:v>-939040</c:v>
                      </c:pt>
                      <c:pt idx="43">
                        <c:v>-850365</c:v>
                      </c:pt>
                      <c:pt idx="44">
                        <c:v>-1000336</c:v>
                      </c:pt>
                      <c:pt idx="45">
                        <c:v>-1114954</c:v>
                      </c:pt>
                      <c:pt idx="46">
                        <c:v>-1193128</c:v>
                      </c:pt>
                      <c:pt idx="47">
                        <c:v>-1292721</c:v>
                      </c:pt>
                      <c:pt idx="48">
                        <c:v>-1321942</c:v>
                      </c:pt>
                      <c:pt idx="49">
                        <c:v>-1320380</c:v>
                      </c:pt>
                      <c:pt idx="50">
                        <c:v>-141350</c:v>
                      </c:pt>
                      <c:pt idx="51">
                        <c:v>-181417</c:v>
                      </c:pt>
                      <c:pt idx="52">
                        <c:v>-183542</c:v>
                      </c:pt>
                      <c:pt idx="53">
                        <c:v>-538760</c:v>
                      </c:pt>
                      <c:pt idx="54">
                        <c:v>-401409</c:v>
                      </c:pt>
                      <c:pt idx="55">
                        <c:v>-346160</c:v>
                      </c:pt>
                      <c:pt idx="56">
                        <c:v>194655</c:v>
                      </c:pt>
                      <c:pt idx="57">
                        <c:v>-88848</c:v>
                      </c:pt>
                      <c:pt idx="58">
                        <c:v>-290139</c:v>
                      </c:pt>
                      <c:pt idx="59">
                        <c:v>-348318</c:v>
                      </c:pt>
                      <c:pt idx="60">
                        <c:v>-249453</c:v>
                      </c:pt>
                      <c:pt idx="61">
                        <c:v>-374250</c:v>
                      </c:pt>
                      <c:pt idx="62">
                        <c:v>-333761</c:v>
                      </c:pt>
                      <c:pt idx="63">
                        <c:v>-209752</c:v>
                      </c:pt>
                      <c:pt idx="64">
                        <c:v>-145905</c:v>
                      </c:pt>
                    </c:numCache>
                  </c:numRef>
                </c:val>
                <c:smooth val="0"/>
                <c:extLst xmlns:c15="http://schemas.microsoft.com/office/drawing/2012/chart">
                  <c:ext xmlns:c16="http://schemas.microsoft.com/office/drawing/2014/chart" uri="{C3380CC4-5D6E-409C-BE32-E72D297353CC}">
                    <c16:uniqueId val="{0000002C-F3EC-014B-99BE-C8401515DD94}"/>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'Full Data'!$AU$2</c15:sqref>
                        </c15:formulaRef>
                      </c:ext>
                    </c:extLst>
                    <c:strCache>
                      <c:ptCount val="1"/>
                      <c:pt idx="0">
                        <c:v>302.4.03 Cryo-assemblies Fabrication and Shipment</c:v>
                      </c:pt>
                    </c:strCache>
                  </c:strRef>
                </c:tx>
                <c:spPr>
                  <a:ln w="28575" cap="rnd">
                    <a:solidFill>
                      <a:schemeClr val="accent6">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Data'!$AU$3:$AU$67</c15:sqref>
                        </c15:formulaRef>
                      </c:ext>
                    </c:extLst>
                    <c:numCache>
                      <c:formatCode>"$"#,##0_);[Red]\("$"#,##0\)</c:formatCode>
                      <c:ptCount val="65"/>
                      <c:pt idx="0">
                        <c:v>0</c:v>
                      </c:pt>
                      <c:pt idx="1">
                        <c:v>733</c:v>
                      </c:pt>
                      <c:pt idx="2">
                        <c:v>4046</c:v>
                      </c:pt>
                      <c:pt idx="3">
                        <c:v>0</c:v>
                      </c:pt>
                      <c:pt idx="4">
                        <c:v>0</c:v>
                      </c:pt>
                      <c:pt idx="5">
                        <c:v>795</c:v>
                      </c:pt>
                      <c:pt idx="6">
                        <c:v>-608</c:v>
                      </c:pt>
                      <c:pt idx="7">
                        <c:v>-6013</c:v>
                      </c:pt>
                      <c:pt idx="8">
                        <c:v>-6005</c:v>
                      </c:pt>
                      <c:pt idx="9">
                        <c:v>-6156</c:v>
                      </c:pt>
                      <c:pt idx="10">
                        <c:v>-7149</c:v>
                      </c:pt>
                      <c:pt idx="11">
                        <c:v>-42</c:v>
                      </c:pt>
                      <c:pt idx="12">
                        <c:v>-48097</c:v>
                      </c:pt>
                      <c:pt idx="13">
                        <c:v>-42094</c:v>
                      </c:pt>
                      <c:pt idx="14">
                        <c:v>7536</c:v>
                      </c:pt>
                      <c:pt idx="15">
                        <c:v>21903</c:v>
                      </c:pt>
                      <c:pt idx="16">
                        <c:v>23162</c:v>
                      </c:pt>
                      <c:pt idx="17">
                        <c:v>-10558</c:v>
                      </c:pt>
                      <c:pt idx="18">
                        <c:v>-6925</c:v>
                      </c:pt>
                      <c:pt idx="19">
                        <c:v>14701</c:v>
                      </c:pt>
                      <c:pt idx="20">
                        <c:v>0</c:v>
                      </c:pt>
                      <c:pt idx="21">
                        <c:v>-2791</c:v>
                      </c:pt>
                      <c:pt idx="22">
                        <c:v>-13847</c:v>
                      </c:pt>
                      <c:pt idx="23">
                        <c:v>-20757</c:v>
                      </c:pt>
                      <c:pt idx="24">
                        <c:v>-74788</c:v>
                      </c:pt>
                      <c:pt idx="25">
                        <c:v>-140307</c:v>
                      </c:pt>
                      <c:pt idx="26">
                        <c:v>-20757</c:v>
                      </c:pt>
                      <c:pt idx="27">
                        <c:v>-113796</c:v>
                      </c:pt>
                      <c:pt idx="28">
                        <c:v>-192989</c:v>
                      </c:pt>
                      <c:pt idx="29">
                        <c:v>-274271</c:v>
                      </c:pt>
                      <c:pt idx="30">
                        <c:v>-293075</c:v>
                      </c:pt>
                      <c:pt idx="31">
                        <c:v>-294533</c:v>
                      </c:pt>
                      <c:pt idx="32">
                        <c:v>-334582</c:v>
                      </c:pt>
                      <c:pt idx="33">
                        <c:v>-333800</c:v>
                      </c:pt>
                      <c:pt idx="34">
                        <c:v>-333800</c:v>
                      </c:pt>
                      <c:pt idx="35">
                        <c:v>-331173</c:v>
                      </c:pt>
                      <c:pt idx="36">
                        <c:v>-466585</c:v>
                      </c:pt>
                      <c:pt idx="37">
                        <c:v>-466585</c:v>
                      </c:pt>
                      <c:pt idx="38">
                        <c:v>-460662</c:v>
                      </c:pt>
                      <c:pt idx="39">
                        <c:v>-457441</c:v>
                      </c:pt>
                      <c:pt idx="40">
                        <c:v>-463883</c:v>
                      </c:pt>
                      <c:pt idx="41">
                        <c:v>-459310</c:v>
                      </c:pt>
                      <c:pt idx="42">
                        <c:v>-459310</c:v>
                      </c:pt>
                      <c:pt idx="43">
                        <c:v>-309177</c:v>
                      </c:pt>
                      <c:pt idx="44">
                        <c:v>-318778</c:v>
                      </c:pt>
                      <c:pt idx="45">
                        <c:v>-383698</c:v>
                      </c:pt>
                      <c:pt idx="46">
                        <c:v>-470230</c:v>
                      </c:pt>
                      <c:pt idx="47">
                        <c:v>-505648</c:v>
                      </c:pt>
                      <c:pt idx="48">
                        <c:v>-563463</c:v>
                      </c:pt>
                      <c:pt idx="49">
                        <c:v>-589170</c:v>
                      </c:pt>
                      <c:pt idx="50">
                        <c:v>-36604</c:v>
                      </c:pt>
                      <c:pt idx="51">
                        <c:v>-58412</c:v>
                      </c:pt>
                      <c:pt idx="52">
                        <c:v>-37930</c:v>
                      </c:pt>
                      <c:pt idx="53">
                        <c:v>-348221</c:v>
                      </c:pt>
                      <c:pt idx="54">
                        <c:v>-406597</c:v>
                      </c:pt>
                      <c:pt idx="55">
                        <c:v>-274070</c:v>
                      </c:pt>
                      <c:pt idx="56">
                        <c:v>-280426</c:v>
                      </c:pt>
                      <c:pt idx="57">
                        <c:v>-404162</c:v>
                      </c:pt>
                      <c:pt idx="58">
                        <c:v>-613318</c:v>
                      </c:pt>
                      <c:pt idx="59">
                        <c:v>-739902</c:v>
                      </c:pt>
                      <c:pt idx="60">
                        <c:v>-823925</c:v>
                      </c:pt>
                      <c:pt idx="61">
                        <c:v>-868071</c:v>
                      </c:pt>
                      <c:pt idx="62">
                        <c:v>-788091</c:v>
                      </c:pt>
                      <c:pt idx="63">
                        <c:v>-613087</c:v>
                      </c:pt>
                      <c:pt idx="64">
                        <c:v>-526725</c:v>
                      </c:pt>
                    </c:numCache>
                  </c:numRef>
                </c:val>
                <c:smooth val="0"/>
                <c:extLst xmlns:c15="http://schemas.microsoft.com/office/drawing/2012/chart">
                  <c:ext xmlns:c16="http://schemas.microsoft.com/office/drawing/2014/chart" uri="{C3380CC4-5D6E-409C-BE32-E72D297353CC}">
                    <c16:uniqueId val="{0000002D-F3EC-014B-99BE-C8401515DD94}"/>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'Full Data'!$AV$2</c15:sqref>
                        </c15:formulaRef>
                      </c:ext>
                    </c:extLst>
                    <c:strCache>
                      <c:ptCount val="1"/>
                      <c:pt idx="0">
                        <c:v>302.4.04 Cryo-assemblies Horizontal Test</c:v>
                      </c:pt>
                    </c:strCache>
                  </c:strRef>
                </c:tx>
                <c:spPr>
                  <a:ln w="28575" cap="rnd">
                    <a:solidFill>
                      <a:schemeClr val="accent5">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Data'!$AV$3:$AV$67</c15:sqref>
                        </c15:formulaRef>
                      </c:ext>
                    </c:extLst>
                    <c:numCache>
                      <c:formatCode>"$"#,##0_);[Red]\("$"#,##0\)</c:formatCode>
                      <c:ptCount val="65"/>
                      <c:pt idx="0">
                        <c:v>0</c:v>
                      </c:pt>
                      <c:pt idx="1">
                        <c:v>-6236</c:v>
                      </c:pt>
                      <c:pt idx="2">
                        <c:v>0</c:v>
                      </c:pt>
                      <c:pt idx="3">
                        <c:v>22765</c:v>
                      </c:pt>
                      <c:pt idx="4">
                        <c:v>9840</c:v>
                      </c:pt>
                      <c:pt idx="5">
                        <c:v>26916</c:v>
                      </c:pt>
                      <c:pt idx="6">
                        <c:v>-11500</c:v>
                      </c:pt>
                      <c:pt idx="7">
                        <c:v>16843</c:v>
                      </c:pt>
                      <c:pt idx="8">
                        <c:v>-34687</c:v>
                      </c:pt>
                      <c:pt idx="9">
                        <c:v>22492</c:v>
                      </c:pt>
                      <c:pt idx="10">
                        <c:v>-82120</c:v>
                      </c:pt>
                      <c:pt idx="11">
                        <c:v>-26932</c:v>
                      </c:pt>
                      <c:pt idx="12">
                        <c:v>-128623</c:v>
                      </c:pt>
                      <c:pt idx="13">
                        <c:v>-87081</c:v>
                      </c:pt>
                      <c:pt idx="14">
                        <c:v>-123494</c:v>
                      </c:pt>
                      <c:pt idx="15">
                        <c:v>-157214</c:v>
                      </c:pt>
                      <c:pt idx="16">
                        <c:v>-172317</c:v>
                      </c:pt>
                      <c:pt idx="17">
                        <c:v>-176715</c:v>
                      </c:pt>
                      <c:pt idx="18">
                        <c:v>-137933</c:v>
                      </c:pt>
                      <c:pt idx="19">
                        <c:v>-132372</c:v>
                      </c:pt>
                      <c:pt idx="20">
                        <c:v>-103883</c:v>
                      </c:pt>
                      <c:pt idx="21">
                        <c:v>-73472</c:v>
                      </c:pt>
                      <c:pt idx="22">
                        <c:v>-127628</c:v>
                      </c:pt>
                      <c:pt idx="23">
                        <c:v>-124618</c:v>
                      </c:pt>
                      <c:pt idx="24">
                        <c:v>-51174</c:v>
                      </c:pt>
                      <c:pt idx="25">
                        <c:v>-116511</c:v>
                      </c:pt>
                      <c:pt idx="26">
                        <c:v>-204155</c:v>
                      </c:pt>
                      <c:pt idx="27">
                        <c:v>-166802</c:v>
                      </c:pt>
                      <c:pt idx="28">
                        <c:v>-87244</c:v>
                      </c:pt>
                      <c:pt idx="29">
                        <c:v>-54242</c:v>
                      </c:pt>
                      <c:pt idx="30">
                        <c:v>-52881</c:v>
                      </c:pt>
                      <c:pt idx="31">
                        <c:v>-40900</c:v>
                      </c:pt>
                      <c:pt idx="32">
                        <c:v>-30989</c:v>
                      </c:pt>
                      <c:pt idx="33">
                        <c:v>-33625</c:v>
                      </c:pt>
                      <c:pt idx="34">
                        <c:v>-15299</c:v>
                      </c:pt>
                      <c:pt idx="35">
                        <c:v>-8223</c:v>
                      </c:pt>
                      <c:pt idx="36">
                        <c:v>-6150</c:v>
                      </c:pt>
                      <c:pt idx="37">
                        <c:v>-3836</c:v>
                      </c:pt>
                      <c:pt idx="38">
                        <c:v>-2314</c:v>
                      </c:pt>
                      <c:pt idx="39">
                        <c:v>-2314</c:v>
                      </c:pt>
                      <c:pt idx="40">
                        <c:v>-2314</c:v>
                      </c:pt>
                      <c:pt idx="41">
                        <c:v>-2314</c:v>
                      </c:pt>
                      <c:pt idx="42">
                        <c:v>-58994</c:v>
                      </c:pt>
                      <c:pt idx="43">
                        <c:v>-144142</c:v>
                      </c:pt>
                      <c:pt idx="44">
                        <c:v>-245384</c:v>
                      </c:pt>
                      <c:pt idx="45">
                        <c:v>-361550</c:v>
                      </c:pt>
                      <c:pt idx="46">
                        <c:v>-452273</c:v>
                      </c:pt>
                      <c:pt idx="47">
                        <c:v>-542750</c:v>
                      </c:pt>
                      <c:pt idx="48">
                        <c:v>-624538</c:v>
                      </c:pt>
                      <c:pt idx="49">
                        <c:v>-578416</c:v>
                      </c:pt>
                      <c:pt idx="50">
                        <c:v>-69329</c:v>
                      </c:pt>
                      <c:pt idx="51">
                        <c:v>-103670</c:v>
                      </c:pt>
                      <c:pt idx="52">
                        <c:v>-359722</c:v>
                      </c:pt>
                      <c:pt idx="53">
                        <c:v>-412345</c:v>
                      </c:pt>
                      <c:pt idx="54">
                        <c:v>-395151</c:v>
                      </c:pt>
                      <c:pt idx="55">
                        <c:v>-377746</c:v>
                      </c:pt>
                      <c:pt idx="56">
                        <c:v>-338746</c:v>
                      </c:pt>
                      <c:pt idx="57">
                        <c:v>-312430</c:v>
                      </c:pt>
                      <c:pt idx="58">
                        <c:v>-408985</c:v>
                      </c:pt>
                      <c:pt idx="59">
                        <c:v>-485495</c:v>
                      </c:pt>
                      <c:pt idx="60">
                        <c:v>-558849</c:v>
                      </c:pt>
                      <c:pt idx="61">
                        <c:v>-612996</c:v>
                      </c:pt>
                      <c:pt idx="62">
                        <c:v>-720842</c:v>
                      </c:pt>
                      <c:pt idx="63">
                        <c:v>-715708</c:v>
                      </c:pt>
                      <c:pt idx="64">
                        <c:v>-657294</c:v>
                      </c:pt>
                    </c:numCache>
                  </c:numRef>
                </c:val>
                <c:smooth val="0"/>
                <c:extLst xmlns:c15="http://schemas.microsoft.com/office/drawing/2012/chart">
                  <c:ext xmlns:c16="http://schemas.microsoft.com/office/drawing/2014/chart" uri="{C3380CC4-5D6E-409C-BE32-E72D297353CC}">
                    <c16:uniqueId val="{0000002E-F3EC-014B-99BE-C8401515DD94}"/>
                  </c:ext>
                </c:extLst>
              </c15:ser>
            </c15:filteredLineSeries>
            <c15:filteredLineSeries>
              <c15:ser>
                <c:idx val="47"/>
                <c:order val="47"/>
                <c:tx>
                  <c:strRef>
                    <c:extLst xmlns:c15="http://schemas.microsoft.com/office/drawing/2012/chart">
                      <c:ext xmlns:c15="http://schemas.microsoft.com/office/drawing/2012/chart" uri="{02D57815-91ED-43cb-92C2-25804820EDAC}">
                        <c15:formulaRef>
                          <c15:sqref>'Full Data'!$AW$2</c15:sqref>
                        </c15:formulaRef>
                      </c:ext>
                    </c:extLst>
                    <c:strCache>
                      <c:ptCount val="1"/>
                      <c:pt idx="0">
                        <c:v>302.4.05 Q1/Q2 Cryo-assembly Integration and Coordination</c:v>
                      </c:pt>
                    </c:strCache>
                  </c:strRef>
                </c:tx>
                <c:spPr>
                  <a:ln w="28575" cap="rnd">
                    <a:solidFill>
                      <a:schemeClr val="accent4">
                        <a:lumMod val="70000"/>
                        <a:lumOff val="3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Data'!$AW$3:$AW$67</c15:sqref>
                        </c15:formulaRef>
                      </c:ext>
                    </c:extLst>
                    <c:numCache>
                      <c:formatCode>"$"#,##0_);[Red]\("$"#,##0\)</c:formatCode>
                      <c:ptCount val="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-38815</c:v>
                      </c:pt>
                      <c:pt idx="48">
                        <c:v>-98532</c:v>
                      </c:pt>
                      <c:pt idx="49">
                        <c:v>-107489</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numCache>
                  </c:numRef>
                </c:val>
                <c:smooth val="0"/>
                <c:extLst xmlns:c15="http://schemas.microsoft.com/office/drawing/2012/chart">
                  <c:ext xmlns:c16="http://schemas.microsoft.com/office/drawing/2014/chart" uri="{C3380CC4-5D6E-409C-BE32-E72D297353CC}">
                    <c16:uniqueId val="{0000002F-F3EC-014B-99BE-C8401515DD94}"/>
                  </c:ext>
                </c:extLst>
              </c15:ser>
            </c15:filteredLineSeries>
            <c15:filteredLineSeries>
              <c15:ser>
                <c:idx val="48"/>
                <c:order val="48"/>
                <c:tx>
                  <c:strRef>
                    <c:extLst xmlns:c15="http://schemas.microsoft.com/office/drawing/2012/chart">
                      <c:ext xmlns:c15="http://schemas.microsoft.com/office/drawing/2012/chart" uri="{02D57815-91ED-43cb-92C2-25804820EDAC}">
                        <c15:formulaRef>
                          <c15:sqref>'Full Data'!$AX$2</c15:sqref>
                        </c15:formulaRef>
                      </c:ext>
                    </c:extLst>
                    <c:strCache>
                      <c:ptCount val="1"/>
                      <c:pt idx="0">
                        <c:v>Cost Variance</c:v>
                      </c:pt>
                    </c:strCache>
                  </c:strRef>
                </c:tx>
                <c:spPr>
                  <a:ln w="28575" cap="rnd">
                    <a:solidFill>
                      <a:schemeClr val="accent6">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Data'!$AX$3:$AX$67</c15:sqref>
                        </c15:formulaRef>
                      </c:ext>
                    </c:extLst>
                    <c:numCache>
                      <c:formatCode>"$"#,##0_);[Red]\("$"#,##0\)</c:formatCode>
                      <c:ptCount val="65"/>
                      <c:pt idx="0">
                        <c:v>0</c:v>
                      </c:pt>
                      <c:pt idx="1">
                        <c:v>124862</c:v>
                      </c:pt>
                      <c:pt idx="2">
                        <c:v>933801</c:v>
                      </c:pt>
                      <c:pt idx="3">
                        <c:v>1161841</c:v>
                      </c:pt>
                      <c:pt idx="4">
                        <c:v>1298373</c:v>
                      </c:pt>
                      <c:pt idx="5">
                        <c:v>1940114</c:v>
                      </c:pt>
                      <c:pt idx="6">
                        <c:v>1965339</c:v>
                      </c:pt>
                      <c:pt idx="7">
                        <c:v>1699735</c:v>
                      </c:pt>
                      <c:pt idx="8">
                        <c:v>1704575</c:v>
                      </c:pt>
                      <c:pt idx="9">
                        <c:v>2498845</c:v>
                      </c:pt>
                      <c:pt idx="10">
                        <c:v>2385145</c:v>
                      </c:pt>
                      <c:pt idx="11">
                        <c:v>2119965</c:v>
                      </c:pt>
                      <c:pt idx="12">
                        <c:v>2330532</c:v>
                      </c:pt>
                      <c:pt idx="13">
                        <c:v>3426803</c:v>
                      </c:pt>
                      <c:pt idx="14">
                        <c:v>2999160</c:v>
                      </c:pt>
                      <c:pt idx="15">
                        <c:v>3246359</c:v>
                      </c:pt>
                      <c:pt idx="16">
                        <c:v>2335917</c:v>
                      </c:pt>
                      <c:pt idx="17">
                        <c:v>2691444</c:v>
                      </c:pt>
                      <c:pt idx="18">
                        <c:v>2840651</c:v>
                      </c:pt>
                      <c:pt idx="19">
                        <c:v>3308548</c:v>
                      </c:pt>
                      <c:pt idx="20">
                        <c:v>3605437</c:v>
                      </c:pt>
                      <c:pt idx="21">
                        <c:v>3890276</c:v>
                      </c:pt>
                      <c:pt idx="22">
                        <c:v>4385140</c:v>
                      </c:pt>
                      <c:pt idx="23">
                        <c:v>5024786</c:v>
                      </c:pt>
                      <c:pt idx="24">
                        <c:v>5226845</c:v>
                      </c:pt>
                      <c:pt idx="25">
                        <c:v>5275094</c:v>
                      </c:pt>
                      <c:pt idx="26">
                        <c:v>6253062</c:v>
                      </c:pt>
                      <c:pt idx="27">
                        <c:v>6250623</c:v>
                      </c:pt>
                      <c:pt idx="28">
                        <c:v>6409698</c:v>
                      </c:pt>
                      <c:pt idx="29">
                        <c:v>6889128</c:v>
                      </c:pt>
                      <c:pt idx="30">
                        <c:v>6741024</c:v>
                      </c:pt>
                      <c:pt idx="31">
                        <c:v>7306538</c:v>
                      </c:pt>
                      <c:pt idx="32">
                        <c:v>7757849</c:v>
                      </c:pt>
                      <c:pt idx="33">
                        <c:v>7399285</c:v>
                      </c:pt>
                      <c:pt idx="34">
                        <c:v>7484079</c:v>
                      </c:pt>
                      <c:pt idx="35">
                        <c:v>8525186</c:v>
                      </c:pt>
                      <c:pt idx="36">
                        <c:v>8548434</c:v>
                      </c:pt>
                      <c:pt idx="37">
                        <c:v>6944817</c:v>
                      </c:pt>
                      <c:pt idx="38">
                        <c:v>6818278</c:v>
                      </c:pt>
                      <c:pt idx="39">
                        <c:v>6452881</c:v>
                      </c:pt>
                      <c:pt idx="40">
                        <c:v>6682487</c:v>
                      </c:pt>
                      <c:pt idx="41">
                        <c:v>7332379</c:v>
                      </c:pt>
                      <c:pt idx="42">
                        <c:v>6864387</c:v>
                      </c:pt>
                      <c:pt idx="43">
                        <c:v>6957575</c:v>
                      </c:pt>
                      <c:pt idx="44">
                        <c:v>7001390</c:v>
                      </c:pt>
                      <c:pt idx="45">
                        <c:v>7214060</c:v>
                      </c:pt>
                      <c:pt idx="46">
                        <c:v>7364952</c:v>
                      </c:pt>
                      <c:pt idx="47">
                        <c:v>6562045</c:v>
                      </c:pt>
                      <c:pt idx="48">
                        <c:v>6322166</c:v>
                      </c:pt>
                      <c:pt idx="49">
                        <c:v>6227845</c:v>
                      </c:pt>
                      <c:pt idx="50">
                        <c:v>-391893</c:v>
                      </c:pt>
                      <c:pt idx="51">
                        <c:v>159807</c:v>
                      </c:pt>
                      <c:pt idx="52">
                        <c:v>418077</c:v>
                      </c:pt>
                      <c:pt idx="53">
                        <c:v>41715</c:v>
                      </c:pt>
                      <c:pt idx="54">
                        <c:v>-181696</c:v>
                      </c:pt>
                      <c:pt idx="55">
                        <c:v>379909</c:v>
                      </c:pt>
                      <c:pt idx="56">
                        <c:v>152189</c:v>
                      </c:pt>
                      <c:pt idx="57">
                        <c:v>7792</c:v>
                      </c:pt>
                      <c:pt idx="58">
                        <c:v>-260945</c:v>
                      </c:pt>
                      <c:pt idx="59">
                        <c:v>-571807</c:v>
                      </c:pt>
                      <c:pt idx="60">
                        <c:v>-644512</c:v>
                      </c:pt>
                      <c:pt idx="61">
                        <c:v>-859855</c:v>
                      </c:pt>
                      <c:pt idx="62">
                        <c:v>-1151320</c:v>
                      </c:pt>
                      <c:pt idx="63">
                        <c:v>-1191303</c:v>
                      </c:pt>
                      <c:pt idx="64">
                        <c:v>-1201211</c:v>
                      </c:pt>
                    </c:numCache>
                  </c:numRef>
                </c:val>
                <c:smooth val="0"/>
                <c:extLst xmlns:c15="http://schemas.microsoft.com/office/drawing/2012/chart">
                  <c:ext xmlns:c16="http://schemas.microsoft.com/office/drawing/2014/chart" uri="{C3380CC4-5D6E-409C-BE32-E72D297353CC}">
                    <c16:uniqueId val="{00000030-F3EC-014B-99BE-C8401515DD94}"/>
                  </c:ext>
                </c:extLst>
              </c15:ser>
            </c15:filteredLineSeries>
            <c15:filteredLineSeries>
              <c15:ser>
                <c:idx val="49"/>
                <c:order val="49"/>
                <c:tx>
                  <c:strRef>
                    <c:extLst xmlns:c15="http://schemas.microsoft.com/office/drawing/2012/chart">
                      <c:ext xmlns:c15="http://schemas.microsoft.com/office/drawing/2012/chart" uri="{02D57815-91ED-43cb-92C2-25804820EDAC}">
                        <c15:formulaRef>
                          <c15:sqref>'Full Data'!$AY$2</c15:sqref>
                        </c15:formulaRef>
                      </c:ext>
                    </c:extLst>
                    <c:strCache>
                      <c:ptCount val="1"/>
                      <c:pt idx="0">
                        <c:v>302.1 Project Management</c:v>
                      </c:pt>
                    </c:strCache>
                  </c:strRef>
                </c:tx>
                <c:spPr>
                  <a:ln w="28575" cap="rnd">
                    <a:solidFill>
                      <a:schemeClr val="accent5">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Data'!$AY$3:$AY$67</c15:sqref>
                        </c15:formulaRef>
                      </c:ext>
                    </c:extLst>
                    <c:numCache>
                      <c:formatCode>"$"#,##0_);[Red]\("$"#,##0\)</c:formatCode>
                      <c:ptCount val="65"/>
                      <c:pt idx="0">
                        <c:v>0</c:v>
                      </c:pt>
                      <c:pt idx="1">
                        <c:v>27492</c:v>
                      </c:pt>
                      <c:pt idx="2">
                        <c:v>31878</c:v>
                      </c:pt>
                      <c:pt idx="3">
                        <c:v>128992</c:v>
                      </c:pt>
                      <c:pt idx="4">
                        <c:v>134388</c:v>
                      </c:pt>
                      <c:pt idx="5">
                        <c:v>82448</c:v>
                      </c:pt>
                      <c:pt idx="6">
                        <c:v>130842</c:v>
                      </c:pt>
                      <c:pt idx="7">
                        <c:v>216346</c:v>
                      </c:pt>
                      <c:pt idx="8">
                        <c:v>181139</c:v>
                      </c:pt>
                      <c:pt idx="9">
                        <c:v>242803</c:v>
                      </c:pt>
                      <c:pt idx="10">
                        <c:v>188208</c:v>
                      </c:pt>
                      <c:pt idx="11">
                        <c:v>280156</c:v>
                      </c:pt>
                      <c:pt idx="12">
                        <c:v>372165</c:v>
                      </c:pt>
                      <c:pt idx="13">
                        <c:v>371509</c:v>
                      </c:pt>
                      <c:pt idx="14">
                        <c:v>428941</c:v>
                      </c:pt>
                      <c:pt idx="15">
                        <c:v>434409</c:v>
                      </c:pt>
                      <c:pt idx="16">
                        <c:v>329645</c:v>
                      </c:pt>
                      <c:pt idx="17">
                        <c:v>457406</c:v>
                      </c:pt>
                      <c:pt idx="18">
                        <c:v>464289</c:v>
                      </c:pt>
                      <c:pt idx="19">
                        <c:v>485718</c:v>
                      </c:pt>
                      <c:pt idx="20">
                        <c:v>635005</c:v>
                      </c:pt>
                      <c:pt idx="21">
                        <c:v>581739</c:v>
                      </c:pt>
                      <c:pt idx="22">
                        <c:v>504417</c:v>
                      </c:pt>
                      <c:pt idx="23">
                        <c:v>510903</c:v>
                      </c:pt>
                      <c:pt idx="24">
                        <c:v>597073</c:v>
                      </c:pt>
                      <c:pt idx="25">
                        <c:v>613771</c:v>
                      </c:pt>
                      <c:pt idx="26">
                        <c:v>713366</c:v>
                      </c:pt>
                      <c:pt idx="27">
                        <c:v>689851</c:v>
                      </c:pt>
                      <c:pt idx="28">
                        <c:v>743831</c:v>
                      </c:pt>
                      <c:pt idx="29">
                        <c:v>863335</c:v>
                      </c:pt>
                      <c:pt idx="30">
                        <c:v>866183</c:v>
                      </c:pt>
                      <c:pt idx="31">
                        <c:v>934476</c:v>
                      </c:pt>
                      <c:pt idx="32">
                        <c:v>1151599</c:v>
                      </c:pt>
                      <c:pt idx="33">
                        <c:v>1156523</c:v>
                      </c:pt>
                      <c:pt idx="34">
                        <c:v>1163662</c:v>
                      </c:pt>
                      <c:pt idx="35">
                        <c:v>1356462</c:v>
                      </c:pt>
                      <c:pt idx="36">
                        <c:v>1624762</c:v>
                      </c:pt>
                      <c:pt idx="37">
                        <c:v>1229271</c:v>
                      </c:pt>
                      <c:pt idx="38">
                        <c:v>1260480</c:v>
                      </c:pt>
                      <c:pt idx="39">
                        <c:v>1251955</c:v>
                      </c:pt>
                      <c:pt idx="40">
                        <c:v>1227809</c:v>
                      </c:pt>
                      <c:pt idx="41">
                        <c:v>1298506</c:v>
                      </c:pt>
                      <c:pt idx="42">
                        <c:v>1332997</c:v>
                      </c:pt>
                      <c:pt idx="43">
                        <c:v>1427991</c:v>
                      </c:pt>
                      <c:pt idx="44">
                        <c:v>1337595</c:v>
                      </c:pt>
                      <c:pt idx="45">
                        <c:v>1344127</c:v>
                      </c:pt>
                      <c:pt idx="46">
                        <c:v>1357821</c:v>
                      </c:pt>
                      <c:pt idx="47">
                        <c:v>1271245</c:v>
                      </c:pt>
                      <c:pt idx="48">
                        <c:v>1374935</c:v>
                      </c:pt>
                      <c:pt idx="49">
                        <c:v>1392915</c:v>
                      </c:pt>
                      <c:pt idx="50">
                        <c:v>-61283</c:v>
                      </c:pt>
                      <c:pt idx="51">
                        <c:v>-66197</c:v>
                      </c:pt>
                      <c:pt idx="52">
                        <c:v>-57780</c:v>
                      </c:pt>
                      <c:pt idx="53">
                        <c:v>-8530</c:v>
                      </c:pt>
                      <c:pt idx="54">
                        <c:v>28120</c:v>
                      </c:pt>
                      <c:pt idx="55">
                        <c:v>121199</c:v>
                      </c:pt>
                      <c:pt idx="56">
                        <c:v>-133872</c:v>
                      </c:pt>
                      <c:pt idx="57">
                        <c:v>-25486</c:v>
                      </c:pt>
                      <c:pt idx="58">
                        <c:v>-62236</c:v>
                      </c:pt>
                      <c:pt idx="59">
                        <c:v>-181948</c:v>
                      </c:pt>
                      <c:pt idx="60">
                        <c:v>-77600</c:v>
                      </c:pt>
                      <c:pt idx="61">
                        <c:v>-97754</c:v>
                      </c:pt>
                      <c:pt idx="62">
                        <c:v>-177981</c:v>
                      </c:pt>
                      <c:pt idx="63">
                        <c:v>-158804</c:v>
                      </c:pt>
                      <c:pt idx="64">
                        <c:v>-219112</c:v>
                      </c:pt>
                    </c:numCache>
                  </c:numRef>
                </c:val>
                <c:smooth val="0"/>
                <c:extLst xmlns:c15="http://schemas.microsoft.com/office/drawing/2012/chart">
                  <c:ext xmlns:c16="http://schemas.microsoft.com/office/drawing/2014/chart" uri="{C3380CC4-5D6E-409C-BE32-E72D297353CC}">
                    <c16:uniqueId val="{00000031-F3EC-014B-99BE-C8401515DD94}"/>
                  </c:ext>
                </c:extLst>
              </c15:ser>
            </c15:filteredLineSeries>
            <c15:filteredLineSeries>
              <c15:ser>
                <c:idx val="50"/>
                <c:order val="50"/>
                <c:tx>
                  <c:strRef>
                    <c:extLst xmlns:c15="http://schemas.microsoft.com/office/drawing/2012/chart">
                      <c:ext xmlns:c15="http://schemas.microsoft.com/office/drawing/2012/chart" uri="{02D57815-91ED-43cb-92C2-25804820EDAC}">
                        <c15:formulaRef>
                          <c15:sqref>'Full Data'!$AZ$2</c15:sqref>
                        </c15:formulaRef>
                      </c:ext>
                    </c:extLst>
                    <c:strCache>
                      <c:ptCount val="1"/>
                      <c:pt idx="0">
                        <c:v>302.2.01 Magnets Integration and Coordination</c:v>
                      </c:pt>
                    </c:strCache>
                  </c:strRef>
                </c:tx>
                <c:spPr>
                  <a:ln w="28575" cap="rnd">
                    <a:solidFill>
                      <a:schemeClr val="accent4">
                        <a:lumMod val="7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Data'!$AZ$3:$AZ$67</c15:sqref>
                        </c15:formulaRef>
                      </c:ext>
                    </c:extLst>
                    <c:numCache>
                      <c:formatCode>"$"#,##0_);[Red]\("$"#,##0\)</c:formatCode>
                      <c:ptCount val="65"/>
                      <c:pt idx="0">
                        <c:v>0</c:v>
                      </c:pt>
                      <c:pt idx="1">
                        <c:v>-5607</c:v>
                      </c:pt>
                      <c:pt idx="2">
                        <c:v>-62377</c:v>
                      </c:pt>
                      <c:pt idx="3">
                        <c:v>-44644</c:v>
                      </c:pt>
                      <c:pt idx="4">
                        <c:v>-64726</c:v>
                      </c:pt>
                      <c:pt idx="5">
                        <c:v>-62937</c:v>
                      </c:pt>
                      <c:pt idx="6">
                        <c:v>-39612</c:v>
                      </c:pt>
                      <c:pt idx="7">
                        <c:v>-24750</c:v>
                      </c:pt>
                      <c:pt idx="8">
                        <c:v>18537</c:v>
                      </c:pt>
                      <c:pt idx="9">
                        <c:v>82413</c:v>
                      </c:pt>
                      <c:pt idx="10">
                        <c:v>10183</c:v>
                      </c:pt>
                      <c:pt idx="11">
                        <c:v>-5345</c:v>
                      </c:pt>
                      <c:pt idx="12">
                        <c:v>80734</c:v>
                      </c:pt>
                      <c:pt idx="13">
                        <c:v>72088</c:v>
                      </c:pt>
                      <c:pt idx="14">
                        <c:v>50290</c:v>
                      </c:pt>
                      <c:pt idx="15">
                        <c:v>40206</c:v>
                      </c:pt>
                      <c:pt idx="16">
                        <c:v>13663</c:v>
                      </c:pt>
                      <c:pt idx="17">
                        <c:v>33173</c:v>
                      </c:pt>
                      <c:pt idx="18">
                        <c:v>32264</c:v>
                      </c:pt>
                      <c:pt idx="19">
                        <c:v>38191</c:v>
                      </c:pt>
                      <c:pt idx="20">
                        <c:v>42036</c:v>
                      </c:pt>
                      <c:pt idx="21">
                        <c:v>716</c:v>
                      </c:pt>
                      <c:pt idx="22">
                        <c:v>-866</c:v>
                      </c:pt>
                      <c:pt idx="23">
                        <c:v>-7538</c:v>
                      </c:pt>
                      <c:pt idx="24">
                        <c:v>-8832</c:v>
                      </c:pt>
                      <c:pt idx="25">
                        <c:v>-18260</c:v>
                      </c:pt>
                      <c:pt idx="26">
                        <c:v>-56219</c:v>
                      </c:pt>
                      <c:pt idx="27">
                        <c:v>-65447</c:v>
                      </c:pt>
                      <c:pt idx="28">
                        <c:v>-56640</c:v>
                      </c:pt>
                      <c:pt idx="29">
                        <c:v>-38983</c:v>
                      </c:pt>
                      <c:pt idx="30">
                        <c:v>-35478</c:v>
                      </c:pt>
                      <c:pt idx="31">
                        <c:v>-44410</c:v>
                      </c:pt>
                      <c:pt idx="32">
                        <c:v>-31997</c:v>
                      </c:pt>
                      <c:pt idx="33">
                        <c:v>-82757</c:v>
                      </c:pt>
                      <c:pt idx="34">
                        <c:v>-89812</c:v>
                      </c:pt>
                      <c:pt idx="35">
                        <c:v>-51446</c:v>
                      </c:pt>
                      <c:pt idx="36">
                        <c:v>-9015</c:v>
                      </c:pt>
                      <c:pt idx="37">
                        <c:v>-110300</c:v>
                      </c:pt>
                      <c:pt idx="38">
                        <c:v>-107382</c:v>
                      </c:pt>
                      <c:pt idx="39">
                        <c:v>-121747</c:v>
                      </c:pt>
                      <c:pt idx="40">
                        <c:v>-120790</c:v>
                      </c:pt>
                      <c:pt idx="41">
                        <c:v>-124004</c:v>
                      </c:pt>
                      <c:pt idx="42">
                        <c:v>-116190</c:v>
                      </c:pt>
                      <c:pt idx="43">
                        <c:v>-104374</c:v>
                      </c:pt>
                      <c:pt idx="44">
                        <c:v>-87095</c:v>
                      </c:pt>
                      <c:pt idx="45">
                        <c:v>-91723</c:v>
                      </c:pt>
                      <c:pt idx="46">
                        <c:v>-98312</c:v>
                      </c:pt>
                      <c:pt idx="47">
                        <c:v>-108249</c:v>
                      </c:pt>
                      <c:pt idx="48">
                        <c:v>-97919</c:v>
                      </c:pt>
                      <c:pt idx="49">
                        <c:v>-105410</c:v>
                      </c:pt>
                      <c:pt idx="50">
                        <c:v>5244</c:v>
                      </c:pt>
                      <c:pt idx="51">
                        <c:v>5576</c:v>
                      </c:pt>
                      <c:pt idx="52">
                        <c:v>23270</c:v>
                      </c:pt>
                      <c:pt idx="53">
                        <c:v>30860</c:v>
                      </c:pt>
                      <c:pt idx="54">
                        <c:v>21938</c:v>
                      </c:pt>
                      <c:pt idx="55">
                        <c:v>78475</c:v>
                      </c:pt>
                      <c:pt idx="56">
                        <c:v>62446</c:v>
                      </c:pt>
                      <c:pt idx="57">
                        <c:v>57618</c:v>
                      </c:pt>
                      <c:pt idx="58">
                        <c:v>65456</c:v>
                      </c:pt>
                      <c:pt idx="59">
                        <c:v>50290</c:v>
                      </c:pt>
                      <c:pt idx="60">
                        <c:v>77272</c:v>
                      </c:pt>
                      <c:pt idx="61">
                        <c:v>70383</c:v>
                      </c:pt>
                      <c:pt idx="62">
                        <c:v>58545</c:v>
                      </c:pt>
                      <c:pt idx="63">
                        <c:v>28797</c:v>
                      </c:pt>
                      <c:pt idx="64">
                        <c:v>28275</c:v>
                      </c:pt>
                    </c:numCache>
                  </c:numRef>
                </c:val>
                <c:smooth val="0"/>
                <c:extLst xmlns:c15="http://schemas.microsoft.com/office/drawing/2012/chart">
                  <c:ext xmlns:c16="http://schemas.microsoft.com/office/drawing/2014/chart" uri="{C3380CC4-5D6E-409C-BE32-E72D297353CC}">
                    <c16:uniqueId val="{00000032-F3EC-014B-99BE-C8401515DD94}"/>
                  </c:ext>
                </c:extLst>
              </c15:ser>
            </c15:filteredLineSeries>
            <c15:filteredLineSeries>
              <c15:ser>
                <c:idx val="51"/>
                <c:order val="51"/>
                <c:tx>
                  <c:strRef>
                    <c:extLst xmlns:c15="http://schemas.microsoft.com/office/drawing/2012/chart">
                      <c:ext xmlns:c15="http://schemas.microsoft.com/office/drawing/2012/chart" uri="{02D57815-91ED-43cb-92C2-25804820EDAC}">
                        <c15:formulaRef>
                          <c15:sqref>'Full Data'!$BA$2</c15:sqref>
                        </c15:formulaRef>
                      </c:ext>
                    </c:extLst>
                    <c:strCache>
                      <c:ptCount val="1"/>
                      <c:pt idx="0">
                        <c:v>302.2.02 Strand Procurement</c:v>
                      </c:pt>
                    </c:strCache>
                  </c:strRef>
                </c:tx>
                <c:spPr>
                  <a:ln w="28575" cap="rnd">
                    <a:solidFill>
                      <a:schemeClr val="accent6">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Data'!$BA$3:$BA$67</c15:sqref>
                        </c15:formulaRef>
                      </c:ext>
                    </c:extLst>
                    <c:numCache>
                      <c:formatCode>"$"#,##0_);[Red]\("$"#,##0\)</c:formatCode>
                      <c:ptCount val="65"/>
                      <c:pt idx="0">
                        <c:v>0</c:v>
                      </c:pt>
                      <c:pt idx="1">
                        <c:v>58406</c:v>
                      </c:pt>
                      <c:pt idx="2">
                        <c:v>380611</c:v>
                      </c:pt>
                      <c:pt idx="3">
                        <c:v>308744</c:v>
                      </c:pt>
                      <c:pt idx="4">
                        <c:v>474399</c:v>
                      </c:pt>
                      <c:pt idx="5">
                        <c:v>635451</c:v>
                      </c:pt>
                      <c:pt idx="6">
                        <c:v>656991</c:v>
                      </c:pt>
                      <c:pt idx="7">
                        <c:v>707204</c:v>
                      </c:pt>
                      <c:pt idx="8">
                        <c:v>933146</c:v>
                      </c:pt>
                      <c:pt idx="9">
                        <c:v>933440</c:v>
                      </c:pt>
                      <c:pt idx="10">
                        <c:v>972155</c:v>
                      </c:pt>
                      <c:pt idx="11">
                        <c:v>395362</c:v>
                      </c:pt>
                      <c:pt idx="12">
                        <c:v>1082200</c:v>
                      </c:pt>
                      <c:pt idx="13">
                        <c:v>1649140</c:v>
                      </c:pt>
                      <c:pt idx="14">
                        <c:v>1746739</c:v>
                      </c:pt>
                      <c:pt idx="15">
                        <c:v>1451100</c:v>
                      </c:pt>
                      <c:pt idx="16">
                        <c:v>1481023</c:v>
                      </c:pt>
                      <c:pt idx="17">
                        <c:v>1488030</c:v>
                      </c:pt>
                      <c:pt idx="18">
                        <c:v>1594254</c:v>
                      </c:pt>
                      <c:pt idx="19">
                        <c:v>1638032</c:v>
                      </c:pt>
                      <c:pt idx="20">
                        <c:v>1690703</c:v>
                      </c:pt>
                      <c:pt idx="21">
                        <c:v>1809826</c:v>
                      </c:pt>
                      <c:pt idx="22">
                        <c:v>1928445</c:v>
                      </c:pt>
                      <c:pt idx="23">
                        <c:v>1970880</c:v>
                      </c:pt>
                      <c:pt idx="24">
                        <c:v>2078882</c:v>
                      </c:pt>
                      <c:pt idx="25">
                        <c:v>2107929</c:v>
                      </c:pt>
                      <c:pt idx="26">
                        <c:v>2261853</c:v>
                      </c:pt>
                      <c:pt idx="27">
                        <c:v>2250382</c:v>
                      </c:pt>
                      <c:pt idx="28">
                        <c:v>2289688</c:v>
                      </c:pt>
                      <c:pt idx="29">
                        <c:v>2353201</c:v>
                      </c:pt>
                      <c:pt idx="30">
                        <c:v>2371655</c:v>
                      </c:pt>
                      <c:pt idx="31">
                        <c:v>2425722</c:v>
                      </c:pt>
                      <c:pt idx="32">
                        <c:v>2498029</c:v>
                      </c:pt>
                      <c:pt idx="33">
                        <c:v>2511402</c:v>
                      </c:pt>
                      <c:pt idx="34">
                        <c:v>2658890</c:v>
                      </c:pt>
                      <c:pt idx="35">
                        <c:v>3210766</c:v>
                      </c:pt>
                      <c:pt idx="36">
                        <c:v>2889076</c:v>
                      </c:pt>
                      <c:pt idx="37">
                        <c:v>2886500</c:v>
                      </c:pt>
                      <c:pt idx="38">
                        <c:v>2990083</c:v>
                      </c:pt>
                      <c:pt idx="39">
                        <c:v>2985348</c:v>
                      </c:pt>
                      <c:pt idx="40">
                        <c:v>3002026</c:v>
                      </c:pt>
                      <c:pt idx="41">
                        <c:v>3058982</c:v>
                      </c:pt>
                      <c:pt idx="42">
                        <c:v>3051291</c:v>
                      </c:pt>
                      <c:pt idx="43">
                        <c:v>3073079</c:v>
                      </c:pt>
                      <c:pt idx="44">
                        <c:v>3097443</c:v>
                      </c:pt>
                      <c:pt idx="45">
                        <c:v>3148529</c:v>
                      </c:pt>
                      <c:pt idx="46">
                        <c:v>3203761</c:v>
                      </c:pt>
                      <c:pt idx="47">
                        <c:v>3212738</c:v>
                      </c:pt>
                      <c:pt idx="48">
                        <c:v>3225289</c:v>
                      </c:pt>
                      <c:pt idx="49">
                        <c:v>3198268</c:v>
                      </c:pt>
                      <c:pt idx="50">
                        <c:v>-15075</c:v>
                      </c:pt>
                      <c:pt idx="51">
                        <c:v>39154</c:v>
                      </c:pt>
                      <c:pt idx="52">
                        <c:v>49999</c:v>
                      </c:pt>
                      <c:pt idx="53">
                        <c:v>51727</c:v>
                      </c:pt>
                      <c:pt idx="54">
                        <c:v>9921</c:v>
                      </c:pt>
                      <c:pt idx="55">
                        <c:v>25633</c:v>
                      </c:pt>
                      <c:pt idx="56">
                        <c:v>-87448</c:v>
                      </c:pt>
                      <c:pt idx="57">
                        <c:v>-103922</c:v>
                      </c:pt>
                      <c:pt idx="58">
                        <c:v>-75553</c:v>
                      </c:pt>
                      <c:pt idx="59">
                        <c:v>-102213</c:v>
                      </c:pt>
                      <c:pt idx="60">
                        <c:v>-103578</c:v>
                      </c:pt>
                      <c:pt idx="61">
                        <c:v>-110954</c:v>
                      </c:pt>
                      <c:pt idx="62">
                        <c:v>-114418</c:v>
                      </c:pt>
                      <c:pt idx="63">
                        <c:v>-134060</c:v>
                      </c:pt>
                      <c:pt idx="64">
                        <c:v>-136033</c:v>
                      </c:pt>
                    </c:numCache>
                  </c:numRef>
                </c:val>
                <c:smooth val="0"/>
                <c:extLst xmlns:c15="http://schemas.microsoft.com/office/drawing/2012/chart">
                  <c:ext xmlns:c16="http://schemas.microsoft.com/office/drawing/2014/chart" uri="{C3380CC4-5D6E-409C-BE32-E72D297353CC}">
                    <c16:uniqueId val="{00000033-F3EC-014B-99BE-C8401515DD94}"/>
                  </c:ext>
                </c:extLst>
              </c15:ser>
            </c15:filteredLineSeries>
            <c15:filteredLineSeries>
              <c15:ser>
                <c:idx val="52"/>
                <c:order val="52"/>
                <c:tx>
                  <c:strRef>
                    <c:extLst xmlns:c15="http://schemas.microsoft.com/office/drawing/2012/chart">
                      <c:ext xmlns:c15="http://schemas.microsoft.com/office/drawing/2012/chart" uri="{02D57815-91ED-43cb-92C2-25804820EDAC}">
                        <c15:formulaRef>
                          <c15:sqref>'Full Data'!$BB$2</c15:sqref>
                        </c15:formulaRef>
                      </c:ext>
                    </c:extLst>
                    <c:strCache>
                      <c:ptCount val="1"/>
                      <c:pt idx="0">
                        <c:v>302.2.03 Cable Fabrication</c:v>
                      </c:pt>
                    </c:strCache>
                  </c:strRef>
                </c:tx>
                <c:spPr>
                  <a:ln w="28575" cap="rnd">
                    <a:solidFill>
                      <a:schemeClr val="accent5">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Data'!$BB$3:$BB$67</c15:sqref>
                        </c15:formulaRef>
                      </c:ext>
                    </c:extLst>
                    <c:numCache>
                      <c:formatCode>"$"#,##0_);[Red]\("$"#,##0\)</c:formatCode>
                      <c:ptCount val="65"/>
                      <c:pt idx="0">
                        <c:v>0</c:v>
                      </c:pt>
                      <c:pt idx="1">
                        <c:v>43597</c:v>
                      </c:pt>
                      <c:pt idx="2">
                        <c:v>38939</c:v>
                      </c:pt>
                      <c:pt idx="3">
                        <c:v>48084</c:v>
                      </c:pt>
                      <c:pt idx="4">
                        <c:v>119891</c:v>
                      </c:pt>
                      <c:pt idx="5">
                        <c:v>155987</c:v>
                      </c:pt>
                      <c:pt idx="6">
                        <c:v>228551</c:v>
                      </c:pt>
                      <c:pt idx="7">
                        <c:v>213677</c:v>
                      </c:pt>
                      <c:pt idx="8">
                        <c:v>227822</c:v>
                      </c:pt>
                      <c:pt idx="9">
                        <c:v>182460</c:v>
                      </c:pt>
                      <c:pt idx="10">
                        <c:v>205858</c:v>
                      </c:pt>
                      <c:pt idx="11">
                        <c:v>214616</c:v>
                      </c:pt>
                      <c:pt idx="12">
                        <c:v>272693</c:v>
                      </c:pt>
                      <c:pt idx="13">
                        <c:v>244463</c:v>
                      </c:pt>
                      <c:pt idx="14">
                        <c:v>155563</c:v>
                      </c:pt>
                      <c:pt idx="15">
                        <c:v>98241</c:v>
                      </c:pt>
                      <c:pt idx="16">
                        <c:v>53963</c:v>
                      </c:pt>
                      <c:pt idx="17">
                        <c:v>22955</c:v>
                      </c:pt>
                      <c:pt idx="18">
                        <c:v>19919</c:v>
                      </c:pt>
                      <c:pt idx="19">
                        <c:v>22157</c:v>
                      </c:pt>
                      <c:pt idx="20">
                        <c:v>38117</c:v>
                      </c:pt>
                      <c:pt idx="21">
                        <c:v>46991</c:v>
                      </c:pt>
                      <c:pt idx="22">
                        <c:v>41635</c:v>
                      </c:pt>
                      <c:pt idx="23">
                        <c:v>94106</c:v>
                      </c:pt>
                      <c:pt idx="24">
                        <c:v>74780</c:v>
                      </c:pt>
                      <c:pt idx="25">
                        <c:v>101111</c:v>
                      </c:pt>
                      <c:pt idx="26">
                        <c:v>172578</c:v>
                      </c:pt>
                      <c:pt idx="27">
                        <c:v>189029</c:v>
                      </c:pt>
                      <c:pt idx="28">
                        <c:v>199999</c:v>
                      </c:pt>
                      <c:pt idx="29">
                        <c:v>214733</c:v>
                      </c:pt>
                      <c:pt idx="30">
                        <c:v>206757</c:v>
                      </c:pt>
                      <c:pt idx="31">
                        <c:v>213023</c:v>
                      </c:pt>
                      <c:pt idx="32">
                        <c:v>254073</c:v>
                      </c:pt>
                      <c:pt idx="33">
                        <c:v>239565</c:v>
                      </c:pt>
                      <c:pt idx="34">
                        <c:v>171686</c:v>
                      </c:pt>
                      <c:pt idx="35">
                        <c:v>101654</c:v>
                      </c:pt>
                      <c:pt idx="36">
                        <c:v>91406</c:v>
                      </c:pt>
                      <c:pt idx="37">
                        <c:v>101585</c:v>
                      </c:pt>
                      <c:pt idx="38">
                        <c:v>109950</c:v>
                      </c:pt>
                      <c:pt idx="39">
                        <c:v>110304</c:v>
                      </c:pt>
                      <c:pt idx="40">
                        <c:v>79125</c:v>
                      </c:pt>
                      <c:pt idx="41">
                        <c:v>144271</c:v>
                      </c:pt>
                      <c:pt idx="42">
                        <c:v>141191</c:v>
                      </c:pt>
                      <c:pt idx="43">
                        <c:v>120676</c:v>
                      </c:pt>
                      <c:pt idx="44">
                        <c:v>79236</c:v>
                      </c:pt>
                      <c:pt idx="45">
                        <c:v>41352</c:v>
                      </c:pt>
                      <c:pt idx="46">
                        <c:v>25742</c:v>
                      </c:pt>
                      <c:pt idx="47">
                        <c:v>24183</c:v>
                      </c:pt>
                      <c:pt idx="48">
                        <c:v>11744</c:v>
                      </c:pt>
                      <c:pt idx="49">
                        <c:v>35598</c:v>
                      </c:pt>
                      <c:pt idx="50">
                        <c:v>-8995</c:v>
                      </c:pt>
                      <c:pt idx="51">
                        <c:v>16501</c:v>
                      </c:pt>
                      <c:pt idx="52">
                        <c:v>32245</c:v>
                      </c:pt>
                      <c:pt idx="53">
                        <c:v>5340</c:v>
                      </c:pt>
                      <c:pt idx="54">
                        <c:v>-28220</c:v>
                      </c:pt>
                      <c:pt idx="55">
                        <c:v>-31142</c:v>
                      </c:pt>
                      <c:pt idx="56">
                        <c:v>-24331</c:v>
                      </c:pt>
                      <c:pt idx="57">
                        <c:v>-34699</c:v>
                      </c:pt>
                      <c:pt idx="58">
                        <c:v>-40905</c:v>
                      </c:pt>
                      <c:pt idx="59">
                        <c:v>-40266</c:v>
                      </c:pt>
                      <c:pt idx="60">
                        <c:v>-27603</c:v>
                      </c:pt>
                      <c:pt idx="61">
                        <c:v>-28318</c:v>
                      </c:pt>
                      <c:pt idx="62">
                        <c:v>1111</c:v>
                      </c:pt>
                      <c:pt idx="63">
                        <c:v>8017</c:v>
                      </c:pt>
                      <c:pt idx="64">
                        <c:v>-22113</c:v>
                      </c:pt>
                    </c:numCache>
                  </c:numRef>
                </c:val>
                <c:smooth val="0"/>
                <c:extLst xmlns:c15="http://schemas.microsoft.com/office/drawing/2012/chart">
                  <c:ext xmlns:c16="http://schemas.microsoft.com/office/drawing/2014/chart" uri="{C3380CC4-5D6E-409C-BE32-E72D297353CC}">
                    <c16:uniqueId val="{00000034-F3EC-014B-99BE-C8401515DD94}"/>
                  </c:ext>
                </c:extLst>
              </c15:ser>
            </c15:filteredLineSeries>
            <c15:filteredLineSeries>
              <c15:ser>
                <c:idx val="53"/>
                <c:order val="53"/>
                <c:tx>
                  <c:strRef>
                    <c:extLst xmlns:c15="http://schemas.microsoft.com/office/drawing/2012/chart">
                      <c:ext xmlns:c15="http://schemas.microsoft.com/office/drawing/2012/chart" uri="{02D57815-91ED-43cb-92C2-25804820EDAC}">
                        <c15:formulaRef>
                          <c15:sqref>'Full Data'!$BC$2</c15:sqref>
                        </c15:formulaRef>
                      </c:ext>
                    </c:extLst>
                    <c:strCache>
                      <c:ptCount val="1"/>
                      <c:pt idx="0">
                        <c:v>302.2.04 Coil Parts, Materials, and Tooling Procurement</c:v>
                      </c:pt>
                    </c:strCache>
                  </c:strRef>
                </c:tx>
                <c:spPr>
                  <a:ln w="28575" cap="rnd">
                    <a:solidFill>
                      <a:schemeClr val="accent4">
                        <a:lumMod val="50000"/>
                        <a:lumOff val="5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Data'!$BC$3:$BC$67</c15:sqref>
                        </c15:formulaRef>
                      </c:ext>
                    </c:extLst>
                    <c:numCache>
                      <c:formatCode>"$"#,##0_);[Red]\("$"#,##0\)</c:formatCode>
                      <c:ptCount val="65"/>
                      <c:pt idx="0">
                        <c:v>0</c:v>
                      </c:pt>
                      <c:pt idx="1">
                        <c:v>15322</c:v>
                      </c:pt>
                      <c:pt idx="2">
                        <c:v>-33409</c:v>
                      </c:pt>
                      <c:pt idx="3">
                        <c:v>41146</c:v>
                      </c:pt>
                      <c:pt idx="4">
                        <c:v>70699</c:v>
                      </c:pt>
                      <c:pt idx="5">
                        <c:v>87476</c:v>
                      </c:pt>
                      <c:pt idx="6">
                        <c:v>24920</c:v>
                      </c:pt>
                      <c:pt idx="7">
                        <c:v>7610</c:v>
                      </c:pt>
                      <c:pt idx="8">
                        <c:v>111072</c:v>
                      </c:pt>
                      <c:pt idx="9">
                        <c:v>59115</c:v>
                      </c:pt>
                      <c:pt idx="10">
                        <c:v>-79316</c:v>
                      </c:pt>
                      <c:pt idx="11">
                        <c:v>-110071</c:v>
                      </c:pt>
                      <c:pt idx="12">
                        <c:v>-222211</c:v>
                      </c:pt>
                      <c:pt idx="13">
                        <c:v>-358530</c:v>
                      </c:pt>
                      <c:pt idx="14">
                        <c:v>-449576</c:v>
                      </c:pt>
                      <c:pt idx="15">
                        <c:v>-369494</c:v>
                      </c:pt>
                      <c:pt idx="16">
                        <c:v>-369135</c:v>
                      </c:pt>
                      <c:pt idx="17">
                        <c:v>-317859</c:v>
                      </c:pt>
                      <c:pt idx="18">
                        <c:v>-422557</c:v>
                      </c:pt>
                      <c:pt idx="19">
                        <c:v>-332400</c:v>
                      </c:pt>
                      <c:pt idx="20">
                        <c:v>-353867</c:v>
                      </c:pt>
                      <c:pt idx="21">
                        <c:v>-381669</c:v>
                      </c:pt>
                      <c:pt idx="22">
                        <c:v>-299560</c:v>
                      </c:pt>
                      <c:pt idx="23">
                        <c:v>-244460</c:v>
                      </c:pt>
                      <c:pt idx="24">
                        <c:v>-219678</c:v>
                      </c:pt>
                      <c:pt idx="25">
                        <c:v>-68163</c:v>
                      </c:pt>
                      <c:pt idx="26">
                        <c:v>-147013</c:v>
                      </c:pt>
                      <c:pt idx="27">
                        <c:v>-135897</c:v>
                      </c:pt>
                      <c:pt idx="28">
                        <c:v>-153303</c:v>
                      </c:pt>
                      <c:pt idx="29">
                        <c:v>-159277</c:v>
                      </c:pt>
                      <c:pt idx="30">
                        <c:v>-182438</c:v>
                      </c:pt>
                      <c:pt idx="31">
                        <c:v>-158223</c:v>
                      </c:pt>
                      <c:pt idx="32">
                        <c:v>-124755</c:v>
                      </c:pt>
                      <c:pt idx="33">
                        <c:v>-124441</c:v>
                      </c:pt>
                      <c:pt idx="34">
                        <c:v>-113167</c:v>
                      </c:pt>
                      <c:pt idx="35">
                        <c:v>-97470</c:v>
                      </c:pt>
                      <c:pt idx="36">
                        <c:v>-69964</c:v>
                      </c:pt>
                      <c:pt idx="37">
                        <c:v>-10435</c:v>
                      </c:pt>
                      <c:pt idx="38">
                        <c:v>-8819</c:v>
                      </c:pt>
                      <c:pt idx="39">
                        <c:v>54702</c:v>
                      </c:pt>
                      <c:pt idx="40">
                        <c:v>26573</c:v>
                      </c:pt>
                      <c:pt idx="41">
                        <c:v>88489</c:v>
                      </c:pt>
                      <c:pt idx="42">
                        <c:v>96012</c:v>
                      </c:pt>
                      <c:pt idx="43">
                        <c:v>58669</c:v>
                      </c:pt>
                      <c:pt idx="44">
                        <c:v>32940</c:v>
                      </c:pt>
                      <c:pt idx="45">
                        <c:v>177281</c:v>
                      </c:pt>
                      <c:pt idx="46">
                        <c:v>164268</c:v>
                      </c:pt>
                      <c:pt idx="47">
                        <c:v>115649</c:v>
                      </c:pt>
                      <c:pt idx="48">
                        <c:v>179477</c:v>
                      </c:pt>
                      <c:pt idx="49">
                        <c:v>129463</c:v>
                      </c:pt>
                      <c:pt idx="50">
                        <c:v>-18877</c:v>
                      </c:pt>
                      <c:pt idx="51">
                        <c:v>-8822</c:v>
                      </c:pt>
                      <c:pt idx="52">
                        <c:v>-12446</c:v>
                      </c:pt>
                      <c:pt idx="53">
                        <c:v>-14034</c:v>
                      </c:pt>
                      <c:pt idx="54">
                        <c:v>-28883</c:v>
                      </c:pt>
                      <c:pt idx="55">
                        <c:v>-42918</c:v>
                      </c:pt>
                      <c:pt idx="56">
                        <c:v>-52721</c:v>
                      </c:pt>
                      <c:pt idx="57">
                        <c:v>-63484</c:v>
                      </c:pt>
                      <c:pt idx="58">
                        <c:v>-70446</c:v>
                      </c:pt>
                      <c:pt idx="59">
                        <c:v>-75010</c:v>
                      </c:pt>
                      <c:pt idx="60">
                        <c:v>-85989</c:v>
                      </c:pt>
                      <c:pt idx="61">
                        <c:v>-91778</c:v>
                      </c:pt>
                      <c:pt idx="62">
                        <c:v>-103643</c:v>
                      </c:pt>
                      <c:pt idx="63">
                        <c:v>-109450</c:v>
                      </c:pt>
                      <c:pt idx="64">
                        <c:v>-106080</c:v>
                      </c:pt>
                    </c:numCache>
                  </c:numRef>
                </c:val>
                <c:smooth val="0"/>
                <c:extLst xmlns:c15="http://schemas.microsoft.com/office/drawing/2012/chart">
                  <c:ext xmlns:c16="http://schemas.microsoft.com/office/drawing/2014/chart" uri="{C3380CC4-5D6E-409C-BE32-E72D297353CC}">
                    <c16:uniqueId val="{00000035-F3EC-014B-99BE-C8401515DD94}"/>
                  </c:ext>
                </c:extLst>
              </c15:ser>
            </c15:filteredLineSeries>
            <c15:filteredLineSeries>
              <c15:ser>
                <c:idx val="54"/>
                <c:order val="54"/>
                <c:tx>
                  <c:strRef>
                    <c:extLst xmlns:c15="http://schemas.microsoft.com/office/drawing/2012/chart">
                      <c:ext xmlns:c15="http://schemas.microsoft.com/office/drawing/2012/chart" uri="{02D57815-91ED-43cb-92C2-25804820EDAC}">
                        <c15:formulaRef>
                          <c15:sqref>'Full Data'!$BD$2</c15:sqref>
                        </c15:formulaRef>
                      </c:ext>
                    </c:extLst>
                    <c:strCache>
                      <c:ptCount val="1"/>
                      <c:pt idx="0">
                        <c:v>302.2.05 Coil Fabrication at FNAL</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Data'!$BD$3:$BD$67</c15:sqref>
                        </c15:formulaRef>
                      </c:ext>
                    </c:extLst>
                    <c:numCache>
                      <c:formatCode>"$"#,##0_);[Red]\("$"#,##0\)</c:formatCode>
                      <c:ptCount val="65"/>
                      <c:pt idx="0">
                        <c:v>0</c:v>
                      </c:pt>
                      <c:pt idx="1">
                        <c:v>16161</c:v>
                      </c:pt>
                      <c:pt idx="2">
                        <c:v>44531</c:v>
                      </c:pt>
                      <c:pt idx="3">
                        <c:v>46657</c:v>
                      </c:pt>
                      <c:pt idx="4">
                        <c:v>133782</c:v>
                      </c:pt>
                      <c:pt idx="5">
                        <c:v>101472</c:v>
                      </c:pt>
                      <c:pt idx="6">
                        <c:v>119099</c:v>
                      </c:pt>
                      <c:pt idx="7">
                        <c:v>57633</c:v>
                      </c:pt>
                      <c:pt idx="8">
                        <c:v>4913</c:v>
                      </c:pt>
                      <c:pt idx="9">
                        <c:v>-18130</c:v>
                      </c:pt>
                      <c:pt idx="10">
                        <c:v>-94093</c:v>
                      </c:pt>
                      <c:pt idx="11">
                        <c:v>-148617</c:v>
                      </c:pt>
                      <c:pt idx="12">
                        <c:v>-257767</c:v>
                      </c:pt>
                      <c:pt idx="13">
                        <c:v>-122345</c:v>
                      </c:pt>
                      <c:pt idx="14">
                        <c:v>-121597</c:v>
                      </c:pt>
                      <c:pt idx="15">
                        <c:v>-168903</c:v>
                      </c:pt>
                      <c:pt idx="16">
                        <c:v>-177085</c:v>
                      </c:pt>
                      <c:pt idx="17">
                        <c:v>-112387</c:v>
                      </c:pt>
                      <c:pt idx="18">
                        <c:v>-40737</c:v>
                      </c:pt>
                      <c:pt idx="19">
                        <c:v>-44054</c:v>
                      </c:pt>
                      <c:pt idx="20">
                        <c:v>10852</c:v>
                      </c:pt>
                      <c:pt idx="21">
                        <c:v>73391</c:v>
                      </c:pt>
                      <c:pt idx="22">
                        <c:v>120723</c:v>
                      </c:pt>
                      <c:pt idx="23">
                        <c:v>141043</c:v>
                      </c:pt>
                      <c:pt idx="24">
                        <c:v>168590</c:v>
                      </c:pt>
                      <c:pt idx="25">
                        <c:v>132572</c:v>
                      </c:pt>
                      <c:pt idx="26">
                        <c:v>151100</c:v>
                      </c:pt>
                      <c:pt idx="27">
                        <c:v>303076</c:v>
                      </c:pt>
                      <c:pt idx="28">
                        <c:v>318393</c:v>
                      </c:pt>
                      <c:pt idx="29">
                        <c:v>415472</c:v>
                      </c:pt>
                      <c:pt idx="30">
                        <c:v>514211</c:v>
                      </c:pt>
                      <c:pt idx="31">
                        <c:v>642185</c:v>
                      </c:pt>
                      <c:pt idx="32">
                        <c:v>834366</c:v>
                      </c:pt>
                      <c:pt idx="33">
                        <c:v>811743</c:v>
                      </c:pt>
                      <c:pt idx="34">
                        <c:v>835667</c:v>
                      </c:pt>
                      <c:pt idx="35">
                        <c:v>911443</c:v>
                      </c:pt>
                      <c:pt idx="36">
                        <c:v>1039199</c:v>
                      </c:pt>
                      <c:pt idx="37">
                        <c:v>781791</c:v>
                      </c:pt>
                      <c:pt idx="38">
                        <c:v>791774</c:v>
                      </c:pt>
                      <c:pt idx="39">
                        <c:v>772286</c:v>
                      </c:pt>
                      <c:pt idx="40">
                        <c:v>910836</c:v>
                      </c:pt>
                      <c:pt idx="41">
                        <c:v>993997</c:v>
                      </c:pt>
                      <c:pt idx="42">
                        <c:v>1044410</c:v>
                      </c:pt>
                      <c:pt idx="43">
                        <c:v>1185313</c:v>
                      </c:pt>
                      <c:pt idx="44">
                        <c:v>1203191</c:v>
                      </c:pt>
                      <c:pt idx="45">
                        <c:v>1237546</c:v>
                      </c:pt>
                      <c:pt idx="46">
                        <c:v>1253065</c:v>
                      </c:pt>
                      <c:pt idx="47">
                        <c:v>1308928</c:v>
                      </c:pt>
                      <c:pt idx="48">
                        <c:v>1286813</c:v>
                      </c:pt>
                      <c:pt idx="49">
                        <c:v>1299447</c:v>
                      </c:pt>
                      <c:pt idx="50">
                        <c:v>-5589</c:v>
                      </c:pt>
                      <c:pt idx="51">
                        <c:v>45730</c:v>
                      </c:pt>
                      <c:pt idx="52">
                        <c:v>39085</c:v>
                      </c:pt>
                      <c:pt idx="53">
                        <c:v>116264</c:v>
                      </c:pt>
                      <c:pt idx="54">
                        <c:v>72371</c:v>
                      </c:pt>
                      <c:pt idx="55">
                        <c:v>63645</c:v>
                      </c:pt>
                      <c:pt idx="56">
                        <c:v>-45736</c:v>
                      </c:pt>
                      <c:pt idx="57">
                        <c:v>-82053</c:v>
                      </c:pt>
                      <c:pt idx="58">
                        <c:v>-57355</c:v>
                      </c:pt>
                      <c:pt idx="59">
                        <c:v>-42333</c:v>
                      </c:pt>
                      <c:pt idx="60">
                        <c:v>38077</c:v>
                      </c:pt>
                      <c:pt idx="61">
                        <c:v>63279</c:v>
                      </c:pt>
                      <c:pt idx="62">
                        <c:v>91387</c:v>
                      </c:pt>
                      <c:pt idx="63">
                        <c:v>92490</c:v>
                      </c:pt>
                      <c:pt idx="64">
                        <c:v>72885</c:v>
                      </c:pt>
                    </c:numCache>
                  </c:numRef>
                </c:val>
                <c:smooth val="0"/>
                <c:extLst xmlns:c15="http://schemas.microsoft.com/office/drawing/2012/chart">
                  <c:ext xmlns:c16="http://schemas.microsoft.com/office/drawing/2014/chart" uri="{C3380CC4-5D6E-409C-BE32-E72D297353CC}">
                    <c16:uniqueId val="{00000036-F3EC-014B-99BE-C8401515DD94}"/>
                  </c:ext>
                </c:extLst>
              </c15:ser>
            </c15:filteredLineSeries>
            <c15:filteredLineSeries>
              <c15:ser>
                <c:idx val="55"/>
                <c:order val="55"/>
                <c:tx>
                  <c:strRef>
                    <c:extLst xmlns:c15="http://schemas.microsoft.com/office/drawing/2012/chart">
                      <c:ext xmlns:c15="http://schemas.microsoft.com/office/drawing/2012/chart" uri="{02D57815-91ED-43cb-92C2-25804820EDAC}">
                        <c15:formulaRef>
                          <c15:sqref>'Full Data'!$BE$2</c15:sqref>
                        </c15:formulaRef>
                      </c:ext>
                    </c:extLst>
                    <c:strCache>
                      <c:ptCount val="1"/>
                      <c:pt idx="0">
                        <c:v>302.2.06 Coil Fabrication at BNL</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Data'!$BE$3:$BE$67</c15:sqref>
                        </c15:formulaRef>
                      </c:ext>
                    </c:extLst>
                    <c:numCache>
                      <c:formatCode>"$"#,##0_);[Red]\("$"#,##0\)</c:formatCode>
                      <c:ptCount val="65"/>
                      <c:pt idx="0">
                        <c:v>0</c:v>
                      </c:pt>
                      <c:pt idx="1">
                        <c:v>35371</c:v>
                      </c:pt>
                      <c:pt idx="2">
                        <c:v>696115</c:v>
                      </c:pt>
                      <c:pt idx="3">
                        <c:v>817165</c:v>
                      </c:pt>
                      <c:pt idx="4">
                        <c:v>959323</c:v>
                      </c:pt>
                      <c:pt idx="5">
                        <c:v>998236</c:v>
                      </c:pt>
                      <c:pt idx="6">
                        <c:v>1052622</c:v>
                      </c:pt>
                      <c:pt idx="7">
                        <c:v>841725</c:v>
                      </c:pt>
                      <c:pt idx="8">
                        <c:v>844636</c:v>
                      </c:pt>
                      <c:pt idx="9">
                        <c:v>1020552</c:v>
                      </c:pt>
                      <c:pt idx="10">
                        <c:v>1034295</c:v>
                      </c:pt>
                      <c:pt idx="11">
                        <c:v>1065258</c:v>
                      </c:pt>
                      <c:pt idx="12">
                        <c:v>1151412</c:v>
                      </c:pt>
                      <c:pt idx="13">
                        <c:v>1259543</c:v>
                      </c:pt>
                      <c:pt idx="14">
                        <c:v>1274198</c:v>
                      </c:pt>
                      <c:pt idx="15">
                        <c:v>1269015</c:v>
                      </c:pt>
                      <c:pt idx="16">
                        <c:v>1244508</c:v>
                      </c:pt>
                      <c:pt idx="17">
                        <c:v>1305707</c:v>
                      </c:pt>
                      <c:pt idx="18">
                        <c:v>1447405</c:v>
                      </c:pt>
                      <c:pt idx="19">
                        <c:v>1545969</c:v>
                      </c:pt>
                      <c:pt idx="20">
                        <c:v>1574557</c:v>
                      </c:pt>
                      <c:pt idx="21">
                        <c:v>1741291</c:v>
                      </c:pt>
                      <c:pt idx="22">
                        <c:v>1894653</c:v>
                      </c:pt>
                      <c:pt idx="23">
                        <c:v>2054111</c:v>
                      </c:pt>
                      <c:pt idx="24">
                        <c:v>2141611</c:v>
                      </c:pt>
                      <c:pt idx="25">
                        <c:v>2266892</c:v>
                      </c:pt>
                      <c:pt idx="26">
                        <c:v>2558067</c:v>
                      </c:pt>
                      <c:pt idx="27">
                        <c:v>2764828</c:v>
                      </c:pt>
                      <c:pt idx="28">
                        <c:v>2933391</c:v>
                      </c:pt>
                      <c:pt idx="29">
                        <c:v>3014898</c:v>
                      </c:pt>
                      <c:pt idx="30">
                        <c:v>3147447</c:v>
                      </c:pt>
                      <c:pt idx="31">
                        <c:v>3270413</c:v>
                      </c:pt>
                      <c:pt idx="32">
                        <c:v>3348156</c:v>
                      </c:pt>
                      <c:pt idx="33">
                        <c:v>3450298</c:v>
                      </c:pt>
                      <c:pt idx="34">
                        <c:v>3410495</c:v>
                      </c:pt>
                      <c:pt idx="35">
                        <c:v>3396947</c:v>
                      </c:pt>
                      <c:pt idx="36">
                        <c:v>3372904</c:v>
                      </c:pt>
                      <c:pt idx="37">
                        <c:v>3574137</c:v>
                      </c:pt>
                      <c:pt idx="38">
                        <c:v>3530736</c:v>
                      </c:pt>
                      <c:pt idx="39">
                        <c:v>3544146</c:v>
                      </c:pt>
                      <c:pt idx="40">
                        <c:v>3631007</c:v>
                      </c:pt>
                      <c:pt idx="41">
                        <c:v>3776558</c:v>
                      </c:pt>
                      <c:pt idx="42">
                        <c:v>3845218</c:v>
                      </c:pt>
                      <c:pt idx="43">
                        <c:v>3934501</c:v>
                      </c:pt>
                      <c:pt idx="44">
                        <c:v>3898863</c:v>
                      </c:pt>
                      <c:pt idx="45">
                        <c:v>3986481</c:v>
                      </c:pt>
                      <c:pt idx="46">
                        <c:v>4067474</c:v>
                      </c:pt>
                      <c:pt idx="47">
                        <c:v>4210156</c:v>
                      </c:pt>
                      <c:pt idx="48">
                        <c:v>4289784</c:v>
                      </c:pt>
                      <c:pt idx="49">
                        <c:v>4333556</c:v>
                      </c:pt>
                      <c:pt idx="50">
                        <c:v>84061</c:v>
                      </c:pt>
                      <c:pt idx="51">
                        <c:v>231377</c:v>
                      </c:pt>
                      <c:pt idx="52">
                        <c:v>391985</c:v>
                      </c:pt>
                      <c:pt idx="53">
                        <c:v>524899</c:v>
                      </c:pt>
                      <c:pt idx="54">
                        <c:v>652499</c:v>
                      </c:pt>
                      <c:pt idx="55">
                        <c:v>824056</c:v>
                      </c:pt>
                      <c:pt idx="56">
                        <c:v>1069306</c:v>
                      </c:pt>
                      <c:pt idx="57">
                        <c:v>1031728</c:v>
                      </c:pt>
                      <c:pt idx="58">
                        <c:v>1104534</c:v>
                      </c:pt>
                      <c:pt idx="59">
                        <c:v>1213797</c:v>
                      </c:pt>
                      <c:pt idx="60">
                        <c:v>1209579</c:v>
                      </c:pt>
                      <c:pt idx="61">
                        <c:v>1184944</c:v>
                      </c:pt>
                      <c:pt idx="62">
                        <c:v>1207349</c:v>
                      </c:pt>
                      <c:pt idx="63">
                        <c:v>1213091</c:v>
                      </c:pt>
                      <c:pt idx="64">
                        <c:v>1211455</c:v>
                      </c:pt>
                    </c:numCache>
                  </c:numRef>
                </c:val>
                <c:smooth val="0"/>
                <c:extLst xmlns:c15="http://schemas.microsoft.com/office/drawing/2012/chart">
                  <c:ext xmlns:c16="http://schemas.microsoft.com/office/drawing/2014/chart" uri="{C3380CC4-5D6E-409C-BE32-E72D297353CC}">
                    <c16:uniqueId val="{00000037-F3EC-014B-99BE-C8401515DD94}"/>
                  </c:ext>
                </c:extLst>
              </c15:ser>
            </c15:filteredLineSeries>
            <c15:filteredLineSeries>
              <c15:ser>
                <c:idx val="56"/>
                <c:order val="56"/>
                <c:tx>
                  <c:strRef>
                    <c:extLst xmlns:c15="http://schemas.microsoft.com/office/drawing/2012/chart">
                      <c:ext xmlns:c15="http://schemas.microsoft.com/office/drawing/2012/chart" uri="{02D57815-91ED-43cb-92C2-25804820EDAC}">
                        <c15:formulaRef>
                          <c15:sqref>'Full Data'!$BF$2</c15:sqref>
                        </c15:formulaRef>
                      </c:ext>
                    </c:extLst>
                    <c:strCache>
                      <c:ptCount val="1"/>
                      <c:pt idx="0">
                        <c:v>302.2.07 Structure Fabrication and Magnets Assembly</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Data'!$BF$3:$BF$67</c15:sqref>
                        </c15:formulaRef>
                      </c:ext>
                    </c:extLst>
                    <c:numCache>
                      <c:formatCode>"$"#,##0_);[Red]\("$"#,##0\)</c:formatCode>
                      <c:ptCount val="65"/>
                      <c:pt idx="0">
                        <c:v>0</c:v>
                      </c:pt>
                      <c:pt idx="1">
                        <c:v>-79994</c:v>
                      </c:pt>
                      <c:pt idx="2">
                        <c:v>-143079</c:v>
                      </c:pt>
                      <c:pt idx="3">
                        <c:v>-104420</c:v>
                      </c:pt>
                      <c:pt idx="4">
                        <c:v>-277901</c:v>
                      </c:pt>
                      <c:pt idx="5">
                        <c:v>-335033</c:v>
                      </c:pt>
                      <c:pt idx="6">
                        <c:v>-502651</c:v>
                      </c:pt>
                      <c:pt idx="7">
                        <c:v>-358695</c:v>
                      </c:pt>
                      <c:pt idx="8">
                        <c:v>-522280</c:v>
                      </c:pt>
                      <c:pt idx="9">
                        <c:v>-2408</c:v>
                      </c:pt>
                      <c:pt idx="10">
                        <c:v>352608</c:v>
                      </c:pt>
                      <c:pt idx="11">
                        <c:v>281869</c:v>
                      </c:pt>
                      <c:pt idx="12">
                        <c:v>-325160</c:v>
                      </c:pt>
                      <c:pt idx="13">
                        <c:v>98433</c:v>
                      </c:pt>
                      <c:pt idx="14">
                        <c:v>62222</c:v>
                      </c:pt>
                      <c:pt idx="15">
                        <c:v>552857</c:v>
                      </c:pt>
                      <c:pt idx="16">
                        <c:v>-149180</c:v>
                      </c:pt>
                      <c:pt idx="17">
                        <c:v>-222150</c:v>
                      </c:pt>
                      <c:pt idx="18">
                        <c:v>-348826</c:v>
                      </c:pt>
                      <c:pt idx="19">
                        <c:v>-267378</c:v>
                      </c:pt>
                      <c:pt idx="20">
                        <c:v>-414592</c:v>
                      </c:pt>
                      <c:pt idx="21">
                        <c:v>-272033</c:v>
                      </c:pt>
                      <c:pt idx="22">
                        <c:v>-2202</c:v>
                      </c:pt>
                      <c:pt idx="23">
                        <c:v>306421</c:v>
                      </c:pt>
                      <c:pt idx="24">
                        <c:v>314636</c:v>
                      </c:pt>
                      <c:pt idx="25">
                        <c:v>-12013</c:v>
                      </c:pt>
                      <c:pt idx="26">
                        <c:v>204735</c:v>
                      </c:pt>
                      <c:pt idx="27">
                        <c:v>135417</c:v>
                      </c:pt>
                      <c:pt idx="28">
                        <c:v>277008</c:v>
                      </c:pt>
                      <c:pt idx="29">
                        <c:v>380718</c:v>
                      </c:pt>
                      <c:pt idx="30">
                        <c:v>419763</c:v>
                      </c:pt>
                      <c:pt idx="31">
                        <c:v>517902</c:v>
                      </c:pt>
                      <c:pt idx="32">
                        <c:v>444425</c:v>
                      </c:pt>
                      <c:pt idx="33">
                        <c:v>281649</c:v>
                      </c:pt>
                      <c:pt idx="34">
                        <c:v>521492</c:v>
                      </c:pt>
                      <c:pt idx="35">
                        <c:v>527982</c:v>
                      </c:pt>
                      <c:pt idx="36">
                        <c:v>568672</c:v>
                      </c:pt>
                      <c:pt idx="37">
                        <c:v>399525</c:v>
                      </c:pt>
                      <c:pt idx="38">
                        <c:v>334027</c:v>
                      </c:pt>
                      <c:pt idx="39">
                        <c:v>399885</c:v>
                      </c:pt>
                      <c:pt idx="40">
                        <c:v>634258</c:v>
                      </c:pt>
                      <c:pt idx="41">
                        <c:v>757292</c:v>
                      </c:pt>
                      <c:pt idx="42">
                        <c:v>692504</c:v>
                      </c:pt>
                      <c:pt idx="43">
                        <c:v>598978</c:v>
                      </c:pt>
                      <c:pt idx="44">
                        <c:v>715834</c:v>
                      </c:pt>
                      <c:pt idx="45">
                        <c:v>837653</c:v>
                      </c:pt>
                      <c:pt idx="46">
                        <c:v>1152762</c:v>
                      </c:pt>
                      <c:pt idx="47">
                        <c:v>807818</c:v>
                      </c:pt>
                      <c:pt idx="48">
                        <c:v>584913</c:v>
                      </c:pt>
                      <c:pt idx="49">
                        <c:v>421641</c:v>
                      </c:pt>
                      <c:pt idx="50">
                        <c:v>27714</c:v>
                      </c:pt>
                      <c:pt idx="51">
                        <c:v>44946</c:v>
                      </c:pt>
                      <c:pt idx="52">
                        <c:v>42485</c:v>
                      </c:pt>
                      <c:pt idx="53">
                        <c:v>-32726</c:v>
                      </c:pt>
                      <c:pt idx="54">
                        <c:v>7302</c:v>
                      </c:pt>
                      <c:pt idx="55">
                        <c:v>233686</c:v>
                      </c:pt>
                      <c:pt idx="56">
                        <c:v>74449</c:v>
                      </c:pt>
                      <c:pt idx="57">
                        <c:v>66772</c:v>
                      </c:pt>
                      <c:pt idx="58">
                        <c:v>-82903</c:v>
                      </c:pt>
                      <c:pt idx="59">
                        <c:v>-115934</c:v>
                      </c:pt>
                      <c:pt idx="60">
                        <c:v>-289458</c:v>
                      </c:pt>
                      <c:pt idx="61">
                        <c:v>-455222</c:v>
                      </c:pt>
                      <c:pt idx="62">
                        <c:v>-413944</c:v>
                      </c:pt>
                      <c:pt idx="63">
                        <c:v>-403420</c:v>
                      </c:pt>
                      <c:pt idx="64">
                        <c:v>-495790</c:v>
                      </c:pt>
                    </c:numCache>
                  </c:numRef>
                </c:val>
                <c:smooth val="0"/>
                <c:extLst xmlns:c15="http://schemas.microsoft.com/office/drawing/2012/chart">
                  <c:ext xmlns:c16="http://schemas.microsoft.com/office/drawing/2014/chart" uri="{C3380CC4-5D6E-409C-BE32-E72D297353CC}">
                    <c16:uniqueId val="{00000038-F3EC-014B-99BE-C8401515DD94}"/>
                  </c:ext>
                </c:extLst>
              </c15:ser>
            </c15:filteredLineSeries>
            <c15:filteredLineSeries>
              <c15:ser>
                <c:idx val="57"/>
                <c:order val="57"/>
                <c:tx>
                  <c:strRef>
                    <c:extLst xmlns:c15="http://schemas.microsoft.com/office/drawing/2012/chart">
                      <c:ext xmlns:c15="http://schemas.microsoft.com/office/drawing/2012/chart" uri="{02D57815-91ED-43cb-92C2-25804820EDAC}">
                        <c15:formulaRef>
                          <c15:sqref>'Full Data'!$BG$2</c15:sqref>
                        </c15:formulaRef>
                      </c:ext>
                    </c:extLst>
                    <c:strCache>
                      <c:ptCount val="1"/>
                      <c:pt idx="0">
                        <c:v>302.3.01 RFD Cavities Integration and Coordination</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Data'!$BG$3:$BG$67</c15:sqref>
                        </c15:formulaRef>
                      </c:ext>
                    </c:extLst>
                    <c:numCache>
                      <c:formatCode>"$"#,##0_);[Red]\("$"#,##0\)</c:formatCode>
                      <c:ptCount val="65"/>
                      <c:pt idx="0">
                        <c:v>0</c:v>
                      </c:pt>
                      <c:pt idx="1">
                        <c:v>22156</c:v>
                      </c:pt>
                      <c:pt idx="2">
                        <c:v>33599</c:v>
                      </c:pt>
                      <c:pt idx="3">
                        <c:v>-1771</c:v>
                      </c:pt>
                      <c:pt idx="4">
                        <c:v>28119</c:v>
                      </c:pt>
                      <c:pt idx="5">
                        <c:v>29840</c:v>
                      </c:pt>
                      <c:pt idx="6">
                        <c:v>55007</c:v>
                      </c:pt>
                      <c:pt idx="7">
                        <c:v>65670</c:v>
                      </c:pt>
                      <c:pt idx="8">
                        <c:v>84314</c:v>
                      </c:pt>
                      <c:pt idx="9">
                        <c:v>125938</c:v>
                      </c:pt>
                      <c:pt idx="10">
                        <c:v>123039</c:v>
                      </c:pt>
                      <c:pt idx="11">
                        <c:v>144283</c:v>
                      </c:pt>
                      <c:pt idx="12">
                        <c:v>184359</c:v>
                      </c:pt>
                      <c:pt idx="13">
                        <c:v>217182</c:v>
                      </c:pt>
                      <c:pt idx="14">
                        <c:v>245428</c:v>
                      </c:pt>
                      <c:pt idx="15">
                        <c:v>270570</c:v>
                      </c:pt>
                      <c:pt idx="16">
                        <c:v>285520</c:v>
                      </c:pt>
                      <c:pt idx="17">
                        <c:v>321017</c:v>
                      </c:pt>
                      <c:pt idx="18">
                        <c:v>343085</c:v>
                      </c:pt>
                      <c:pt idx="19">
                        <c:v>379077</c:v>
                      </c:pt>
                      <c:pt idx="20">
                        <c:v>446527</c:v>
                      </c:pt>
                      <c:pt idx="21">
                        <c:v>463297</c:v>
                      </c:pt>
                      <c:pt idx="22">
                        <c:v>487878</c:v>
                      </c:pt>
                      <c:pt idx="23">
                        <c:v>518117</c:v>
                      </c:pt>
                      <c:pt idx="24">
                        <c:v>558965</c:v>
                      </c:pt>
                      <c:pt idx="25">
                        <c:v>593619</c:v>
                      </c:pt>
                      <c:pt idx="26">
                        <c:v>631004</c:v>
                      </c:pt>
                      <c:pt idx="27">
                        <c:v>635534</c:v>
                      </c:pt>
                      <c:pt idx="28">
                        <c:v>641912</c:v>
                      </c:pt>
                      <c:pt idx="29">
                        <c:v>668243</c:v>
                      </c:pt>
                      <c:pt idx="30">
                        <c:v>695307</c:v>
                      </c:pt>
                      <c:pt idx="31">
                        <c:v>745483</c:v>
                      </c:pt>
                      <c:pt idx="32">
                        <c:v>810576</c:v>
                      </c:pt>
                      <c:pt idx="33">
                        <c:v>845724</c:v>
                      </c:pt>
                      <c:pt idx="34">
                        <c:v>878028</c:v>
                      </c:pt>
                      <c:pt idx="35">
                        <c:v>951945</c:v>
                      </c:pt>
                      <c:pt idx="36">
                        <c:v>1020588</c:v>
                      </c:pt>
                      <c:pt idx="37">
                        <c:v>978938</c:v>
                      </c:pt>
                      <c:pt idx="38">
                        <c:v>1031530</c:v>
                      </c:pt>
                      <c:pt idx="39">
                        <c:v>1044822</c:v>
                      </c:pt>
                      <c:pt idx="40">
                        <c:v>1077988</c:v>
                      </c:pt>
                      <c:pt idx="41">
                        <c:v>1109383</c:v>
                      </c:pt>
                      <c:pt idx="42">
                        <c:v>1138714</c:v>
                      </c:pt>
                      <c:pt idx="43">
                        <c:v>1182799</c:v>
                      </c:pt>
                      <c:pt idx="44">
                        <c:v>1207393</c:v>
                      </c:pt>
                      <c:pt idx="45">
                        <c:v>1246577</c:v>
                      </c:pt>
                      <c:pt idx="46">
                        <c:v>1284299</c:v>
                      </c:pt>
                      <c:pt idx="47">
                        <c:v>1295349</c:v>
                      </c:pt>
                      <c:pt idx="48">
                        <c:v>1321332</c:v>
                      </c:pt>
                      <c:pt idx="49">
                        <c:v>1346217</c:v>
                      </c:pt>
                      <c:pt idx="50">
                        <c:v>-549</c:v>
                      </c:pt>
                      <c:pt idx="51">
                        <c:v>4753</c:v>
                      </c:pt>
                      <c:pt idx="52">
                        <c:v>13150</c:v>
                      </c:pt>
                      <c:pt idx="53">
                        <c:v>-8351</c:v>
                      </c:pt>
                      <c:pt idx="54">
                        <c:v>34243</c:v>
                      </c:pt>
                      <c:pt idx="55">
                        <c:v>52547</c:v>
                      </c:pt>
                      <c:pt idx="56">
                        <c:v>24645</c:v>
                      </c:pt>
                      <c:pt idx="57">
                        <c:v>44204</c:v>
                      </c:pt>
                      <c:pt idx="58">
                        <c:v>69582</c:v>
                      </c:pt>
                      <c:pt idx="59">
                        <c:v>95658</c:v>
                      </c:pt>
                      <c:pt idx="60">
                        <c:v>134909</c:v>
                      </c:pt>
                      <c:pt idx="61">
                        <c:v>173194</c:v>
                      </c:pt>
                      <c:pt idx="62">
                        <c:v>186920</c:v>
                      </c:pt>
                      <c:pt idx="63">
                        <c:v>203288</c:v>
                      </c:pt>
                      <c:pt idx="64">
                        <c:v>178002</c:v>
                      </c:pt>
                    </c:numCache>
                  </c:numRef>
                </c:val>
                <c:smooth val="0"/>
                <c:extLst xmlns:c15="http://schemas.microsoft.com/office/drawing/2012/chart">
                  <c:ext xmlns:c16="http://schemas.microsoft.com/office/drawing/2014/chart" uri="{C3380CC4-5D6E-409C-BE32-E72D297353CC}">
                    <c16:uniqueId val="{00000039-F3EC-014B-99BE-C8401515DD94}"/>
                  </c:ext>
                </c:extLst>
              </c15:ser>
            </c15:filteredLineSeries>
            <c15:filteredLineSeries>
              <c15:ser>
                <c:idx val="58"/>
                <c:order val="58"/>
                <c:tx>
                  <c:strRef>
                    <c:extLst xmlns:c15="http://schemas.microsoft.com/office/drawing/2012/chart">
                      <c:ext xmlns:c15="http://schemas.microsoft.com/office/drawing/2012/chart" uri="{02D57815-91ED-43cb-92C2-25804820EDAC}">
                        <c15:formulaRef>
                          <c15:sqref>'Full Data'!$BH$2</c15:sqref>
                        </c15:formulaRef>
                      </c:ext>
                    </c:extLst>
                    <c:strCache>
                      <c:ptCount val="1"/>
                      <c:pt idx="0">
                        <c:v>302.3.02 RFD Cavities Fabrication and Testing</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Data'!$BH$3:$BH$67</c15:sqref>
                        </c15:formulaRef>
                      </c:ext>
                    </c:extLst>
                    <c:numCache>
                      <c:formatCode>"$"#,##0_);[Red]\("$"#,##0\)</c:formatCode>
                      <c:ptCount val="65"/>
                      <c:pt idx="0">
                        <c:v>0</c:v>
                      </c:pt>
                      <c:pt idx="1">
                        <c:v>32421</c:v>
                      </c:pt>
                      <c:pt idx="2">
                        <c:v>44248</c:v>
                      </c:pt>
                      <c:pt idx="3">
                        <c:v>-17144</c:v>
                      </c:pt>
                      <c:pt idx="4">
                        <c:v>110827</c:v>
                      </c:pt>
                      <c:pt idx="5">
                        <c:v>186129</c:v>
                      </c:pt>
                      <c:pt idx="6">
                        <c:v>93154</c:v>
                      </c:pt>
                      <c:pt idx="7">
                        <c:v>53967</c:v>
                      </c:pt>
                      <c:pt idx="8">
                        <c:v>41079</c:v>
                      </c:pt>
                      <c:pt idx="9">
                        <c:v>23792</c:v>
                      </c:pt>
                      <c:pt idx="10">
                        <c:v>-53215</c:v>
                      </c:pt>
                      <c:pt idx="11">
                        <c:v>-28458</c:v>
                      </c:pt>
                      <c:pt idx="12">
                        <c:v>-43178</c:v>
                      </c:pt>
                      <c:pt idx="13">
                        <c:v>16165</c:v>
                      </c:pt>
                      <c:pt idx="14">
                        <c:v>-69044</c:v>
                      </c:pt>
                      <c:pt idx="15">
                        <c:v>-22523</c:v>
                      </c:pt>
                      <c:pt idx="16">
                        <c:v>-40390</c:v>
                      </c:pt>
                      <c:pt idx="17">
                        <c:v>-98519</c:v>
                      </c:pt>
                      <c:pt idx="18">
                        <c:v>-105049</c:v>
                      </c:pt>
                      <c:pt idx="19">
                        <c:v>-59276</c:v>
                      </c:pt>
                      <c:pt idx="20">
                        <c:v>-70943</c:v>
                      </c:pt>
                      <c:pt idx="21">
                        <c:v>-70210</c:v>
                      </c:pt>
                      <c:pt idx="22">
                        <c:v>-39694</c:v>
                      </c:pt>
                      <c:pt idx="23">
                        <c:v>549</c:v>
                      </c:pt>
                      <c:pt idx="24">
                        <c:v>-27220</c:v>
                      </c:pt>
                      <c:pt idx="25">
                        <c:v>-30356</c:v>
                      </c:pt>
                      <c:pt idx="26">
                        <c:v>-20333</c:v>
                      </c:pt>
                      <c:pt idx="27">
                        <c:v>-23597</c:v>
                      </c:pt>
                      <c:pt idx="28">
                        <c:v>61981</c:v>
                      </c:pt>
                      <c:pt idx="29">
                        <c:v>34691</c:v>
                      </c:pt>
                      <c:pt idx="30">
                        <c:v>-100235</c:v>
                      </c:pt>
                      <c:pt idx="31">
                        <c:v>-83084</c:v>
                      </c:pt>
                      <c:pt idx="32">
                        <c:v>-175668</c:v>
                      </c:pt>
                      <c:pt idx="33">
                        <c:v>-115791</c:v>
                      </c:pt>
                      <c:pt idx="34">
                        <c:v>-167315</c:v>
                      </c:pt>
                      <c:pt idx="35">
                        <c:v>44912</c:v>
                      </c:pt>
                      <c:pt idx="36">
                        <c:v>70426</c:v>
                      </c:pt>
                      <c:pt idx="37">
                        <c:v>42413</c:v>
                      </c:pt>
                      <c:pt idx="38">
                        <c:v>18462</c:v>
                      </c:pt>
                      <c:pt idx="39">
                        <c:v>-25560</c:v>
                      </c:pt>
                      <c:pt idx="40">
                        <c:v>-177350</c:v>
                      </c:pt>
                      <c:pt idx="41">
                        <c:v>-69019</c:v>
                      </c:pt>
                      <c:pt idx="42">
                        <c:v>-601031</c:v>
                      </c:pt>
                      <c:pt idx="43">
                        <c:v>-693574</c:v>
                      </c:pt>
                      <c:pt idx="44">
                        <c:v>-790449</c:v>
                      </c:pt>
                      <c:pt idx="45">
                        <c:v>-949874</c:v>
                      </c:pt>
                      <c:pt idx="46">
                        <c:v>-1035431</c:v>
                      </c:pt>
                      <c:pt idx="47">
                        <c:v>-1072658</c:v>
                      </c:pt>
                      <c:pt idx="48">
                        <c:v>-1144865</c:v>
                      </c:pt>
                      <c:pt idx="49">
                        <c:v>-1296944</c:v>
                      </c:pt>
                      <c:pt idx="50">
                        <c:v>-5285</c:v>
                      </c:pt>
                      <c:pt idx="51">
                        <c:v>212194</c:v>
                      </c:pt>
                      <c:pt idx="52">
                        <c:v>116917</c:v>
                      </c:pt>
                      <c:pt idx="53">
                        <c:v>116244</c:v>
                      </c:pt>
                      <c:pt idx="54">
                        <c:v>-223105</c:v>
                      </c:pt>
                      <c:pt idx="55">
                        <c:v>-142274</c:v>
                      </c:pt>
                      <c:pt idx="56">
                        <c:v>-23401</c:v>
                      </c:pt>
                      <c:pt idx="57">
                        <c:v>-70467</c:v>
                      </c:pt>
                      <c:pt idx="58">
                        <c:v>20641</c:v>
                      </c:pt>
                      <c:pt idx="59">
                        <c:v>-88233</c:v>
                      </c:pt>
                      <c:pt idx="60">
                        <c:v>-160850</c:v>
                      </c:pt>
                      <c:pt idx="61">
                        <c:v>-208167</c:v>
                      </c:pt>
                      <c:pt idx="62">
                        <c:v>-232505</c:v>
                      </c:pt>
                      <c:pt idx="63">
                        <c:v>-236003</c:v>
                      </c:pt>
                      <c:pt idx="64">
                        <c:v>-62770</c:v>
                      </c:pt>
                    </c:numCache>
                  </c:numRef>
                </c:val>
                <c:smooth val="0"/>
                <c:extLst xmlns:c15="http://schemas.microsoft.com/office/drawing/2012/chart">
                  <c:ext xmlns:c16="http://schemas.microsoft.com/office/drawing/2014/chart" uri="{C3380CC4-5D6E-409C-BE32-E72D297353CC}">
                    <c16:uniqueId val="{0000003A-F3EC-014B-99BE-C8401515DD94}"/>
                  </c:ext>
                </c:extLst>
              </c15:ser>
            </c15:filteredLineSeries>
            <c15:filteredLineSeries>
              <c15:ser>
                <c:idx val="59"/>
                <c:order val="59"/>
                <c:tx>
                  <c:strRef>
                    <c:extLst xmlns:c15="http://schemas.microsoft.com/office/drawing/2012/chart">
                      <c:ext xmlns:c15="http://schemas.microsoft.com/office/drawing/2012/chart" uri="{02D57815-91ED-43cb-92C2-25804820EDAC}">
                        <c15:formulaRef>
                          <c15:sqref>'Full Data'!$BI$2</c15:sqref>
                        </c15:formulaRef>
                      </c:ext>
                    </c:extLst>
                    <c:strCache>
                      <c:ptCount val="1"/>
                      <c:pt idx="0">
                        <c:v>302.4.01 Magnets Vertical Test</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Data'!$BI$3:$BI$67</c15:sqref>
                        </c15:formulaRef>
                      </c:ext>
                    </c:extLst>
                    <c:numCache>
                      <c:formatCode>"$"#,##0_);[Red]\("$"#,##0\)</c:formatCode>
                      <c:ptCount val="65"/>
                      <c:pt idx="0">
                        <c:v>0</c:v>
                      </c:pt>
                      <c:pt idx="1">
                        <c:v>-75260</c:v>
                      </c:pt>
                      <c:pt idx="2">
                        <c:v>-80814</c:v>
                      </c:pt>
                      <c:pt idx="3">
                        <c:v>-43042</c:v>
                      </c:pt>
                      <c:pt idx="4">
                        <c:v>-182395</c:v>
                      </c:pt>
                      <c:pt idx="5">
                        <c:v>276603</c:v>
                      </c:pt>
                      <c:pt idx="6">
                        <c:v>150447</c:v>
                      </c:pt>
                      <c:pt idx="7">
                        <c:v>64215</c:v>
                      </c:pt>
                      <c:pt idx="8">
                        <c:v>-24017</c:v>
                      </c:pt>
                      <c:pt idx="9">
                        <c:v>-105080</c:v>
                      </c:pt>
                      <c:pt idx="10">
                        <c:v>10080</c:v>
                      </c:pt>
                      <c:pt idx="11">
                        <c:v>328785</c:v>
                      </c:pt>
                      <c:pt idx="12">
                        <c:v>281617</c:v>
                      </c:pt>
                      <c:pt idx="13">
                        <c:v>209941</c:v>
                      </c:pt>
                      <c:pt idx="14">
                        <c:v>52755</c:v>
                      </c:pt>
                      <c:pt idx="15">
                        <c:v>62601</c:v>
                      </c:pt>
                      <c:pt idx="16">
                        <c:v>47908</c:v>
                      </c:pt>
                      <c:pt idx="17">
                        <c:v>106168</c:v>
                      </c:pt>
                      <c:pt idx="18">
                        <c:v>309844</c:v>
                      </c:pt>
                      <c:pt idx="19">
                        <c:v>285819</c:v>
                      </c:pt>
                      <c:pt idx="20">
                        <c:v>418850</c:v>
                      </c:pt>
                      <c:pt idx="21">
                        <c:v>351371</c:v>
                      </c:pt>
                      <c:pt idx="22">
                        <c:v>182785</c:v>
                      </c:pt>
                      <c:pt idx="23">
                        <c:v>157042</c:v>
                      </c:pt>
                      <c:pt idx="24">
                        <c:v>-79540</c:v>
                      </c:pt>
                      <c:pt idx="25">
                        <c:v>56268</c:v>
                      </c:pt>
                      <c:pt idx="26">
                        <c:v>54102</c:v>
                      </c:pt>
                      <c:pt idx="27">
                        <c:v>-41109</c:v>
                      </c:pt>
                      <c:pt idx="28">
                        <c:v>-295340</c:v>
                      </c:pt>
                      <c:pt idx="29">
                        <c:v>-133095</c:v>
                      </c:pt>
                      <c:pt idx="30">
                        <c:v>-309679</c:v>
                      </c:pt>
                      <c:pt idx="31">
                        <c:v>-123225</c:v>
                      </c:pt>
                      <c:pt idx="32">
                        <c:v>-167696</c:v>
                      </c:pt>
                      <c:pt idx="33">
                        <c:v>-126122</c:v>
                      </c:pt>
                      <c:pt idx="34">
                        <c:v>-103369</c:v>
                      </c:pt>
                      <c:pt idx="35">
                        <c:v>-190458</c:v>
                      </c:pt>
                      <c:pt idx="36">
                        <c:v>-463171</c:v>
                      </c:pt>
                      <c:pt idx="37">
                        <c:v>-727264</c:v>
                      </c:pt>
                      <c:pt idx="38">
                        <c:v>-758005</c:v>
                      </c:pt>
                      <c:pt idx="39">
                        <c:v>-802684</c:v>
                      </c:pt>
                      <c:pt idx="40">
                        <c:v>-665106</c:v>
                      </c:pt>
                      <c:pt idx="41">
                        <c:v>-596477</c:v>
                      </c:pt>
                      <c:pt idx="42">
                        <c:v>-519724</c:v>
                      </c:pt>
                      <c:pt idx="43">
                        <c:v>-739789</c:v>
                      </c:pt>
                      <c:pt idx="44">
                        <c:v>-419620</c:v>
                      </c:pt>
                      <c:pt idx="45">
                        <c:v>-434095</c:v>
                      </c:pt>
                      <c:pt idx="46">
                        <c:v>-498784</c:v>
                      </c:pt>
                      <c:pt idx="47">
                        <c:v>-715174</c:v>
                      </c:pt>
                      <c:pt idx="48">
                        <c:v>-769211</c:v>
                      </c:pt>
                      <c:pt idx="49">
                        <c:v>-665632</c:v>
                      </c:pt>
                      <c:pt idx="50">
                        <c:v>-102321</c:v>
                      </c:pt>
                      <c:pt idx="51">
                        <c:v>-48947</c:v>
                      </c:pt>
                      <c:pt idx="52">
                        <c:v>22926</c:v>
                      </c:pt>
                      <c:pt idx="53">
                        <c:v>-364307</c:v>
                      </c:pt>
                      <c:pt idx="54">
                        <c:v>-125223</c:v>
                      </c:pt>
                      <c:pt idx="55">
                        <c:v>118381</c:v>
                      </c:pt>
                      <c:pt idx="56">
                        <c:v>79069</c:v>
                      </c:pt>
                      <c:pt idx="57">
                        <c:v>151965</c:v>
                      </c:pt>
                      <c:pt idx="58">
                        <c:v>127014</c:v>
                      </c:pt>
                      <c:pt idx="59">
                        <c:v>338973</c:v>
                      </c:pt>
                      <c:pt idx="60">
                        <c:v>95210</c:v>
                      </c:pt>
                      <c:pt idx="61">
                        <c:v>336250</c:v>
                      </c:pt>
                      <c:pt idx="62">
                        <c:v>337231</c:v>
                      </c:pt>
                      <c:pt idx="63">
                        <c:v>279173</c:v>
                      </c:pt>
                      <c:pt idx="64">
                        <c:v>566264</c:v>
                      </c:pt>
                    </c:numCache>
                  </c:numRef>
                </c:val>
                <c:smooth val="0"/>
                <c:extLst xmlns:c15="http://schemas.microsoft.com/office/drawing/2012/chart">
                  <c:ext xmlns:c16="http://schemas.microsoft.com/office/drawing/2014/chart" uri="{C3380CC4-5D6E-409C-BE32-E72D297353CC}">
                    <c16:uniqueId val="{0000003B-F3EC-014B-99BE-C8401515DD94}"/>
                  </c:ext>
                </c:extLst>
              </c15:ser>
            </c15:filteredLineSeries>
            <c15:filteredLineSeries>
              <c15:ser>
                <c:idx val="60"/>
                <c:order val="60"/>
                <c:tx>
                  <c:strRef>
                    <c:extLst xmlns:c15="http://schemas.microsoft.com/office/drawing/2012/chart">
                      <c:ext xmlns:c15="http://schemas.microsoft.com/office/drawing/2012/chart" uri="{02D57815-91ED-43cb-92C2-25804820EDAC}">
                        <c15:formulaRef>
                          <c15:sqref>'Full Data'!$BJ$2</c15:sqref>
                        </c15:formulaRef>
                      </c:ext>
                    </c:extLst>
                    <c:strCache>
                      <c:ptCount val="1"/>
                      <c:pt idx="0">
                        <c:v>302.4.02 Cold Mass Assemblies Fabrication</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Data'!$BJ$3:$BJ$67</c15:sqref>
                        </c15:formulaRef>
                      </c:ext>
                    </c:extLst>
                    <c:numCache>
                      <c:formatCode>"$"#,##0_);[Red]\("$"#,##0\)</c:formatCode>
                      <c:ptCount val="65"/>
                      <c:pt idx="0">
                        <c:v>0</c:v>
                      </c:pt>
                      <c:pt idx="1">
                        <c:v>-6849</c:v>
                      </c:pt>
                      <c:pt idx="2">
                        <c:v>15260</c:v>
                      </c:pt>
                      <c:pt idx="3">
                        <c:v>43213</c:v>
                      </c:pt>
                      <c:pt idx="4">
                        <c:v>-16162</c:v>
                      </c:pt>
                      <c:pt idx="5">
                        <c:v>-17789</c:v>
                      </c:pt>
                      <c:pt idx="6">
                        <c:v>171470</c:v>
                      </c:pt>
                      <c:pt idx="7">
                        <c:v>76249</c:v>
                      </c:pt>
                      <c:pt idx="8">
                        <c:v>69239</c:v>
                      </c:pt>
                      <c:pt idx="9">
                        <c:v>209394</c:v>
                      </c:pt>
                      <c:pt idx="10">
                        <c:v>161445</c:v>
                      </c:pt>
                      <c:pt idx="11">
                        <c:v>-19129</c:v>
                      </c:pt>
                      <c:pt idx="12">
                        <c:v>34189</c:v>
                      </c:pt>
                      <c:pt idx="13">
                        <c:v>175446</c:v>
                      </c:pt>
                      <c:pt idx="14">
                        <c:v>135594</c:v>
                      </c:pt>
                      <c:pt idx="15">
                        <c:v>151703</c:v>
                      </c:pt>
                      <c:pt idx="16">
                        <c:v>203806</c:v>
                      </c:pt>
                      <c:pt idx="17">
                        <c:v>239151</c:v>
                      </c:pt>
                      <c:pt idx="18">
                        <c:v>152030</c:v>
                      </c:pt>
                      <c:pt idx="19">
                        <c:v>253986</c:v>
                      </c:pt>
                      <c:pt idx="20">
                        <c:v>250718</c:v>
                      </c:pt>
                      <c:pt idx="21">
                        <c:v>168173</c:v>
                      </c:pt>
                      <c:pt idx="22">
                        <c:v>190156</c:v>
                      </c:pt>
                      <c:pt idx="23">
                        <c:v>166408</c:v>
                      </c:pt>
                      <c:pt idx="24">
                        <c:v>281020</c:v>
                      </c:pt>
                      <c:pt idx="25">
                        <c:v>171528</c:v>
                      </c:pt>
                      <c:pt idx="26">
                        <c:v>265545</c:v>
                      </c:pt>
                      <c:pt idx="27">
                        <c:v>110723</c:v>
                      </c:pt>
                      <c:pt idx="28">
                        <c:v>39882</c:v>
                      </c:pt>
                      <c:pt idx="29">
                        <c:v>-14877</c:v>
                      </c:pt>
                      <c:pt idx="30">
                        <c:v>21045</c:v>
                      </c:pt>
                      <c:pt idx="31">
                        <c:v>-56479</c:v>
                      </c:pt>
                      <c:pt idx="32">
                        <c:v>-34301</c:v>
                      </c:pt>
                      <c:pt idx="33">
                        <c:v>-157841</c:v>
                      </c:pt>
                      <c:pt idx="34">
                        <c:v>-174975</c:v>
                      </c:pt>
                      <c:pt idx="35">
                        <c:v>-166679</c:v>
                      </c:pt>
                      <c:pt idx="36">
                        <c:v>-172480</c:v>
                      </c:pt>
                      <c:pt idx="37">
                        <c:v>-421908</c:v>
                      </c:pt>
                      <c:pt idx="38">
                        <c:v>-465300</c:v>
                      </c:pt>
                      <c:pt idx="39">
                        <c:v>-655675</c:v>
                      </c:pt>
                      <c:pt idx="40">
                        <c:v>-694959</c:v>
                      </c:pt>
                      <c:pt idx="41">
                        <c:v>-743271</c:v>
                      </c:pt>
                      <c:pt idx="42">
                        <c:v>-768548</c:v>
                      </c:pt>
                      <c:pt idx="43">
                        <c:v>-670239</c:v>
                      </c:pt>
                      <c:pt idx="44">
                        <c:v>-739713</c:v>
                      </c:pt>
                      <c:pt idx="45">
                        <c:v>-667739</c:v>
                      </c:pt>
                      <c:pt idx="46">
                        <c:v>-691009</c:v>
                      </c:pt>
                      <c:pt idx="47">
                        <c:v>-799385</c:v>
                      </c:pt>
                      <c:pt idx="48">
                        <c:v>-871617</c:v>
                      </c:pt>
                      <c:pt idx="49">
                        <c:v>-712485</c:v>
                      </c:pt>
                      <c:pt idx="50">
                        <c:v>-21919</c:v>
                      </c:pt>
                      <c:pt idx="51">
                        <c:v>5162</c:v>
                      </c:pt>
                      <c:pt idx="52">
                        <c:v>108215</c:v>
                      </c:pt>
                      <c:pt idx="53">
                        <c:v>68055</c:v>
                      </c:pt>
                      <c:pt idx="54">
                        <c:v>27889</c:v>
                      </c:pt>
                      <c:pt idx="55">
                        <c:v>-206635</c:v>
                      </c:pt>
                      <c:pt idx="56">
                        <c:v>193764</c:v>
                      </c:pt>
                      <c:pt idx="57">
                        <c:v>86520</c:v>
                      </c:pt>
                      <c:pt idx="58">
                        <c:v>-93586</c:v>
                      </c:pt>
                      <c:pt idx="59">
                        <c:v>-315722</c:v>
                      </c:pt>
                      <c:pt idx="60">
                        <c:v>-154403</c:v>
                      </c:pt>
                      <c:pt idx="61">
                        <c:v>-268440</c:v>
                      </c:pt>
                      <c:pt idx="62">
                        <c:v>-478503</c:v>
                      </c:pt>
                      <c:pt idx="63">
                        <c:v>-481915</c:v>
                      </c:pt>
                      <c:pt idx="64">
                        <c:v>-538941</c:v>
                      </c:pt>
                    </c:numCache>
                  </c:numRef>
                </c:val>
                <c:smooth val="0"/>
                <c:extLst xmlns:c15="http://schemas.microsoft.com/office/drawing/2012/chart">
                  <c:ext xmlns:c16="http://schemas.microsoft.com/office/drawing/2014/chart" uri="{C3380CC4-5D6E-409C-BE32-E72D297353CC}">
                    <c16:uniqueId val="{0000003C-F3EC-014B-99BE-C8401515DD94}"/>
                  </c:ext>
                </c:extLst>
              </c15:ser>
            </c15:filteredLineSeries>
            <c15:filteredLineSeries>
              <c15:ser>
                <c:idx val="61"/>
                <c:order val="61"/>
                <c:tx>
                  <c:strRef>
                    <c:extLst xmlns:c15="http://schemas.microsoft.com/office/drawing/2012/chart">
                      <c:ext xmlns:c15="http://schemas.microsoft.com/office/drawing/2012/chart" uri="{02D57815-91ED-43cb-92C2-25804820EDAC}">
                        <c15:formulaRef>
                          <c15:sqref>'Full Data'!$BK$2</c15:sqref>
                        </c15:formulaRef>
                      </c:ext>
                    </c:extLst>
                    <c:strCache>
                      <c:ptCount val="1"/>
                      <c:pt idx="0">
                        <c:v>302.4.03 Cryo-assemblies Fabrication and Shipment</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Data'!$BK$3:$BK$67</c15:sqref>
                        </c15:formulaRef>
                      </c:ext>
                    </c:extLst>
                    <c:numCache>
                      <c:formatCode>"$"#,##0_);[Red]\("$"#,##0\)</c:formatCode>
                      <c:ptCount val="65"/>
                      <c:pt idx="0">
                        <c:v>0</c:v>
                      </c:pt>
                      <c:pt idx="1">
                        <c:v>7509</c:v>
                      </c:pt>
                      <c:pt idx="2">
                        <c:v>13440</c:v>
                      </c:pt>
                      <c:pt idx="3">
                        <c:v>12435</c:v>
                      </c:pt>
                      <c:pt idx="4">
                        <c:v>12435</c:v>
                      </c:pt>
                      <c:pt idx="5">
                        <c:v>17429</c:v>
                      </c:pt>
                      <c:pt idx="6">
                        <c:v>26019</c:v>
                      </c:pt>
                      <c:pt idx="7">
                        <c:v>26361</c:v>
                      </c:pt>
                      <c:pt idx="8">
                        <c:v>25425</c:v>
                      </c:pt>
                      <c:pt idx="9">
                        <c:v>17214</c:v>
                      </c:pt>
                      <c:pt idx="10">
                        <c:v>6263</c:v>
                      </c:pt>
                      <c:pt idx="11">
                        <c:v>-2131</c:v>
                      </c:pt>
                      <c:pt idx="12">
                        <c:v>-7951</c:v>
                      </c:pt>
                      <c:pt idx="13">
                        <c:v>-31980</c:v>
                      </c:pt>
                      <c:pt idx="14">
                        <c:v>-28867</c:v>
                      </c:pt>
                      <c:pt idx="15">
                        <c:v>-25469</c:v>
                      </c:pt>
                      <c:pt idx="16">
                        <c:v>-25652</c:v>
                      </c:pt>
                      <c:pt idx="17">
                        <c:v>3382</c:v>
                      </c:pt>
                      <c:pt idx="18">
                        <c:v>1669</c:v>
                      </c:pt>
                      <c:pt idx="19">
                        <c:v>6955</c:v>
                      </c:pt>
                      <c:pt idx="20">
                        <c:v>11837</c:v>
                      </c:pt>
                      <c:pt idx="21">
                        <c:v>9260</c:v>
                      </c:pt>
                      <c:pt idx="22">
                        <c:v>7236</c:v>
                      </c:pt>
                      <c:pt idx="23">
                        <c:v>7236</c:v>
                      </c:pt>
                      <c:pt idx="24">
                        <c:v>-72</c:v>
                      </c:pt>
                      <c:pt idx="25">
                        <c:v>33184</c:v>
                      </c:pt>
                      <c:pt idx="26">
                        <c:v>157083</c:v>
                      </c:pt>
                      <c:pt idx="27">
                        <c:v>194276</c:v>
                      </c:pt>
                      <c:pt idx="28">
                        <c:v>236542</c:v>
                      </c:pt>
                      <c:pt idx="29">
                        <c:v>224152</c:v>
                      </c:pt>
                      <c:pt idx="30">
                        <c:v>209281</c:v>
                      </c:pt>
                      <c:pt idx="31">
                        <c:v>183949</c:v>
                      </c:pt>
                      <c:pt idx="32">
                        <c:v>164468</c:v>
                      </c:pt>
                      <c:pt idx="33">
                        <c:v>126873</c:v>
                      </c:pt>
                      <c:pt idx="34">
                        <c:v>76545</c:v>
                      </c:pt>
                      <c:pt idx="35">
                        <c:v>80002</c:v>
                      </c:pt>
                      <c:pt idx="36">
                        <c:v>88851</c:v>
                      </c:pt>
                      <c:pt idx="37">
                        <c:v>33694</c:v>
                      </c:pt>
                      <c:pt idx="38">
                        <c:v>30950</c:v>
                      </c:pt>
                      <c:pt idx="39">
                        <c:v>20397</c:v>
                      </c:pt>
                      <c:pt idx="40">
                        <c:v>3988</c:v>
                      </c:pt>
                      <c:pt idx="41">
                        <c:v>-23433</c:v>
                      </c:pt>
                      <c:pt idx="42">
                        <c:v>-66457</c:v>
                      </c:pt>
                      <c:pt idx="43">
                        <c:v>20282</c:v>
                      </c:pt>
                      <c:pt idx="44">
                        <c:v>1836</c:v>
                      </c:pt>
                      <c:pt idx="45">
                        <c:v>-78594</c:v>
                      </c:pt>
                      <c:pt idx="46">
                        <c:v>-160217</c:v>
                      </c:pt>
                      <c:pt idx="47">
                        <c:v>-199664</c:v>
                      </c:pt>
                      <c:pt idx="48">
                        <c:v>-218579</c:v>
                      </c:pt>
                      <c:pt idx="49">
                        <c:v>-269060</c:v>
                      </c:pt>
                      <c:pt idx="50">
                        <c:v>-15066</c:v>
                      </c:pt>
                      <c:pt idx="51">
                        <c:v>4061</c:v>
                      </c:pt>
                      <c:pt idx="52">
                        <c:v>53433</c:v>
                      </c:pt>
                      <c:pt idx="53">
                        <c:v>25291</c:v>
                      </c:pt>
                      <c:pt idx="54">
                        <c:v>-72566</c:v>
                      </c:pt>
                      <c:pt idx="55">
                        <c:v>-21554</c:v>
                      </c:pt>
                      <c:pt idx="56">
                        <c:v>-116197</c:v>
                      </c:pt>
                      <c:pt idx="57">
                        <c:v>-191231</c:v>
                      </c:pt>
                      <c:pt idx="58">
                        <c:v>-249327</c:v>
                      </c:pt>
                      <c:pt idx="59">
                        <c:v>-288069</c:v>
                      </c:pt>
                      <c:pt idx="60">
                        <c:v>-302082</c:v>
                      </c:pt>
                      <c:pt idx="61">
                        <c:v>-377233</c:v>
                      </c:pt>
                      <c:pt idx="62">
                        <c:v>-387248</c:v>
                      </c:pt>
                      <c:pt idx="63">
                        <c:v>-338080</c:v>
                      </c:pt>
                      <c:pt idx="64">
                        <c:v>-446961</c:v>
                      </c:pt>
                    </c:numCache>
                  </c:numRef>
                </c:val>
                <c:smooth val="0"/>
                <c:extLst xmlns:c15="http://schemas.microsoft.com/office/drawing/2012/chart">
                  <c:ext xmlns:c16="http://schemas.microsoft.com/office/drawing/2014/chart" uri="{C3380CC4-5D6E-409C-BE32-E72D297353CC}">
                    <c16:uniqueId val="{0000003D-F3EC-014B-99BE-C8401515DD94}"/>
                  </c:ext>
                </c:extLst>
              </c15:ser>
            </c15:filteredLineSeries>
            <c15:filteredLineSeries>
              <c15:ser>
                <c:idx val="62"/>
                <c:order val="62"/>
                <c:tx>
                  <c:strRef>
                    <c:extLst xmlns:c15="http://schemas.microsoft.com/office/drawing/2012/chart">
                      <c:ext xmlns:c15="http://schemas.microsoft.com/office/drawing/2012/chart" uri="{02D57815-91ED-43cb-92C2-25804820EDAC}">
                        <c15:formulaRef>
                          <c15:sqref>'Full Data'!$BL$2</c15:sqref>
                        </c15:formulaRef>
                      </c:ext>
                    </c:extLst>
                    <c:strCache>
                      <c:ptCount val="1"/>
                      <c:pt idx="0">
                        <c:v>302.4.04 Cryo-assemblies Horizontal Test</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Data'!$BL$3:$BL$67</c15:sqref>
                        </c15:formulaRef>
                      </c:ext>
                    </c:extLst>
                    <c:numCache>
                      <c:formatCode>"$"#,##0_);[Red]\("$"#,##0\)</c:formatCode>
                      <c:ptCount val="65"/>
                      <c:pt idx="0">
                        <c:v>0</c:v>
                      </c:pt>
                      <c:pt idx="1">
                        <c:v>34129</c:v>
                      </c:pt>
                      <c:pt idx="2">
                        <c:v>-39303</c:v>
                      </c:pt>
                      <c:pt idx="3">
                        <c:v>-83196</c:v>
                      </c:pt>
                      <c:pt idx="4">
                        <c:v>-208927</c:v>
                      </c:pt>
                      <c:pt idx="5">
                        <c:v>-213514</c:v>
                      </c:pt>
                      <c:pt idx="6">
                        <c:v>-215851</c:v>
                      </c:pt>
                      <c:pt idx="7">
                        <c:v>-267443</c:v>
                      </c:pt>
                      <c:pt idx="8">
                        <c:v>-313610</c:v>
                      </c:pt>
                      <c:pt idx="9">
                        <c:v>-324829</c:v>
                      </c:pt>
                      <c:pt idx="10">
                        <c:v>-507241</c:v>
                      </c:pt>
                      <c:pt idx="11">
                        <c:v>-338768</c:v>
                      </c:pt>
                      <c:pt idx="12">
                        <c:v>-346674</c:v>
                      </c:pt>
                      <c:pt idx="13">
                        <c:v>-443216</c:v>
                      </c:pt>
                      <c:pt idx="14">
                        <c:v>-536529</c:v>
                      </c:pt>
                      <c:pt idx="15">
                        <c:v>-542969</c:v>
                      </c:pt>
                      <c:pt idx="16">
                        <c:v>-542726</c:v>
                      </c:pt>
                      <c:pt idx="17">
                        <c:v>-534980</c:v>
                      </c:pt>
                      <c:pt idx="18">
                        <c:v>-598562</c:v>
                      </c:pt>
                      <c:pt idx="19">
                        <c:v>-631081</c:v>
                      </c:pt>
                      <c:pt idx="20">
                        <c:v>-691773</c:v>
                      </c:pt>
                      <c:pt idx="21">
                        <c:v>-671169</c:v>
                      </c:pt>
                      <c:pt idx="22">
                        <c:v>-705620</c:v>
                      </c:pt>
                      <c:pt idx="23">
                        <c:v>-760384</c:v>
                      </c:pt>
                      <c:pt idx="24">
                        <c:v>-778144</c:v>
                      </c:pt>
                      <c:pt idx="25">
                        <c:v>-823225</c:v>
                      </c:pt>
                      <c:pt idx="26">
                        <c:v>-890467</c:v>
                      </c:pt>
                      <c:pt idx="27">
                        <c:v>-974341</c:v>
                      </c:pt>
                      <c:pt idx="28">
                        <c:v>-1039019</c:v>
                      </c:pt>
                      <c:pt idx="29">
                        <c:v>-1147251</c:v>
                      </c:pt>
                      <c:pt idx="30">
                        <c:v>-1246966</c:v>
                      </c:pt>
                      <c:pt idx="31">
                        <c:v>-1332102</c:v>
                      </c:pt>
                      <c:pt idx="32">
                        <c:v>-1408727</c:v>
                      </c:pt>
                      <c:pt idx="33">
                        <c:v>-1591983</c:v>
                      </c:pt>
                      <c:pt idx="34">
                        <c:v>-1739439</c:v>
                      </c:pt>
                      <c:pt idx="35">
                        <c:v>-1743595</c:v>
                      </c:pt>
                      <c:pt idx="36">
                        <c:v>-1741914</c:v>
                      </c:pt>
                      <c:pt idx="37">
                        <c:v>-1887333</c:v>
                      </c:pt>
                      <c:pt idx="38">
                        <c:v>-1949394</c:v>
                      </c:pt>
                      <c:pt idx="39">
                        <c:v>-2053497</c:v>
                      </c:pt>
                      <c:pt idx="40">
                        <c:v>-2119846</c:v>
                      </c:pt>
                      <c:pt idx="41">
                        <c:v>-2176567</c:v>
                      </c:pt>
                      <c:pt idx="42">
                        <c:v>-2203333</c:v>
                      </c:pt>
                      <c:pt idx="43">
                        <c:v>-2199973</c:v>
                      </c:pt>
                      <c:pt idx="44">
                        <c:v>-2229795</c:v>
                      </c:pt>
                      <c:pt idx="45">
                        <c:v>-2269030</c:v>
                      </c:pt>
                      <c:pt idx="46">
                        <c:v>-2346500</c:v>
                      </c:pt>
                      <c:pt idx="47">
                        <c:v>-2439527</c:v>
                      </c:pt>
                      <c:pt idx="48">
                        <c:v>-2505918</c:v>
                      </c:pt>
                      <c:pt idx="49">
                        <c:v>-2498777</c:v>
                      </c:pt>
                      <c:pt idx="50">
                        <c:v>-189965</c:v>
                      </c:pt>
                      <c:pt idx="51">
                        <c:v>-266846</c:v>
                      </c:pt>
                      <c:pt idx="52">
                        <c:v>-347513</c:v>
                      </c:pt>
                      <c:pt idx="53">
                        <c:v>-413383</c:v>
                      </c:pt>
                      <c:pt idx="54">
                        <c:v>-525881</c:v>
                      </c:pt>
                      <c:pt idx="55">
                        <c:v>-692365</c:v>
                      </c:pt>
                      <c:pt idx="56">
                        <c:v>-849777</c:v>
                      </c:pt>
                      <c:pt idx="57">
                        <c:v>-865488</c:v>
                      </c:pt>
                      <c:pt idx="58">
                        <c:v>-923905</c:v>
                      </c:pt>
                      <c:pt idx="59">
                        <c:v>-994045</c:v>
                      </c:pt>
                      <c:pt idx="60">
                        <c:v>-983754</c:v>
                      </c:pt>
                      <c:pt idx="61">
                        <c:v>-1000660</c:v>
                      </c:pt>
                      <c:pt idx="62">
                        <c:v>-1040132</c:v>
                      </c:pt>
                      <c:pt idx="63">
                        <c:v>-1059620</c:v>
                      </c:pt>
                      <c:pt idx="64">
                        <c:v>-1092351</c:v>
                      </c:pt>
                    </c:numCache>
                  </c:numRef>
                </c:val>
                <c:smooth val="0"/>
                <c:extLst xmlns:c15="http://schemas.microsoft.com/office/drawing/2012/chart">
                  <c:ext xmlns:c16="http://schemas.microsoft.com/office/drawing/2014/chart" uri="{C3380CC4-5D6E-409C-BE32-E72D297353CC}">
                    <c16:uniqueId val="{0000003E-F3EC-014B-99BE-C8401515DD94}"/>
                  </c:ext>
                </c:extLst>
              </c15:ser>
            </c15:filteredLineSeries>
            <c15:filteredLineSeries>
              <c15:ser>
                <c:idx val="63"/>
                <c:order val="63"/>
                <c:tx>
                  <c:strRef>
                    <c:extLst xmlns:c15="http://schemas.microsoft.com/office/drawing/2012/chart">
                      <c:ext xmlns:c15="http://schemas.microsoft.com/office/drawing/2012/chart" uri="{02D57815-91ED-43cb-92C2-25804820EDAC}">
                        <c15:formulaRef>
                          <c15:sqref>'Full Data'!$BM$2</c15:sqref>
                        </c15:formulaRef>
                      </c:ext>
                    </c:extLst>
                    <c:strCache>
                      <c:ptCount val="1"/>
                      <c:pt idx="0">
                        <c:v>302.4.05 Q1/Q2 Cryo-assembly Integration and Coordination</c:v>
                      </c:pt>
                    </c:strCache>
                  </c:strRef>
                </c:tx>
                <c:spPr>
                  <a:ln w="28575" cap="rnd">
                    <a:solidFill>
                      <a:schemeClr val="accent6">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'Full Data'!$A$3:$A$67</c15:sqref>
                        </c15:formulaRef>
                      </c:ext>
                    </c:extLst>
                    <c:numCache>
                      <c:formatCode>m/d/yyyy</c:formatCode>
                      <c:ptCount val="65"/>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pt idx="51">
                        <c:v>45046</c:v>
                      </c:pt>
                      <c:pt idx="52">
                        <c:v>45077</c:v>
                      </c:pt>
                      <c:pt idx="53">
                        <c:v>45107</c:v>
                      </c:pt>
                      <c:pt idx="54">
                        <c:v>45138</c:v>
                      </c:pt>
                      <c:pt idx="55">
                        <c:v>45169</c:v>
                      </c:pt>
                      <c:pt idx="56">
                        <c:v>45199</c:v>
                      </c:pt>
                      <c:pt idx="57">
                        <c:v>45230</c:v>
                      </c:pt>
                      <c:pt idx="58">
                        <c:v>45260</c:v>
                      </c:pt>
                      <c:pt idx="59">
                        <c:v>45291</c:v>
                      </c:pt>
                      <c:pt idx="60">
                        <c:v>45322</c:v>
                      </c:pt>
                      <c:pt idx="61">
                        <c:v>45351</c:v>
                      </c:pt>
                      <c:pt idx="62">
                        <c:v>45382</c:v>
                      </c:pt>
                      <c:pt idx="63">
                        <c:v>45412</c:v>
                      </c:pt>
                      <c:pt idx="64">
                        <c:v>45443</c:v>
                      </c:pt>
                    </c:numCache>
                  </c:numRef>
                </c:cat>
                <c:val>
                  <c:numRef>
                    <c:extLst xmlns:c15="http://schemas.microsoft.com/office/drawing/2012/chart">
                      <c:ext xmlns:c15="http://schemas.microsoft.com/office/drawing/2012/chart" uri="{02D57815-91ED-43cb-92C2-25804820EDAC}">
                        <c15:formulaRef>
                          <c15:sqref>'Full Data'!$BM$3:$BM$67</c15:sqref>
                        </c15:formulaRef>
                      </c:ext>
                    </c:extLst>
                    <c:numCache>
                      <c:formatCode>"$"#,##0_);[Red]\("$"#,##0\)</c:formatCode>
                      <c:ptCount val="65"/>
                      <c:pt idx="0">
                        <c:v>0</c:v>
                      </c:pt>
                      <c:pt idx="1">
                        <c:v>10</c:v>
                      </c:pt>
                      <c:pt idx="2">
                        <c:v>-5839</c:v>
                      </c:pt>
                      <c:pt idx="3">
                        <c:v>9622</c:v>
                      </c:pt>
                      <c:pt idx="4">
                        <c:v>4620</c:v>
                      </c:pt>
                      <c:pt idx="5">
                        <c:v>-1684</c:v>
                      </c:pt>
                      <c:pt idx="6">
                        <c:v>14330</c:v>
                      </c:pt>
                      <c:pt idx="7">
                        <c:v>19966</c:v>
                      </c:pt>
                      <c:pt idx="8">
                        <c:v>23160</c:v>
                      </c:pt>
                      <c:pt idx="9">
                        <c:v>52171</c:v>
                      </c:pt>
                      <c:pt idx="10">
                        <c:v>54875</c:v>
                      </c:pt>
                      <c:pt idx="11">
                        <c:v>62154</c:v>
                      </c:pt>
                      <c:pt idx="12">
                        <c:v>74104</c:v>
                      </c:pt>
                      <c:pt idx="13">
                        <c:v>68962</c:v>
                      </c:pt>
                      <c:pt idx="14">
                        <c:v>53041</c:v>
                      </c:pt>
                      <c:pt idx="15">
                        <c:v>45014</c:v>
                      </c:pt>
                      <c:pt idx="16">
                        <c:v>-19952</c:v>
                      </c:pt>
                      <c:pt idx="17">
                        <c:v>349</c:v>
                      </c:pt>
                      <c:pt idx="18">
                        <c:v>-8377</c:v>
                      </c:pt>
                      <c:pt idx="19">
                        <c:v>-13166</c:v>
                      </c:pt>
                      <c:pt idx="20">
                        <c:v>17408</c:v>
                      </c:pt>
                      <c:pt idx="21">
                        <c:v>39300</c:v>
                      </c:pt>
                      <c:pt idx="22">
                        <c:v>75153</c:v>
                      </c:pt>
                      <c:pt idx="23">
                        <c:v>110353</c:v>
                      </c:pt>
                      <c:pt idx="24">
                        <c:v>124774</c:v>
                      </c:pt>
                      <c:pt idx="25">
                        <c:v>150238</c:v>
                      </c:pt>
                      <c:pt idx="26">
                        <c:v>197660</c:v>
                      </c:pt>
                      <c:pt idx="27">
                        <c:v>217898</c:v>
                      </c:pt>
                      <c:pt idx="28">
                        <c:v>211373</c:v>
                      </c:pt>
                      <c:pt idx="29">
                        <c:v>213169</c:v>
                      </c:pt>
                      <c:pt idx="30">
                        <c:v>164171</c:v>
                      </c:pt>
                      <c:pt idx="31">
                        <c:v>170908</c:v>
                      </c:pt>
                      <c:pt idx="32">
                        <c:v>195301</c:v>
                      </c:pt>
                      <c:pt idx="33">
                        <c:v>174444</c:v>
                      </c:pt>
                      <c:pt idx="34">
                        <c:v>155693</c:v>
                      </c:pt>
                      <c:pt idx="35">
                        <c:v>192721</c:v>
                      </c:pt>
                      <c:pt idx="36">
                        <c:v>239093</c:v>
                      </c:pt>
                      <c:pt idx="37">
                        <c:v>74202</c:v>
                      </c:pt>
                      <c:pt idx="38">
                        <c:v>9187</c:v>
                      </c:pt>
                      <c:pt idx="39">
                        <c:v>-71801</c:v>
                      </c:pt>
                      <c:pt idx="40">
                        <c:v>-133072</c:v>
                      </c:pt>
                      <c:pt idx="41">
                        <c:v>-162327</c:v>
                      </c:pt>
                      <c:pt idx="42">
                        <c:v>-202665</c:v>
                      </c:pt>
                      <c:pt idx="43">
                        <c:v>-236764</c:v>
                      </c:pt>
                      <c:pt idx="44">
                        <c:v>-306269</c:v>
                      </c:pt>
                      <c:pt idx="45">
                        <c:v>-314431</c:v>
                      </c:pt>
                      <c:pt idx="46">
                        <c:v>-313986</c:v>
                      </c:pt>
                      <c:pt idx="47">
                        <c:v>-349365</c:v>
                      </c:pt>
                      <c:pt idx="48">
                        <c:v>-344013</c:v>
                      </c:pt>
                      <c:pt idx="49">
                        <c:v>-380953</c:v>
                      </c:pt>
                      <c:pt idx="50">
                        <c:v>-63989</c:v>
                      </c:pt>
                      <c:pt idx="51">
                        <c:v>-58835</c:v>
                      </c:pt>
                      <c:pt idx="52">
                        <c:v>-57894</c:v>
                      </c:pt>
                      <c:pt idx="53">
                        <c:v>-55633</c:v>
                      </c:pt>
                      <c:pt idx="54">
                        <c:v>-32102</c:v>
                      </c:pt>
                      <c:pt idx="55">
                        <c:v>-825</c:v>
                      </c:pt>
                      <c:pt idx="56">
                        <c:v>-18008</c:v>
                      </c:pt>
                      <c:pt idx="57">
                        <c:v>5817</c:v>
                      </c:pt>
                      <c:pt idx="58">
                        <c:v>8045</c:v>
                      </c:pt>
                      <c:pt idx="59">
                        <c:v>-26754</c:v>
                      </c:pt>
                      <c:pt idx="60">
                        <c:v>-14242</c:v>
                      </c:pt>
                      <c:pt idx="61">
                        <c:v>-49379</c:v>
                      </c:pt>
                      <c:pt idx="62">
                        <c:v>-85489</c:v>
                      </c:pt>
                      <c:pt idx="63">
                        <c:v>-94808</c:v>
                      </c:pt>
                      <c:pt idx="64">
                        <c:v>-137940</c:v>
                      </c:pt>
                    </c:numCache>
                  </c:numRef>
                </c:val>
                <c:smooth val="0"/>
                <c:extLst xmlns:c15="http://schemas.microsoft.com/office/drawing/2012/chart">
                  <c:ext xmlns:c16="http://schemas.microsoft.com/office/drawing/2014/chart" uri="{C3380CC4-5D6E-409C-BE32-E72D297353CC}">
                    <c16:uniqueId val="{0000003F-F3EC-014B-99BE-C8401515DD94}"/>
                  </c:ext>
                </c:extLst>
              </c15:ser>
            </c15:filteredLineSeries>
          </c:ext>
        </c:extLst>
      </c:lineChart>
      <c:dateAx>
        <c:axId val="93123233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28376"/>
        <c:crosses val="autoZero"/>
        <c:auto val="1"/>
        <c:lblOffset val="100"/>
        <c:baseTimeUnit val="months"/>
      </c:dateAx>
      <c:valAx>
        <c:axId val="931228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323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hade val="1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05/07/2024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05/07/2024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DOE IPR  – July 23–25,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DOE IPR  – July 23–25,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Soren </a:t>
            </a:r>
            <a:r>
              <a:rPr lang="en-GB" dirty="0" err="1"/>
              <a:t>Prestemon</a:t>
            </a:r>
            <a:r>
              <a:rPr lang="en-GB" dirty="0"/>
              <a:t> – LBNL (L3/CAM)</a:t>
            </a:r>
          </a:p>
          <a:p>
            <a:r>
              <a:rPr lang="en-GB" dirty="0"/>
              <a:t>Dan Cheng – LBNL (Deputy L3/CAM)</a:t>
            </a:r>
          </a:p>
          <a:p>
            <a:endParaRPr lang="en-GB" dirty="0"/>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DOE IPR  – July 23</a:t>
            </a:r>
            <a:r>
              <a:rPr lang="en-US" baseline="30000" dirty="0"/>
              <a:t>rd</a:t>
            </a:r>
            <a:r>
              <a:rPr lang="en-US" dirty="0"/>
              <a:t>–25</a:t>
            </a:r>
            <a:r>
              <a:rPr lang="en-US" baseline="30000" dirty="0"/>
              <a:t>th</a:t>
            </a:r>
            <a:r>
              <a:rPr lang="en-US" dirty="0"/>
              <a:t> 2024</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64AA8-8508-F332-FDC1-8B708845FB5F}"/>
              </a:ext>
            </a:extLst>
          </p:cNvPr>
          <p:cNvPicPr>
            <a:picLocks noChangeAspect="1"/>
          </p:cNvPicPr>
          <p:nvPr/>
        </p:nvPicPr>
        <p:blipFill>
          <a:blip r:embed="rId2"/>
          <a:stretch>
            <a:fillRect/>
          </a:stretch>
        </p:blipFill>
        <p:spPr>
          <a:xfrm>
            <a:off x="7324053" y="533409"/>
            <a:ext cx="1629848" cy="5958000"/>
          </a:xfrm>
          <a:prstGeom prst="rect">
            <a:avLst/>
          </a:prstGeom>
        </p:spPr>
      </p:pic>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10</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p:txBody>
      </p:sp>
      <p:sp>
        <p:nvSpPr>
          <p:cNvPr id="11" name="TextBox 10">
            <a:extLst>
              <a:ext uri="{FF2B5EF4-FFF2-40B4-BE49-F238E27FC236}">
                <a16:creationId xmlns:a16="http://schemas.microsoft.com/office/drawing/2014/main" id="{E70396C8-0AF7-DEB0-C907-A23BC5DA5AB8}"/>
              </a:ext>
            </a:extLst>
          </p:cNvPr>
          <p:cNvSpPr txBox="1"/>
          <p:nvPr/>
        </p:nvSpPr>
        <p:spPr>
          <a:xfrm>
            <a:off x="3347864" y="2216747"/>
            <a:ext cx="3642084" cy="418576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 L4 Instrumentation </a:t>
            </a:r>
          </a:p>
          <a:p>
            <a:r>
              <a:rPr lang="en-US" sz="1400" dirty="0"/>
              <a:t>Giorgio Vallone, L4 Structure Analysis </a:t>
            </a:r>
          </a:p>
          <a:p>
            <a:endParaRPr lang="en-US" sz="1400" dirty="0"/>
          </a:p>
          <a:p>
            <a:r>
              <a:rPr lang="en-US" sz="1400" b="1" dirty="0"/>
              <a:t>QA:</a:t>
            </a:r>
          </a:p>
          <a:p>
            <a:r>
              <a:rPr lang="en-US" sz="1400" b="1" dirty="0"/>
              <a:t>Jennifer Doyle</a:t>
            </a:r>
          </a:p>
          <a:p>
            <a:r>
              <a:rPr lang="en-US" sz="1400" dirty="0"/>
              <a:t>Katherine Ray</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Pardeep Chahal</a:t>
            </a:r>
          </a:p>
          <a:p>
            <a:r>
              <a:rPr lang="en-US" sz="1400" dirty="0" err="1"/>
              <a:t>Banzragch</a:t>
            </a:r>
            <a:r>
              <a:rPr lang="en-US" sz="1400" dirty="0"/>
              <a:t> </a:t>
            </a:r>
            <a:r>
              <a:rPr lang="en-US" sz="1400" dirty="0" err="1"/>
              <a:t>Purevdorj</a:t>
            </a:r>
            <a:endParaRPr lang="en-US" sz="1400" dirty="0"/>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547175"/>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1754326"/>
          </a:xfrm>
          <a:prstGeom prst="rect">
            <a:avLst/>
          </a:prstGeom>
          <a:noFill/>
        </p:spPr>
        <p:txBody>
          <a:bodyPr wrap="square" rtlCol="0">
            <a:spAutoFit/>
          </a:bodyPr>
          <a:lstStyle/>
          <a:p>
            <a:r>
              <a:rPr lang="en-US" dirty="0"/>
              <a:t>Full staffing level:</a:t>
            </a:r>
          </a:p>
          <a:p>
            <a:pPr marL="285750" indent="-285750">
              <a:buFontTx/>
              <a:buChar char="-"/>
            </a:pPr>
            <a:r>
              <a:rPr lang="en-US" dirty="0"/>
              <a:t>Cross-training to avoid potential bottlenecks or single-point failures</a:t>
            </a:r>
          </a:p>
          <a:p>
            <a:pPr marL="285750" indent="-285750">
              <a:buFontTx/>
              <a:buChar char="-"/>
            </a:pPr>
            <a:r>
              <a:rPr lang="en-US" dirty="0"/>
              <a:t>Two recent tech hires developing well</a:t>
            </a:r>
          </a:p>
        </p:txBody>
      </p:sp>
      <p:sp>
        <p:nvSpPr>
          <p:cNvPr id="3" name="TextBox 2">
            <a:extLst>
              <a:ext uri="{FF2B5EF4-FFF2-40B4-BE49-F238E27FC236}">
                <a16:creationId xmlns:a16="http://schemas.microsoft.com/office/drawing/2014/main" id="{D8458572-B77C-54E9-AC69-483F5CB3BDF2}"/>
              </a:ext>
            </a:extLst>
          </p:cNvPr>
          <p:cNvSpPr txBox="1"/>
          <p:nvPr/>
        </p:nvSpPr>
        <p:spPr>
          <a:xfrm>
            <a:off x="7882116" y="6409"/>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11969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a:t>
            </a:r>
            <a:r>
              <a:rPr lang="en-US" dirty="0" err="1"/>
              <a:t>Rebaseline</a:t>
            </a:r>
            <a:endParaRPr lang="en-US" dirty="0"/>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391592" y="1097015"/>
            <a:ext cx="8655208" cy="1467889"/>
          </a:xfrm>
        </p:spPr>
        <p:txBody>
          <a:bodyPr>
            <a:normAutofit fontScale="77500" lnSpcReduction="20000"/>
          </a:bodyPr>
          <a:lstStyle/>
          <a:p>
            <a:r>
              <a:rPr lang="en-US" dirty="0"/>
              <a:t>Completed assembly of all pre-series scope (MQXFA03-A07); assembled series magnets MQXFA08-17</a:t>
            </a:r>
          </a:p>
          <a:p>
            <a:pPr lvl="1"/>
            <a:r>
              <a:rPr lang="en-US" dirty="0"/>
              <a:t>Reassembled A07b, A08b, A13b due to test results</a:t>
            </a:r>
          </a:p>
          <a:p>
            <a:pPr lvl="1"/>
            <a:r>
              <a:rPr lang="en-US" dirty="0"/>
              <a:t>Reassembled A14b due to QA/QC during assembly (glass-bead issue)</a:t>
            </a:r>
          </a:p>
          <a:p>
            <a:pPr lvl="1"/>
            <a:r>
              <a:rPr lang="en-US" dirty="0"/>
              <a:t>Magnet A09 was disassembled; will be renamed A24</a:t>
            </a:r>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B92ECE0A-63FB-6310-D690-9144E2B853EF}"/>
              </a:ext>
            </a:extLst>
          </p:cNvPr>
          <p:cNvSpPr txBox="1"/>
          <p:nvPr/>
        </p:nvSpPr>
        <p:spPr>
          <a:xfrm>
            <a:off x="7908076" y="-2605"/>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
        <p:nvSpPr>
          <p:cNvPr id="6" name="TextBox 5">
            <a:extLst>
              <a:ext uri="{FF2B5EF4-FFF2-40B4-BE49-F238E27FC236}">
                <a16:creationId xmlns:a16="http://schemas.microsoft.com/office/drawing/2014/main" id="{D21B8821-695B-1B14-7544-9CB2B1CFA64E}"/>
              </a:ext>
            </a:extLst>
          </p:cNvPr>
          <p:cNvSpPr txBox="1"/>
          <p:nvPr/>
        </p:nvSpPr>
        <p:spPr>
          <a:xfrm>
            <a:off x="4932040" y="2978368"/>
            <a:ext cx="3995936" cy="738664"/>
          </a:xfrm>
          <a:prstGeom prst="rect">
            <a:avLst/>
          </a:prstGeom>
          <a:solidFill>
            <a:schemeClr val="lt1"/>
          </a:solidFill>
        </p:spPr>
        <p:txBody>
          <a:bodyPr wrap="square" rtlCol="0">
            <a:spAutoFit/>
          </a:bodyPr>
          <a:lstStyle/>
          <a:p>
            <a:r>
              <a:rPr lang="en-US" sz="1400" i="1" dirty="0"/>
              <a:t>Assumptions:</a:t>
            </a:r>
          </a:p>
          <a:p>
            <a:pPr marL="285750" indent="-285750">
              <a:buFont typeface="Arial" panose="020B0604020202020204" pitchFamily="34" charset="0"/>
              <a:buChar char="•"/>
            </a:pPr>
            <a:r>
              <a:rPr lang="en-US" sz="1400" i="1" dirty="0"/>
              <a:t>1 of 5 pre-series assumed reworked</a:t>
            </a:r>
          </a:p>
          <a:p>
            <a:pPr marL="285750" indent="-285750">
              <a:buFont typeface="Arial" panose="020B0604020202020204" pitchFamily="34" charset="0"/>
              <a:buChar char="•"/>
            </a:pPr>
            <a:r>
              <a:rPr lang="en-US" sz="1400" i="1" dirty="0"/>
              <a:t>4 of 16 series magnets assumed reworked</a:t>
            </a:r>
          </a:p>
        </p:txBody>
      </p:sp>
      <p:pic>
        <p:nvPicPr>
          <p:cNvPr id="8" name="Picture 7">
            <a:extLst>
              <a:ext uri="{FF2B5EF4-FFF2-40B4-BE49-F238E27FC236}">
                <a16:creationId xmlns:a16="http://schemas.microsoft.com/office/drawing/2014/main" id="{CF87B457-6160-669D-1730-B64EA964C9E2}"/>
              </a:ext>
            </a:extLst>
          </p:cNvPr>
          <p:cNvPicPr>
            <a:picLocks noChangeAspect="1"/>
          </p:cNvPicPr>
          <p:nvPr/>
        </p:nvPicPr>
        <p:blipFill>
          <a:blip r:embed="rId2"/>
          <a:stretch>
            <a:fillRect/>
          </a:stretch>
        </p:blipFill>
        <p:spPr>
          <a:xfrm>
            <a:off x="1592385" y="2599782"/>
            <a:ext cx="6253622" cy="3762863"/>
          </a:xfrm>
          <a:prstGeom prst="rect">
            <a:avLst/>
          </a:prstGeom>
        </p:spPr>
      </p:pic>
    </p:spTree>
    <p:extLst>
      <p:ext uri="{BB962C8B-B14F-4D97-AF65-F5344CB8AC3E}">
        <p14:creationId xmlns:p14="http://schemas.microsoft.com/office/powerpoint/2010/main" val="138976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from A07 and A08 improved assembly, demonstrated with MQXFA10</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dirty="0"/>
              <a:t>HL-LHC AUP DOE IPR  – July 23–25, 2024</a:t>
            </a:r>
            <a:endParaRPr lang="en-GB" dirty="0"/>
          </a:p>
        </p:txBody>
      </p:sp>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2"/>
          <a:stretch>
            <a:fillRect/>
          </a:stretch>
        </p:blipFill>
        <p:spPr>
          <a:xfrm>
            <a:off x="6444208" y="1227880"/>
            <a:ext cx="2813379" cy="2488758"/>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3"/>
          <a:stretch>
            <a:fillRect/>
          </a:stretch>
        </p:blipFill>
        <p:spPr>
          <a:xfrm>
            <a:off x="28343" y="1268760"/>
            <a:ext cx="6264696" cy="2270952"/>
          </a:xfrm>
          <a:prstGeom prst="rect">
            <a:avLst/>
          </a:prstGeom>
          <a:ln w="25400">
            <a:solidFill>
              <a:schemeClr val="accent1">
                <a:shade val="95000"/>
                <a:satMod val="105000"/>
              </a:schemeClr>
            </a:solidFill>
          </a:ln>
        </p:spPr>
      </p:pic>
      <p:sp>
        <p:nvSpPr>
          <p:cNvPr id="20" name="TextBox 19">
            <a:extLst>
              <a:ext uri="{FF2B5EF4-FFF2-40B4-BE49-F238E27FC236}">
                <a16:creationId xmlns:a16="http://schemas.microsoft.com/office/drawing/2014/main" id="{40E8BABA-D802-AE4C-C4BF-75FB635C99CD}"/>
              </a:ext>
            </a:extLst>
          </p:cNvPr>
          <p:cNvSpPr txBox="1"/>
          <p:nvPr/>
        </p:nvSpPr>
        <p:spPr>
          <a:xfrm>
            <a:off x="6012161" y="4329718"/>
            <a:ext cx="3045952" cy="1200329"/>
          </a:xfrm>
          <a:prstGeom prst="rect">
            <a:avLst/>
          </a:prstGeom>
          <a:solidFill>
            <a:schemeClr val="accent1">
              <a:lumMod val="20000"/>
              <a:lumOff val="80000"/>
            </a:schemeClr>
          </a:solidFill>
        </p:spPr>
        <p:txBody>
          <a:bodyPr wrap="square">
            <a:spAutoFit/>
          </a:bodyPr>
          <a:lstStyle/>
          <a:p>
            <a:r>
              <a:rPr lang="en-US" b="0" i="0" u="none" strike="noStrike" dirty="0">
                <a:effectLst/>
                <a:latin typeface="Helvetica" pitchFamily="2" charset="0"/>
              </a:rPr>
              <a:t> </a:t>
            </a:r>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were implemented on all magnets going forward</a:t>
            </a:r>
            <a:endParaRPr lang="en-US" dirty="0"/>
          </a:p>
        </p:txBody>
      </p:sp>
      <p:pic>
        <p:nvPicPr>
          <p:cNvPr id="3" name="Picture 2">
            <a:extLst>
              <a:ext uri="{FF2B5EF4-FFF2-40B4-BE49-F238E27FC236}">
                <a16:creationId xmlns:a16="http://schemas.microsoft.com/office/drawing/2014/main" id="{F519FA5C-EF7F-FC21-9818-6E88E093729D}"/>
              </a:ext>
            </a:extLst>
          </p:cNvPr>
          <p:cNvPicPr>
            <a:picLocks noChangeAspect="1"/>
          </p:cNvPicPr>
          <p:nvPr/>
        </p:nvPicPr>
        <p:blipFill rotWithShape="1">
          <a:blip r:embed="rId4"/>
          <a:srcRect r="16889"/>
          <a:stretch/>
        </p:blipFill>
        <p:spPr>
          <a:xfrm>
            <a:off x="1944232" y="3629701"/>
            <a:ext cx="3312368" cy="2600362"/>
          </a:xfrm>
          <a:prstGeom prst="rect">
            <a:avLst/>
          </a:prstGeom>
          <a:ln w="3175">
            <a:solidFill>
              <a:schemeClr val="bg2"/>
            </a:solidFill>
          </a:ln>
        </p:spPr>
      </p:pic>
    </p:spTree>
    <p:extLst>
      <p:ext uri="{BB962C8B-B14F-4D97-AF65-F5344CB8AC3E}">
        <p14:creationId xmlns:p14="http://schemas.microsoft.com/office/powerpoint/2010/main" val="129646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ABB5C2B-CE35-8D9A-A870-BA38DC23A8F7}"/>
              </a:ext>
            </a:extLst>
          </p:cNvPr>
          <p:cNvSpPr/>
          <p:nvPr/>
        </p:nvSpPr>
        <p:spPr>
          <a:xfrm>
            <a:off x="899592" y="2015586"/>
            <a:ext cx="6552728" cy="981366"/>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Issues and resolutions: GPI fold in MQXFA09</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434800" cy="2209800"/>
          </a:xfrm>
        </p:spPr>
        <p:txBody>
          <a:bodyPr>
            <a:normAutofit fontScale="92500" lnSpcReduction="10000"/>
          </a:bodyPr>
          <a:lstStyle/>
          <a:p>
            <a:r>
              <a:rPr lang="en-US" dirty="0"/>
              <a:t>GPI fold issue in MQXFA09 – NCR-0313 (critical)</a:t>
            </a:r>
          </a:p>
          <a:p>
            <a:pPr lvl="1"/>
            <a:r>
              <a:rPr lang="en-US" dirty="0"/>
              <a:t>Identified by technician prior to shipment</a:t>
            </a:r>
          </a:p>
          <a:p>
            <a:pPr lvl="1"/>
            <a:r>
              <a:rPr lang="en-US" dirty="0"/>
              <a:t>Corrective actions: </a:t>
            </a:r>
          </a:p>
          <a:p>
            <a:pPr lvl="2"/>
            <a:r>
              <a:rPr lang="en-US" dirty="0"/>
              <a:t>change in GPI installation process</a:t>
            </a:r>
          </a:p>
          <a:p>
            <a:pPr lvl="2"/>
            <a:r>
              <a:rPr lang="en-US" dirty="0"/>
              <a:t>specific inspection in WI during </a:t>
            </a:r>
            <a:r>
              <a:rPr lang="en-US" dirty="0" err="1"/>
              <a:t>coilpack</a:t>
            </a:r>
            <a:r>
              <a:rPr lang="en-US" dirty="0"/>
              <a:t> assembly</a:t>
            </a:r>
          </a:p>
          <a:p>
            <a:pPr lvl="1"/>
            <a:r>
              <a:rPr lang="en-US" dirty="0"/>
              <a:t>The two associated coils rejected</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dirty="0"/>
              <a:t>HL-LHC AUP DOE IPR  – July 23–25, 2024</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C4FE609-B27F-144B-A02A-6E98F21AE0D9}"/>
              </a:ext>
            </a:extLst>
          </p:cNvPr>
          <p:cNvSpPr/>
          <p:nvPr/>
        </p:nvSpPr>
        <p:spPr>
          <a:xfrm>
            <a:off x="179512" y="3429000"/>
            <a:ext cx="4964569" cy="2209800"/>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1520" y="1219200"/>
            <a:ext cx="4892561" cy="4370040"/>
          </a:xfrm>
        </p:spPr>
        <p:txBody>
          <a:bodyPr>
            <a:normAutofit fontScale="85000" lnSpcReduction="10000"/>
          </a:bodyPr>
          <a:lstStyle/>
          <a:p>
            <a:r>
              <a:rPr lang="en-US" dirty="0"/>
              <a:t>Issue discovered during final EQC </a:t>
            </a:r>
            <a:r>
              <a:rPr lang="en-US" dirty="0" err="1"/>
              <a:t>Hipot</a:t>
            </a:r>
            <a:r>
              <a:rPr lang="en-US" dirty="0"/>
              <a:t> of MQXFA12</a:t>
            </a:r>
          </a:p>
          <a:p>
            <a:pPr lvl="1"/>
            <a:r>
              <a:rPr lang="en-US" dirty="0"/>
              <a:t> revealed potential weakness of SG to coil pole</a:t>
            </a:r>
          </a:p>
          <a:p>
            <a:pPr lvl="1"/>
            <a:r>
              <a:rPr lang="en-US" dirty="0">
                <a:solidFill>
                  <a:srgbClr val="FF0000"/>
                </a:solidFill>
              </a:rPr>
              <a:t>Cause: SG pins of coils and shells were mixed on one connector</a:t>
            </a:r>
          </a:p>
          <a:p>
            <a:endParaRPr lang="en-US" dirty="0"/>
          </a:p>
          <a:p>
            <a:r>
              <a:rPr lang="en-US" i="1" dirty="0"/>
              <a:t>All tests after MQXFA08b have coil SGs disconnected during final </a:t>
            </a:r>
            <a:r>
              <a:rPr lang="en-US" i="1" dirty="0" err="1"/>
              <a:t>hipot</a:t>
            </a:r>
            <a:r>
              <a:rPr lang="en-US" i="1" dirty="0"/>
              <a:t> test and magnet test campaign</a:t>
            </a:r>
          </a:p>
          <a:p>
            <a:pPr lvl="1"/>
            <a:r>
              <a:rPr lang="en-US" i="1" dirty="0"/>
              <a:t>Shells and Rods can still be present</a:t>
            </a:r>
          </a:p>
          <a:p>
            <a:pPr lvl="1"/>
            <a:r>
              <a:rPr lang="en-US" i="1" dirty="0"/>
              <a:t>Improved QC and oversight</a:t>
            </a:r>
          </a:p>
        </p:txBody>
      </p:sp>
      <p:sp>
        <p:nvSpPr>
          <p:cNvPr id="2" name="Title 1"/>
          <p:cNvSpPr>
            <a:spLocks noGrp="1"/>
          </p:cNvSpPr>
          <p:nvPr>
            <p:ph type="title"/>
          </p:nvPr>
        </p:nvSpPr>
        <p:spPr>
          <a:xfrm>
            <a:off x="179512" y="180000"/>
            <a:ext cx="8964488" cy="360000"/>
          </a:xfrm>
        </p:spPr>
        <p:txBody>
          <a:bodyPr/>
          <a:lstStyle/>
          <a:p>
            <a:r>
              <a:rPr lang="en-US" sz="2000" dirty="0"/>
              <a:t>Issues and resolutions: Strain Gauges and </a:t>
            </a:r>
            <a:r>
              <a:rPr lang="en-US" sz="2000" dirty="0" err="1"/>
              <a:t>Hipot</a:t>
            </a:r>
            <a:r>
              <a:rPr lang="en-US" sz="2000" dirty="0"/>
              <a:t> in MQXFA12</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p:cNvSpPr>
            <a:spLocks noGrp="1"/>
          </p:cNvSpPr>
          <p:nvPr>
            <p:ph type="ftr" sz="quarter" idx="3"/>
          </p:nvPr>
        </p:nvSpPr>
        <p:spPr/>
        <p:txBody>
          <a:bodyPr/>
          <a:lstStyle/>
          <a:p>
            <a:r>
              <a:rPr lang="en-US" dirty="0"/>
              <a:t>HL-LHC AUP DOE IPR  – July 23–25, 2024</a:t>
            </a: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778" b="42473"/>
          <a:stretch/>
        </p:blipFill>
        <p:spPr>
          <a:xfrm>
            <a:off x="5370891" y="996310"/>
            <a:ext cx="3161109" cy="272599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806" r="34839"/>
          <a:stretch/>
        </p:blipFill>
        <p:spPr>
          <a:xfrm rot="5400000">
            <a:off x="5601968" y="3501811"/>
            <a:ext cx="2698953" cy="3332559"/>
          </a:xfrm>
          <a:prstGeom prst="rect">
            <a:avLst/>
          </a:prstGeom>
        </p:spPr>
      </p:pic>
    </p:spTree>
    <p:extLst>
      <p:ext uri="{BB962C8B-B14F-4D97-AF65-F5344CB8AC3E}">
        <p14:creationId xmlns:p14="http://schemas.microsoft.com/office/powerpoint/2010/main" val="137363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90F79FB-DCEA-F66F-C802-F131DD4DD8AC}"/>
              </a:ext>
            </a:extLst>
          </p:cNvPr>
          <p:cNvSpPr/>
          <p:nvPr/>
        </p:nvSpPr>
        <p:spPr>
          <a:xfrm>
            <a:off x="97199" y="3501007"/>
            <a:ext cx="5629329" cy="2428723"/>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908C2-7785-4D79-B065-19F05E06EFD1}"/>
              </a:ext>
            </a:extLst>
          </p:cNvPr>
          <p:cNvSpPr>
            <a:spLocks noGrp="1"/>
          </p:cNvSpPr>
          <p:nvPr>
            <p:ph type="title"/>
          </p:nvPr>
        </p:nvSpPr>
        <p:spPr>
          <a:xfrm>
            <a:off x="612000" y="30973"/>
            <a:ext cx="7920000" cy="691119"/>
          </a:xfrm>
        </p:spPr>
        <p:txBody>
          <a:bodyPr/>
          <a:lstStyle/>
          <a:p>
            <a:r>
              <a:rPr lang="en-US" sz="2400" dirty="0"/>
              <a:t>Issues and resolutions:  smaller coil ends in MQXFA13 </a:t>
            </a:r>
          </a:p>
        </p:txBody>
      </p:sp>
      <p:sp>
        <p:nvSpPr>
          <p:cNvPr id="3" name="Content Placeholder 2">
            <a:extLst>
              <a:ext uri="{FF2B5EF4-FFF2-40B4-BE49-F238E27FC236}">
                <a16:creationId xmlns:a16="http://schemas.microsoft.com/office/drawing/2014/main" id="{1DD22505-1535-4E8D-B3F2-A9790AD3968A}"/>
              </a:ext>
            </a:extLst>
          </p:cNvPr>
          <p:cNvSpPr>
            <a:spLocks noGrp="1"/>
          </p:cNvSpPr>
          <p:nvPr>
            <p:ph idx="1"/>
          </p:nvPr>
        </p:nvSpPr>
        <p:spPr>
          <a:xfrm>
            <a:off x="97200" y="1290633"/>
            <a:ext cx="5808845" cy="3972066"/>
          </a:xfrm>
        </p:spPr>
        <p:txBody>
          <a:bodyPr>
            <a:normAutofit fontScale="55000" lnSpcReduction="20000"/>
          </a:bodyPr>
          <a:lstStyle/>
          <a:p>
            <a:r>
              <a:rPr lang="en-US" dirty="0"/>
              <a:t>Effect of </a:t>
            </a:r>
            <a:r>
              <a:rPr lang="en-US" dirty="0">
                <a:solidFill>
                  <a:schemeClr val="bg2"/>
                </a:solidFill>
              </a:rPr>
              <a:t>axial Lorentz forces </a:t>
            </a:r>
            <a:r>
              <a:rPr lang="en-US" dirty="0"/>
              <a:t>in the coil </a:t>
            </a:r>
            <a:r>
              <a:rPr lang="en-US" dirty="0">
                <a:solidFill>
                  <a:schemeClr val="bg2"/>
                </a:solidFill>
              </a:rPr>
              <a:t>end region</a:t>
            </a:r>
          </a:p>
          <a:p>
            <a:r>
              <a:rPr lang="en-US" dirty="0"/>
              <a:t>By design, axial forces counteracted by end support structure </a:t>
            </a:r>
          </a:p>
          <a:p>
            <a:pPr lvl="1"/>
            <a:r>
              <a:rPr lang="en-US" dirty="0"/>
              <a:t>axial loading (</a:t>
            </a:r>
            <a:r>
              <a:rPr lang="en-US" dirty="0">
                <a:solidFill>
                  <a:schemeClr val="bg2"/>
                </a:solidFill>
              </a:rPr>
              <a:t>end-plate</a:t>
            </a:r>
            <a:r>
              <a:rPr lang="en-US" dirty="0"/>
              <a:t>) + azimuthal loading (</a:t>
            </a:r>
            <a:r>
              <a:rPr lang="en-US" dirty="0">
                <a:solidFill>
                  <a:schemeClr val="bg2"/>
                </a:solidFill>
              </a:rPr>
              <a:t>friction with support structure </a:t>
            </a:r>
            <a:r>
              <a:rPr lang="en-US" dirty="0"/>
              <a:t>)</a:t>
            </a:r>
          </a:p>
          <a:p>
            <a:r>
              <a:rPr lang="en-US" dirty="0"/>
              <a:t>Lack of end support caused by </a:t>
            </a:r>
          </a:p>
          <a:p>
            <a:pPr lvl="1"/>
            <a:r>
              <a:rPr lang="en-US" dirty="0">
                <a:solidFill>
                  <a:schemeClr val="bg2"/>
                </a:solidFill>
              </a:rPr>
              <a:t>Pole key interception </a:t>
            </a:r>
            <a:r>
              <a:rPr lang="en-US" dirty="0"/>
              <a:t>of azimuthal loading (A07, A08)</a:t>
            </a:r>
          </a:p>
          <a:p>
            <a:pPr lvl="1"/>
            <a:r>
              <a:rPr lang="en-US" dirty="0">
                <a:solidFill>
                  <a:schemeClr val="bg2"/>
                </a:solidFill>
                <a:sym typeface="Wingdings" panose="05000000000000000000" pitchFamily="2" charset="2"/>
              </a:rPr>
              <a:t>Coil</a:t>
            </a:r>
            <a:r>
              <a:rPr lang="en-US" dirty="0">
                <a:sym typeface="Wingdings" panose="05000000000000000000" pitchFamily="2" charset="2"/>
              </a:rPr>
              <a:t> significantly </a:t>
            </a:r>
            <a:r>
              <a:rPr lang="en-US" dirty="0">
                <a:solidFill>
                  <a:schemeClr val="bg2"/>
                </a:solidFill>
                <a:sym typeface="Wingdings" panose="05000000000000000000" pitchFamily="2" charset="2"/>
              </a:rPr>
              <a:t>smaller</a:t>
            </a:r>
            <a:r>
              <a:rPr lang="en-US" dirty="0">
                <a:sym typeface="Wingdings" panose="05000000000000000000" pitchFamily="2" charset="2"/>
              </a:rPr>
              <a:t> in the end </a:t>
            </a:r>
            <a:r>
              <a:rPr lang="en-US" dirty="0"/>
              <a:t>(A13, A17)</a:t>
            </a:r>
            <a:endParaRPr lang="en-US" dirty="0">
              <a:sym typeface="Wingdings" panose="05000000000000000000" pitchFamily="2" charset="2"/>
            </a:endParaRPr>
          </a:p>
          <a:p>
            <a:r>
              <a:rPr lang="en-US" dirty="0"/>
              <a:t>High </a:t>
            </a:r>
            <a:r>
              <a:rPr lang="en-US" dirty="0">
                <a:solidFill>
                  <a:schemeClr val="bg2"/>
                </a:solidFill>
              </a:rPr>
              <a:t>axial strain </a:t>
            </a:r>
            <a:r>
              <a:rPr lang="en-US" dirty="0"/>
              <a:t>in turn close to the transition</a:t>
            </a:r>
          </a:p>
          <a:p>
            <a:r>
              <a:rPr lang="en-US" dirty="0"/>
              <a:t>So far, out of spec magnets fixed with </a:t>
            </a:r>
            <a:r>
              <a:rPr lang="en-US" dirty="0">
                <a:solidFill>
                  <a:schemeClr val="bg2"/>
                </a:solidFill>
              </a:rPr>
              <a:t>coil replacement </a:t>
            </a:r>
            <a:r>
              <a:rPr lang="en-US" dirty="0"/>
              <a:t>and increased pre-load </a:t>
            </a:r>
          </a:p>
          <a:p>
            <a:endParaRPr lang="en-US" dirty="0"/>
          </a:p>
          <a:p>
            <a:r>
              <a:rPr lang="en-US" b="1" dirty="0"/>
              <a:t>Solutions:</a:t>
            </a:r>
          </a:p>
          <a:p>
            <a:pPr lvl="1"/>
            <a:r>
              <a:rPr lang="en-US" dirty="0">
                <a:sym typeface="Wingdings" panose="05000000000000000000" pitchFamily="2" charset="2"/>
              </a:rPr>
              <a:t>Increase overall pre-load (done)</a:t>
            </a:r>
          </a:p>
          <a:p>
            <a:pPr lvl="1"/>
            <a:r>
              <a:rPr lang="en-US" dirty="0">
                <a:sym typeface="Wingdings" panose="05000000000000000000" pitchFamily="2" charset="2"/>
              </a:rPr>
              <a:t>tapered shims – currently being implemented</a:t>
            </a:r>
            <a:endParaRPr lang="en-US" dirty="0"/>
          </a:p>
          <a:p>
            <a:pPr lvl="2"/>
            <a:r>
              <a:rPr lang="en-US" dirty="0"/>
              <a:t>Dedicated test in MQXFA12b validated approach</a:t>
            </a:r>
          </a:p>
          <a:p>
            <a:pPr lvl="2"/>
            <a:r>
              <a:rPr lang="en-US" dirty="0"/>
              <a:t>Has also been tested (but not applied) at CERN</a:t>
            </a:r>
          </a:p>
          <a:p>
            <a:pPr lvl="2"/>
            <a:r>
              <a:rPr lang="en-US" dirty="0"/>
              <a:t>Planned for non-conforming coils</a:t>
            </a:r>
          </a:p>
          <a:p>
            <a:pPr lvl="2"/>
            <a:endParaRPr lang="en-US" dirty="0"/>
          </a:p>
        </p:txBody>
      </p:sp>
      <p:sp>
        <p:nvSpPr>
          <p:cNvPr id="4" name="Footer Placeholder 3">
            <a:extLst>
              <a:ext uri="{FF2B5EF4-FFF2-40B4-BE49-F238E27FC236}">
                <a16:creationId xmlns:a16="http://schemas.microsoft.com/office/drawing/2014/main" id="{CFDA219C-018F-41E5-9D9D-855876822E9D}"/>
              </a:ext>
            </a:extLst>
          </p:cNvPr>
          <p:cNvSpPr>
            <a:spLocks noGrp="1"/>
          </p:cNvSpPr>
          <p:nvPr>
            <p:ph type="ftr" sz="quarter" idx="11"/>
          </p:nvPr>
        </p:nvSpPr>
        <p:spPr>
          <a:xfrm>
            <a:off x="4606607" y="6452951"/>
            <a:ext cx="4219053" cy="360000"/>
          </a:xfrm>
          <a:prstGeom prst="rect">
            <a:avLst/>
          </a:prstGeom>
        </p:spPr>
        <p:txBody>
          <a:bodyPr vert="horz" lIns="0" tIns="0" rIns="0" bIns="0" rtlCol="0" anchor="b"/>
          <a:lstStyle>
            <a:defPPr>
              <a:defRPr lang="fr-FR"/>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HL-LHC AUP DOE IPR  – </a:t>
            </a:r>
            <a:r>
              <a:rPr lang="es-ES" dirty="0" err="1"/>
              <a:t>July</a:t>
            </a:r>
            <a:r>
              <a:rPr lang="es-ES" dirty="0"/>
              <a:t> 23–25, 2024</a:t>
            </a:r>
            <a:endParaRPr lang="en-GB" dirty="0"/>
          </a:p>
        </p:txBody>
      </p:sp>
      <p:sp>
        <p:nvSpPr>
          <p:cNvPr id="5" name="Slide Number Placeholder 4">
            <a:extLst>
              <a:ext uri="{FF2B5EF4-FFF2-40B4-BE49-F238E27FC236}">
                <a16:creationId xmlns:a16="http://schemas.microsoft.com/office/drawing/2014/main" id="{BCBD9F85-90A1-4B3C-92A3-D6C62D9ADFCF}"/>
              </a:ext>
            </a:extLst>
          </p:cNvPr>
          <p:cNvSpPr>
            <a:spLocks noGrp="1"/>
          </p:cNvSpPr>
          <p:nvPr>
            <p:ph type="sldNum" sz="quarter" idx="12"/>
          </p:nvPr>
        </p:nvSpPr>
        <p:spPr/>
        <p:txBody>
          <a:bodyPr/>
          <a:lstStyle/>
          <a:p>
            <a:fld id="{BFDCA1C4-9514-7B4F-976F-D92F7E296653}" type="slidenum">
              <a:rPr lang="fr-FR" smtClean="0"/>
              <a:pPr/>
              <a:t>15</a:t>
            </a:fld>
            <a:endParaRPr lang="fr-FR"/>
          </a:p>
        </p:txBody>
      </p:sp>
      <p:pic>
        <p:nvPicPr>
          <p:cNvPr id="8" name="Picture 7">
            <a:extLst>
              <a:ext uri="{FF2B5EF4-FFF2-40B4-BE49-F238E27FC236}">
                <a16:creationId xmlns:a16="http://schemas.microsoft.com/office/drawing/2014/main" id="{728F1960-C54D-4317-9526-3DC4AC704327}"/>
              </a:ext>
            </a:extLst>
          </p:cNvPr>
          <p:cNvPicPr/>
          <p:nvPr/>
        </p:nvPicPr>
        <p:blipFill rotWithShape="1">
          <a:blip r:embed="rId2" cstate="print">
            <a:extLst>
              <a:ext uri="{28A0092B-C50C-407E-A947-70E740481C1C}">
                <a14:useLocalDpi xmlns:a14="http://schemas.microsoft.com/office/drawing/2010/main" val="0"/>
              </a:ext>
            </a:extLst>
          </a:blip>
          <a:srcRect t="4843" r="16175" b="5835"/>
          <a:stretch/>
        </p:blipFill>
        <p:spPr bwMode="auto">
          <a:xfrm>
            <a:off x="5906045" y="3081852"/>
            <a:ext cx="1117700" cy="1369247"/>
          </a:xfrm>
          <a:prstGeom prst="rect">
            <a:avLst/>
          </a:prstGeom>
          <a:noFill/>
          <a:ln w="3175">
            <a:solidFill>
              <a:schemeClr val="bg2"/>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0BBAF5-0F58-4525-A6D8-53236C399A58}"/>
              </a:ext>
            </a:extLst>
          </p:cNvPr>
          <p:cNvPicPr>
            <a:picLocks noChangeAspect="1"/>
          </p:cNvPicPr>
          <p:nvPr/>
        </p:nvPicPr>
        <p:blipFill rotWithShape="1">
          <a:blip r:embed="rId3">
            <a:extLst>
              <a:ext uri="{28A0092B-C50C-407E-A947-70E740481C1C}">
                <a14:useLocalDpi xmlns:a14="http://schemas.microsoft.com/office/drawing/2010/main" val="0"/>
              </a:ext>
            </a:extLst>
          </a:blip>
          <a:srcRect r="24374"/>
          <a:stretch/>
        </p:blipFill>
        <p:spPr bwMode="auto">
          <a:xfrm>
            <a:off x="7644284" y="4555498"/>
            <a:ext cx="1023566" cy="1028700"/>
          </a:xfrm>
          <a:prstGeom prst="rect">
            <a:avLst/>
          </a:prstGeom>
          <a:noFill/>
          <a:ln w="3175">
            <a:solidFill>
              <a:schemeClr val="bg2"/>
            </a:solidFill>
          </a:ln>
        </p:spPr>
      </p:pic>
      <p:pic>
        <p:nvPicPr>
          <p:cNvPr id="10" name="Picture 9">
            <a:extLst>
              <a:ext uri="{FF2B5EF4-FFF2-40B4-BE49-F238E27FC236}">
                <a16:creationId xmlns:a16="http://schemas.microsoft.com/office/drawing/2014/main" id="{AB455AB2-D147-4ABC-83F6-90EB51EB86B0}"/>
              </a:ext>
            </a:extLst>
          </p:cNvPr>
          <p:cNvPicPr>
            <a:picLocks noChangeAspect="1"/>
          </p:cNvPicPr>
          <p:nvPr/>
        </p:nvPicPr>
        <p:blipFill rotWithShape="1">
          <a:blip r:embed="rId4"/>
          <a:srcRect r="23276" b="2028"/>
          <a:stretch/>
        </p:blipFill>
        <p:spPr>
          <a:xfrm>
            <a:off x="6426707" y="4555498"/>
            <a:ext cx="1038061" cy="1028700"/>
          </a:xfrm>
          <a:prstGeom prst="rect">
            <a:avLst/>
          </a:prstGeom>
          <a:ln w="3175">
            <a:solidFill>
              <a:schemeClr val="bg2"/>
            </a:solidFill>
          </a:ln>
        </p:spPr>
      </p:pic>
      <p:pic>
        <p:nvPicPr>
          <p:cNvPr id="11" name="Picture 10">
            <a:extLst>
              <a:ext uri="{FF2B5EF4-FFF2-40B4-BE49-F238E27FC236}">
                <a16:creationId xmlns:a16="http://schemas.microsoft.com/office/drawing/2014/main" id="{462DBD22-D4E3-48C7-BE78-50839B5AA4CD}"/>
              </a:ext>
            </a:extLst>
          </p:cNvPr>
          <p:cNvPicPr>
            <a:picLocks noChangeAspect="1"/>
          </p:cNvPicPr>
          <p:nvPr/>
        </p:nvPicPr>
        <p:blipFill>
          <a:blip r:embed="rId5"/>
          <a:stretch>
            <a:fillRect/>
          </a:stretch>
        </p:blipFill>
        <p:spPr>
          <a:xfrm>
            <a:off x="7161932" y="3081852"/>
            <a:ext cx="1884868" cy="1369247"/>
          </a:xfrm>
          <a:prstGeom prst="rect">
            <a:avLst/>
          </a:prstGeom>
          <a:ln w="3175">
            <a:solidFill>
              <a:schemeClr val="bg2"/>
            </a:solidFill>
          </a:ln>
        </p:spPr>
      </p:pic>
      <p:pic>
        <p:nvPicPr>
          <p:cNvPr id="12" name="Content Placeholder 5">
            <a:extLst>
              <a:ext uri="{FF2B5EF4-FFF2-40B4-BE49-F238E27FC236}">
                <a16:creationId xmlns:a16="http://schemas.microsoft.com/office/drawing/2014/main" id="{2E4BB95F-68B6-42AB-85A7-8109497A87CF}"/>
              </a:ext>
            </a:extLst>
          </p:cNvPr>
          <p:cNvPicPr>
            <a:picLocks noChangeAspect="1"/>
          </p:cNvPicPr>
          <p:nvPr/>
        </p:nvPicPr>
        <p:blipFill rotWithShape="1">
          <a:blip r:embed="rId6">
            <a:extLst>
              <a:ext uri="{28A0092B-C50C-407E-A947-70E740481C1C}">
                <a14:useLocalDpi xmlns:a14="http://schemas.microsoft.com/office/drawing/2010/main" val="0"/>
              </a:ext>
            </a:extLst>
          </a:blip>
          <a:srcRect b="14710"/>
          <a:stretch/>
        </p:blipFill>
        <p:spPr>
          <a:xfrm>
            <a:off x="5906045" y="1627233"/>
            <a:ext cx="1620179" cy="1174458"/>
          </a:xfrm>
          <a:prstGeom prst="rect">
            <a:avLst/>
          </a:prstGeom>
          <a:ln w="3175">
            <a:solidFill>
              <a:schemeClr val="bg2"/>
            </a:solidFill>
          </a:ln>
        </p:spPr>
      </p:pic>
      <p:pic>
        <p:nvPicPr>
          <p:cNvPr id="13" name="Picture 5">
            <a:extLst>
              <a:ext uri="{FF2B5EF4-FFF2-40B4-BE49-F238E27FC236}">
                <a16:creationId xmlns:a16="http://schemas.microsoft.com/office/drawing/2014/main" id="{46B342A8-AC6D-4329-95BE-B894830714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861" t="3880" r="10780" b="7057"/>
          <a:stretch/>
        </p:blipFill>
        <p:spPr bwMode="auto">
          <a:xfrm>
            <a:off x="7641736" y="1627234"/>
            <a:ext cx="1405064" cy="1150556"/>
          </a:xfrm>
          <a:prstGeom prst="rect">
            <a:avLst/>
          </a:prstGeom>
          <a:noFill/>
          <a:ln w="31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CD47382-18FA-743C-0AFE-0BE27C4C823A}"/>
              </a:ext>
            </a:extLst>
          </p:cNvPr>
          <p:cNvSpPr txBox="1"/>
          <p:nvPr/>
        </p:nvSpPr>
        <p:spPr>
          <a:xfrm>
            <a:off x="97201" y="4739479"/>
            <a:ext cx="5554920" cy="1046440"/>
          </a:xfrm>
          <a:prstGeom prst="rect">
            <a:avLst/>
          </a:prstGeom>
          <a:noFill/>
        </p:spPr>
        <p:txBody>
          <a:bodyPr wrap="square" rtlCol="0">
            <a:spAutoFit/>
          </a:bodyPr>
          <a:lstStyle/>
          <a:p>
            <a:r>
              <a:rPr lang="en-US" sz="1400" dirty="0"/>
              <a:t>Specification modified (US-HiLumi-doc-4009):</a:t>
            </a:r>
          </a:p>
          <a:p>
            <a:pPr marL="285750" indent="-285750">
              <a:buFont typeface="Arial" panose="020B0604020202020204" pitchFamily="34" charset="0"/>
              <a:buChar char="•"/>
            </a:pPr>
            <a:r>
              <a:rPr lang="en-US" sz="1200" i="1" dirty="0"/>
              <a:t>Revised to allow excursion to 120 MPa maximum in coil</a:t>
            </a:r>
          </a:p>
          <a:p>
            <a:pPr marL="285750" indent="-285750">
              <a:buFont typeface="Arial" panose="020B0604020202020204" pitchFamily="34" charset="0"/>
              <a:buChar char="•"/>
            </a:pPr>
            <a:r>
              <a:rPr lang="en-US" sz="1200" i="1" dirty="0"/>
              <a:t>At the end of the pre-loading operation, the sum of the loading shim size and the coil-pack radial dimension deviations in straight section, LE and RE shall be within the range achieved in magnets MQXFA14b and MQXFA05</a:t>
            </a:r>
          </a:p>
        </p:txBody>
      </p:sp>
    </p:spTree>
    <p:extLst>
      <p:ext uri="{BB962C8B-B14F-4D97-AF65-F5344CB8AC3E}">
        <p14:creationId xmlns:p14="http://schemas.microsoft.com/office/powerpoint/2010/main" val="352088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58FF94D-F5D0-E2F6-BFC0-4FC1962278B5}"/>
              </a:ext>
            </a:extLst>
          </p:cNvPr>
          <p:cNvSpPr/>
          <p:nvPr/>
        </p:nvSpPr>
        <p:spPr>
          <a:xfrm>
            <a:off x="4108639" y="3668539"/>
            <a:ext cx="4578161" cy="912589"/>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CBA5DD67-4FC8-4298-8710-7509610A965E}"/>
              </a:ext>
            </a:extLst>
          </p:cNvPr>
          <p:cNvSpPr/>
          <p:nvPr/>
        </p:nvSpPr>
        <p:spPr>
          <a:xfrm>
            <a:off x="251959" y="2996952"/>
            <a:ext cx="3732309" cy="1008112"/>
          </a:xfrm>
          <a:prstGeom prst="roundRect">
            <a:avLst>
              <a:gd name="adj" fmla="val 3762"/>
            </a:avLst>
          </a:prstGeom>
          <a:gradFill>
            <a:gsLst>
              <a:gs pos="0">
                <a:schemeClr val="bg2">
                  <a:lumMod val="20000"/>
                  <a:lumOff val="80000"/>
                </a:schemeClr>
              </a:gs>
              <a:gs pos="100000">
                <a:schemeClr val="bg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D1261-122F-F6A5-8CE5-4CA5FE4C4338}"/>
              </a:ext>
            </a:extLst>
          </p:cNvPr>
          <p:cNvSpPr>
            <a:spLocks noGrp="1"/>
          </p:cNvSpPr>
          <p:nvPr>
            <p:ph type="title"/>
          </p:nvPr>
        </p:nvSpPr>
        <p:spPr>
          <a:xfrm>
            <a:off x="599441" y="67538"/>
            <a:ext cx="7920000" cy="720000"/>
          </a:xfrm>
        </p:spPr>
        <p:txBody>
          <a:bodyPr/>
          <a:lstStyle/>
          <a:p>
            <a:r>
              <a:rPr lang="en-US" sz="2400" dirty="0"/>
              <a:t>Issues and resolutions: MQXFA14 QH </a:t>
            </a:r>
            <a:r>
              <a:rPr lang="en-US" sz="2400" dirty="0" err="1"/>
              <a:t>Hipot</a:t>
            </a:r>
            <a:r>
              <a:rPr lang="en-US" sz="2400" dirty="0"/>
              <a:t> failure, MQXFA17 splice box issue</a:t>
            </a:r>
          </a:p>
        </p:txBody>
      </p:sp>
      <p:sp>
        <p:nvSpPr>
          <p:cNvPr id="3" name="Content Placeholder 2">
            <a:extLst>
              <a:ext uri="{FF2B5EF4-FFF2-40B4-BE49-F238E27FC236}">
                <a16:creationId xmlns:a16="http://schemas.microsoft.com/office/drawing/2014/main" id="{06511B6A-CAAF-6DAD-D949-FC33D6D37B20}"/>
              </a:ext>
            </a:extLst>
          </p:cNvPr>
          <p:cNvSpPr>
            <a:spLocks noGrp="1"/>
          </p:cNvSpPr>
          <p:nvPr>
            <p:ph idx="1"/>
          </p:nvPr>
        </p:nvSpPr>
        <p:spPr>
          <a:xfrm>
            <a:off x="395536" y="1085454"/>
            <a:ext cx="3456384" cy="4687092"/>
          </a:xfrm>
        </p:spPr>
        <p:txBody>
          <a:bodyPr>
            <a:normAutofit/>
          </a:bodyPr>
          <a:lstStyle/>
          <a:p>
            <a:r>
              <a:rPr lang="en-US" sz="1800" dirty="0"/>
              <a:t>Coil 142 developed a </a:t>
            </a:r>
            <a:r>
              <a:rPr lang="en-US" sz="1800" dirty="0" err="1"/>
              <a:t>hipot</a:t>
            </a:r>
            <a:r>
              <a:rPr lang="en-US" sz="1800" dirty="0"/>
              <a:t> failure from QH3 to coil during the EQC after preload</a:t>
            </a:r>
          </a:p>
          <a:p>
            <a:pPr lvl="1"/>
            <a:r>
              <a:rPr lang="en-US" sz="1600" dirty="0"/>
              <a:t>Glass bead puncture/burn was found upon disassembly</a:t>
            </a:r>
          </a:p>
          <a:p>
            <a:pPr lvl="1"/>
            <a:r>
              <a:rPr lang="en-US" sz="1600" dirty="0"/>
              <a:t>Replaced with Coil 217 from MQXFA09</a:t>
            </a:r>
          </a:p>
          <a:p>
            <a:r>
              <a:rPr lang="en-US" sz="1800" i="1" dirty="0"/>
              <a:t>Coil fabrication processes no longer use laser-cut fiberglass sheets</a:t>
            </a:r>
          </a:p>
        </p:txBody>
      </p:sp>
      <p:sp>
        <p:nvSpPr>
          <p:cNvPr id="5" name="Footer Placeholder 4">
            <a:extLst>
              <a:ext uri="{FF2B5EF4-FFF2-40B4-BE49-F238E27FC236}">
                <a16:creationId xmlns:a16="http://schemas.microsoft.com/office/drawing/2014/main" id="{BF825B37-C90B-E176-496C-E9E2C68123A3}"/>
              </a:ext>
            </a:extLst>
          </p:cNvPr>
          <p:cNvSpPr>
            <a:spLocks noGrp="1"/>
          </p:cNvSpPr>
          <p:nvPr>
            <p:ph type="ftr" sz="quarter" idx="3"/>
          </p:nvPr>
        </p:nvSpPr>
        <p:spPr/>
        <p:txBody>
          <a:bodyPr/>
          <a:lstStyle/>
          <a:p>
            <a:r>
              <a:rPr lang="es-ES" dirty="0"/>
              <a:t>HL-LHC AUP DOE IPR  – </a:t>
            </a:r>
            <a:r>
              <a:rPr lang="es-ES" dirty="0" err="1"/>
              <a:t>July</a:t>
            </a:r>
            <a:r>
              <a:rPr lang="es-ES" dirty="0"/>
              <a:t> 23–25, 2024</a:t>
            </a:r>
            <a:endParaRPr lang="en-GB" dirty="0"/>
          </a:p>
        </p:txBody>
      </p:sp>
      <p:sp>
        <p:nvSpPr>
          <p:cNvPr id="10" name="Slide Number Placeholder 9">
            <a:extLst>
              <a:ext uri="{FF2B5EF4-FFF2-40B4-BE49-F238E27FC236}">
                <a16:creationId xmlns:a16="http://schemas.microsoft.com/office/drawing/2014/main" id="{F80FBFB2-90EF-3FB8-7A27-841D02D21FA2}"/>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6" name="Content Placeholder 2">
            <a:extLst>
              <a:ext uri="{FF2B5EF4-FFF2-40B4-BE49-F238E27FC236}">
                <a16:creationId xmlns:a16="http://schemas.microsoft.com/office/drawing/2014/main" id="{3DC42530-E27E-CA38-2DCA-D7AC9D000A3D}"/>
              </a:ext>
            </a:extLst>
          </p:cNvPr>
          <p:cNvSpPr txBox="1">
            <a:spLocks/>
          </p:cNvSpPr>
          <p:nvPr/>
        </p:nvSpPr>
        <p:spPr>
          <a:xfrm>
            <a:off x="4139071" y="1085454"/>
            <a:ext cx="4392927" cy="5270896"/>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During the magnet splice operations on MQXFA17,  lack of coordination led to overheating of splice box and damaged G11 requiring repair – </a:t>
            </a:r>
            <a:r>
              <a:rPr lang="en-US" sz="1800" dirty="0">
                <a:solidFill>
                  <a:schemeClr val="tx1"/>
                </a:solidFill>
              </a:rPr>
              <a:t>NCR 651</a:t>
            </a:r>
          </a:p>
          <a:p>
            <a:r>
              <a:rPr lang="en-US" sz="1800" dirty="0">
                <a:solidFill>
                  <a:schemeClr val="bg2">
                    <a:lumMod val="75000"/>
                  </a:schemeClr>
                </a:solidFill>
              </a:rPr>
              <a:t>Recovery:</a:t>
            </a:r>
          </a:p>
          <a:p>
            <a:pPr lvl="1"/>
            <a:r>
              <a:rPr lang="en-US" sz="1600" dirty="0">
                <a:solidFill>
                  <a:schemeClr val="bg2">
                    <a:lumMod val="75000"/>
                  </a:schemeClr>
                </a:solidFill>
              </a:rPr>
              <a:t>A new CLIQ lead was soldered in</a:t>
            </a:r>
          </a:p>
          <a:p>
            <a:pPr lvl="1"/>
            <a:r>
              <a:rPr lang="en-US" sz="1600" dirty="0">
                <a:solidFill>
                  <a:schemeClr val="bg2">
                    <a:lumMod val="75000"/>
                  </a:schemeClr>
                </a:solidFill>
              </a:rPr>
              <a:t>Standard finishing operations then performed</a:t>
            </a:r>
          </a:p>
          <a:p>
            <a:pPr lvl="2"/>
            <a:r>
              <a:rPr lang="en-US" sz="1200" dirty="0">
                <a:solidFill>
                  <a:schemeClr val="bg2">
                    <a:lumMod val="75000"/>
                  </a:schemeClr>
                </a:solidFill>
              </a:rPr>
              <a:t>Abbreviated EQC: </a:t>
            </a:r>
            <a:r>
              <a:rPr lang="en-US" sz="1200" dirty="0" err="1">
                <a:solidFill>
                  <a:schemeClr val="bg2">
                    <a:lumMod val="75000"/>
                  </a:schemeClr>
                </a:solidFill>
              </a:rPr>
              <a:t>Hipot</a:t>
            </a:r>
            <a:r>
              <a:rPr lang="en-US" sz="1200" dirty="0">
                <a:solidFill>
                  <a:schemeClr val="bg2">
                    <a:lumMod val="75000"/>
                  </a:schemeClr>
                </a:solidFill>
              </a:rPr>
              <a:t> Coil-Structure, </a:t>
            </a:r>
            <a:r>
              <a:rPr lang="en-US" sz="1200" dirty="0" err="1">
                <a:solidFill>
                  <a:schemeClr val="bg2">
                    <a:lumMod val="75000"/>
                  </a:schemeClr>
                </a:solidFill>
              </a:rPr>
              <a:t>SeqR</a:t>
            </a:r>
            <a:endParaRPr lang="en-US" sz="1200" dirty="0">
              <a:solidFill>
                <a:schemeClr val="bg2">
                  <a:lumMod val="75000"/>
                </a:schemeClr>
              </a:solidFill>
            </a:endParaRPr>
          </a:p>
          <a:p>
            <a:r>
              <a:rPr lang="en-US" sz="2000" i="1" dirty="0">
                <a:solidFill>
                  <a:schemeClr val="bg2">
                    <a:lumMod val="75000"/>
                  </a:schemeClr>
                </a:solidFill>
              </a:rPr>
              <a:t>Clear single-person assignment of responsible technician for the splice operation</a:t>
            </a:r>
          </a:p>
          <a:p>
            <a:pPr lvl="1"/>
            <a:endParaRPr lang="en-US" sz="1600" dirty="0">
              <a:solidFill>
                <a:schemeClr val="accent3"/>
              </a:solidFill>
            </a:endParaRPr>
          </a:p>
          <a:p>
            <a:pPr lvl="1"/>
            <a:endParaRPr lang="en-US" sz="1600" dirty="0">
              <a:solidFill>
                <a:schemeClr val="accent3"/>
              </a:solidFill>
            </a:endParaRPr>
          </a:p>
        </p:txBody>
      </p:sp>
    </p:spTree>
    <p:extLst>
      <p:ext uri="{BB962C8B-B14F-4D97-AF65-F5344CB8AC3E}">
        <p14:creationId xmlns:p14="http://schemas.microsoft.com/office/powerpoint/2010/main" val="36451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575354" y="1412776"/>
            <a:ext cx="7920000" cy="1728192"/>
          </a:xfrm>
        </p:spPr>
        <p:txBody>
          <a:bodyPr>
            <a:normAutofit fontScale="62500" lnSpcReduction="20000"/>
          </a:bodyPr>
          <a:lstStyle/>
          <a:p>
            <a:r>
              <a:rPr lang="en-US" dirty="0"/>
              <a:t>Scope: procurement of components for 21 magnet structures </a:t>
            </a:r>
          </a:p>
          <a:p>
            <a:pPr lvl="1"/>
            <a:r>
              <a:rPr lang="en-US" b="1" u="sng" dirty="0"/>
              <a:t>Completed</a:t>
            </a:r>
            <a:r>
              <a:rPr lang="en-US" dirty="0"/>
              <a:t> and all major parts in-hand </a:t>
            </a:r>
          </a:p>
          <a:p>
            <a:pPr lvl="1"/>
            <a:r>
              <a:rPr lang="en-US" dirty="0"/>
              <a:t>Leveraged “Master Agreement” contracts</a:t>
            </a:r>
          </a:p>
          <a:p>
            <a:pPr lvl="2"/>
            <a:r>
              <a:rPr lang="en-US" dirty="0"/>
              <a:t>Significant vetting prior to selection of successful vendors</a:t>
            </a:r>
          </a:p>
          <a:p>
            <a:pPr lvl="2"/>
            <a:r>
              <a:rPr lang="en-US" dirty="0"/>
              <a:t>Orders then placed as needed without re-competing contract</a:t>
            </a:r>
          </a:p>
          <a:p>
            <a:pPr lvl="2"/>
            <a:r>
              <a:rPr lang="en-US" dirty="0"/>
              <a:t>Avoided major supply chain issues</a:t>
            </a:r>
          </a:p>
          <a:p>
            <a:pPr lvl="2"/>
            <a:r>
              <a:rPr lang="en-US" dirty="0"/>
              <a:t>Limited project exposure to inflation </a:t>
            </a:r>
          </a:p>
          <a:p>
            <a:pPr lvl="1"/>
            <a:r>
              <a:rPr lang="en-US" dirty="0"/>
              <a:t>Spare parts procurement approved in BCR348 are currently underway</a:t>
            </a:r>
          </a:p>
          <a:p>
            <a:endParaRPr lang="en-US" dirty="0"/>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0811EE9-704D-99EE-B21F-C2F9FA481969}"/>
              </a:ext>
            </a:extLst>
          </p:cNvPr>
          <p:cNvSpPr txBox="1"/>
          <p:nvPr/>
        </p:nvSpPr>
        <p:spPr>
          <a:xfrm>
            <a:off x="7901058" y="6631"/>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9" name="Picture 8" descr="Figure 1.jpg">
            <a:extLst>
              <a:ext uri="{FF2B5EF4-FFF2-40B4-BE49-F238E27FC236}">
                <a16:creationId xmlns:a16="http://schemas.microsoft.com/office/drawing/2014/main" id="{E04B07D2-BAD3-155F-C866-B4E64F56DDBB}"/>
              </a:ext>
            </a:extLst>
          </p:cNvPr>
          <p:cNvPicPr>
            <a:picLocks noChangeAspect="1"/>
          </p:cNvPicPr>
          <p:nvPr/>
        </p:nvPicPr>
        <p:blipFill>
          <a:blip r:embed="rId2"/>
          <a:stretch>
            <a:fillRect/>
          </a:stretch>
        </p:blipFill>
        <p:spPr>
          <a:xfrm>
            <a:off x="4644008" y="3399502"/>
            <a:ext cx="3921104" cy="2614070"/>
          </a:xfrm>
          <a:prstGeom prst="rect">
            <a:avLst/>
          </a:prstGeom>
        </p:spPr>
      </p:pic>
      <p:pic>
        <p:nvPicPr>
          <p:cNvPr id="13" name="Picture 12" descr="sqxf_mag_19122013_exp_nocont3.jpg">
            <a:extLst>
              <a:ext uri="{FF2B5EF4-FFF2-40B4-BE49-F238E27FC236}">
                <a16:creationId xmlns:a16="http://schemas.microsoft.com/office/drawing/2014/main" id="{431C8CDC-D5A2-8BE2-6EA3-4235612FA2A2}"/>
              </a:ext>
            </a:extLst>
          </p:cNvPr>
          <p:cNvPicPr>
            <a:picLocks noChangeAspect="1"/>
          </p:cNvPicPr>
          <p:nvPr/>
        </p:nvPicPr>
        <p:blipFill>
          <a:blip r:embed="rId3"/>
          <a:srcRect l="9418" t="32222" r="41637" b="23490"/>
          <a:stretch>
            <a:fillRect/>
          </a:stretch>
        </p:blipFill>
        <p:spPr>
          <a:xfrm>
            <a:off x="323528" y="3452329"/>
            <a:ext cx="3816424" cy="2668747"/>
          </a:xfrm>
          <a:prstGeom prst="rect">
            <a:avLst/>
          </a:prstGeom>
        </p:spPr>
      </p:pic>
    </p:spTree>
    <p:extLst>
      <p:ext uri="{BB962C8B-B14F-4D97-AF65-F5344CB8AC3E}">
        <p14:creationId xmlns:p14="http://schemas.microsoft.com/office/powerpoint/2010/main" val="23220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245C5F-3D90-5564-6428-107834CCD2C1}"/>
              </a:ext>
            </a:extLst>
          </p:cNvPr>
          <p:cNvPicPr>
            <a:picLocks noChangeAspect="1"/>
          </p:cNvPicPr>
          <p:nvPr/>
        </p:nvPicPr>
        <p:blipFill>
          <a:blip r:embed="rId2"/>
          <a:stretch>
            <a:fillRect/>
          </a:stretch>
        </p:blipFill>
        <p:spPr>
          <a:xfrm>
            <a:off x="323527" y="426027"/>
            <a:ext cx="8057423" cy="6226190"/>
          </a:xfrm>
          <a:prstGeom prst="rect">
            <a:avLst/>
          </a:prstGeom>
        </p:spPr>
      </p:pic>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D8538B3-7186-8A58-5132-1E457481DF4E}"/>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12" name="Rounded Rectangle 11">
            <a:extLst>
              <a:ext uri="{FF2B5EF4-FFF2-40B4-BE49-F238E27FC236}">
                <a16:creationId xmlns:a16="http://schemas.microsoft.com/office/drawing/2014/main" id="{9E57C497-D509-BFF6-963A-A1337785165A}"/>
              </a:ext>
            </a:extLst>
          </p:cNvPr>
          <p:cNvSpPr/>
          <p:nvPr/>
        </p:nvSpPr>
        <p:spPr>
          <a:xfrm>
            <a:off x="1953888" y="3560439"/>
            <a:ext cx="2791071" cy="144016"/>
          </a:xfrm>
          <a:prstGeom prst="roundRect">
            <a:avLst/>
          </a:prstGeom>
          <a:noFill/>
          <a:ln w="38100">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BF92374-B8C9-2215-1CC4-D5E85569C563}"/>
              </a:ext>
            </a:extLst>
          </p:cNvPr>
          <p:cNvSpPr/>
          <p:nvPr/>
        </p:nvSpPr>
        <p:spPr>
          <a:xfrm>
            <a:off x="2195736" y="3717031"/>
            <a:ext cx="3384376" cy="22363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B72F8E-3D50-A3E8-DE3F-10416376E274}"/>
              </a:ext>
            </a:extLst>
          </p:cNvPr>
          <p:cNvSpPr txBox="1"/>
          <p:nvPr/>
        </p:nvSpPr>
        <p:spPr>
          <a:xfrm>
            <a:off x="1197968" y="5594088"/>
            <a:ext cx="7488832" cy="830997"/>
          </a:xfrm>
          <a:prstGeom prst="rect">
            <a:avLst/>
          </a:prstGeom>
          <a:noFill/>
        </p:spPr>
        <p:txBody>
          <a:bodyPr wrap="square" rtlCol="0">
            <a:spAutoFit/>
          </a:bodyPr>
          <a:lstStyle/>
          <a:p>
            <a:pPr marL="285750" indent="-285750">
              <a:buFont typeface="Arial" panose="020B0604020202020204" pitchFamily="34" charset="0"/>
              <a:buChar char="•"/>
            </a:pPr>
            <a:r>
              <a:rPr lang="en-US" sz="1600" i="1" dirty="0"/>
              <a:t>We have two fully functioning assembly lines to support meeting the schedule</a:t>
            </a:r>
          </a:p>
          <a:p>
            <a:pPr marL="285750" indent="-285750">
              <a:buFont typeface="Arial" panose="020B0604020202020204" pitchFamily="34" charset="0"/>
              <a:buChar char="•"/>
            </a:pPr>
            <a:r>
              <a:rPr lang="en-US" sz="1600" i="1" dirty="0"/>
              <a:t>The schedule chart shows parts procurement for 21 structures; the spare-parts procurement schedule from BCR348 is not shown.</a:t>
            </a:r>
          </a:p>
        </p:txBody>
      </p:sp>
    </p:spTree>
    <p:extLst>
      <p:ext uri="{BB962C8B-B14F-4D97-AF65-F5344CB8AC3E}">
        <p14:creationId xmlns:p14="http://schemas.microsoft.com/office/powerpoint/2010/main" val="200719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D45FAD7-99BB-43D3-5D53-D0F04F867497}"/>
              </a:ext>
            </a:extLst>
          </p:cNvPr>
          <p:cNvGraphicFramePr>
            <a:graphicFrameLocks noGrp="1"/>
          </p:cNvGraphicFramePr>
          <p:nvPr>
            <p:extLst>
              <p:ext uri="{D42A27DB-BD31-4B8C-83A1-F6EECF244321}">
                <p14:modId xmlns:p14="http://schemas.microsoft.com/office/powerpoint/2010/main" val="537189081"/>
              </p:ext>
            </p:extLst>
          </p:nvPr>
        </p:nvGraphicFramePr>
        <p:xfrm>
          <a:off x="35497" y="1307070"/>
          <a:ext cx="5256584" cy="4884145"/>
        </p:xfrm>
        <a:graphic>
          <a:graphicData uri="http://schemas.openxmlformats.org/drawingml/2006/table">
            <a:tbl>
              <a:tblPr>
                <a:tableStyleId>{5C22544A-7EE6-4342-B048-85BDC9FD1C3A}</a:tableStyleId>
              </a:tblPr>
              <a:tblGrid>
                <a:gridCol w="725315">
                  <a:extLst>
                    <a:ext uri="{9D8B030D-6E8A-4147-A177-3AD203B41FA5}">
                      <a16:colId xmlns:a16="http://schemas.microsoft.com/office/drawing/2014/main" val="2317434188"/>
                    </a:ext>
                  </a:extLst>
                </a:gridCol>
                <a:gridCol w="3657771">
                  <a:extLst>
                    <a:ext uri="{9D8B030D-6E8A-4147-A177-3AD203B41FA5}">
                      <a16:colId xmlns:a16="http://schemas.microsoft.com/office/drawing/2014/main" val="4254785363"/>
                    </a:ext>
                  </a:extLst>
                </a:gridCol>
                <a:gridCol w="873498">
                  <a:extLst>
                    <a:ext uri="{9D8B030D-6E8A-4147-A177-3AD203B41FA5}">
                      <a16:colId xmlns:a16="http://schemas.microsoft.com/office/drawing/2014/main" val="3856141731"/>
                    </a:ext>
                  </a:extLst>
                </a:gridCol>
              </a:tblGrid>
              <a:tr h="200889">
                <a:tc gridSpan="2">
                  <a:txBody>
                    <a:bodyPr/>
                    <a:lstStyle/>
                    <a:p>
                      <a:pPr algn="l" fontAlgn="b"/>
                      <a:r>
                        <a:rPr lang="en-US" sz="1200" u="none" strike="noStrike">
                          <a:effectLst/>
                        </a:rPr>
                        <a:t>T1 &amp; T2 Milestones not complete prior to Rebaselining in March 2023</a:t>
                      </a:r>
                      <a:endParaRPr lang="en-US" sz="1200" b="1" i="0" u="none" strike="noStrike">
                        <a:solidFill>
                          <a:srgbClr val="000000"/>
                        </a:solidFill>
                        <a:effectLs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926067123"/>
                  </a:ext>
                </a:extLst>
              </a:tr>
              <a:tr h="158596">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928043835"/>
                  </a:ext>
                </a:extLst>
              </a:tr>
              <a:tr h="338339">
                <a:tc>
                  <a:txBody>
                    <a:bodyPr/>
                    <a:lstStyle/>
                    <a:p>
                      <a:pPr algn="l" fontAlgn="b"/>
                      <a:r>
                        <a:rPr lang="en-US" sz="1000" u="none" strike="noStrike">
                          <a:effectLst/>
                        </a:rPr>
                        <a:t>Activity ID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Milestone Name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ctr" fontAlgn="b"/>
                      <a:r>
                        <a:rPr lang="en-US" sz="1000" u="none" strike="noStrike">
                          <a:effectLst/>
                        </a:rPr>
                        <a:t>PEP Date</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47755663"/>
                  </a:ext>
                </a:extLst>
              </a:tr>
              <a:tr h="158596">
                <a:tc gridSpan="2">
                  <a:txBody>
                    <a:bodyPr/>
                    <a:lstStyle/>
                    <a:p>
                      <a:pPr algn="l" fontAlgn="b"/>
                      <a:r>
                        <a:rPr lang="en-US" sz="1000" u="none" strike="noStrike">
                          <a:effectLst/>
                          <a:highlight>
                            <a:srgbClr val="BDD7EE"/>
                          </a:highlight>
                        </a:rPr>
                        <a:t>T1 Milestones - DOE Program (1 year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154420922"/>
                  </a:ext>
                </a:extLst>
              </a:tr>
              <a:tr h="158596">
                <a:tc>
                  <a:txBody>
                    <a:bodyPr/>
                    <a:lstStyle/>
                    <a:p>
                      <a:pPr algn="l" fontAlgn="b"/>
                      <a:r>
                        <a:rPr lang="en-US" sz="1000" u="none" strike="noStrike">
                          <a:effectLst/>
                        </a:rPr>
                        <a:t>A205650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15-Aug-25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11276334"/>
                  </a:ext>
                </a:extLst>
              </a:tr>
              <a:tr h="158596">
                <a:tc>
                  <a:txBody>
                    <a:bodyPr/>
                    <a:lstStyle/>
                    <a:p>
                      <a:pPr algn="l" fontAlgn="b"/>
                      <a:r>
                        <a:rPr lang="en-US" sz="1000" u="none" strike="noStrike">
                          <a:effectLst/>
                        </a:rPr>
                        <a:t>A205660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26-Nov-25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4864257"/>
                  </a:ext>
                </a:extLst>
              </a:tr>
              <a:tr h="158596">
                <a:tc>
                  <a:txBody>
                    <a:bodyPr/>
                    <a:lstStyle/>
                    <a:p>
                      <a:pPr algn="l" fontAlgn="b"/>
                      <a:r>
                        <a:rPr lang="en-US" sz="1000" u="none" strike="noStrike">
                          <a:effectLst/>
                        </a:rPr>
                        <a:t>A205060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12-Nov-26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30764815"/>
                  </a:ext>
                </a:extLst>
              </a:tr>
              <a:tr h="158596">
                <a:tc>
                  <a:txBody>
                    <a:bodyPr/>
                    <a:lstStyle/>
                    <a:p>
                      <a:pPr algn="l" fontAlgn="b"/>
                      <a:r>
                        <a:rPr lang="en-US" sz="1000" u="none" strike="noStrike">
                          <a:effectLst/>
                        </a:rPr>
                        <a:t>A205070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13-Aug-27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07515616"/>
                  </a:ext>
                </a:extLst>
              </a:tr>
              <a:tr h="158596">
                <a:tc>
                  <a:txBody>
                    <a:bodyPr/>
                    <a:lstStyle/>
                    <a:p>
                      <a:pPr algn="l" fontAlgn="b"/>
                      <a:r>
                        <a:rPr lang="en-US" sz="1000" u="none" strike="noStrike">
                          <a:effectLst/>
                        </a:rPr>
                        <a:t>A204296</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T1:CD-4:Approve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4-Jan-28</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300815305"/>
                  </a:ext>
                </a:extLst>
              </a:tr>
              <a:tr h="158596">
                <a:tc gridSpan="2">
                  <a:txBody>
                    <a:bodyPr/>
                    <a:lstStyle/>
                    <a:p>
                      <a:pPr algn="l" fontAlgn="b"/>
                      <a:r>
                        <a:rPr lang="en-US" sz="1000" u="none" strike="noStrike">
                          <a:effectLst/>
                          <a:highlight>
                            <a:srgbClr val="BDD7EE"/>
                          </a:highlight>
                        </a:rPr>
                        <a:t>T2 Milestones - DOE Federal Project Director (6 months float)</a:t>
                      </a:r>
                      <a:endParaRPr lang="en-US" sz="1000" b="1" i="0" u="none" strike="noStrike">
                        <a:solidFill>
                          <a:srgbClr val="000000"/>
                        </a:solidFill>
                        <a:effectLst/>
                        <a:highlight>
                          <a:srgbClr val="BDD7EE"/>
                        </a:highlight>
                        <a:latin typeface="Calibri" panose="020F0502020204030204" pitchFamily="34" charset="0"/>
                      </a:endParaRPr>
                    </a:p>
                  </a:txBody>
                  <a:tcPr marL="8371" marR="8371" marT="8371" marB="0" anchor="b"/>
                </a:tc>
                <a:tc hMerge="1">
                  <a:txBody>
                    <a:bodyPr/>
                    <a:lstStyle/>
                    <a:p>
                      <a:endParaRPr lang="en-US"/>
                    </a:p>
                  </a:txBody>
                  <a:tcPr/>
                </a:tc>
                <a:tc>
                  <a:txBody>
                    <a:bodyPr/>
                    <a:lstStyle/>
                    <a:p>
                      <a:pPr algn="l" fontAlgn="b"/>
                      <a:r>
                        <a:rPr lang="en-US" sz="1000" u="none" strike="noStrike">
                          <a:effectLst/>
                          <a:highlight>
                            <a:srgbClr val="BDD7EE"/>
                          </a:highlight>
                        </a:rPr>
                        <a:t> </a:t>
                      </a:r>
                      <a:endParaRPr lang="en-US" sz="1000" b="0" i="0" u="none" strike="noStrike">
                        <a:solidFill>
                          <a:srgbClr val="000000"/>
                        </a:solidFill>
                        <a:effectLst/>
                        <a:highlight>
                          <a:srgbClr val="BDD7EE"/>
                        </a:highlight>
                        <a:latin typeface="Calibri" panose="020F0502020204030204" pitchFamily="34" charset="0"/>
                      </a:endParaRPr>
                    </a:p>
                  </a:txBody>
                  <a:tcPr marL="8371" marR="8371" marT="8371" marB="0" anchor="b"/>
                </a:tc>
                <a:extLst>
                  <a:ext uri="{0D108BD9-81ED-4DB2-BD59-A6C34878D82A}">
                    <a16:rowId xmlns:a16="http://schemas.microsoft.com/office/drawing/2014/main" val="869450223"/>
                  </a:ext>
                </a:extLst>
              </a:tr>
              <a:tr h="158596">
                <a:tc>
                  <a:txBody>
                    <a:bodyPr/>
                    <a:lstStyle/>
                    <a:p>
                      <a:pPr algn="l" fontAlgn="b"/>
                      <a:r>
                        <a:rPr lang="en-US" sz="1000" u="none" strike="noStrike">
                          <a:effectLst/>
                        </a:rPr>
                        <a:t>A205320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593992331"/>
                  </a:ext>
                </a:extLst>
              </a:tr>
              <a:tr h="158596">
                <a:tc>
                  <a:txBody>
                    <a:bodyPr/>
                    <a:lstStyle/>
                    <a:p>
                      <a:pPr algn="l" fontAlgn="b"/>
                      <a:r>
                        <a:rPr lang="en-US" sz="1000" u="none" strike="noStrike">
                          <a:effectLst/>
                        </a:rPr>
                        <a:t>A205280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T2:Receipt of Bare Cavity Series</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26-Jun-24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592678562"/>
                  </a:ext>
                </a:extLst>
              </a:tr>
              <a:tr h="158596">
                <a:tc>
                  <a:txBody>
                    <a:bodyPr/>
                    <a:lstStyle/>
                    <a:p>
                      <a:pPr algn="l" fontAlgn="b"/>
                      <a:r>
                        <a:rPr lang="en-US" sz="1000" u="none" strike="noStrike">
                          <a:effectLst/>
                        </a:rPr>
                        <a:t>A205350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T2:Bare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18-Nov-24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047602635"/>
                  </a:ext>
                </a:extLst>
              </a:tr>
              <a:tr h="158596">
                <a:tc>
                  <a:txBody>
                    <a:bodyPr/>
                    <a:lstStyle/>
                    <a:p>
                      <a:pPr algn="l" fontAlgn="b"/>
                      <a:r>
                        <a:rPr lang="en-US" sz="1000" u="none" strike="noStrike">
                          <a:effectLst/>
                        </a:rPr>
                        <a:t>A205500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T2:Coil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10-Apr-24</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144640100"/>
                  </a:ext>
                </a:extLst>
              </a:tr>
              <a:tr h="158596">
                <a:tc>
                  <a:txBody>
                    <a:bodyPr/>
                    <a:lstStyle/>
                    <a:p>
                      <a:pPr algn="l" fontAlgn="b"/>
                      <a:r>
                        <a:rPr lang="en-US" sz="1000" u="none" strike="noStrike">
                          <a:effectLst/>
                        </a:rPr>
                        <a:t>A205410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08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17-Feb-25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777901720"/>
                  </a:ext>
                </a:extLst>
              </a:tr>
              <a:tr h="158596">
                <a:tc>
                  <a:txBody>
                    <a:bodyPr/>
                    <a:lstStyle/>
                    <a:p>
                      <a:pPr algn="l" fontAlgn="b"/>
                      <a:r>
                        <a:rPr lang="en-US" sz="1000" u="none" strike="noStrike">
                          <a:effectLst/>
                        </a:rPr>
                        <a:t>A205420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Fab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530711798"/>
                  </a:ext>
                </a:extLst>
              </a:tr>
              <a:tr h="158596">
                <a:tc>
                  <a:txBody>
                    <a:bodyPr/>
                    <a:lstStyle/>
                    <a:p>
                      <a:pPr algn="l" fontAlgn="b"/>
                      <a:r>
                        <a:rPr lang="en-US" sz="1000" u="none" strike="noStrike">
                          <a:effectLst/>
                        </a:rPr>
                        <a:t>A205440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T2:Dressed Cavities Processing &amp; Test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29-Apr-25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968591530"/>
                  </a:ext>
                </a:extLst>
              </a:tr>
              <a:tr h="158596">
                <a:tc>
                  <a:txBody>
                    <a:bodyPr/>
                    <a:lstStyle/>
                    <a:p>
                      <a:pPr algn="l" fontAlgn="b"/>
                      <a:r>
                        <a:rPr lang="en-US" sz="1000" u="none" strike="noStrike">
                          <a:effectLst/>
                        </a:rPr>
                        <a:t>A205470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of 10 Dressed Cavities to TRIUMF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27-May-25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146692312"/>
                  </a:ext>
                </a:extLst>
              </a:tr>
              <a:tr h="158596">
                <a:tc>
                  <a:txBody>
                    <a:bodyPr/>
                    <a:lstStyle/>
                    <a:p>
                      <a:pPr algn="l" fontAlgn="b"/>
                      <a:r>
                        <a:rPr lang="en-US" sz="1000" u="none" strike="noStrike">
                          <a:effectLst/>
                        </a:rPr>
                        <a:t>A205490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Crab Cavities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30-Jul-25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230420915"/>
                  </a:ext>
                </a:extLst>
              </a:tr>
              <a:tr h="158596">
                <a:tc>
                  <a:txBody>
                    <a:bodyPr/>
                    <a:lstStyle/>
                    <a:p>
                      <a:pPr algn="l" fontAlgn="b"/>
                      <a:r>
                        <a:rPr lang="en-US" sz="1000" u="none" strike="noStrike">
                          <a:effectLst/>
                        </a:rPr>
                        <a:t>A205530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T2:Magnet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3-Mar-25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627820473"/>
                  </a:ext>
                </a:extLst>
              </a:tr>
              <a:tr h="158596">
                <a:tc>
                  <a:txBody>
                    <a:bodyPr/>
                    <a:lstStyle/>
                    <a:p>
                      <a:pPr algn="l" fontAlgn="b"/>
                      <a:r>
                        <a:rPr lang="en-US" sz="1000" u="none" strike="noStrike">
                          <a:effectLst/>
                        </a:rPr>
                        <a:t>A205570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T2:Cold Mass Production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7-Jul-25</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1463585686"/>
                  </a:ext>
                </a:extLst>
              </a:tr>
              <a:tr h="158596">
                <a:tc>
                  <a:txBody>
                    <a:bodyPr/>
                    <a:lstStyle/>
                    <a:p>
                      <a:pPr algn="l" fontAlgn="b"/>
                      <a:r>
                        <a:rPr lang="en-US" sz="1000" u="none" strike="noStrike">
                          <a:effectLst/>
                        </a:rPr>
                        <a:t>A205540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08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12-May-26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588442334"/>
                  </a:ext>
                </a:extLst>
              </a:tr>
              <a:tr h="158596">
                <a:tc>
                  <a:txBody>
                    <a:bodyPr/>
                    <a:lstStyle/>
                    <a:p>
                      <a:pPr algn="l" fontAlgn="b"/>
                      <a:r>
                        <a:rPr lang="en-US" sz="1000" u="none" strike="noStrike">
                          <a:effectLst/>
                        </a:rPr>
                        <a:t>A205590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T2:Cryo Ass'y Testing Complete</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17-Dec-26</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417678945"/>
                  </a:ext>
                </a:extLst>
              </a:tr>
              <a:tr h="158596">
                <a:tc>
                  <a:txBody>
                    <a:bodyPr/>
                    <a:lstStyle/>
                    <a:p>
                      <a:pPr algn="l" fontAlgn="b"/>
                      <a:r>
                        <a:rPr lang="en-US" sz="1000" u="none" strike="noStrike">
                          <a:effectLst/>
                        </a:rPr>
                        <a:t>A205600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10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84246460"/>
                  </a:ext>
                </a:extLst>
              </a:tr>
              <a:tr h="158596">
                <a:tc>
                  <a:txBody>
                    <a:bodyPr/>
                    <a:lstStyle/>
                    <a:p>
                      <a:pPr algn="l" fontAlgn="b"/>
                      <a:r>
                        <a:rPr lang="en-US" sz="1000" u="none" strike="noStrike">
                          <a:effectLst/>
                        </a:rPr>
                        <a:t>A205380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T2:Shipment Q1/Q3 Cryo Ass'y to CERN Completed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15-Feb-27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3263834348"/>
                  </a:ext>
                </a:extLst>
              </a:tr>
              <a:tr h="296676">
                <a:tc>
                  <a:txBody>
                    <a:bodyPr/>
                    <a:lstStyle/>
                    <a:p>
                      <a:pPr algn="l" fontAlgn="b"/>
                      <a:r>
                        <a:rPr lang="en-US" sz="1000" u="none" strike="noStrike">
                          <a:effectLst/>
                        </a:rPr>
                        <a:t>A205640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T2:Key Performance Parameters for Q1/Q3 Cryo-Assemblies Achieved</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a:effectLst/>
                        </a:rPr>
                        <a:t>9-Apr-27</a:t>
                      </a:r>
                      <a:endParaRPr lang="en-US" sz="1000" b="0" i="0" u="none" strike="noStrike">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384765737"/>
                  </a:ext>
                </a:extLst>
              </a:tr>
              <a:tr h="158596">
                <a:tc>
                  <a:txBody>
                    <a:bodyPr/>
                    <a:lstStyle/>
                    <a:p>
                      <a:pPr algn="l" fontAlgn="b"/>
                      <a:r>
                        <a:rPr lang="en-US" sz="1000" u="none" strike="noStrike">
                          <a:effectLst/>
                        </a:rPr>
                        <a:t>A205630</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l" fontAlgn="b"/>
                      <a:r>
                        <a:rPr lang="en-US" sz="1000" u="none" strike="noStrike">
                          <a:effectLst/>
                        </a:rPr>
                        <a:t>T2:CD-4:Approve Project Completion</a:t>
                      </a:r>
                      <a:endParaRPr lang="en-US" sz="1000" b="0" i="0" u="none" strike="noStrike">
                        <a:solidFill>
                          <a:srgbClr val="000000"/>
                        </a:solidFill>
                        <a:effectLst/>
                        <a:latin typeface="Calibri" panose="020F0502020204030204" pitchFamily="34" charset="0"/>
                      </a:endParaRPr>
                    </a:p>
                  </a:txBody>
                  <a:tcPr marL="8371" marR="8371" marT="8371" marB="0" anchor="b"/>
                </a:tc>
                <a:tc>
                  <a:txBody>
                    <a:bodyPr/>
                    <a:lstStyle/>
                    <a:p>
                      <a:pPr algn="r" fontAlgn="b"/>
                      <a:r>
                        <a:rPr lang="en-US" sz="1000" u="none" strike="noStrike" dirty="0">
                          <a:effectLst/>
                        </a:rPr>
                        <a:t>6-Jul-27</a:t>
                      </a:r>
                      <a:endParaRPr lang="en-US" sz="1000" b="0" i="0" u="none" strike="noStrike" dirty="0">
                        <a:solidFill>
                          <a:srgbClr val="000000"/>
                        </a:solidFill>
                        <a:effectLst/>
                        <a:latin typeface="Calibri" panose="020F0502020204030204" pitchFamily="34" charset="0"/>
                      </a:endParaRPr>
                    </a:p>
                  </a:txBody>
                  <a:tcPr marL="8371" marR="8371" marT="8371" marB="0" anchor="b"/>
                </a:tc>
                <a:extLst>
                  <a:ext uri="{0D108BD9-81ED-4DB2-BD59-A6C34878D82A}">
                    <a16:rowId xmlns:a16="http://schemas.microsoft.com/office/drawing/2014/main" val="2961315669"/>
                  </a:ext>
                </a:extLst>
              </a:tr>
            </a:tbl>
          </a:graphicData>
        </a:graphic>
      </p:graphicFrame>
      <p:sp>
        <p:nvSpPr>
          <p:cNvPr id="2" name="Title 1">
            <a:extLst>
              <a:ext uri="{FF2B5EF4-FFF2-40B4-BE49-F238E27FC236}">
                <a16:creationId xmlns:a16="http://schemas.microsoft.com/office/drawing/2014/main" id="{C6374C22-2754-5830-1CD6-D17C231A8DBC}"/>
              </a:ext>
            </a:extLst>
          </p:cNvPr>
          <p:cNvSpPr>
            <a:spLocks noGrp="1"/>
          </p:cNvSpPr>
          <p:nvPr>
            <p:ph type="title"/>
          </p:nvPr>
        </p:nvSpPr>
        <p:spPr/>
        <p:txBody>
          <a:bodyPr/>
          <a:lstStyle/>
          <a:p>
            <a:r>
              <a:rPr lang="en-US" dirty="0"/>
              <a:t>WBS 302.2.07: Milestones</a:t>
            </a:r>
          </a:p>
        </p:txBody>
      </p:sp>
      <p:sp>
        <p:nvSpPr>
          <p:cNvPr id="4" name="Slide Number Placeholder 3">
            <a:extLst>
              <a:ext uri="{FF2B5EF4-FFF2-40B4-BE49-F238E27FC236}">
                <a16:creationId xmlns:a16="http://schemas.microsoft.com/office/drawing/2014/main" id="{0A81A307-5794-C94E-EE34-3CBE843E0C1F}"/>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5" name="Footer Placeholder 4">
            <a:extLst>
              <a:ext uri="{FF2B5EF4-FFF2-40B4-BE49-F238E27FC236}">
                <a16:creationId xmlns:a16="http://schemas.microsoft.com/office/drawing/2014/main" id="{586300EF-7949-8304-1928-FB8BE66D4AD8}"/>
              </a:ext>
            </a:extLst>
          </p:cNvPr>
          <p:cNvSpPr>
            <a:spLocks noGrp="1"/>
          </p:cNvSpPr>
          <p:nvPr>
            <p:ph type="ftr" sz="quarter" idx="3"/>
          </p:nvPr>
        </p:nvSpPr>
        <p:spPr/>
        <p:txBody>
          <a:bodyPr/>
          <a:lstStyle/>
          <a:p>
            <a:r>
              <a:rPr lang="en-US"/>
              <a:t>HL-LHC AUP DOE IPR  – July 23–25, 2024</a:t>
            </a:r>
            <a:endParaRPr lang="en-GB" dirty="0"/>
          </a:p>
        </p:txBody>
      </p:sp>
      <p:sp>
        <p:nvSpPr>
          <p:cNvPr id="12" name="TextBox 11">
            <a:extLst>
              <a:ext uri="{FF2B5EF4-FFF2-40B4-BE49-F238E27FC236}">
                <a16:creationId xmlns:a16="http://schemas.microsoft.com/office/drawing/2014/main" id="{155DEA3F-8CB2-AF7A-1806-506185CED660}"/>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
        <p:nvSpPr>
          <p:cNvPr id="6" name="Rounded Rectangle 5">
            <a:extLst>
              <a:ext uri="{FF2B5EF4-FFF2-40B4-BE49-F238E27FC236}">
                <a16:creationId xmlns:a16="http://schemas.microsoft.com/office/drawing/2014/main" id="{EA144CD9-016A-46A7-C93C-3865077ED396}"/>
              </a:ext>
            </a:extLst>
          </p:cNvPr>
          <p:cNvSpPr/>
          <p:nvPr/>
        </p:nvSpPr>
        <p:spPr>
          <a:xfrm>
            <a:off x="35497" y="4725144"/>
            <a:ext cx="5292588" cy="21602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79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a:t>
            </a:r>
            <a:r>
              <a:rPr lang="en-US" dirty="0" err="1"/>
              <a:t>Rebaseline</a:t>
            </a:r>
            <a:r>
              <a:rPr lang="en-US" dirty="0"/>
              <a:t> Review</a:t>
            </a:r>
          </a:p>
          <a:p>
            <a:r>
              <a:rPr lang="en-US" dirty="0"/>
              <a:t>Procurement Status</a:t>
            </a:r>
          </a:p>
          <a:p>
            <a:r>
              <a:rPr lang="en-US" dirty="0"/>
              <a:t>Schedule</a:t>
            </a:r>
          </a:p>
          <a:p>
            <a:r>
              <a:rPr lang="en-US" dirty="0"/>
              <a:t>Cost and Schedule Performance &amp; VAR Reports</a:t>
            </a:r>
            <a:endParaRPr lang="en-US" i="1" dirty="0"/>
          </a:p>
          <a:p>
            <a:r>
              <a:rPr lang="en-US" dirty="0"/>
              <a:t>BCRs since </a:t>
            </a:r>
            <a:r>
              <a:rPr lang="en-US" dirty="0" err="1"/>
              <a:t>Rebaseline</a:t>
            </a:r>
            <a:r>
              <a:rPr lang="en-US" dirty="0"/>
              <a:t> Review</a:t>
            </a:r>
          </a:p>
          <a:p>
            <a:r>
              <a:rPr lang="en-US" dirty="0"/>
              <a:t>Estimate at Completion and EAC Manual Adjustments</a:t>
            </a:r>
          </a:p>
          <a:p>
            <a:r>
              <a:rPr lang="en-US" dirty="0"/>
              <a:t>QA/QC </a:t>
            </a:r>
          </a:p>
          <a:p>
            <a:r>
              <a:rPr lang="en-US" dirty="0"/>
              <a:t>Risks</a:t>
            </a:r>
          </a:p>
          <a:p>
            <a:r>
              <a:rPr lang="en-US" dirty="0"/>
              <a:t>ES&amp;H </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1008778" y="117239"/>
            <a:ext cx="6307338" cy="720000"/>
          </a:xfrm>
        </p:spPr>
        <p:txBody>
          <a:bodyPr/>
          <a:lstStyle/>
          <a:p>
            <a:r>
              <a:rPr lang="en-US" dirty="0"/>
              <a:t>WBS 302.2.07: Cost and Schedule Performance </a:t>
            </a:r>
            <a:r>
              <a:rPr lang="en-US" i="1" dirty="0"/>
              <a:t>&amp; VAR Reports</a:t>
            </a:r>
          </a:p>
        </p:txBody>
      </p:sp>
      <p:sp>
        <p:nvSpPr>
          <p:cNvPr id="3" name="Content Placeholder 2">
            <a:extLst>
              <a:ext uri="{FF2B5EF4-FFF2-40B4-BE49-F238E27FC236}">
                <a16:creationId xmlns:a16="http://schemas.microsoft.com/office/drawing/2014/main" id="{4ECCF2B2-F71D-4238-A98E-64F1FDD591CF}"/>
              </a:ext>
            </a:extLst>
          </p:cNvPr>
          <p:cNvSpPr>
            <a:spLocks noGrp="1"/>
          </p:cNvSpPr>
          <p:nvPr>
            <p:ph idx="1"/>
          </p:nvPr>
        </p:nvSpPr>
        <p:spPr>
          <a:xfrm>
            <a:off x="395536" y="4941168"/>
            <a:ext cx="8109650" cy="1415182"/>
          </a:xfrm>
        </p:spPr>
        <p:txBody>
          <a:bodyPr>
            <a:normAutofit fontScale="47500" lnSpcReduction="20000"/>
          </a:bodyPr>
          <a:lstStyle/>
          <a:p>
            <a:r>
              <a:rPr lang="en-US" dirty="0"/>
              <a:t>Major schedule variances earlier in project stemmed from large procurements and various vendor issues in delivering on schedule</a:t>
            </a:r>
          </a:p>
          <a:p>
            <a:r>
              <a:rPr lang="en-US" dirty="0"/>
              <a:t>Recent variances typically associated with labor connected with redirection of efforts – examples include:</a:t>
            </a:r>
          </a:p>
          <a:p>
            <a:pPr lvl="1"/>
            <a:r>
              <a:rPr lang="en-US" dirty="0"/>
              <a:t>To accommodate issues encountered during assembly or magnet testing, e.g. MQXFA13b rework due to magnetic measurements identifying issue</a:t>
            </a:r>
          </a:p>
          <a:p>
            <a:pPr lvl="1"/>
            <a:r>
              <a:rPr lang="en-US" dirty="0"/>
              <a:t>Overheating of a splice on MQXFA17, requiring additional work to verify issue did not damage splice</a:t>
            </a:r>
          </a:p>
          <a:p>
            <a:pPr lvl="1"/>
            <a:r>
              <a:rPr lang="en-US" dirty="0"/>
              <a:t>Timely receiving and processing coils when space becomes available</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F23F44D0-1844-3405-F16F-AFB010149354}"/>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4" name="Picture 13">
            <a:extLst>
              <a:ext uri="{FF2B5EF4-FFF2-40B4-BE49-F238E27FC236}">
                <a16:creationId xmlns:a16="http://schemas.microsoft.com/office/drawing/2014/main" id="{1F27B06C-A8E8-20FB-7A87-77E9A13F8F85}"/>
              </a:ext>
            </a:extLst>
          </p:cNvPr>
          <p:cNvPicPr>
            <a:picLocks noChangeAspect="1"/>
          </p:cNvPicPr>
          <p:nvPr/>
        </p:nvPicPr>
        <p:blipFill>
          <a:blip r:embed="rId2"/>
          <a:stretch>
            <a:fillRect/>
          </a:stretch>
        </p:blipFill>
        <p:spPr>
          <a:xfrm>
            <a:off x="1981200" y="1102634"/>
            <a:ext cx="4983517" cy="631245"/>
          </a:xfrm>
          <a:prstGeom prst="rect">
            <a:avLst/>
          </a:prstGeom>
        </p:spPr>
      </p:pic>
      <p:graphicFrame>
        <p:nvGraphicFramePr>
          <p:cNvPr id="18" name="Chart 17">
            <a:extLst>
              <a:ext uri="{FF2B5EF4-FFF2-40B4-BE49-F238E27FC236}">
                <a16:creationId xmlns:a16="http://schemas.microsoft.com/office/drawing/2014/main" id="{FB8CC5C1-A80F-709A-907F-24CD011F8C3C}"/>
              </a:ext>
            </a:extLst>
          </p:cNvPr>
          <p:cNvGraphicFramePr/>
          <p:nvPr>
            <p:extLst>
              <p:ext uri="{D42A27DB-BD31-4B8C-83A1-F6EECF244321}">
                <p14:modId xmlns:p14="http://schemas.microsoft.com/office/powerpoint/2010/main" val="3654538590"/>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21</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BCRs Approved Since Baseline</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8459278" cy="1939692"/>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There have been 12 BCR’s since </a:t>
            </a:r>
            <a:r>
              <a:rPr lang="en-US" sz="1800" dirty="0" err="1"/>
              <a:t>rebaselining</a:t>
            </a:r>
            <a:r>
              <a:rPr lang="en-US" sz="1800" dirty="0"/>
              <a:t> that impacted 302.2.07; the dominant ones include:</a:t>
            </a:r>
          </a:p>
          <a:p>
            <a:pPr lvl="1"/>
            <a:r>
              <a:rPr lang="en-US" sz="1400" dirty="0"/>
              <a:t>BCR348: The project decided to procure specific spare parts for one magnet due to the need to ship magnet MQXFA23to CERN accounting for the non-conformities of MQXFA03 in CA-01.</a:t>
            </a:r>
          </a:p>
          <a:p>
            <a:pPr lvl="2"/>
            <a:r>
              <a:rPr lang="en-US" sz="1100" dirty="0"/>
              <a:t>The spare parts are needed to ensure the successful completion of the MQXFA fabrication and assembly scope</a:t>
            </a:r>
          </a:p>
          <a:p>
            <a:pPr lvl="1"/>
            <a:r>
              <a:rPr lang="en-US" sz="1400" dirty="0"/>
              <a:t>BCR344: Adjusted the magnet yield assumption after MQXFA13 to align with experience in magnets up through MQXFA13, consistent with observation.</a:t>
            </a:r>
          </a:p>
          <a:p>
            <a:pPr lvl="2"/>
            <a:endParaRPr lang="en-US" sz="1100" dirty="0"/>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10" name="TextBox 9">
            <a:extLst>
              <a:ext uri="{FF2B5EF4-FFF2-40B4-BE49-F238E27FC236}">
                <a16:creationId xmlns:a16="http://schemas.microsoft.com/office/drawing/2014/main" id="{E93994BE-F57D-3F9D-1686-EE3E7D4F53EA}"/>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graphicFrame>
        <p:nvGraphicFramePr>
          <p:cNvPr id="11" name="Content Placeholder 10">
            <a:extLst>
              <a:ext uri="{FF2B5EF4-FFF2-40B4-BE49-F238E27FC236}">
                <a16:creationId xmlns:a16="http://schemas.microsoft.com/office/drawing/2014/main" id="{817E681A-9133-A0AC-AD44-902D5B90FBAA}"/>
              </a:ext>
            </a:extLst>
          </p:cNvPr>
          <p:cNvGraphicFramePr>
            <a:graphicFrameLocks noGrp="1"/>
          </p:cNvGraphicFramePr>
          <p:nvPr>
            <p:ph idx="1"/>
            <p:extLst>
              <p:ext uri="{D42A27DB-BD31-4B8C-83A1-F6EECF244321}">
                <p14:modId xmlns:p14="http://schemas.microsoft.com/office/powerpoint/2010/main" val="2352362623"/>
              </p:ext>
            </p:extLst>
          </p:nvPr>
        </p:nvGraphicFramePr>
        <p:xfrm>
          <a:off x="467544" y="3356992"/>
          <a:ext cx="8134474" cy="2824890"/>
        </p:xfrm>
        <a:graphic>
          <a:graphicData uri="http://schemas.openxmlformats.org/drawingml/2006/table">
            <a:tbl>
              <a:tblPr>
                <a:tableStyleId>{5C22544A-7EE6-4342-B048-85BDC9FD1C3A}</a:tableStyleId>
              </a:tblPr>
              <a:tblGrid>
                <a:gridCol w="667064">
                  <a:extLst>
                    <a:ext uri="{9D8B030D-6E8A-4147-A177-3AD203B41FA5}">
                      <a16:colId xmlns:a16="http://schemas.microsoft.com/office/drawing/2014/main" val="2472776181"/>
                    </a:ext>
                  </a:extLst>
                </a:gridCol>
                <a:gridCol w="5401365">
                  <a:extLst>
                    <a:ext uri="{9D8B030D-6E8A-4147-A177-3AD203B41FA5}">
                      <a16:colId xmlns:a16="http://schemas.microsoft.com/office/drawing/2014/main" val="584151200"/>
                    </a:ext>
                  </a:extLst>
                </a:gridCol>
                <a:gridCol w="954272">
                  <a:extLst>
                    <a:ext uri="{9D8B030D-6E8A-4147-A177-3AD203B41FA5}">
                      <a16:colId xmlns:a16="http://schemas.microsoft.com/office/drawing/2014/main" val="1478705517"/>
                    </a:ext>
                  </a:extLst>
                </a:gridCol>
                <a:gridCol w="1111773">
                  <a:extLst>
                    <a:ext uri="{9D8B030D-6E8A-4147-A177-3AD203B41FA5}">
                      <a16:colId xmlns:a16="http://schemas.microsoft.com/office/drawing/2014/main" val="825710017"/>
                    </a:ext>
                  </a:extLst>
                </a:gridCol>
              </a:tblGrid>
              <a:tr h="188326">
                <a:tc>
                  <a:txBody>
                    <a:bodyPr/>
                    <a:lstStyle/>
                    <a:p>
                      <a:pPr algn="l" fontAlgn="b"/>
                      <a:r>
                        <a:rPr lang="en-US" sz="1000" u="none" strike="noStrike">
                          <a:effectLst/>
                          <a:highlight>
                            <a:srgbClr val="8EA9DB"/>
                          </a:highlight>
                        </a:rPr>
                        <a:t>BCR#</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BCR TITLE</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Cost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8EA9DB"/>
                          </a:highlight>
                        </a:rPr>
                        <a:t>Schedule Impact</a:t>
                      </a:r>
                      <a:endParaRPr lang="en-US" sz="1000" b="1" i="0" u="none" strike="noStrike">
                        <a:solidFill>
                          <a:srgbClr val="000000"/>
                        </a:solidFill>
                        <a:effectLst/>
                        <a:highlight>
                          <a:srgbClr val="8EA9DB"/>
                        </a:highlight>
                        <a:latin typeface="Calibri" panose="020F0502020204030204" pitchFamily="34" charset="0"/>
                      </a:endParaRPr>
                    </a:p>
                  </a:txBody>
                  <a:tcPr marL="9026" marR="9026" marT="9026" marB="0" anchor="b"/>
                </a:tc>
                <a:extLst>
                  <a:ext uri="{0D108BD9-81ED-4DB2-BD59-A6C34878D82A}">
                    <a16:rowId xmlns:a16="http://schemas.microsoft.com/office/drawing/2014/main" val="1447007947"/>
                  </a:ext>
                </a:extLst>
              </a:tr>
              <a:tr h="188326">
                <a:tc>
                  <a:txBody>
                    <a:bodyPr/>
                    <a:lstStyle/>
                    <a:p>
                      <a:pPr algn="l" fontAlgn="b"/>
                      <a:r>
                        <a:rPr lang="en-US" sz="1000" u="none" strike="noStrike">
                          <a:effectLst/>
                        </a:rPr>
                        <a:t>BCR311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AUP Project Rebaseline after March 2023 ESAAB Approval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$275,231</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182</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67001417"/>
                  </a:ext>
                </a:extLst>
              </a:tr>
              <a:tr h="188326">
                <a:tc>
                  <a:txBody>
                    <a:bodyPr/>
                    <a:lstStyle/>
                    <a:p>
                      <a:pPr algn="l" fontAlgn="b"/>
                      <a:r>
                        <a:rPr lang="en-US" sz="1000" u="none" strike="noStrike">
                          <a:effectLst/>
                        </a:rPr>
                        <a:t>BCR313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FY23 BNL and LBNL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-$74,524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431884224"/>
                  </a:ext>
                </a:extLst>
              </a:tr>
              <a:tr h="188326">
                <a:tc>
                  <a:txBody>
                    <a:bodyPr/>
                    <a:lstStyle/>
                    <a:p>
                      <a:pPr algn="l" fontAlgn="b"/>
                      <a:r>
                        <a:rPr lang="en-US" sz="1000" u="none" strike="noStrike">
                          <a:effectLst/>
                        </a:rPr>
                        <a:t>BCR315</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Using Vertically Untested Magnets in Cold Mass 05 Rather than Cold Mass 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-$1,653</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78127019"/>
                  </a:ext>
                </a:extLst>
              </a:tr>
              <a:tr h="188326">
                <a:tc>
                  <a:txBody>
                    <a:bodyPr/>
                    <a:lstStyle/>
                    <a:p>
                      <a:pPr algn="l" fontAlgn="b"/>
                      <a:r>
                        <a:rPr lang="en-US" sz="1000" u="none" strike="noStrike">
                          <a:effectLst/>
                        </a:rPr>
                        <a:t>BCR314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Shipping and Tariff Charges to Ship Remaining ARMCO Iron from Sicom to LBNL</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$47,262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941478156"/>
                  </a:ext>
                </a:extLst>
              </a:tr>
              <a:tr h="188326">
                <a:tc>
                  <a:txBody>
                    <a:bodyPr/>
                    <a:lstStyle/>
                    <a:p>
                      <a:pPr algn="l" fontAlgn="b"/>
                      <a:r>
                        <a:rPr lang="en-US" sz="1000" u="none" strike="noStrike">
                          <a:effectLst/>
                        </a:rPr>
                        <a:t>BCR324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Disassembly of Magnet MQXFA13 before Assembly of Magnet MQXFA16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$20,599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22985211"/>
                  </a:ext>
                </a:extLst>
              </a:tr>
              <a:tr h="188326">
                <a:tc>
                  <a:txBody>
                    <a:bodyPr/>
                    <a:lstStyle/>
                    <a:p>
                      <a:pPr algn="l" fontAlgn="b"/>
                      <a:r>
                        <a:rPr lang="en-US" sz="1000" u="none" strike="noStrike">
                          <a:effectLst/>
                        </a:rPr>
                        <a:t>BCR333</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Split Year-long LOE Activities into Quarter-long Activities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884862881"/>
                  </a:ext>
                </a:extLst>
              </a:tr>
              <a:tr h="188326">
                <a:tc>
                  <a:txBody>
                    <a:bodyPr/>
                    <a:lstStyle/>
                    <a:p>
                      <a:pPr algn="l" fontAlgn="b"/>
                      <a:r>
                        <a:rPr lang="en-US" sz="1000" u="none" strike="noStrike">
                          <a:effectLst/>
                        </a:rPr>
                        <a:t>BCR331</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Fabrication of 2 additional Coils and 2 additional Cables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$7,809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287337198"/>
                  </a:ext>
                </a:extLst>
              </a:tr>
              <a:tr h="188326">
                <a:tc>
                  <a:txBody>
                    <a:bodyPr/>
                    <a:lstStyle/>
                    <a:p>
                      <a:pPr algn="l" fontAlgn="b"/>
                      <a:r>
                        <a:rPr lang="en-US" sz="1000" u="none" strike="noStrike">
                          <a:effectLst/>
                        </a:rPr>
                        <a:t>BCR332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Rework MQXFA15 to Adjust Preload</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$98,929</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615056671"/>
                  </a:ext>
                </a:extLst>
              </a:tr>
              <a:tr h="188326">
                <a:tc>
                  <a:txBody>
                    <a:bodyPr/>
                    <a:lstStyle/>
                    <a:p>
                      <a:pPr algn="l" fontAlgn="b"/>
                      <a:r>
                        <a:rPr lang="en-US" sz="1000" u="none" strike="noStrike">
                          <a:effectLst/>
                        </a:rPr>
                        <a:t>BCR344</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Additional Magnet Rework</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$270,065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4956341"/>
                  </a:ext>
                </a:extLst>
              </a:tr>
              <a:tr h="188326">
                <a:tc>
                  <a:txBody>
                    <a:bodyPr/>
                    <a:lstStyle/>
                    <a:p>
                      <a:pPr algn="l" fontAlgn="b"/>
                      <a:r>
                        <a:rPr lang="en-US" sz="1000" u="none" strike="noStrike">
                          <a:effectLst/>
                        </a:rPr>
                        <a:t>BCR349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BNL and LBNL FY24 Rate Adjustments</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$3,522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23</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713337272"/>
                  </a:ext>
                </a:extLst>
              </a:tr>
              <a:tr h="188326">
                <a:tc>
                  <a:txBody>
                    <a:bodyPr/>
                    <a:lstStyle/>
                    <a:p>
                      <a:pPr algn="l" fontAlgn="b"/>
                      <a:r>
                        <a:rPr lang="en-US" sz="1000" u="none" strike="noStrike">
                          <a:effectLst/>
                        </a:rPr>
                        <a:t>BCR352</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Critical DR on MQXFA-17 and other Schedule Impacts to WBS 302.2</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$147,865</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68</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603456380"/>
                  </a:ext>
                </a:extLst>
              </a:tr>
              <a:tr h="188326">
                <a:tc>
                  <a:txBody>
                    <a:bodyPr/>
                    <a:lstStyle/>
                    <a:p>
                      <a:pPr algn="l" fontAlgn="b"/>
                      <a:r>
                        <a:rPr lang="en-US" sz="1000" u="none" strike="noStrike">
                          <a:effectLst/>
                        </a:rPr>
                        <a:t>BCR348</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Magnet Spare Parts Order</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$336,126</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026988654"/>
                  </a:ext>
                </a:extLst>
              </a:tr>
              <a:tr h="188326">
                <a:tc>
                  <a:txBody>
                    <a:bodyPr/>
                    <a:lstStyle/>
                    <a:p>
                      <a:pPr algn="l" fontAlgn="b"/>
                      <a:r>
                        <a:rPr lang="en-US" sz="1000" u="none" strike="noStrike">
                          <a:effectLst/>
                        </a:rPr>
                        <a:t>BCR359</a:t>
                      </a:r>
                      <a:endParaRPr lang="en-US" sz="1000" b="1" i="0" u="none" strike="noStrike">
                        <a:solidFill>
                          <a:srgbClr val="000000"/>
                        </a:solidFill>
                        <a:effectLst/>
                        <a:latin typeface="Calibri" panose="020F0502020204030204" pitchFamily="34" charset="0"/>
                      </a:endParaRPr>
                    </a:p>
                  </a:txBody>
                  <a:tcPr marL="9026" marR="9026" marT="9026" marB="0" anchor="b"/>
                </a:tc>
                <a:tc>
                  <a:txBody>
                    <a:bodyPr/>
                    <a:lstStyle/>
                    <a:p>
                      <a:pPr algn="l" fontAlgn="b"/>
                      <a:r>
                        <a:rPr lang="en-US" sz="1000" u="none" strike="noStrike">
                          <a:effectLst/>
                        </a:rPr>
                        <a:t>ETC - Spring 2024 - Control Account 302.2.07</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$116,924</a:t>
                      </a:r>
                      <a:endParaRPr lang="en-US" sz="1000" b="0" i="0" u="none" strike="noStrike">
                        <a:solidFill>
                          <a:srgbClr val="000000"/>
                        </a:solidFill>
                        <a:effectLst/>
                        <a:latin typeface="Calibri" panose="020F0502020204030204" pitchFamily="34" charset="0"/>
                      </a:endParaRPr>
                    </a:p>
                  </a:txBody>
                  <a:tcPr marL="9026" marR="9026" marT="9026" marB="0" anchor="b"/>
                </a:tc>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820744723"/>
                  </a:ext>
                </a:extLst>
              </a:tr>
              <a:tr h="188326">
                <a:tc>
                  <a:txBody>
                    <a:bodyPr/>
                    <a:lstStyle/>
                    <a:p>
                      <a:pPr algn="l" fontAlgn="b"/>
                      <a:r>
                        <a:rPr lang="en-US" sz="1000" u="none" strike="noStrike">
                          <a:effectLst/>
                          <a:highlight>
                            <a:srgbClr val="C9C9C9"/>
                          </a:highlight>
                        </a:rPr>
                        <a:t>TOTAL</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a:effectLst/>
                          <a:highlight>
                            <a:srgbClr val="C9C9C9"/>
                          </a:highlight>
                        </a:rPr>
                        <a:t> </a:t>
                      </a:r>
                      <a:endParaRPr lang="en-US" sz="1000" b="0"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r" fontAlgn="b"/>
                      <a:r>
                        <a:rPr lang="en-US" sz="1000" u="none" strike="noStrike">
                          <a:effectLst/>
                          <a:highlight>
                            <a:srgbClr val="C9C9C9"/>
                          </a:highlight>
                        </a:rPr>
                        <a:t>$1,248,156</a:t>
                      </a:r>
                      <a:endParaRPr lang="en-US" sz="1000" b="1" i="0" u="none" strike="noStrike">
                        <a:solidFill>
                          <a:srgbClr val="000000"/>
                        </a:solidFill>
                        <a:effectLst/>
                        <a:highlight>
                          <a:srgbClr val="C9C9C9"/>
                        </a:highlight>
                        <a:latin typeface="Calibri" panose="020F0502020204030204" pitchFamily="34" charset="0"/>
                      </a:endParaRPr>
                    </a:p>
                  </a:txBody>
                  <a:tcPr marL="9026" marR="9026" marT="9026" marB="0" anchor="b"/>
                </a:tc>
                <a:tc>
                  <a:txBody>
                    <a:bodyPr/>
                    <a:lstStyle/>
                    <a:p>
                      <a:pPr algn="l" fontAlgn="b"/>
                      <a:r>
                        <a:rPr lang="en-US" sz="1000" u="none" strike="noStrike" dirty="0">
                          <a:effectLst/>
                          <a:highlight>
                            <a:srgbClr val="C9C9C9"/>
                          </a:highlight>
                        </a:rPr>
                        <a:t> </a:t>
                      </a:r>
                      <a:endParaRPr lang="en-US" sz="1000" b="0" i="0" u="none" strike="noStrike" dirty="0">
                        <a:solidFill>
                          <a:srgbClr val="000000"/>
                        </a:solidFill>
                        <a:effectLst/>
                        <a:highlight>
                          <a:srgbClr val="C9C9C9"/>
                        </a:highlight>
                        <a:latin typeface="Calibri" panose="020F0502020204030204" pitchFamily="34" charset="0"/>
                      </a:endParaRPr>
                    </a:p>
                  </a:txBody>
                  <a:tcPr marL="9026" marR="9026" marT="9026" marB="0" anchor="b"/>
                </a:tc>
                <a:extLst>
                  <a:ext uri="{0D108BD9-81ED-4DB2-BD59-A6C34878D82A}">
                    <a16:rowId xmlns:a16="http://schemas.microsoft.com/office/drawing/2014/main" val="2284520734"/>
                  </a:ext>
                </a:extLst>
              </a:tr>
            </a:tbl>
          </a:graphicData>
        </a:graphic>
      </p:graphicFrame>
    </p:spTree>
    <p:extLst>
      <p:ext uri="{BB962C8B-B14F-4D97-AF65-F5344CB8AC3E}">
        <p14:creationId xmlns:p14="http://schemas.microsoft.com/office/powerpoint/2010/main" val="213846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3002A41-D7BB-AD6B-9871-FA6715E2B962}"/>
              </a:ext>
            </a:extLst>
          </p:cNvPr>
          <p:cNvGraphicFramePr>
            <a:graphicFrameLocks noGrp="1"/>
          </p:cNvGraphicFramePr>
          <p:nvPr>
            <p:ph idx="1"/>
            <p:extLst>
              <p:ext uri="{D42A27DB-BD31-4B8C-83A1-F6EECF244321}">
                <p14:modId xmlns:p14="http://schemas.microsoft.com/office/powerpoint/2010/main" val="2467216673"/>
              </p:ext>
            </p:extLst>
          </p:nvPr>
        </p:nvGraphicFramePr>
        <p:xfrm>
          <a:off x="430630" y="3039496"/>
          <a:ext cx="8076892" cy="1010920"/>
        </p:xfrm>
        <a:graphic>
          <a:graphicData uri="http://schemas.openxmlformats.org/drawingml/2006/table">
            <a:tbl>
              <a:tblPr firstRow="1" bandRow="1">
                <a:tableStyleId>{5C22544A-7EE6-4342-B048-85BDC9FD1C3A}</a:tableStyleId>
              </a:tblPr>
              <a:tblGrid>
                <a:gridCol w="1171245">
                  <a:extLst>
                    <a:ext uri="{9D8B030D-6E8A-4147-A177-3AD203B41FA5}">
                      <a16:colId xmlns:a16="http://schemas.microsoft.com/office/drawing/2014/main" val="3530940897"/>
                    </a:ext>
                  </a:extLst>
                </a:gridCol>
                <a:gridCol w="5679542">
                  <a:extLst>
                    <a:ext uri="{9D8B030D-6E8A-4147-A177-3AD203B41FA5}">
                      <a16:colId xmlns:a16="http://schemas.microsoft.com/office/drawing/2014/main" val="1792853312"/>
                    </a:ext>
                  </a:extLst>
                </a:gridCol>
                <a:gridCol w="1226105">
                  <a:extLst>
                    <a:ext uri="{9D8B030D-6E8A-4147-A177-3AD203B41FA5}">
                      <a16:colId xmlns:a16="http://schemas.microsoft.com/office/drawing/2014/main" val="2750998835"/>
                    </a:ext>
                  </a:extLst>
                </a:gridCol>
              </a:tblGrid>
              <a:tr h="370840">
                <a:tc>
                  <a:txBody>
                    <a:bodyPr/>
                    <a:lstStyle/>
                    <a:p>
                      <a:pPr algn="ctr"/>
                      <a:r>
                        <a:rPr lang="en-US" dirty="0"/>
                        <a:t>WBS</a:t>
                      </a:r>
                    </a:p>
                  </a:txBody>
                  <a:tcPr/>
                </a:tc>
                <a:tc>
                  <a:txBody>
                    <a:bodyPr/>
                    <a:lstStyle/>
                    <a:p>
                      <a:pPr algn="ctr"/>
                      <a:r>
                        <a:rPr lang="en-US" dirty="0"/>
                        <a:t>EAC Manual Adjustment Description</a:t>
                      </a:r>
                    </a:p>
                  </a:txBody>
                  <a:tcPr/>
                </a:tc>
                <a:tc>
                  <a:txBody>
                    <a:bodyPr/>
                    <a:lstStyle/>
                    <a:p>
                      <a:pPr algn="ctr"/>
                      <a:r>
                        <a:rPr lang="en-US" dirty="0"/>
                        <a:t>Cost ($k)</a:t>
                      </a:r>
                    </a:p>
                  </a:txBody>
                  <a:tcPr/>
                </a:tc>
                <a:extLst>
                  <a:ext uri="{0D108BD9-81ED-4DB2-BD59-A6C34878D82A}">
                    <a16:rowId xmlns:a16="http://schemas.microsoft.com/office/drawing/2014/main" val="3549602018"/>
                  </a:ext>
                </a:extLst>
              </a:tr>
              <a:tr h="326017">
                <a:tc>
                  <a:txBody>
                    <a:bodyPr/>
                    <a:lstStyle/>
                    <a:p>
                      <a:pPr algn="ctr"/>
                      <a:r>
                        <a:rPr lang="en-US" dirty="0"/>
                        <a:t>302.2.07</a:t>
                      </a:r>
                    </a:p>
                  </a:txBody>
                  <a:tcPr/>
                </a:tc>
                <a:tc>
                  <a:txBody>
                    <a:bodyPr/>
                    <a:lstStyle/>
                    <a:p>
                      <a:r>
                        <a:rPr lang="en-US" sz="1800" b="0" i="0" u="none" strike="noStrike" kern="1200" dirty="0">
                          <a:solidFill>
                            <a:schemeClr val="dk1"/>
                          </a:solidFill>
                          <a:effectLst/>
                          <a:latin typeface="+mn-lt"/>
                          <a:ea typeface="+mn-ea"/>
                          <a:cs typeface="+mn-cs"/>
                        </a:rPr>
                        <a:t>Rework of 1 additional magnet to maintain magnet yield assumptions in WBS dictionary</a:t>
                      </a:r>
                      <a:endParaRPr lang="en-US" b="0" dirty="0"/>
                    </a:p>
                  </a:txBody>
                  <a:tcPr/>
                </a:tc>
                <a:tc>
                  <a:txBody>
                    <a:bodyPr/>
                    <a:lstStyle/>
                    <a:p>
                      <a:pPr algn="ctr"/>
                      <a:r>
                        <a:rPr lang="en-US" dirty="0">
                          <a:solidFill>
                            <a:schemeClr val="tx1"/>
                          </a:solidFill>
                        </a:rPr>
                        <a:t>352</a:t>
                      </a:r>
                    </a:p>
                  </a:txBody>
                  <a:tcPr/>
                </a:tc>
                <a:extLst>
                  <a:ext uri="{0D108BD9-81ED-4DB2-BD59-A6C34878D82A}">
                    <a16:rowId xmlns:a16="http://schemas.microsoft.com/office/drawing/2014/main" val="302803267"/>
                  </a:ext>
                </a:extLst>
              </a:tr>
            </a:tbl>
          </a:graphicData>
        </a:graphic>
      </p:graphicFrame>
      <p:sp>
        <p:nvSpPr>
          <p:cNvPr id="5" name="Slide Number Placeholder 4">
            <a:extLst>
              <a:ext uri="{FF2B5EF4-FFF2-40B4-BE49-F238E27FC236}">
                <a16:creationId xmlns:a16="http://schemas.microsoft.com/office/drawing/2014/main" id="{EEC4ACA3-1068-2472-150E-9F918795BCCA}"/>
              </a:ext>
            </a:extLst>
          </p:cNvPr>
          <p:cNvSpPr>
            <a:spLocks noGrp="1"/>
          </p:cNvSpPr>
          <p:nvPr>
            <p:ph type="sldNum" sz="quarter" idx="12"/>
          </p:nvPr>
        </p:nvSpPr>
        <p:spPr/>
        <p:txBody>
          <a:bodyPr/>
          <a:lstStyle/>
          <a:p>
            <a:fld id="{BFDCA1C4-9514-7B4F-976F-D92F7E296653}" type="slidenum">
              <a:rPr lang="fr-FR" smtClean="0">
                <a:solidFill>
                  <a:schemeClr val="bg1"/>
                </a:solidFill>
              </a:rPr>
              <a:pPr/>
              <a:t>22</a:t>
            </a:fld>
            <a:endParaRPr lang="fr-FR" dirty="0">
              <a:solidFill>
                <a:schemeClr val="bg1"/>
              </a:solidFill>
            </a:endParaRPr>
          </a:p>
        </p:txBody>
      </p:sp>
      <p:pic>
        <p:nvPicPr>
          <p:cNvPr id="7" name="Picture 6">
            <a:extLst>
              <a:ext uri="{FF2B5EF4-FFF2-40B4-BE49-F238E27FC236}">
                <a16:creationId xmlns:a16="http://schemas.microsoft.com/office/drawing/2014/main" id="{84F0E613-F29C-C059-42D6-294972A9D9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
        <p:nvSpPr>
          <p:cNvPr id="12" name="Title 1">
            <a:extLst>
              <a:ext uri="{FF2B5EF4-FFF2-40B4-BE49-F238E27FC236}">
                <a16:creationId xmlns:a16="http://schemas.microsoft.com/office/drawing/2014/main" id="{4AB2677F-B877-794E-D21A-DCA0B0C70365}"/>
              </a:ext>
            </a:extLst>
          </p:cNvPr>
          <p:cNvSpPr>
            <a:spLocks noGrp="1"/>
          </p:cNvSpPr>
          <p:nvPr>
            <p:ph type="title"/>
          </p:nvPr>
        </p:nvSpPr>
        <p:spPr>
          <a:xfrm>
            <a:off x="612000" y="180000"/>
            <a:ext cx="7920000" cy="720000"/>
          </a:xfrm>
        </p:spPr>
        <p:txBody>
          <a:bodyPr/>
          <a:lstStyle/>
          <a:p>
            <a:r>
              <a:rPr lang="en-US" dirty="0"/>
              <a:t>WBS 302.2.07: EAC Manual Adjustments</a:t>
            </a:r>
          </a:p>
        </p:txBody>
      </p:sp>
      <p:sp>
        <p:nvSpPr>
          <p:cNvPr id="2" name="Content Placeholder 2">
            <a:extLst>
              <a:ext uri="{FF2B5EF4-FFF2-40B4-BE49-F238E27FC236}">
                <a16:creationId xmlns:a16="http://schemas.microsoft.com/office/drawing/2014/main" id="{1F1BC8DA-1A62-3800-7D05-3642FF0EEDD6}"/>
              </a:ext>
            </a:extLst>
          </p:cNvPr>
          <p:cNvSpPr txBox="1">
            <a:spLocks/>
          </p:cNvSpPr>
          <p:nvPr/>
        </p:nvSpPr>
        <p:spPr>
          <a:xfrm>
            <a:off x="587522" y="1242832"/>
            <a:ext cx="7920000" cy="645100"/>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very recent issue encountered during testing of MQXFA17 led to the following manual EAC adjustment</a:t>
            </a:r>
          </a:p>
          <a:p>
            <a:pPr lvl="1"/>
            <a:r>
              <a:rPr lang="en-US" sz="1800" dirty="0"/>
              <a:t>A BCR will be processed to account for this additional cost.</a:t>
            </a:r>
          </a:p>
        </p:txBody>
      </p:sp>
      <p:sp>
        <p:nvSpPr>
          <p:cNvPr id="4" name="Footer Placeholder 3">
            <a:extLst>
              <a:ext uri="{FF2B5EF4-FFF2-40B4-BE49-F238E27FC236}">
                <a16:creationId xmlns:a16="http://schemas.microsoft.com/office/drawing/2014/main" id="{C931F69F-64EA-55B6-5801-6B110FDADD28}"/>
              </a:ext>
            </a:extLst>
          </p:cNvPr>
          <p:cNvSpPr>
            <a:spLocks noGrp="1"/>
          </p:cNvSpPr>
          <p:nvPr>
            <p:ph type="ftr" sz="quarter" idx="11"/>
          </p:nvPr>
        </p:nvSpPr>
        <p:spPr>
          <a:xfrm>
            <a:off x="1916577" y="6356350"/>
            <a:ext cx="6627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DOE IPR  – July 23–25, 2024</a:t>
            </a:r>
            <a:endParaRPr lang="en-GB" noProof="0" dirty="0"/>
          </a:p>
        </p:txBody>
      </p:sp>
      <p:sp>
        <p:nvSpPr>
          <p:cNvPr id="3" name="TextBox 2">
            <a:extLst>
              <a:ext uri="{FF2B5EF4-FFF2-40B4-BE49-F238E27FC236}">
                <a16:creationId xmlns:a16="http://schemas.microsoft.com/office/drawing/2014/main" id="{870342DD-5A99-CDEA-65DD-6003FFE2F272}"/>
              </a:ext>
            </a:extLst>
          </p:cNvPr>
          <p:cNvSpPr txBox="1"/>
          <p:nvPr/>
        </p:nvSpPr>
        <p:spPr>
          <a:xfrm>
            <a:off x="7882116" y="-9708"/>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37934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2564904"/>
            <a:ext cx="8604956" cy="3057203"/>
          </a:xfrm>
        </p:spPr>
        <p:txBody>
          <a:bodyPr>
            <a:normAutofit/>
          </a:bodyPr>
          <a:lstStyle/>
          <a:p>
            <a:r>
              <a:rPr lang="en-US" sz="2400" dirty="0"/>
              <a:t>The variance at complete is currently at ~2.4%</a:t>
            </a:r>
          </a:p>
          <a:p>
            <a:pPr lvl="1"/>
            <a:r>
              <a:rPr lang="en-US" sz="2000" dirty="0"/>
              <a:t>The variance at completion includes variances to-date as well as manual EAC adjustments</a:t>
            </a:r>
          </a:p>
          <a:p>
            <a:pPr lvl="1"/>
            <a:r>
              <a:rPr lang="en-US" sz="2000" dirty="0"/>
              <a:t>A magnet rework has been added as manual EAC adjustment has been added for MQXFA17 rework, which we know will be required given the recent test results of the magnet.</a:t>
            </a:r>
          </a:p>
          <a:p>
            <a:pPr lvl="2"/>
            <a:r>
              <a:rPr lang="en-US" sz="1800" dirty="0"/>
              <a:t>A BCR will be processed in the near future to adjust the BAC accordingly.</a:t>
            </a:r>
          </a:p>
          <a:p>
            <a:pPr lvl="1"/>
            <a:r>
              <a:rPr lang="en-US" sz="2000" dirty="0"/>
              <a:t>Once the BCR is processed, the VAC will be at ~1.3%</a:t>
            </a:r>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A842855-3DC0-ADBE-4B3F-8B4A5F96A91F}"/>
              </a:ext>
            </a:extLst>
          </p:cNvPr>
          <p:cNvSpPr txBox="1"/>
          <p:nvPr/>
        </p:nvSpPr>
        <p:spPr>
          <a:xfrm>
            <a:off x="7901051"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0" name="Picture 9">
            <a:extLst>
              <a:ext uri="{FF2B5EF4-FFF2-40B4-BE49-F238E27FC236}">
                <a16:creationId xmlns:a16="http://schemas.microsoft.com/office/drawing/2014/main" id="{3A2AD18C-BAFD-3CFC-3A14-10E8AAFAAA05}"/>
              </a:ext>
            </a:extLst>
          </p:cNvPr>
          <p:cNvPicPr>
            <a:picLocks noChangeAspect="1"/>
          </p:cNvPicPr>
          <p:nvPr/>
        </p:nvPicPr>
        <p:blipFill>
          <a:blip r:embed="rId2"/>
          <a:stretch>
            <a:fillRect/>
          </a:stretch>
        </p:blipFill>
        <p:spPr>
          <a:xfrm>
            <a:off x="1999464" y="1235893"/>
            <a:ext cx="4810944" cy="973475"/>
          </a:xfrm>
          <a:prstGeom prst="rect">
            <a:avLst/>
          </a:prstGeom>
        </p:spPr>
      </p:pic>
    </p:spTree>
    <p:extLst>
      <p:ext uri="{BB962C8B-B14F-4D97-AF65-F5344CB8AC3E}">
        <p14:creationId xmlns:p14="http://schemas.microsoft.com/office/powerpoint/2010/main" val="307341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
        <p:nvSpPr>
          <p:cNvPr id="3" name="TextBox 2">
            <a:extLst>
              <a:ext uri="{FF2B5EF4-FFF2-40B4-BE49-F238E27FC236}">
                <a16:creationId xmlns:a16="http://schemas.microsoft.com/office/drawing/2014/main" id="{FF603C22-0735-EF6E-781D-D8FC56458E4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B38D7FA3-B20D-ACDB-91FC-83C396D97C1D}"/>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8" name="Table 7">
            <a:extLst>
              <a:ext uri="{FF2B5EF4-FFF2-40B4-BE49-F238E27FC236}">
                <a16:creationId xmlns:a16="http://schemas.microsoft.com/office/drawing/2014/main" id="{92410F79-9CC9-9AFF-A74E-5AE17F0005B5}"/>
              </a:ext>
            </a:extLst>
          </p:cNvPr>
          <p:cNvGraphicFramePr>
            <a:graphicFrameLocks noGrp="1"/>
          </p:cNvGraphicFramePr>
          <p:nvPr>
            <p:extLst>
              <p:ext uri="{D42A27DB-BD31-4B8C-83A1-F6EECF244321}">
                <p14:modId xmlns:p14="http://schemas.microsoft.com/office/powerpoint/2010/main" val="3583050523"/>
              </p:ext>
            </p:extLst>
          </p:nvPr>
        </p:nvGraphicFramePr>
        <p:xfrm>
          <a:off x="1259632" y="3212976"/>
          <a:ext cx="7128793" cy="2959563"/>
        </p:xfrm>
        <a:graphic>
          <a:graphicData uri="http://schemas.openxmlformats.org/drawingml/2006/table">
            <a:tbl>
              <a:tblPr>
                <a:tableStyleId>{5C22544A-7EE6-4342-B048-85BDC9FD1C3A}</a:tableStyleId>
              </a:tblPr>
              <a:tblGrid>
                <a:gridCol w="763597">
                  <a:extLst>
                    <a:ext uri="{9D8B030D-6E8A-4147-A177-3AD203B41FA5}">
                      <a16:colId xmlns:a16="http://schemas.microsoft.com/office/drawing/2014/main" val="208269433"/>
                    </a:ext>
                  </a:extLst>
                </a:gridCol>
                <a:gridCol w="520378">
                  <a:extLst>
                    <a:ext uri="{9D8B030D-6E8A-4147-A177-3AD203B41FA5}">
                      <a16:colId xmlns:a16="http://schemas.microsoft.com/office/drawing/2014/main" val="2342136155"/>
                    </a:ext>
                  </a:extLst>
                </a:gridCol>
                <a:gridCol w="475127">
                  <a:extLst>
                    <a:ext uri="{9D8B030D-6E8A-4147-A177-3AD203B41FA5}">
                      <a16:colId xmlns:a16="http://schemas.microsoft.com/office/drawing/2014/main" val="4061652176"/>
                    </a:ext>
                  </a:extLst>
                </a:gridCol>
                <a:gridCol w="460044">
                  <a:extLst>
                    <a:ext uri="{9D8B030D-6E8A-4147-A177-3AD203B41FA5}">
                      <a16:colId xmlns:a16="http://schemas.microsoft.com/office/drawing/2014/main" val="1782728478"/>
                    </a:ext>
                  </a:extLst>
                </a:gridCol>
                <a:gridCol w="3687892">
                  <a:extLst>
                    <a:ext uri="{9D8B030D-6E8A-4147-A177-3AD203B41FA5}">
                      <a16:colId xmlns:a16="http://schemas.microsoft.com/office/drawing/2014/main" val="2628878495"/>
                    </a:ext>
                  </a:extLst>
                </a:gridCol>
                <a:gridCol w="565627">
                  <a:extLst>
                    <a:ext uri="{9D8B030D-6E8A-4147-A177-3AD203B41FA5}">
                      <a16:colId xmlns:a16="http://schemas.microsoft.com/office/drawing/2014/main" val="3081588336"/>
                    </a:ext>
                  </a:extLst>
                </a:gridCol>
                <a:gridCol w="656128">
                  <a:extLst>
                    <a:ext uri="{9D8B030D-6E8A-4147-A177-3AD203B41FA5}">
                      <a16:colId xmlns:a16="http://schemas.microsoft.com/office/drawing/2014/main" val="1249767276"/>
                    </a:ext>
                  </a:extLst>
                </a:gridCol>
              </a:tblGrid>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Dress master keys to reduce risk of bladdes/magnetic shims getting stuck</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7309965"/>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Splice box first and second layers. Took temp measurements across joint (two points) for all joints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4/5/24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5737744"/>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Some master keys bowed significantly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148555"/>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1182261"/>
                  </a:ext>
                </a:extLst>
              </a:tr>
              <a:tr h="11382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Radial layer torn on Left pad-collar during shim removal; replaced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728040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Modify WI steps for shims removal to reduce risk of tearing radial layers - loosen bolts slightly prior to pulling shims if too tight.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8619234"/>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Axial center alignment off during coil pack build (leading to offsets of 3/8" and 7/8" on LE/RE respectively). Coil pack rebuilt.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65278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ECN</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-0695</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Mark coil center point with thin Sharpie only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4/17/24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3440426"/>
                  </a:ext>
                </a:extLst>
              </a:tr>
              <a:tr h="227659">
                <a:tc>
                  <a:txBody>
                    <a:bodyPr/>
                    <a:lstStyle/>
                    <a:p>
                      <a:pPr algn="l" fontAlgn="b"/>
                      <a:r>
                        <a:rPr lang="en-US" sz="700" u="none" strike="noStrike" dirty="0">
                          <a:effectLst/>
                          <a:highlight>
                            <a:srgbClr val="C6EFCE"/>
                          </a:highlight>
                        </a:rPr>
                        <a:t>Closed, Approved</a:t>
                      </a:r>
                      <a:endParaRPr lang="en-US" sz="700" b="0" i="0" u="none" strike="noStrike" dirty="0">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-0696</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Final SG pre-shipping readings taken; Q1 Coil (150) FBG has low signals (not broken), so several channels do not read</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4/24/24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23219492"/>
                  </a:ext>
                </a:extLst>
              </a:tr>
              <a:tr h="227659">
                <a:tc>
                  <a:txBody>
                    <a:bodyPr/>
                    <a:lstStyle/>
                    <a:p>
                      <a:pPr algn="l" fontAlgn="b"/>
                      <a:r>
                        <a:rPr lang="en-US" sz="700" u="none" strike="noStrike">
                          <a:effectLst/>
                          <a:highlight>
                            <a:srgbClr val="C6EFCE"/>
                          </a:highlight>
                        </a:rPr>
                        <a:t>Closed, Approved</a:t>
                      </a:r>
                      <a:endParaRPr lang="en-US" sz="700" b="0" i="0" u="none" strike="noStrike">
                        <a:solidFill>
                          <a:srgbClr val="006100"/>
                        </a:solidFill>
                        <a:effectLst/>
                        <a:highlight>
                          <a:srgbClr val="C6EFCE"/>
                        </a:highligh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-0697</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 rubber shims used when clamping crate brace fixtures, so braces loose and some clamps damaged and need replacement; dirt inside crate; plastic sheet missing</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602372"/>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-0698</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Full assembly MM harmonic b3 out of spec (followup to coilpack MM NCR-0660)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4/29/24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5178331"/>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dirty="0">
                          <a:effectLst/>
                        </a:rPr>
                        <a:t>MQXFA</a:t>
                      </a:r>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DEV</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-0699</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Use a stone and long SST brake line to dress burrs inside the load key slots in master keys, along with 0.008" shims.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088022"/>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-0700</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Reglue G11 layer on RH and LH because dust in glue under Kapton layers; then reglue the G11 pieces on RH and LH due to high spots.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5/16/24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6223706"/>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-0701</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Protruding epoxy plugs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1142026"/>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 Shockwatch indicators tripped, RE PH wires unsecured, epoxy on leads not trimmed to 1/2"</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77124480"/>
                  </a:ext>
                </a:extLst>
              </a:tr>
              <a:tr h="11382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-0703</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 protruding metal pins in coil keyway</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a:effectLst/>
                        </a:rPr>
                        <a:t>5/20/24</a:t>
                      </a:r>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04356420"/>
                  </a:ext>
                </a:extLst>
              </a:tr>
              <a:tr h="227659">
                <a:tc>
                  <a:txBody>
                    <a:bodyPr/>
                    <a:lstStyle/>
                    <a:p>
                      <a:pPr algn="l" fontAlgn="b"/>
                      <a:r>
                        <a:rPr lang="en-US" sz="700" u="none" strike="noStrike">
                          <a:effectLst/>
                        </a:rPr>
                        <a:t>In process</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MQXFA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NCR</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-0704</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35 mm gauge block left in after axial endplate installation, now wedged behind Q4 corner of LE axial end plate</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Non-critical</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700" u="none" strike="noStrike" dirty="0">
                          <a:effectLst/>
                        </a:rPr>
                        <a:t>5/21/24</a:t>
                      </a:r>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8373912"/>
                  </a:ext>
                </a:extLst>
              </a:tr>
            </a:tbl>
          </a:graphicData>
        </a:graphic>
      </p:graphicFrame>
      <p:sp>
        <p:nvSpPr>
          <p:cNvPr id="9" name="TextBox 8">
            <a:extLst>
              <a:ext uri="{FF2B5EF4-FFF2-40B4-BE49-F238E27FC236}">
                <a16:creationId xmlns:a16="http://schemas.microsoft.com/office/drawing/2014/main" id="{3E42628C-20FA-D25F-1FE3-5F54DD4C7B33}"/>
              </a:ext>
            </a:extLst>
          </p:cNvPr>
          <p:cNvSpPr txBox="1"/>
          <p:nvPr/>
        </p:nvSpPr>
        <p:spPr>
          <a:xfrm>
            <a:off x="2627784" y="2874422"/>
            <a:ext cx="4896544" cy="338554"/>
          </a:xfrm>
          <a:prstGeom prst="rect">
            <a:avLst/>
          </a:prstGeom>
          <a:noFill/>
        </p:spPr>
        <p:txBody>
          <a:bodyPr wrap="square" rtlCol="0">
            <a:spAutoFit/>
          </a:bodyPr>
          <a:lstStyle/>
          <a:p>
            <a:r>
              <a:rPr lang="en-US" sz="1600" b="1" i="1" dirty="0"/>
              <a:t>Snapshot of the Change Record Tracker</a:t>
            </a:r>
          </a:p>
        </p:txBody>
      </p:sp>
    </p:spTree>
    <p:extLst>
      <p:ext uri="{BB962C8B-B14F-4D97-AF65-F5344CB8AC3E}">
        <p14:creationId xmlns:p14="http://schemas.microsoft.com/office/powerpoint/2010/main" val="320263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9E1A-6FF0-4B7F-A35A-EA916186353D}"/>
              </a:ext>
            </a:extLst>
          </p:cNvPr>
          <p:cNvSpPr>
            <a:spLocks noGrp="1"/>
          </p:cNvSpPr>
          <p:nvPr>
            <p:ph type="title"/>
          </p:nvPr>
        </p:nvSpPr>
        <p:spPr>
          <a:xfrm>
            <a:off x="612000" y="180000"/>
            <a:ext cx="8434800" cy="720000"/>
          </a:xfrm>
        </p:spPr>
        <p:txBody>
          <a:bodyPr/>
          <a:lstStyle/>
          <a:p>
            <a:r>
              <a:rPr lang="en-US" dirty="0"/>
              <a:t>WBS 302.02.07: Risks</a:t>
            </a:r>
          </a:p>
        </p:txBody>
      </p:sp>
      <p:sp>
        <p:nvSpPr>
          <p:cNvPr id="4" name="Slide Number Placeholder 3">
            <a:extLst>
              <a:ext uri="{FF2B5EF4-FFF2-40B4-BE49-F238E27FC236}">
                <a16:creationId xmlns:a16="http://schemas.microsoft.com/office/drawing/2014/main" id="{470C0B42-40AA-451D-B333-8CE81A2990E5}"/>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DB5F553B-39A6-4D5E-AE68-75B6B59870EC}"/>
              </a:ext>
            </a:extLst>
          </p:cNvPr>
          <p:cNvSpPr>
            <a:spLocks noGrp="1"/>
          </p:cNvSpPr>
          <p:nvPr>
            <p:ph type="ftr" sz="quarter" idx="3"/>
          </p:nvPr>
        </p:nvSpPr>
        <p:spPr/>
        <p:txBody>
          <a:bodyPr/>
          <a:lstStyle/>
          <a:p>
            <a:r>
              <a:rPr lang="en-US" dirty="0"/>
              <a:t>HL-LHC AUP DOE IPR  – July 23–25, 2024</a:t>
            </a:r>
            <a:endParaRPr lang="en-GB" dirty="0"/>
          </a:p>
        </p:txBody>
      </p:sp>
      <p:graphicFrame>
        <p:nvGraphicFramePr>
          <p:cNvPr id="8" name="Table 7">
            <a:extLst>
              <a:ext uri="{FF2B5EF4-FFF2-40B4-BE49-F238E27FC236}">
                <a16:creationId xmlns:a16="http://schemas.microsoft.com/office/drawing/2014/main" id="{D854FF6C-09AF-C761-064A-20162399C002}"/>
              </a:ext>
            </a:extLst>
          </p:cNvPr>
          <p:cNvGraphicFramePr>
            <a:graphicFrameLocks noGrp="1"/>
          </p:cNvGraphicFramePr>
          <p:nvPr>
            <p:extLst>
              <p:ext uri="{D42A27DB-BD31-4B8C-83A1-F6EECF244321}">
                <p14:modId xmlns:p14="http://schemas.microsoft.com/office/powerpoint/2010/main" val="2177940800"/>
              </p:ext>
            </p:extLst>
          </p:nvPr>
        </p:nvGraphicFramePr>
        <p:xfrm>
          <a:off x="179512" y="4797151"/>
          <a:ext cx="8784976" cy="936105"/>
        </p:xfrm>
        <a:graphic>
          <a:graphicData uri="http://schemas.openxmlformats.org/drawingml/2006/table">
            <a:tbl>
              <a:tblPr>
                <a:tableStyleId>{5C22544A-7EE6-4342-B048-85BDC9FD1C3A}</a:tableStyleId>
              </a:tblPr>
              <a:tblGrid>
                <a:gridCol w="1321050">
                  <a:extLst>
                    <a:ext uri="{9D8B030D-6E8A-4147-A177-3AD203B41FA5}">
                      <a16:colId xmlns:a16="http://schemas.microsoft.com/office/drawing/2014/main" val="4117349472"/>
                    </a:ext>
                  </a:extLst>
                </a:gridCol>
                <a:gridCol w="6456626">
                  <a:extLst>
                    <a:ext uri="{9D8B030D-6E8A-4147-A177-3AD203B41FA5}">
                      <a16:colId xmlns:a16="http://schemas.microsoft.com/office/drawing/2014/main" val="2279172978"/>
                    </a:ext>
                  </a:extLst>
                </a:gridCol>
                <a:gridCol w="1007300">
                  <a:extLst>
                    <a:ext uri="{9D8B030D-6E8A-4147-A177-3AD203B41FA5}">
                      <a16:colId xmlns:a16="http://schemas.microsoft.com/office/drawing/2014/main" val="2331833082"/>
                    </a:ext>
                  </a:extLst>
                </a:gridCol>
              </a:tblGrid>
              <a:tr h="312035">
                <a:tc>
                  <a:txBody>
                    <a:bodyPr/>
                    <a:lstStyle/>
                    <a:p>
                      <a:pPr algn="l" fontAlgn="b"/>
                      <a:r>
                        <a:rPr lang="en-US" sz="1200" b="1" kern="1200" dirty="0">
                          <a:solidFill>
                            <a:schemeClr val="accent5"/>
                          </a:solidFill>
                          <a:latin typeface="+mn-lt"/>
                          <a:ea typeface="+mn-ea"/>
                          <a:cs typeface="+mn-cs"/>
                        </a:rPr>
                        <a:t>RI-ID</a:t>
                      </a:r>
                    </a:p>
                  </a:txBody>
                  <a:tcPr marL="9525" marR="9525" marT="9525" marB="0" anchor="b"/>
                </a:tc>
                <a:tc>
                  <a:txBody>
                    <a:bodyPr/>
                    <a:lstStyle/>
                    <a:p>
                      <a:pPr algn="l" fontAlgn="b"/>
                      <a:r>
                        <a:rPr lang="en-US" sz="1200" b="1" kern="1200" dirty="0">
                          <a:solidFill>
                            <a:schemeClr val="accent5"/>
                          </a:solidFill>
                          <a:latin typeface="+mn-lt"/>
                          <a:ea typeface="+mn-ea"/>
                          <a:cs typeface="+mn-cs"/>
                        </a:rPr>
                        <a:t>Title</a:t>
                      </a:r>
                    </a:p>
                  </a:txBody>
                  <a:tcPr marL="9525" marR="9525" marT="9525" marB="0" anchor="b"/>
                </a:tc>
                <a:tc>
                  <a:txBody>
                    <a:bodyPr/>
                    <a:lstStyle/>
                    <a:p>
                      <a:pPr algn="l" fontAlgn="b"/>
                      <a:r>
                        <a:rPr lang="en-US" sz="1200" b="1" kern="1200" dirty="0">
                          <a:solidFill>
                            <a:schemeClr val="accent5"/>
                          </a:solidFill>
                          <a:latin typeface="+mn-lt"/>
                          <a:ea typeface="+mn-ea"/>
                          <a:cs typeface="+mn-cs"/>
                        </a:rPr>
                        <a:t>Risk Rank</a:t>
                      </a:r>
                    </a:p>
                  </a:txBody>
                  <a:tcPr marL="9525" marR="9525" marT="9525" marB="0" anchor="b"/>
                </a:tc>
                <a:extLst>
                  <a:ext uri="{0D108BD9-81ED-4DB2-BD59-A6C34878D82A}">
                    <a16:rowId xmlns:a16="http://schemas.microsoft.com/office/drawing/2014/main" val="229797047"/>
                  </a:ext>
                </a:extLst>
              </a:tr>
              <a:tr h="312035">
                <a:tc>
                  <a:txBody>
                    <a:bodyPr/>
                    <a:lstStyle/>
                    <a:p>
                      <a:pPr algn="l" fontAlgn="b"/>
                      <a:r>
                        <a:rPr lang="en-US" sz="1200" kern="1200" dirty="0">
                          <a:solidFill>
                            <a:schemeClr val="accent5"/>
                          </a:solidFill>
                          <a:latin typeface="+mn-lt"/>
                          <a:ea typeface="+mn-ea"/>
                          <a:cs typeface="+mn-cs"/>
                        </a:rPr>
                        <a:t>RT-302-2-07-007</a:t>
                      </a:r>
                    </a:p>
                  </a:txBody>
                  <a:tcPr marL="9525" marR="9525" marT="9525" marB="0" anchor="b"/>
                </a:tc>
                <a:tc>
                  <a:txBody>
                    <a:bodyPr/>
                    <a:lstStyle/>
                    <a:p>
                      <a:pPr algn="l" fontAlgn="b"/>
                      <a:r>
                        <a:rPr lang="en-US" sz="1200" kern="1200" dirty="0">
                          <a:solidFill>
                            <a:schemeClr val="accent5"/>
                          </a:solidFill>
                          <a:latin typeface="+mn-lt"/>
                          <a:ea typeface="+mn-ea"/>
                          <a:cs typeface="+mn-cs"/>
                        </a:rPr>
                        <a:t>Magnet coil-pack disassembly and reassembly needed to meet the requirements</a:t>
                      </a:r>
                    </a:p>
                  </a:txBody>
                  <a:tcPr marL="9525" marR="9525" marT="9525" marB="0" anchor="b"/>
                </a:tc>
                <a:tc>
                  <a:txBody>
                    <a:bodyPr/>
                    <a:lstStyle/>
                    <a:p>
                      <a:pPr algn="l" fontAlgn="b"/>
                      <a:r>
                        <a:rPr lang="en-US" sz="1200" kern="1200" dirty="0">
                          <a:solidFill>
                            <a:schemeClr val="accent5"/>
                          </a:solidFill>
                          <a:latin typeface="+mn-lt"/>
                          <a:ea typeface="+mn-ea"/>
                          <a:cs typeface="+mn-cs"/>
                        </a:rPr>
                        <a:t>2 (Medium)</a:t>
                      </a:r>
                    </a:p>
                  </a:txBody>
                  <a:tcPr marL="9525" marR="9525" marT="9525" marB="0" anchor="b"/>
                </a:tc>
                <a:extLst>
                  <a:ext uri="{0D108BD9-81ED-4DB2-BD59-A6C34878D82A}">
                    <a16:rowId xmlns:a16="http://schemas.microsoft.com/office/drawing/2014/main" val="1022184637"/>
                  </a:ext>
                </a:extLst>
              </a:tr>
              <a:tr h="312035">
                <a:tc>
                  <a:txBody>
                    <a:bodyPr/>
                    <a:lstStyle/>
                    <a:p>
                      <a:pPr algn="l" fontAlgn="b"/>
                      <a:r>
                        <a:rPr lang="en-US" sz="1200" kern="1200" dirty="0">
                          <a:solidFill>
                            <a:schemeClr val="accent5"/>
                          </a:solidFill>
                          <a:latin typeface="+mn-lt"/>
                          <a:ea typeface="+mn-ea"/>
                          <a:cs typeface="+mn-cs"/>
                        </a:rPr>
                        <a:t>RT-302-2-07-002</a:t>
                      </a:r>
                    </a:p>
                  </a:txBody>
                  <a:tcPr marL="9525" marR="9525" marT="9525" marB="0" anchor="b"/>
                </a:tc>
                <a:tc>
                  <a:txBody>
                    <a:bodyPr/>
                    <a:lstStyle/>
                    <a:p>
                      <a:pPr algn="l" fontAlgn="b"/>
                      <a:r>
                        <a:rPr lang="en-US" sz="1200" kern="1200" dirty="0">
                          <a:solidFill>
                            <a:schemeClr val="accent5"/>
                          </a:solidFill>
                          <a:latin typeface="+mn-lt"/>
                          <a:ea typeface="+mn-ea"/>
                          <a:cs typeface="+mn-cs"/>
                        </a:rPr>
                        <a:t>Bladder pressurizing system failure</a:t>
                      </a:r>
                    </a:p>
                  </a:txBody>
                  <a:tcPr marL="9525" marR="9525" marT="9525" marB="0" anchor="b"/>
                </a:tc>
                <a:tc>
                  <a:txBody>
                    <a:bodyPr/>
                    <a:lstStyle/>
                    <a:p>
                      <a:pPr algn="l" fontAlgn="b"/>
                      <a:r>
                        <a:rPr lang="en-US" sz="1200" kern="1200" dirty="0">
                          <a:solidFill>
                            <a:schemeClr val="accent5"/>
                          </a:solidFill>
                          <a:latin typeface="+mn-lt"/>
                          <a:ea typeface="+mn-ea"/>
                          <a:cs typeface="+mn-cs"/>
                        </a:rPr>
                        <a:t>1 (Low)</a:t>
                      </a:r>
                    </a:p>
                  </a:txBody>
                  <a:tcPr marL="9525" marR="9525" marT="9525" marB="0" anchor="b"/>
                </a:tc>
                <a:extLst>
                  <a:ext uri="{0D108BD9-81ED-4DB2-BD59-A6C34878D82A}">
                    <a16:rowId xmlns:a16="http://schemas.microsoft.com/office/drawing/2014/main" val="3449483609"/>
                  </a:ext>
                </a:extLst>
              </a:tr>
            </a:tbl>
          </a:graphicData>
        </a:graphic>
      </p:graphicFrame>
      <p:sp>
        <p:nvSpPr>
          <p:cNvPr id="3" name="Content Placeholder 2">
            <a:extLst>
              <a:ext uri="{FF2B5EF4-FFF2-40B4-BE49-F238E27FC236}">
                <a16:creationId xmlns:a16="http://schemas.microsoft.com/office/drawing/2014/main" id="{4CBE8A23-08E7-3191-7695-BEEC4B22C321}"/>
              </a:ext>
            </a:extLst>
          </p:cNvPr>
          <p:cNvSpPr>
            <a:spLocks noGrp="1"/>
          </p:cNvSpPr>
          <p:nvPr>
            <p:ph idx="1"/>
          </p:nvPr>
        </p:nvSpPr>
        <p:spPr>
          <a:xfrm>
            <a:off x="467544" y="1219200"/>
            <a:ext cx="8064456" cy="3505944"/>
          </a:xfrm>
        </p:spPr>
        <p:txBody>
          <a:bodyPr>
            <a:normAutofit fontScale="70000" lnSpcReduction="20000"/>
          </a:bodyPr>
          <a:lstStyle/>
          <a:p>
            <a:r>
              <a:rPr lang="en-US" sz="2400" dirty="0"/>
              <a:t>Magnet coil-pack disassembly/reassembly to meet requirements is a risk that has manifested</a:t>
            </a:r>
          </a:p>
          <a:p>
            <a:pPr lvl="1"/>
            <a:r>
              <a:rPr lang="en-US" sz="2600" dirty="0"/>
              <a:t>Mitigations:</a:t>
            </a:r>
          </a:p>
          <a:p>
            <a:pPr lvl="2"/>
            <a:r>
              <a:rPr lang="en-US" sz="1900" dirty="0"/>
              <a:t>Improve training of staff to avoid mistakes that require rework</a:t>
            </a:r>
          </a:p>
          <a:p>
            <a:pPr lvl="2"/>
            <a:r>
              <a:rPr lang="en-US" sz="1900" dirty="0"/>
              <a:t>Properly chosen intermediate QC steps added in the assembly procedures </a:t>
            </a:r>
          </a:p>
          <a:p>
            <a:pPr lvl="2"/>
            <a:endParaRPr lang="en-US" sz="1600" dirty="0"/>
          </a:p>
          <a:p>
            <a:r>
              <a:rPr lang="en-US" sz="2400" dirty="0"/>
              <a:t>Bladder pressurizing system failure has occurred</a:t>
            </a:r>
          </a:p>
          <a:p>
            <a:pPr lvl="1"/>
            <a:r>
              <a:rPr lang="en-US" sz="2600" dirty="0"/>
              <a:t>Mitigation:</a:t>
            </a:r>
          </a:p>
          <a:p>
            <a:pPr lvl="2"/>
            <a:r>
              <a:rPr lang="en-US" sz="1900" dirty="0"/>
              <a:t> included procurement of a spare system; result was negligible down time</a:t>
            </a:r>
          </a:p>
          <a:p>
            <a:pPr lvl="2"/>
            <a:r>
              <a:rPr lang="en-US" sz="1900" dirty="0"/>
              <a:t>Original bladder pressurizing system has been repaired, serves as spare</a:t>
            </a:r>
          </a:p>
          <a:p>
            <a:pPr lvl="2"/>
            <a:endParaRPr lang="en-US" sz="1900" dirty="0"/>
          </a:p>
          <a:p>
            <a:r>
              <a:rPr lang="en-US" sz="2400" i="1" dirty="0"/>
              <a:t>We have systematically performed a PFMEA of our assembly processes</a:t>
            </a:r>
            <a:endParaRPr lang="en-US" sz="2700" i="1" dirty="0"/>
          </a:p>
          <a:p>
            <a:pPr lvl="1"/>
            <a:r>
              <a:rPr lang="en-US" sz="2000" i="1" dirty="0"/>
              <a:t>Reviewed all major Work Instructions with key engineers, technicians, and QA/QC staff from LBNL and FNAL</a:t>
            </a:r>
          </a:p>
          <a:p>
            <a:pPr lvl="1"/>
            <a:r>
              <a:rPr lang="en-US" sz="2000" i="1" dirty="0"/>
              <a:t>Resulting discussions led to improvements in our WI documents and in our training of new staff on the project</a:t>
            </a:r>
          </a:p>
          <a:p>
            <a:endParaRPr lang="en-US" sz="2400" dirty="0"/>
          </a:p>
          <a:p>
            <a:endParaRPr lang="en-US" sz="2700" dirty="0"/>
          </a:p>
          <a:p>
            <a:endParaRPr lang="en-US" sz="2400" dirty="0"/>
          </a:p>
          <a:p>
            <a:pPr marL="0" indent="0">
              <a:buNone/>
            </a:pPr>
            <a:endParaRPr lang="en-US" sz="2400" dirty="0"/>
          </a:p>
        </p:txBody>
      </p:sp>
    </p:spTree>
    <p:extLst>
      <p:ext uri="{BB962C8B-B14F-4D97-AF65-F5344CB8AC3E}">
        <p14:creationId xmlns:p14="http://schemas.microsoft.com/office/powerpoint/2010/main" val="106812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a:xfrm>
            <a:off x="240350" y="1412776"/>
            <a:ext cx="8795280" cy="4226023"/>
          </a:xfrm>
        </p:spPr>
        <p:txBody>
          <a:bodyPr>
            <a:normAutofit fontScale="85000" lnSpcReduction="2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b="1" i="1" dirty="0"/>
              <a:t>Excellent safety record to-date</a:t>
            </a:r>
          </a:p>
          <a:p>
            <a:endParaRPr lang="en-US" dirty="0"/>
          </a:p>
          <a:p>
            <a:r>
              <a:rPr lang="en-US" dirty="0"/>
              <a:t>Crane failed in assembly area:</a:t>
            </a:r>
          </a:p>
          <a:p>
            <a:pPr lvl="1"/>
            <a:r>
              <a:rPr lang="en-US" dirty="0"/>
              <a:t>Failure mode did not jeopardize safety of equipment or personnel</a:t>
            </a:r>
          </a:p>
          <a:p>
            <a:pPr lvl="1"/>
            <a:r>
              <a:rPr lang="en-US" dirty="0"/>
              <a:t>Resulted in halt of use until inspected and operation recovered</a:t>
            </a:r>
          </a:p>
          <a:p>
            <a:pPr lvl="1"/>
            <a:r>
              <a:rPr lang="en-US" dirty="0"/>
              <a:t>Spare parts were procured, and maintenance performed</a:t>
            </a:r>
          </a:p>
          <a:p>
            <a:pPr lvl="1"/>
            <a:endParaRPr lang="en-US" dirty="0"/>
          </a:p>
          <a:p>
            <a:r>
              <a:rPr lang="en-US" i="1" dirty="0"/>
              <a:t>The PFMEA of our assembly processes identified improvements in safety, and in staff training</a:t>
            </a:r>
          </a:p>
          <a:p>
            <a:pPr lvl="1"/>
            <a:endParaRPr lang="en-US" dirty="0"/>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753876" y="0"/>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39903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a:bodyPr>
          <a:lstStyle/>
          <a:p>
            <a:r>
              <a:rPr lang="en-US" dirty="0"/>
              <a:t>Our processes are mature &amp; well documented</a:t>
            </a:r>
          </a:p>
          <a:p>
            <a:r>
              <a:rPr lang="en-US" dirty="0"/>
              <a:t>We have encountered issues, leading to lessons-learned and improvements in our procedures, QC, and oversight</a:t>
            </a:r>
          </a:p>
          <a:p>
            <a:r>
              <a:rPr lang="en-US" dirty="0">
                <a:solidFill>
                  <a:schemeClr val="tx1">
                    <a:lumMod val="65000"/>
                    <a:lumOff val="35000"/>
                  </a:schemeClr>
                </a:solidFill>
              </a:rPr>
              <a:t>We are deep into full production, with two production lines operating and a full compliment of technical staff</a:t>
            </a:r>
          </a:p>
          <a:p>
            <a:r>
              <a:rPr lang="en-US" dirty="0">
                <a:solidFill>
                  <a:schemeClr val="tx1">
                    <a:lumMod val="65000"/>
                    <a:lumOff val="35000"/>
                  </a:schemeClr>
                </a:solidFill>
              </a:rPr>
              <a:t>We are managing cost and schedule for this large WBS as planned by the project</a:t>
            </a:r>
          </a:p>
          <a:p>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BFDCA1C4-9514-7B4F-976F-D92F7E296653}" type="slidenum">
              <a:rPr lang="fr-FR" smtClean="0"/>
              <a:pPr/>
              <a:t>28</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395536" y="1120384"/>
            <a:ext cx="8424936" cy="4705298"/>
          </a:xfrm>
        </p:spPr>
        <p:txBody>
          <a:bodyPr>
            <a:normAutofit fontScale="85000" lnSpcReduction="20000"/>
          </a:bodyPr>
          <a:lstStyle/>
          <a:p>
            <a:pPr marL="0" indent="0">
              <a:buNone/>
            </a:pPr>
            <a:r>
              <a:rPr lang="en-US" b="1" dirty="0"/>
              <a:t>Scope of Work</a:t>
            </a:r>
          </a:p>
          <a:p>
            <a:pPr marL="0" marR="0">
              <a:spcBef>
                <a:spcPts val="200"/>
              </a:spcBef>
              <a:spcAft>
                <a:spcPts val="0"/>
              </a:spcAft>
            </a:pPr>
            <a:r>
              <a:rPr lang="en-US" sz="1800" dirty="0">
                <a:effectLst/>
                <a:latin typeface="Times New Roman" panose="02020603050405020304" pitchFamily="18" charset="0"/>
                <a:ea typeface="Times New Roman" panose="02020603050405020304" pitchFamily="18" charset="0"/>
              </a:rPr>
              <a:t>Re-assemble magnet prototype MQXFAP1b, fabricate 5 pre-series magnets (from MQXFA-03 to MQXFA-07), fabricate 16 MQXFA series production magnets, and re-assemble </a:t>
            </a:r>
            <a:r>
              <a:rPr lang="en-US" sz="1800" dirty="0">
                <a:solidFill>
                  <a:schemeClr val="accent3"/>
                </a:solidFill>
                <a:effectLst/>
                <a:latin typeface="Times New Roman" panose="02020603050405020304" pitchFamily="18" charset="0"/>
                <a:ea typeface="Times New Roman" panose="02020603050405020304" pitchFamily="18" charset="0"/>
              </a:rPr>
              <a:t>5</a:t>
            </a:r>
            <a:r>
              <a:rPr lang="en-US" sz="1800" dirty="0">
                <a:effectLst/>
                <a:latin typeface="Times New Roman" panose="02020603050405020304" pitchFamily="18" charset="0"/>
                <a:ea typeface="Times New Roman" panose="02020603050405020304" pitchFamily="18" charset="0"/>
              </a:rPr>
              <a:t> MQXFA magnets . Scope includes: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Parts procurement for 21 magnet structures (shell, Yoke, masters, pads, collars, axial support components, keys, strain gauges and wires)</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27 magnet assemblies (1 prototype re-assembly, 5 pre-series, 16 series production, and 5 re-assemblies). 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Prepare for shipment and ship the magnet assembly to BNL for vertical testing or to FNAL for cold-mass assembly.</a:t>
            </a:r>
          </a:p>
          <a:p>
            <a:pPr lvl="1"/>
            <a:endParaRPr lang="en-US" dirty="0"/>
          </a:p>
          <a:p>
            <a:pPr marL="0" indent="0">
              <a:buNone/>
            </a:pPr>
            <a:r>
              <a:rPr lang="en-US" b="1" dirty="0"/>
              <a:t>Scope Assumptions/Exclusions</a:t>
            </a:r>
          </a:p>
          <a:p>
            <a:pPr marL="342900" marR="0" lvl="0" indent="-342900">
              <a:spcBef>
                <a:spcPts val="20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Fabrication of magnet prototype MQXFAP1 is off-project (by LARP), only MQXFAP1b re-work is on project.</a:t>
            </a:r>
          </a:p>
          <a:p>
            <a:pPr marL="342900" marR="0" lvl="0" indent="-342900">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Times New Roman" panose="02020603050405020304" pitchFamily="18" charset="0"/>
              </a:rPr>
              <a:t>One set of magnet fabrication tooling is available from LARP, installed and fully functional in LBNL Building B77a. </a:t>
            </a:r>
          </a:p>
          <a:p>
            <a:pPr marL="342900" marR="0" lvl="0" indent="-342900">
              <a:spcBef>
                <a:spcPts val="0"/>
              </a:spcBef>
              <a:spcAft>
                <a:spcPts val="0"/>
              </a:spcAft>
              <a:buFont typeface="Times New Roman" panose="02020603050405020304" pitchFamily="18" charset="0"/>
              <a:buChar char="-"/>
            </a:pPr>
            <a:r>
              <a:rPr lang="en-US" sz="1800" dirty="0">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308123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302.2.07 Resource Type Breakdown</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3E483A54-D2B1-3B5F-869B-32B7B2A0D1F9}"/>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9" name="Picture 8">
            <a:extLst>
              <a:ext uri="{FF2B5EF4-FFF2-40B4-BE49-F238E27FC236}">
                <a16:creationId xmlns:a16="http://schemas.microsoft.com/office/drawing/2014/main" id="{47C33613-7EB5-B635-77A1-05DF75A10A23}"/>
              </a:ext>
            </a:extLst>
          </p:cNvPr>
          <p:cNvPicPr>
            <a:picLocks noChangeAspect="1"/>
          </p:cNvPicPr>
          <p:nvPr/>
        </p:nvPicPr>
        <p:blipFill>
          <a:blip r:embed="rId2"/>
          <a:stretch>
            <a:fillRect/>
          </a:stretch>
        </p:blipFill>
        <p:spPr>
          <a:xfrm>
            <a:off x="735633" y="1027749"/>
            <a:ext cx="7414592" cy="4315371"/>
          </a:xfrm>
          <a:prstGeom prst="rect">
            <a:avLst/>
          </a:prstGeom>
        </p:spPr>
      </p:pic>
      <p:pic>
        <p:nvPicPr>
          <p:cNvPr id="10" name="Picture 9">
            <a:extLst>
              <a:ext uri="{FF2B5EF4-FFF2-40B4-BE49-F238E27FC236}">
                <a16:creationId xmlns:a16="http://schemas.microsoft.com/office/drawing/2014/main" id="{25D20FDB-220C-4541-BB5C-41B6EEC344FC}"/>
              </a:ext>
            </a:extLst>
          </p:cNvPr>
          <p:cNvPicPr>
            <a:picLocks noChangeAspect="1"/>
          </p:cNvPicPr>
          <p:nvPr/>
        </p:nvPicPr>
        <p:blipFill>
          <a:blip r:embed="rId3"/>
          <a:stretch>
            <a:fillRect/>
          </a:stretch>
        </p:blipFill>
        <p:spPr>
          <a:xfrm>
            <a:off x="3059832" y="5508555"/>
            <a:ext cx="2766194" cy="821801"/>
          </a:xfrm>
          <a:prstGeom prst="rect">
            <a:avLst/>
          </a:prstGeom>
        </p:spPr>
      </p:pic>
    </p:spTree>
    <p:extLst>
      <p:ext uri="{BB962C8B-B14F-4D97-AF65-F5344CB8AC3E}">
        <p14:creationId xmlns:p14="http://schemas.microsoft.com/office/powerpoint/2010/main" val="328289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6" name="TextBox 5">
            <a:extLst>
              <a:ext uri="{FF2B5EF4-FFF2-40B4-BE49-F238E27FC236}">
                <a16:creationId xmlns:a16="http://schemas.microsoft.com/office/drawing/2014/main" id="{5C9DB651-BADC-FD43-5ADD-0E5D31B1E4D5}"/>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1" name="Picture 10">
            <a:extLst>
              <a:ext uri="{FF2B5EF4-FFF2-40B4-BE49-F238E27FC236}">
                <a16:creationId xmlns:a16="http://schemas.microsoft.com/office/drawing/2014/main" id="{4E938CAE-F561-EF13-4A56-C653D3DB4628}"/>
              </a:ext>
            </a:extLst>
          </p:cNvPr>
          <p:cNvPicPr>
            <a:picLocks noChangeAspect="1"/>
          </p:cNvPicPr>
          <p:nvPr/>
        </p:nvPicPr>
        <p:blipFill>
          <a:blip r:embed="rId2"/>
          <a:stretch>
            <a:fillRect/>
          </a:stretch>
        </p:blipFill>
        <p:spPr>
          <a:xfrm>
            <a:off x="634880" y="900000"/>
            <a:ext cx="7772400" cy="4015623"/>
          </a:xfrm>
          <a:prstGeom prst="rect">
            <a:avLst/>
          </a:prstGeom>
        </p:spPr>
      </p:pic>
      <p:pic>
        <p:nvPicPr>
          <p:cNvPr id="16" name="Picture 15">
            <a:extLst>
              <a:ext uri="{FF2B5EF4-FFF2-40B4-BE49-F238E27FC236}">
                <a16:creationId xmlns:a16="http://schemas.microsoft.com/office/drawing/2014/main" id="{16C03EB3-AD35-99DF-5074-C0EA11D5B5EC}"/>
              </a:ext>
            </a:extLst>
          </p:cNvPr>
          <p:cNvPicPr>
            <a:picLocks noChangeAspect="1"/>
          </p:cNvPicPr>
          <p:nvPr/>
        </p:nvPicPr>
        <p:blipFill>
          <a:blip r:embed="rId3"/>
          <a:stretch>
            <a:fillRect/>
          </a:stretch>
        </p:blipFill>
        <p:spPr>
          <a:xfrm>
            <a:off x="3995936" y="4732222"/>
            <a:ext cx="4473704" cy="1109362"/>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302.2.07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32</a:t>
            </a:fld>
            <a:endParaRPr lang="fr-FR" dirty="0"/>
          </a:p>
        </p:txBody>
      </p: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sp>
        <p:nvSpPr>
          <p:cNvPr id="7" name="TextBox 6">
            <a:extLst>
              <a:ext uri="{FF2B5EF4-FFF2-40B4-BE49-F238E27FC236}">
                <a16:creationId xmlns:a16="http://schemas.microsoft.com/office/drawing/2014/main" id="{350C72C0-44BB-B860-5BB7-6B9D192B131B}"/>
              </a:ext>
            </a:extLst>
          </p:cNvPr>
          <p:cNvSpPr txBox="1"/>
          <p:nvPr/>
        </p:nvSpPr>
        <p:spPr>
          <a:xfrm>
            <a:off x="7904277" y="-4666"/>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12" name="Picture 11">
            <a:extLst>
              <a:ext uri="{FF2B5EF4-FFF2-40B4-BE49-F238E27FC236}">
                <a16:creationId xmlns:a16="http://schemas.microsoft.com/office/drawing/2014/main" id="{6E22218E-0985-7479-1FA4-6981BD3136D4}"/>
              </a:ext>
            </a:extLst>
          </p:cNvPr>
          <p:cNvPicPr>
            <a:picLocks noChangeAspect="1"/>
          </p:cNvPicPr>
          <p:nvPr/>
        </p:nvPicPr>
        <p:blipFill>
          <a:blip r:embed="rId2"/>
          <a:stretch>
            <a:fillRect/>
          </a:stretch>
        </p:blipFill>
        <p:spPr>
          <a:xfrm>
            <a:off x="685800" y="1039943"/>
            <a:ext cx="7772400" cy="4778114"/>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DOE IPR  – July 23–25, 2024</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DOE IPR  – July 23–25, 2024</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a:solidFill>
            <a:schemeClr val="bg1">
              <a:lumMod val="85000"/>
            </a:schemeClr>
          </a:solidFill>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7C61D93-8F35-A689-5B31-AEAC08E38D06}"/>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286C-D1BD-F22F-E4F2-7DD27BBA7071}"/>
              </a:ext>
            </a:extLst>
          </p:cNvPr>
          <p:cNvSpPr>
            <a:spLocks noGrp="1"/>
          </p:cNvSpPr>
          <p:nvPr>
            <p:ph type="title"/>
          </p:nvPr>
        </p:nvSpPr>
        <p:spPr/>
        <p:txBody>
          <a:bodyPr/>
          <a:lstStyle/>
          <a:p>
            <a:r>
              <a:rPr lang="en-US" dirty="0"/>
              <a:t>Work flow enabled by two assembly lines</a:t>
            </a:r>
          </a:p>
        </p:txBody>
      </p:sp>
      <p:sp>
        <p:nvSpPr>
          <p:cNvPr id="4" name="Slide Number Placeholder 3">
            <a:extLst>
              <a:ext uri="{FF2B5EF4-FFF2-40B4-BE49-F238E27FC236}">
                <a16:creationId xmlns:a16="http://schemas.microsoft.com/office/drawing/2014/main" id="{DF501768-CBEB-8FC3-BAB5-D3D77B788385}"/>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C2D874EF-38BC-CE0D-3591-6C84F6EEDF8F}"/>
              </a:ext>
            </a:extLst>
          </p:cNvPr>
          <p:cNvSpPr>
            <a:spLocks noGrp="1"/>
          </p:cNvSpPr>
          <p:nvPr>
            <p:ph type="ftr" sz="quarter" idx="3"/>
          </p:nvPr>
        </p:nvSpPr>
        <p:spPr/>
        <p:txBody>
          <a:bodyPr/>
          <a:lstStyle/>
          <a:p>
            <a:r>
              <a:rPr lang="en-US"/>
              <a:t>HL-LHC AUP DOE IPR  – July 23–25, 2024</a:t>
            </a:r>
            <a:endParaRPr lang="en-GB" dirty="0"/>
          </a:p>
        </p:txBody>
      </p:sp>
      <p:pic>
        <p:nvPicPr>
          <p:cNvPr id="6" name="Picture 5">
            <a:extLst>
              <a:ext uri="{FF2B5EF4-FFF2-40B4-BE49-F238E27FC236}">
                <a16:creationId xmlns:a16="http://schemas.microsoft.com/office/drawing/2014/main" id="{26291074-8225-BBBA-9713-3CB03D4BAE1E}"/>
              </a:ext>
            </a:extLst>
          </p:cNvPr>
          <p:cNvPicPr>
            <a:picLocks noChangeAspect="1"/>
          </p:cNvPicPr>
          <p:nvPr/>
        </p:nvPicPr>
        <p:blipFill rotWithShape="1">
          <a:blip r:embed="rId2"/>
          <a:srcRect t="3355" b="9708"/>
          <a:stretch/>
        </p:blipFill>
        <p:spPr>
          <a:xfrm>
            <a:off x="323528" y="1195596"/>
            <a:ext cx="7920000" cy="5027732"/>
          </a:xfrm>
          <a:prstGeom prst="rect">
            <a:avLst/>
          </a:prstGeom>
        </p:spPr>
      </p:pic>
    </p:spTree>
    <p:extLst>
      <p:ext uri="{BB962C8B-B14F-4D97-AF65-F5344CB8AC3E}">
        <p14:creationId xmlns:p14="http://schemas.microsoft.com/office/powerpoint/2010/main" val="301464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a:bodyPr>
          <a:lstStyle/>
          <a:p>
            <a:r>
              <a:rPr lang="en-US" dirty="0"/>
              <a:t>WBS Deliverables</a:t>
            </a:r>
          </a:p>
          <a:p>
            <a:pPr lvl="1"/>
            <a:r>
              <a:rPr lang="en-US" dirty="0">
                <a:effectLst/>
                <a:latin typeface="Times New Roman" panose="02020603050405020304" pitchFamily="18" charset="0"/>
                <a:ea typeface="Times New Roman" panose="02020603050405020304" pitchFamily="18" charset="0"/>
              </a:rPr>
              <a:t>Re-assembled prototype magnet MQXFAP1b, 21 accepted production MQXFA magnets with their corresponding QC reports.</a:t>
            </a:r>
            <a:r>
              <a:rPr lang="en-US" dirty="0">
                <a:effectLst/>
              </a:rPr>
              <a:t> </a:t>
            </a: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a:p>
            <a:r>
              <a:rPr lang="en-US" dirty="0"/>
              <a:t>Yield Assumptions:</a:t>
            </a:r>
          </a:p>
          <a:p>
            <a:pPr lvl="1"/>
            <a:r>
              <a:rPr lang="en-US" dirty="0"/>
              <a:t>4 of the 16 series magnets and one out of 5 pre-series magnets are assumed to be re-worked before passing acceptance test. Parts are assumed to be re-used for this re-work.</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DOE IPR  – July 23–25, 2024</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DOE IPR  – July 23–25, 2024</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5480C-757E-473E-E9E7-F2C54BE07544}"/>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5099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9FD72D-497F-8E5D-AC69-85A62D09D483}"/>
              </a:ext>
            </a:extLst>
          </p:cNvPr>
          <p:cNvPicPr>
            <a:picLocks noChangeAspect="1"/>
          </p:cNvPicPr>
          <p:nvPr/>
        </p:nvPicPr>
        <p:blipFill>
          <a:blip r:embed="rId2"/>
          <a:stretch>
            <a:fillRect/>
          </a:stretch>
        </p:blipFill>
        <p:spPr>
          <a:xfrm>
            <a:off x="5490844" y="4194800"/>
            <a:ext cx="3538696" cy="2187879"/>
          </a:xfrm>
          <a:prstGeom prst="rect">
            <a:avLst/>
          </a:prstGeom>
        </p:spPr>
      </p:pic>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a:t>
            </a:r>
          </a:p>
          <a:p>
            <a:r>
              <a:rPr lang="en-US" sz="2400" dirty="0"/>
              <a:t>In August 2022 a modified procedure was defined</a:t>
            </a:r>
          </a:p>
          <a:p>
            <a:pPr lvl="1"/>
            <a:r>
              <a:rPr lang="en-US" sz="2000" dirty="0"/>
              <a:t>Described in US-HiLumi-doc-4328</a:t>
            </a:r>
          </a:p>
          <a:p>
            <a:pPr lvl="2"/>
            <a:r>
              <a:rPr lang="en-US" sz="1600" dirty="0"/>
              <a:t>Based on CERN version of the assembly procedure (EDMS 2772060)</a:t>
            </a:r>
          </a:p>
          <a:p>
            <a:pPr lvl="1"/>
            <a:r>
              <a:rPr lang="en-US" sz="2000" dirty="0"/>
              <a:t>ICD US-HiLumi-doc-375 has been updated</a:t>
            </a:r>
          </a:p>
          <a:p>
            <a:pPr lvl="1"/>
            <a:r>
              <a:rPr lang="en-US" sz="2000" dirty="0"/>
              <a:t>CLIQ lead spec US-HiLumi-doc-998 has been updated</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9</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dirty="0"/>
              <a:t>HL-LHC AUP DOE IPR  – July 23–25, 2024</a:t>
            </a:r>
            <a:endParaRPr lang="en-GB" dirty="0"/>
          </a:p>
        </p:txBody>
      </p:sp>
      <p:sp>
        <p:nvSpPr>
          <p:cNvPr id="8" name="TextBox 7">
            <a:extLst>
              <a:ext uri="{FF2B5EF4-FFF2-40B4-BE49-F238E27FC236}">
                <a16:creationId xmlns:a16="http://schemas.microsoft.com/office/drawing/2014/main" id="{44B839A6-8AC4-8DBC-B1D1-CBAA16649105}"/>
              </a:ext>
            </a:extLst>
          </p:cNvPr>
          <p:cNvSpPr txBox="1"/>
          <p:nvPr/>
        </p:nvSpPr>
        <p:spPr>
          <a:xfrm>
            <a:off x="150232" y="4646395"/>
            <a:ext cx="5020252"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t>All CLIQ lead material provided</a:t>
            </a:r>
            <a:r>
              <a:rPr lang="en-US" b="1" i="1" dirty="0"/>
              <a:t> </a:t>
            </a:r>
            <a:r>
              <a:rPr lang="en-US" i="1" dirty="0"/>
              <a:t>and delivered</a:t>
            </a:r>
            <a:r>
              <a:rPr lang="en-US" b="1" i="1" dirty="0"/>
              <a:t> </a:t>
            </a:r>
            <a:r>
              <a:rPr lang="en-US" i="1" dirty="0"/>
              <a:t>from CERN; installation at LBNL per doc-4328</a:t>
            </a:r>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995936" y="5292726"/>
            <a:ext cx="1152594" cy="598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3507" y="0"/>
            <a:ext cx="1800493" cy="369332"/>
          </a:xfrm>
          <a:prstGeom prst="rect">
            <a:avLst/>
          </a:prstGeom>
          <a:solidFill>
            <a:schemeClr val="accent6">
              <a:lumMod val="60000"/>
              <a:lumOff val="40000"/>
            </a:schemeClr>
          </a:solidFill>
        </p:spPr>
        <p:txBody>
          <a:bodyPr wrap="none" rtlCol="0">
            <a:spAutoFit/>
          </a:bodyPr>
          <a:lstStyle/>
          <a:p>
            <a:r>
              <a:rPr lang="en-US" dirty="0"/>
              <a:t>Charge #6 &amp; #9</a:t>
            </a:r>
          </a:p>
        </p:txBody>
      </p:sp>
      <p:sp>
        <p:nvSpPr>
          <p:cNvPr id="7" name="Rounded Rectangle 6">
            <a:extLst>
              <a:ext uri="{FF2B5EF4-FFF2-40B4-BE49-F238E27FC236}">
                <a16:creationId xmlns:a16="http://schemas.microsoft.com/office/drawing/2014/main" id="{2D9E2E07-A314-3507-5ADE-685AA757194E}"/>
              </a:ext>
            </a:extLst>
          </p:cNvPr>
          <p:cNvSpPr/>
          <p:nvPr/>
        </p:nvSpPr>
        <p:spPr>
          <a:xfrm>
            <a:off x="5490844" y="5889665"/>
            <a:ext cx="3538696" cy="56367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0086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67376</TotalTime>
  <Words>3384</Words>
  <Application>Microsoft Office PowerPoint</Application>
  <PresentationFormat>On-screen Show (4:3)</PresentationFormat>
  <Paragraphs>644</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vt:lpstr>
      <vt:lpstr>Times New Roman</vt:lpstr>
      <vt:lpstr>Wingdings</vt:lpstr>
      <vt:lpstr>Thème Office</vt:lpstr>
      <vt:lpstr>Magnets 302.2.07 - Structure Fabrications and Magnet Assembly at LBNL </vt:lpstr>
      <vt:lpstr>Outline</vt:lpstr>
      <vt:lpstr>WBS 302.2.07: Scope and Interfaces</vt:lpstr>
      <vt:lpstr>WBS 302.2.07: Overview of deliverables</vt:lpstr>
      <vt:lpstr>WBS 302.2.07: Work Flow and Interfaces</vt:lpstr>
      <vt:lpstr>Work flow enabled by two assembly lines</vt:lpstr>
      <vt:lpstr>WBS Deliverables &amp; Yield Assumptions</vt:lpstr>
      <vt:lpstr>Interfaces with incoming coils and with magnet testing</vt:lpstr>
      <vt:lpstr>WBS 302.2.07: External Dependencies</vt:lpstr>
      <vt:lpstr>WBS 302.2.07: Team</vt:lpstr>
      <vt:lpstr>WBS 302.2.07: Achievements since Rebaseline</vt:lpstr>
      <vt:lpstr>Lesson’s learned from A07 and A08 improved assembly, demonstrated with MQXFA10</vt:lpstr>
      <vt:lpstr>Issues and resolutions: GPI fold in MQXFA09</vt:lpstr>
      <vt:lpstr>Issues and resolutions: Strain Gauges and Hipot in MQXFA12</vt:lpstr>
      <vt:lpstr>Issues and resolutions:  smaller coil ends in MQXFA13 </vt:lpstr>
      <vt:lpstr>Issues and resolutions: MQXFA14 QH Hipot failure, MQXFA17 splice box issue</vt:lpstr>
      <vt:lpstr>WBS 302.2.07: Procurement Status</vt:lpstr>
      <vt:lpstr>WBS 302.2.07: Schedule</vt:lpstr>
      <vt:lpstr>WBS 302.2.07: Milestones</vt:lpstr>
      <vt:lpstr>WBS 302.2.07: Cost and Schedule Performance &amp; VAR Reports</vt:lpstr>
      <vt:lpstr>WBS 302.2.07: BCRs Approved Since Baseline</vt:lpstr>
      <vt:lpstr>WBS 302.2.07: EAC Manual Adjustments</vt:lpstr>
      <vt:lpstr>WBS 302.2.07: Estimate at Completion</vt:lpstr>
      <vt:lpstr>WBS 302.2.07: QA/QC</vt:lpstr>
      <vt:lpstr>WBS 302.2.07 QA/QC process</vt:lpstr>
      <vt:lpstr>WBS 302.02.07: Risks</vt:lpstr>
      <vt:lpstr>WBS 302.2.07: ES&amp;H</vt:lpstr>
      <vt:lpstr>WBS 302.2.07: Summary</vt:lpstr>
      <vt:lpstr>Backup Slides</vt:lpstr>
      <vt:lpstr>302.2.07 Resource Type Breakdown</vt:lpstr>
      <vt:lpstr>302.2.07 Estimate Quality</vt:lpstr>
      <vt:lpstr>302.2.07 FTE Breakdown</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884</cp:revision>
  <cp:lastPrinted>2022-08-22T14:25:57Z</cp:lastPrinted>
  <dcterms:created xsi:type="dcterms:W3CDTF">2016-03-23T12:58:39Z</dcterms:created>
  <dcterms:modified xsi:type="dcterms:W3CDTF">2024-07-05T10:08:30Z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