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0"/>
  </p:notes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78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2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7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288" r:id="rId43"/>
    <p:sldId id="290" r:id="rId44"/>
    <p:sldId id="305" r:id="rId45"/>
    <p:sldId id="303" r:id="rId46"/>
    <p:sldId id="304" r:id="rId47"/>
    <p:sldId id="308" r:id="rId48"/>
    <p:sldId id="330" r:id="rId49"/>
    <p:sldId id="307" r:id="rId50"/>
    <p:sldId id="310" r:id="rId51"/>
    <p:sldId id="312" r:id="rId52"/>
    <p:sldId id="311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1" r:id="rId61"/>
    <p:sldId id="322" r:id="rId62"/>
    <p:sldId id="324" r:id="rId63"/>
    <p:sldId id="327" r:id="rId64"/>
    <p:sldId id="325" r:id="rId65"/>
    <p:sldId id="323" r:id="rId66"/>
    <p:sldId id="328" r:id="rId67"/>
    <p:sldId id="329" r:id="rId68"/>
    <p:sldId id="326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621A0-08AE-8ABD-FDC6-EAE6CA364557}" v="91" dt="2024-07-11T13:26:01.679"/>
    <p1510:client id="{37572BDB-A969-84BB-5A23-015D9A47B28A}" v="163" vWet="164" dt="2024-07-11T15:53:39.878"/>
    <p1510:client id="{5AC887F7-94D2-4E24-356E-B324CD50635F}" v="791" dt="2024-07-11T14:14:31.498"/>
    <p1510:client id="{741C969B-DD14-520B-FEE0-3ED737EC09DA}" v="332" dt="2024-07-10T19:31:38.160"/>
    <p1510:client id="{906C4BE2-E1AB-4662-50FE-1FB8B143A86B}" v="99" dt="2024-07-11T13:21:19.159"/>
    <p1510:client id="{99B6B795-522D-924D-A02D-E2A6578FAE9B}" v="2781" dt="2024-07-11T15:55:39.801"/>
    <p1510:client id="{9D57BEFC-C71C-BB91-5D71-6EE023D8ACA8}" v="647" dt="2024-07-10T21:04:36.7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papadopoulou@anl.gov" userId="S::urn:spo:guest#apapadopoulou@anl.gov::" providerId="AD" clId="Web-{906C4BE2-E1AB-4662-50FE-1FB8B143A86B}"/>
    <pc:docChg chg="addSld modSld">
      <pc:chgData name="apapadopoulou@anl.gov" userId="S::urn:spo:guest#apapadopoulou@anl.gov::" providerId="AD" clId="Web-{906C4BE2-E1AB-4662-50FE-1FB8B143A86B}" dt="2024-07-11T13:21:19.159" v="99"/>
      <pc:docMkLst>
        <pc:docMk/>
      </pc:docMkLst>
      <pc:sldChg chg="addSp delSp modSp add replId">
        <pc:chgData name="apapadopoulou@anl.gov" userId="S::urn:spo:guest#apapadopoulou@anl.gov::" providerId="AD" clId="Web-{906C4BE2-E1AB-4662-50FE-1FB8B143A86B}" dt="2024-07-11T13:18:27.558" v="86" actId="1076"/>
        <pc:sldMkLst>
          <pc:docMk/>
          <pc:sldMk cId="2418113970" sldId="316"/>
        </pc:sldMkLst>
        <pc:spChg chg="mod">
          <ac:chgData name="apapadopoulou@anl.gov" userId="S::urn:spo:guest#apapadopoulou@anl.gov::" providerId="AD" clId="Web-{906C4BE2-E1AB-4662-50FE-1FB8B143A86B}" dt="2024-07-11T13:16:57.867" v="43" actId="20577"/>
          <ac:spMkLst>
            <pc:docMk/>
            <pc:sldMk cId="2418113970" sldId="316"/>
            <ac:spMk id="2" creationId="{3F4F8591-125D-7BB1-5581-8F203D7E5D47}"/>
          </ac:spMkLst>
        </pc:spChg>
        <pc:spChg chg="add del mod">
          <ac:chgData name="apapadopoulou@anl.gov" userId="S::urn:spo:guest#apapadopoulou@anl.gov::" providerId="AD" clId="Web-{906C4BE2-E1AB-4662-50FE-1FB8B143A86B}" dt="2024-07-11T13:16:30.351" v="5"/>
          <ac:spMkLst>
            <pc:docMk/>
            <pc:sldMk cId="2418113970" sldId="316"/>
            <ac:spMk id="4" creationId="{6756C426-3516-8F26-4AB4-8C54C399D468}"/>
          </ac:spMkLst>
        </pc:spChg>
        <pc:spChg chg="del">
          <ac:chgData name="apapadopoulou@anl.gov" userId="S::urn:spo:guest#apapadopoulou@anl.gov::" providerId="AD" clId="Web-{906C4BE2-E1AB-4662-50FE-1FB8B143A86B}" dt="2024-07-11T13:15:56.521" v="2"/>
          <ac:spMkLst>
            <pc:docMk/>
            <pc:sldMk cId="2418113970" sldId="316"/>
            <ac:spMk id="6" creationId="{100071D4-4914-AEB8-C2E0-02280325B479}"/>
          </ac:spMkLst>
        </pc:spChg>
        <pc:spChg chg="add del mod">
          <ac:chgData name="apapadopoulou@anl.gov" userId="S::urn:spo:guest#apapadopoulou@anl.gov::" providerId="AD" clId="Web-{906C4BE2-E1AB-4662-50FE-1FB8B143A86B}" dt="2024-07-11T13:16:32.898" v="6"/>
          <ac:spMkLst>
            <pc:docMk/>
            <pc:sldMk cId="2418113970" sldId="316"/>
            <ac:spMk id="9" creationId="{AF97211B-0F0E-F504-8939-A7BEC0D23E49}"/>
          </ac:spMkLst>
        </pc:spChg>
        <pc:picChg chg="del">
          <ac:chgData name="apapadopoulou@anl.gov" userId="S::urn:spo:guest#apapadopoulou@anl.gov::" providerId="AD" clId="Web-{906C4BE2-E1AB-4662-50FE-1FB8B143A86B}" dt="2024-07-11T13:15:51.709" v="1"/>
          <ac:picMkLst>
            <pc:docMk/>
            <pc:sldMk cId="2418113970" sldId="316"/>
            <ac:picMk id="8" creationId="{A009DAE4-3BF6-C533-DD59-DB1F8DA969AA}"/>
          </ac:picMkLst>
        </pc:picChg>
        <pc:picChg chg="add del mod">
          <ac:chgData name="apapadopoulou@anl.gov" userId="S::urn:spo:guest#apapadopoulou@anl.gov::" providerId="AD" clId="Web-{906C4BE2-E1AB-4662-50FE-1FB8B143A86B}" dt="2024-07-11T13:16:36.820" v="8"/>
          <ac:picMkLst>
            <pc:docMk/>
            <pc:sldMk cId="2418113970" sldId="316"/>
            <ac:picMk id="10" creationId="{65ACCFDE-2A9D-3D47-09EB-4D2626C65912}"/>
          </ac:picMkLst>
        </pc:picChg>
        <pc:picChg chg="add mod">
          <ac:chgData name="apapadopoulou@anl.gov" userId="S::urn:spo:guest#apapadopoulou@anl.gov::" providerId="AD" clId="Web-{906C4BE2-E1AB-4662-50FE-1FB8B143A86B}" dt="2024-07-11T13:18:22.418" v="84" actId="1076"/>
          <ac:picMkLst>
            <pc:docMk/>
            <pc:sldMk cId="2418113970" sldId="316"/>
            <ac:picMk id="11" creationId="{579EED43-3D6A-DC0C-2CDA-F6C53026A69A}"/>
          </ac:picMkLst>
        </pc:picChg>
        <pc:picChg chg="add mod">
          <ac:chgData name="apapadopoulou@anl.gov" userId="S::urn:spo:guest#apapadopoulou@anl.gov::" providerId="AD" clId="Web-{906C4BE2-E1AB-4662-50FE-1FB8B143A86B}" dt="2024-07-11T13:18:27.558" v="86" actId="1076"/>
          <ac:picMkLst>
            <pc:docMk/>
            <pc:sldMk cId="2418113970" sldId="316"/>
            <ac:picMk id="12" creationId="{4AE1114B-C938-955C-E483-7D6E7850C6C4}"/>
          </ac:picMkLst>
        </pc:picChg>
      </pc:sldChg>
      <pc:sldChg chg="addSp delSp modSp add replId">
        <pc:chgData name="apapadopoulou@anl.gov" userId="S::urn:spo:guest#apapadopoulou@anl.gov::" providerId="AD" clId="Web-{906C4BE2-E1AB-4662-50FE-1FB8B143A86B}" dt="2024-07-11T13:19:00.200" v="90" actId="1076"/>
        <pc:sldMkLst>
          <pc:docMk/>
          <pc:sldMk cId="3010930623" sldId="317"/>
        </pc:sldMkLst>
        <pc:spChg chg="mod">
          <ac:chgData name="apapadopoulou@anl.gov" userId="S::urn:spo:guest#apapadopoulou@anl.gov::" providerId="AD" clId="Web-{906C4BE2-E1AB-4662-50FE-1FB8B143A86B}" dt="2024-07-11T13:17:40.900" v="81" actId="20577"/>
          <ac:spMkLst>
            <pc:docMk/>
            <pc:sldMk cId="3010930623" sldId="317"/>
            <ac:spMk id="2" creationId="{3F4F8591-125D-7BB1-5581-8F203D7E5D47}"/>
          </ac:spMkLst>
        </pc:spChg>
        <pc:picChg chg="add del mod">
          <ac:chgData name="apapadopoulou@anl.gov" userId="S::urn:spo:guest#apapadopoulou@anl.gov::" providerId="AD" clId="Web-{906C4BE2-E1AB-4662-50FE-1FB8B143A86B}" dt="2024-07-11T13:18:41.184" v="88"/>
          <ac:picMkLst>
            <pc:docMk/>
            <pc:sldMk cId="3010930623" sldId="317"/>
            <ac:picMk id="3" creationId="{830ED43C-F7C1-8B5A-53E1-91EAC1CCA9F9}"/>
          </ac:picMkLst>
        </pc:picChg>
        <pc:picChg chg="add mod">
          <ac:chgData name="apapadopoulou@anl.gov" userId="S::urn:spo:guest#apapadopoulou@anl.gov::" providerId="AD" clId="Web-{906C4BE2-E1AB-4662-50FE-1FB8B143A86B}" dt="2024-07-11T13:19:00.200" v="90" actId="1076"/>
          <ac:picMkLst>
            <pc:docMk/>
            <pc:sldMk cId="3010930623" sldId="317"/>
            <ac:picMk id="4" creationId="{916EE2BC-6253-FDCA-C626-6EDAB502C291}"/>
          </ac:picMkLst>
        </pc:picChg>
        <pc:picChg chg="del">
          <ac:chgData name="apapadopoulou@anl.gov" userId="S::urn:spo:guest#apapadopoulou@anl.gov::" providerId="AD" clId="Web-{906C4BE2-E1AB-4662-50FE-1FB8B143A86B}" dt="2024-07-11T13:17:25.384" v="48"/>
          <ac:picMkLst>
            <pc:docMk/>
            <pc:sldMk cId="3010930623" sldId="317"/>
            <ac:picMk id="11" creationId="{579EED43-3D6A-DC0C-2CDA-F6C53026A69A}"/>
          </ac:picMkLst>
        </pc:picChg>
      </pc:sldChg>
      <pc:sldChg chg="addSp modSp add replId">
        <pc:chgData name="apapadopoulou@anl.gov" userId="S::urn:spo:guest#apapadopoulou@anl.gov::" providerId="AD" clId="Web-{906C4BE2-E1AB-4662-50FE-1FB8B143A86B}" dt="2024-07-11T13:21:18.127" v="95" actId="1076"/>
        <pc:sldMkLst>
          <pc:docMk/>
          <pc:sldMk cId="1462792053" sldId="318"/>
        </pc:sldMkLst>
        <pc:spChg chg="mod">
          <ac:chgData name="apapadopoulou@anl.gov" userId="S::urn:spo:guest#apapadopoulou@anl.gov::" providerId="AD" clId="Web-{906C4BE2-E1AB-4662-50FE-1FB8B143A86B}" dt="2024-07-11T13:19:25.279" v="92" actId="20577"/>
          <ac:spMkLst>
            <pc:docMk/>
            <pc:sldMk cId="1462792053" sldId="318"/>
            <ac:spMk id="2" creationId="{3F4F8591-125D-7BB1-5581-8F203D7E5D47}"/>
          </ac:spMkLst>
        </pc:spChg>
        <pc:picChg chg="add mod">
          <ac:chgData name="apapadopoulou@anl.gov" userId="S::urn:spo:guest#apapadopoulou@anl.gov::" providerId="AD" clId="Web-{906C4BE2-E1AB-4662-50FE-1FB8B143A86B}" dt="2024-07-11T13:21:18.127" v="95" actId="1076"/>
          <ac:picMkLst>
            <pc:docMk/>
            <pc:sldMk cId="1462792053" sldId="318"/>
            <ac:picMk id="3" creationId="{7FDF42C4-4DE6-DCE0-9661-887B55851061}"/>
          </ac:picMkLst>
        </pc:picChg>
      </pc:sldChg>
      <pc:sldChg chg="addSp modSp add replId">
        <pc:chgData name="apapadopoulou@anl.gov" userId="S::urn:spo:guest#apapadopoulou@anl.gov::" providerId="AD" clId="Web-{906C4BE2-E1AB-4662-50FE-1FB8B143A86B}" dt="2024-07-11T13:21:19.018" v="98" actId="14100"/>
        <pc:sldMkLst>
          <pc:docMk/>
          <pc:sldMk cId="1682100032" sldId="319"/>
        </pc:sldMkLst>
        <pc:picChg chg="add mod">
          <ac:chgData name="apapadopoulou@anl.gov" userId="S::urn:spo:guest#apapadopoulou@anl.gov::" providerId="AD" clId="Web-{906C4BE2-E1AB-4662-50FE-1FB8B143A86B}" dt="2024-07-11T13:21:19.018" v="98" actId="14100"/>
          <ac:picMkLst>
            <pc:docMk/>
            <pc:sldMk cId="1682100032" sldId="319"/>
            <ac:picMk id="3" creationId="{C6383A21-8F7E-2BAA-4DDC-ADF1FAEC8E5D}"/>
          </ac:picMkLst>
        </pc:picChg>
      </pc:sldChg>
      <pc:sldChg chg="add replId">
        <pc:chgData name="apapadopoulou@anl.gov" userId="S::urn:spo:guest#apapadopoulou@anl.gov::" providerId="AD" clId="Web-{906C4BE2-E1AB-4662-50FE-1FB8B143A86B}" dt="2024-07-11T13:21:19.159" v="99"/>
        <pc:sldMkLst>
          <pc:docMk/>
          <pc:sldMk cId="1228319097" sldId="320"/>
        </pc:sldMkLst>
      </pc:sldChg>
    </pc:docChg>
  </pc:docChgLst>
  <pc:docChgLst>
    <pc:chgData name="kamil.skwarczynski@rhul.ac.uk" userId="S::urn:spo:guest#kamil.skwarczynski@rhul.ac.uk::" providerId="AD" clId="Web-{741C969B-DD14-520B-FEE0-3ED737EC09DA}"/>
    <pc:docChg chg="addSld modSld">
      <pc:chgData name="kamil.skwarczynski@rhul.ac.uk" userId="S::urn:spo:guest#kamil.skwarczynski@rhul.ac.uk::" providerId="AD" clId="Web-{741C969B-DD14-520B-FEE0-3ED737EC09DA}" dt="2024-07-10T19:31:36.723" v="200" actId="20577"/>
      <pc:docMkLst>
        <pc:docMk/>
      </pc:docMkLst>
      <pc:sldChg chg="addSp delSp modSp new">
        <pc:chgData name="kamil.skwarczynski@rhul.ac.uk" userId="S::urn:spo:guest#kamil.skwarczynski@rhul.ac.uk::" providerId="AD" clId="Web-{741C969B-DD14-520B-FEE0-3ED737EC09DA}" dt="2024-07-10T19:31:36.723" v="200" actId="20577"/>
        <pc:sldMkLst>
          <pc:docMk/>
          <pc:sldMk cId="3990242482" sldId="307"/>
        </pc:sldMkLst>
        <pc:spChg chg="del mod">
          <ac:chgData name="kamil.skwarczynski@rhul.ac.uk" userId="S::urn:spo:guest#kamil.skwarczynski@rhul.ac.uk::" providerId="AD" clId="Web-{741C969B-DD14-520B-FEE0-3ED737EC09DA}" dt="2024-07-10T18:25:39.721" v="9"/>
          <ac:spMkLst>
            <pc:docMk/>
            <pc:sldMk cId="3990242482" sldId="307"/>
            <ac:spMk id="2" creationId="{01E0EFDB-3DBC-C8C2-D7F0-0486BF70BAA6}"/>
          </ac:spMkLst>
        </pc:spChg>
        <pc:spChg chg="del">
          <ac:chgData name="kamil.skwarczynski@rhul.ac.uk" userId="S::urn:spo:guest#kamil.skwarczynski@rhul.ac.uk::" providerId="AD" clId="Web-{741C969B-DD14-520B-FEE0-3ED737EC09DA}" dt="2024-07-10T18:25:10.195" v="1"/>
          <ac:spMkLst>
            <pc:docMk/>
            <pc:sldMk cId="3990242482" sldId="307"/>
            <ac:spMk id="3" creationId="{994F19F8-3281-DB61-0E91-59CCFD8512B0}"/>
          </ac:spMkLst>
        </pc:spChg>
        <pc:spChg chg="add del mod">
          <ac:chgData name="kamil.skwarczynski@rhul.ac.uk" userId="S::urn:spo:guest#kamil.skwarczynski@rhul.ac.uk::" providerId="AD" clId="Web-{741C969B-DD14-520B-FEE0-3ED737EC09DA}" dt="2024-07-10T18:25:41.987" v="11"/>
          <ac:spMkLst>
            <pc:docMk/>
            <pc:sldMk cId="3990242482" sldId="307"/>
            <ac:spMk id="6" creationId="{98780186-0385-8D00-FB57-D3C53525DDA8}"/>
          </ac:spMkLst>
        </pc:spChg>
        <pc:spChg chg="add mod">
          <ac:chgData name="kamil.skwarczynski@rhul.ac.uk" userId="S::urn:spo:guest#kamil.skwarczynski@rhul.ac.uk::" providerId="AD" clId="Web-{741C969B-DD14-520B-FEE0-3ED737EC09DA}" dt="2024-07-10T19:31:36.723" v="200" actId="20577"/>
          <ac:spMkLst>
            <pc:docMk/>
            <pc:sldMk cId="3990242482" sldId="307"/>
            <ac:spMk id="7" creationId="{37221A2B-4B72-3A82-F8A6-C3ACABD261CA}"/>
          </ac:spMkLst>
        </pc:spChg>
        <pc:spChg chg="add mod">
          <ac:chgData name="kamil.skwarczynski@rhul.ac.uk" userId="S::urn:spo:guest#kamil.skwarczynski@rhul.ac.uk::" providerId="AD" clId="Web-{741C969B-DD14-520B-FEE0-3ED737EC09DA}" dt="2024-07-10T18:26:56.237" v="24" actId="1076"/>
          <ac:spMkLst>
            <pc:docMk/>
            <pc:sldMk cId="3990242482" sldId="307"/>
            <ac:spMk id="8" creationId="{78F4BDBE-4921-590C-16AD-C68FD07C75C7}"/>
          </ac:spMkLst>
        </pc:spChg>
        <pc:picChg chg="add mod">
          <ac:chgData name="kamil.skwarczynski@rhul.ac.uk" userId="S::urn:spo:guest#kamil.skwarczynski@rhul.ac.uk::" providerId="AD" clId="Web-{741C969B-DD14-520B-FEE0-3ED737EC09DA}" dt="2024-07-10T19:01:14.024" v="132" actId="1076"/>
          <ac:picMkLst>
            <pc:docMk/>
            <pc:sldMk cId="3990242482" sldId="307"/>
            <ac:picMk id="2" creationId="{18670D54-C89A-42ED-E336-9DA95D5CD546}"/>
          </ac:picMkLst>
        </pc:picChg>
        <pc:picChg chg="add del mod">
          <ac:chgData name="kamil.skwarczynski@rhul.ac.uk" userId="S::urn:spo:guest#kamil.skwarczynski@rhul.ac.uk::" providerId="AD" clId="Web-{741C969B-DD14-520B-FEE0-3ED737EC09DA}" dt="2024-07-10T19:01:25.821" v="135"/>
          <ac:picMkLst>
            <pc:docMk/>
            <pc:sldMk cId="3990242482" sldId="307"/>
            <ac:picMk id="3" creationId="{864FAEBB-8327-E584-4B2B-9475E654C061}"/>
          </ac:picMkLst>
        </pc:picChg>
        <pc:picChg chg="add mod">
          <ac:chgData name="kamil.skwarczynski@rhul.ac.uk" userId="S::urn:spo:guest#kamil.skwarczynski@rhul.ac.uk::" providerId="AD" clId="Web-{741C969B-DD14-520B-FEE0-3ED737EC09DA}" dt="2024-07-10T19:22:15.617" v="199" actId="1076"/>
          <ac:picMkLst>
            <pc:docMk/>
            <pc:sldMk cId="3990242482" sldId="307"/>
            <ac:picMk id="3" creationId="{D7450EE8-E9F7-882B-E2DF-B23FF4CEE72A}"/>
          </ac:picMkLst>
        </pc:picChg>
        <pc:picChg chg="add del mod">
          <ac:chgData name="kamil.skwarczynski@rhul.ac.uk" userId="S::urn:spo:guest#kamil.skwarczynski@rhul.ac.uk::" providerId="AD" clId="Web-{741C969B-DD14-520B-FEE0-3ED737EC09DA}" dt="2024-07-10T19:01:03.586" v="127"/>
          <ac:picMkLst>
            <pc:docMk/>
            <pc:sldMk cId="3990242482" sldId="307"/>
            <ac:picMk id="5" creationId="{BFEE1122-A121-269A-21FC-853838B77D8B}"/>
          </ac:picMkLst>
        </pc:picChg>
      </pc:sldChg>
      <pc:sldChg chg="addSp delSp modSp new">
        <pc:chgData name="kamil.skwarczynski@rhul.ac.uk" userId="S::urn:spo:guest#kamil.skwarczynski@rhul.ac.uk::" providerId="AD" clId="Web-{741C969B-DD14-520B-FEE0-3ED737EC09DA}" dt="2024-07-10T18:56:54.617" v="126" actId="14100"/>
        <pc:sldMkLst>
          <pc:docMk/>
          <pc:sldMk cId="3411296430" sldId="308"/>
        </pc:sldMkLst>
        <pc:spChg chg="mod">
          <ac:chgData name="kamil.skwarczynski@rhul.ac.uk" userId="S::urn:spo:guest#kamil.skwarczynski@rhul.ac.uk::" providerId="AD" clId="Web-{741C969B-DD14-520B-FEE0-3ED737EC09DA}" dt="2024-07-10T18:55:07.117" v="47" actId="1076"/>
          <ac:spMkLst>
            <pc:docMk/>
            <pc:sldMk cId="3411296430" sldId="308"/>
            <ac:spMk id="2" creationId="{159757E9-58A9-C7DC-2AC5-81BCE58100A7}"/>
          </ac:spMkLst>
        </pc:spChg>
        <pc:spChg chg="del">
          <ac:chgData name="kamil.skwarczynski@rhul.ac.uk" userId="S::urn:spo:guest#kamil.skwarczynski@rhul.ac.uk::" providerId="AD" clId="Web-{741C969B-DD14-520B-FEE0-3ED737EC09DA}" dt="2024-07-10T18:54:35.070" v="28"/>
          <ac:spMkLst>
            <pc:docMk/>
            <pc:sldMk cId="3411296430" sldId="308"/>
            <ac:spMk id="3" creationId="{C56523ED-7E9F-FAE5-9FAF-09ACE34B20C6}"/>
          </ac:spMkLst>
        </pc:spChg>
        <pc:spChg chg="add mod">
          <ac:chgData name="kamil.skwarczynski@rhul.ac.uk" userId="S::urn:spo:guest#kamil.skwarczynski@rhul.ac.uk::" providerId="AD" clId="Web-{741C969B-DD14-520B-FEE0-3ED737EC09DA}" dt="2024-07-10T18:56:54.617" v="126" actId="14100"/>
          <ac:spMkLst>
            <pc:docMk/>
            <pc:sldMk cId="3411296430" sldId="308"/>
            <ac:spMk id="6" creationId="{03CD5CE8-0C2E-6FCF-76D0-D437BF94F2B5}"/>
          </ac:spMkLst>
        </pc:spChg>
        <pc:picChg chg="add mod">
          <ac:chgData name="kamil.skwarczynski@rhul.ac.uk" userId="S::urn:spo:guest#kamil.skwarczynski@rhul.ac.uk::" providerId="AD" clId="Web-{741C969B-DD14-520B-FEE0-3ED737EC09DA}" dt="2024-07-10T18:55:23.367" v="65" actId="14100"/>
          <ac:picMkLst>
            <pc:docMk/>
            <pc:sldMk cId="3411296430" sldId="308"/>
            <ac:picMk id="5" creationId="{8804A6C5-E17F-E25E-D79D-36BD6D1F8FDF}"/>
          </ac:picMkLst>
        </pc:picChg>
      </pc:sldChg>
    </pc:docChg>
  </pc:docChgLst>
  <pc:docChgLst>
    <pc:chgData name="apapadopoulou@anl.gov" userId="S::urn:spo:guest#apapadopoulou@anl.gov::" providerId="AD" clId="Web-{135DCC88-8A16-302D-A06D-67EF75E9CED1}"/>
    <pc:docChg chg="addSld modSld">
      <pc:chgData name="apapadopoulou@anl.gov" userId="S::urn:spo:guest#apapadopoulou@anl.gov::" providerId="AD" clId="Web-{135DCC88-8A16-302D-A06D-67EF75E9CED1}" dt="2024-07-05T21:04:38.687" v="356" actId="20577"/>
      <pc:docMkLst>
        <pc:docMk/>
      </pc:docMkLst>
      <pc:sldChg chg="modSp">
        <pc:chgData name="apapadopoulou@anl.gov" userId="S::urn:spo:guest#apapadopoulou@anl.gov::" providerId="AD" clId="Web-{135DCC88-8A16-302D-A06D-67EF75E9CED1}" dt="2024-07-05T21:04:31.718" v="355" actId="20577"/>
        <pc:sldMkLst>
          <pc:docMk/>
          <pc:sldMk cId="1564128098" sldId="262"/>
        </pc:sldMkLst>
        <pc:spChg chg="mod">
          <ac:chgData name="apapadopoulou@anl.gov" userId="S::urn:spo:guest#apapadopoulou@anl.gov::" providerId="AD" clId="Web-{135DCC88-8A16-302D-A06D-67EF75E9CED1}" dt="2024-07-05T21:04:31.718" v="355" actId="20577"/>
          <ac:spMkLst>
            <pc:docMk/>
            <pc:sldMk cId="1564128098" sldId="262"/>
            <ac:spMk id="3" creationId="{411D8F20-EC7A-5880-DC26-E5C24F1C057D}"/>
          </ac:spMkLst>
        </pc:spChg>
      </pc:sldChg>
      <pc:sldChg chg="modSp add replId">
        <pc:chgData name="apapadopoulou@anl.gov" userId="S::urn:spo:guest#apapadopoulou@anl.gov::" providerId="AD" clId="Web-{135DCC88-8A16-302D-A06D-67EF75E9CED1}" dt="2024-07-05T21:04:38.687" v="356" actId="20577"/>
        <pc:sldMkLst>
          <pc:docMk/>
          <pc:sldMk cId="3449129539" sldId="264"/>
        </pc:sldMkLst>
        <pc:spChg chg="mod">
          <ac:chgData name="apapadopoulou@anl.gov" userId="S::urn:spo:guest#apapadopoulou@anl.gov::" providerId="AD" clId="Web-{135DCC88-8A16-302D-A06D-67EF75E9CED1}" dt="2024-07-05T21:04:38.687" v="356" actId="20577"/>
          <ac:spMkLst>
            <pc:docMk/>
            <pc:sldMk cId="3449129539" sldId="264"/>
            <ac:spMk id="3" creationId="{411D8F20-EC7A-5880-DC26-E5C24F1C057D}"/>
          </ac:spMkLst>
        </pc:spChg>
      </pc:sldChg>
      <pc:sldChg chg="modSp add replId">
        <pc:chgData name="apapadopoulou@anl.gov" userId="S::urn:spo:guest#apapadopoulou@anl.gov::" providerId="AD" clId="Web-{135DCC88-8A16-302D-A06D-67EF75E9CED1}" dt="2024-07-05T17:34:55.658" v="352" actId="20577"/>
        <pc:sldMkLst>
          <pc:docMk/>
          <pc:sldMk cId="63636489" sldId="265"/>
        </pc:sldMkLst>
        <pc:spChg chg="mod">
          <ac:chgData name="apapadopoulou@anl.gov" userId="S::urn:spo:guest#apapadopoulou@anl.gov::" providerId="AD" clId="Web-{135DCC88-8A16-302D-A06D-67EF75E9CED1}" dt="2024-07-05T17:34:55.658" v="352" actId="20577"/>
          <ac:spMkLst>
            <pc:docMk/>
            <pc:sldMk cId="63636489" sldId="265"/>
            <ac:spMk id="3" creationId="{411D8F20-EC7A-5880-DC26-E5C24F1C057D}"/>
          </ac:spMkLst>
        </pc:spChg>
      </pc:sldChg>
    </pc:docChg>
  </pc:docChgLst>
  <pc:docChgLst>
    <pc:chgData name="lcoopert@proton.me" userId="S::urn:spo:guest#lcoopert@proton.me::" providerId="AD" clId="Web-{5AC887F7-94D2-4E24-356E-B324CD50635F}"/>
    <pc:docChg chg="addSld delSld modSld sldOrd">
      <pc:chgData name="lcoopert@proton.me" userId="S::urn:spo:guest#lcoopert@proton.me::" providerId="AD" clId="Web-{5AC887F7-94D2-4E24-356E-B324CD50635F}" dt="2024-07-11T14:14:31.498" v="779" actId="14100"/>
      <pc:docMkLst>
        <pc:docMk/>
      </pc:docMkLst>
      <pc:sldChg chg="ord">
        <pc:chgData name="lcoopert@proton.me" userId="S::urn:spo:guest#lcoopert@proton.me::" providerId="AD" clId="Web-{5AC887F7-94D2-4E24-356E-B324CD50635F}" dt="2024-07-11T13:15:42.591" v="778"/>
        <pc:sldMkLst>
          <pc:docMk/>
          <pc:sldMk cId="1319567776" sldId="312"/>
        </pc:sldMkLst>
      </pc:sldChg>
      <pc:sldChg chg="delSp modSp new">
        <pc:chgData name="lcoopert@proton.me" userId="S::urn:spo:guest#lcoopert@proton.me::" providerId="AD" clId="Web-{5AC887F7-94D2-4E24-356E-B324CD50635F}" dt="2024-07-11T13:11:19.141" v="638" actId="14100"/>
        <pc:sldMkLst>
          <pc:docMk/>
          <pc:sldMk cId="2888000138" sldId="314"/>
        </pc:sldMkLst>
        <pc:spChg chg="mod">
          <ac:chgData name="lcoopert@proton.me" userId="S::urn:spo:guest#lcoopert@proton.me::" providerId="AD" clId="Web-{5AC887F7-94D2-4E24-356E-B324CD50635F}" dt="2024-07-11T13:05:05.363" v="28" actId="20577"/>
          <ac:spMkLst>
            <pc:docMk/>
            <pc:sldMk cId="2888000138" sldId="314"/>
            <ac:spMk id="2" creationId="{3F4F8591-125D-7BB1-5581-8F203D7E5D47}"/>
          </ac:spMkLst>
        </pc:spChg>
        <pc:spChg chg="del">
          <ac:chgData name="lcoopert@proton.me" userId="S::urn:spo:guest#lcoopert@proton.me::" providerId="AD" clId="Web-{5AC887F7-94D2-4E24-356E-B324CD50635F}" dt="2024-07-11T13:05:12.332" v="31"/>
          <ac:spMkLst>
            <pc:docMk/>
            <pc:sldMk cId="2888000138" sldId="314"/>
            <ac:spMk id="3" creationId="{472573FF-E3CE-5472-B74F-EA61870CB077}"/>
          </ac:spMkLst>
        </pc:spChg>
        <pc:spChg chg="mod">
          <ac:chgData name="lcoopert@proton.me" userId="S::urn:spo:guest#lcoopert@proton.me::" providerId="AD" clId="Web-{5AC887F7-94D2-4E24-356E-B324CD50635F}" dt="2024-07-11T13:11:19.141" v="638" actId="14100"/>
          <ac:spMkLst>
            <pc:docMk/>
            <pc:sldMk cId="2888000138" sldId="314"/>
            <ac:spMk id="4" creationId="{17154D04-50FC-FD99-6557-D0F9AF7976C9}"/>
          </ac:spMkLst>
        </pc:spChg>
        <pc:spChg chg="del">
          <ac:chgData name="lcoopert@proton.me" userId="S::urn:spo:guest#lcoopert@proton.me::" providerId="AD" clId="Web-{5AC887F7-94D2-4E24-356E-B324CD50635F}" dt="2024-07-11T13:05:09.129" v="29"/>
          <ac:spMkLst>
            <pc:docMk/>
            <pc:sldMk cId="2888000138" sldId="314"/>
            <ac:spMk id="5" creationId="{2D2D00B1-3A96-480C-E5CF-D221E31EA35E}"/>
          </ac:spMkLst>
        </pc:spChg>
        <pc:spChg chg="del">
          <ac:chgData name="lcoopert@proton.me" userId="S::urn:spo:guest#lcoopert@proton.me::" providerId="AD" clId="Web-{5AC887F7-94D2-4E24-356E-B324CD50635F}" dt="2024-07-11T13:05:11.051" v="30"/>
          <ac:spMkLst>
            <pc:docMk/>
            <pc:sldMk cId="2888000138" sldId="314"/>
            <ac:spMk id="6" creationId="{100071D4-4914-AEB8-C2E0-02280325B479}"/>
          </ac:spMkLst>
        </pc:spChg>
      </pc:sldChg>
      <pc:sldChg chg="addSp delSp modSp add replId">
        <pc:chgData name="lcoopert@proton.me" userId="S::urn:spo:guest#lcoopert@proton.me::" providerId="AD" clId="Web-{5AC887F7-94D2-4E24-356E-B324CD50635F}" dt="2024-07-11T14:14:31.498" v="779" actId="14100"/>
        <pc:sldMkLst>
          <pc:docMk/>
          <pc:sldMk cId="2976989343" sldId="315"/>
        </pc:sldMkLst>
        <pc:spChg chg="mod">
          <ac:chgData name="lcoopert@proton.me" userId="S::urn:spo:guest#lcoopert@proton.me::" providerId="AD" clId="Web-{5AC887F7-94D2-4E24-356E-B324CD50635F}" dt="2024-07-11T13:11:57.344" v="693" actId="20577"/>
          <ac:spMkLst>
            <pc:docMk/>
            <pc:sldMk cId="2976989343" sldId="315"/>
            <ac:spMk id="2" creationId="{3F4F8591-125D-7BB1-5581-8F203D7E5D47}"/>
          </ac:spMkLst>
        </pc:spChg>
        <pc:spChg chg="del">
          <ac:chgData name="lcoopert@proton.me" userId="S::urn:spo:guest#lcoopert@proton.me::" providerId="AD" clId="Web-{5AC887F7-94D2-4E24-356E-B324CD50635F}" dt="2024-07-11T13:12:07.047" v="695"/>
          <ac:spMkLst>
            <pc:docMk/>
            <pc:sldMk cId="2976989343" sldId="315"/>
            <ac:spMk id="3" creationId="{472573FF-E3CE-5472-B74F-EA61870CB077}"/>
          </ac:spMkLst>
        </pc:spChg>
        <pc:spChg chg="del">
          <ac:chgData name="lcoopert@proton.me" userId="S::urn:spo:guest#lcoopert@proton.me::" providerId="AD" clId="Web-{5AC887F7-94D2-4E24-356E-B324CD50635F}" dt="2024-07-11T13:04:39.848" v="2"/>
          <ac:spMkLst>
            <pc:docMk/>
            <pc:sldMk cId="2976989343" sldId="315"/>
            <ac:spMk id="4" creationId="{17154D04-50FC-FD99-6557-D0F9AF7976C9}"/>
          </ac:spMkLst>
        </pc:spChg>
        <pc:spChg chg="del">
          <ac:chgData name="lcoopert@proton.me" userId="S::urn:spo:guest#lcoopert@proton.me::" providerId="AD" clId="Web-{5AC887F7-94D2-4E24-356E-B324CD50635F}" dt="2024-07-11T13:12:05.109" v="694"/>
          <ac:spMkLst>
            <pc:docMk/>
            <pc:sldMk cId="2976989343" sldId="315"/>
            <ac:spMk id="5" creationId="{2D2D00B1-3A96-480C-E5CF-D221E31EA35E}"/>
          </ac:spMkLst>
        </pc:spChg>
        <pc:spChg chg="mod">
          <ac:chgData name="lcoopert@proton.me" userId="S::urn:spo:guest#lcoopert@proton.me::" providerId="AD" clId="Web-{5AC887F7-94D2-4E24-356E-B324CD50635F}" dt="2024-07-11T14:14:31.498" v="779" actId="14100"/>
          <ac:spMkLst>
            <pc:docMk/>
            <pc:sldMk cId="2976989343" sldId="315"/>
            <ac:spMk id="6" creationId="{100071D4-4914-AEB8-C2E0-02280325B479}"/>
          </ac:spMkLst>
        </pc:spChg>
        <pc:picChg chg="add mod ord">
          <ac:chgData name="lcoopert@proton.me" userId="S::urn:spo:guest#lcoopert@proton.me::" providerId="AD" clId="Web-{5AC887F7-94D2-4E24-356E-B324CD50635F}" dt="2024-07-11T13:14:38.108" v="775" actId="1076"/>
          <ac:picMkLst>
            <pc:docMk/>
            <pc:sldMk cId="2976989343" sldId="315"/>
            <ac:picMk id="8" creationId="{A009DAE4-3BF6-C533-DD59-DB1F8DA969AA}"/>
          </ac:picMkLst>
        </pc:picChg>
      </pc:sldChg>
      <pc:sldChg chg="add del replId">
        <pc:chgData name="lcoopert@proton.me" userId="S::urn:spo:guest#lcoopert@proton.me::" providerId="AD" clId="Web-{5AC887F7-94D2-4E24-356E-B324CD50635F}" dt="2024-07-11T13:11:30.859" v="640"/>
        <pc:sldMkLst>
          <pc:docMk/>
          <pc:sldMk cId="1682856477" sldId="316"/>
        </pc:sldMkLst>
      </pc:sldChg>
    </pc:docChg>
  </pc:docChgLst>
  <pc:docChgLst>
    <pc:chgData name="Qian, Xin" userId="347d46a4-93bb-4501-a8f4-d1b07b376e89" providerId="ADAL" clId="{99B6B795-522D-924D-A02D-E2A6578FAE9B}"/>
    <pc:docChg chg="undo custSel addSld delSld modSld sldOrd">
      <pc:chgData name="Qian, Xin" userId="347d46a4-93bb-4501-a8f4-d1b07b376e89" providerId="ADAL" clId="{99B6B795-522D-924D-A02D-E2A6578FAE9B}" dt="2024-07-11T15:55:39.801" v="7776" actId="1076"/>
      <pc:docMkLst>
        <pc:docMk/>
      </pc:docMkLst>
      <pc:sldChg chg="modAnim">
        <pc:chgData name="Qian, Xin" userId="347d46a4-93bb-4501-a8f4-d1b07b376e89" providerId="ADAL" clId="{99B6B795-522D-924D-A02D-E2A6578FAE9B}" dt="2024-07-08T12:56:33.383" v="1"/>
        <pc:sldMkLst>
          <pc:docMk/>
          <pc:sldMk cId="2056787733" sldId="258"/>
        </pc:sldMkLst>
      </pc:sldChg>
      <pc:sldChg chg="modAnim">
        <pc:chgData name="Qian, Xin" userId="347d46a4-93bb-4501-a8f4-d1b07b376e89" providerId="ADAL" clId="{99B6B795-522D-924D-A02D-E2A6578FAE9B}" dt="2024-07-08T12:57:04.392" v="5"/>
        <pc:sldMkLst>
          <pc:docMk/>
          <pc:sldMk cId="3409824011" sldId="259"/>
        </pc:sldMkLst>
      </pc:sldChg>
      <pc:sldChg chg="modAnim">
        <pc:chgData name="Qian, Xin" userId="347d46a4-93bb-4501-a8f4-d1b07b376e89" providerId="ADAL" clId="{99B6B795-522D-924D-A02D-E2A6578FAE9B}" dt="2024-07-08T12:57:50.468" v="11"/>
        <pc:sldMkLst>
          <pc:docMk/>
          <pc:sldMk cId="1480547645" sldId="260"/>
        </pc:sldMkLst>
      </pc:sldChg>
      <pc:sldChg chg="modSp mod modAnim">
        <pc:chgData name="Qian, Xin" userId="347d46a4-93bb-4501-a8f4-d1b07b376e89" providerId="ADAL" clId="{99B6B795-522D-924D-A02D-E2A6578FAE9B}" dt="2024-07-09T13:39:05.701" v="3427" actId="20577"/>
        <pc:sldMkLst>
          <pc:docMk/>
          <pc:sldMk cId="317011039" sldId="261"/>
        </pc:sldMkLst>
        <pc:spChg chg="mod">
          <ac:chgData name="Qian, Xin" userId="347d46a4-93bb-4501-a8f4-d1b07b376e89" providerId="ADAL" clId="{99B6B795-522D-924D-A02D-E2A6578FAE9B}" dt="2024-07-09T13:38:51.382" v="3351" actId="27636"/>
          <ac:spMkLst>
            <pc:docMk/>
            <pc:sldMk cId="317011039" sldId="261"/>
            <ac:spMk id="5" creationId="{1F65B742-3795-F616-B71A-27BD8C5A67D7}"/>
          </ac:spMkLst>
        </pc:spChg>
        <pc:spChg chg="mod">
          <ac:chgData name="Qian, Xin" userId="347d46a4-93bb-4501-a8f4-d1b07b376e89" providerId="ADAL" clId="{99B6B795-522D-924D-A02D-E2A6578FAE9B}" dt="2024-07-09T13:39:05.701" v="3427" actId="20577"/>
          <ac:spMkLst>
            <pc:docMk/>
            <pc:sldMk cId="317011039" sldId="261"/>
            <ac:spMk id="6" creationId="{6CF75BE2-D064-2626-8502-FEFD584961E8}"/>
          </ac:spMkLst>
        </pc:spChg>
      </pc:sldChg>
      <pc:sldChg chg="addSp modSp new mod">
        <pc:chgData name="Qian, Xin" userId="347d46a4-93bb-4501-a8f4-d1b07b376e89" providerId="ADAL" clId="{99B6B795-522D-924D-A02D-E2A6578FAE9B}" dt="2024-07-08T13:14:59.064" v="25" actId="1076"/>
        <pc:sldMkLst>
          <pc:docMk/>
          <pc:sldMk cId="72566171" sldId="266"/>
        </pc:sldMkLst>
        <pc:picChg chg="add mod">
          <ac:chgData name="Qian, Xin" userId="347d46a4-93bb-4501-a8f4-d1b07b376e89" providerId="ADAL" clId="{99B6B795-522D-924D-A02D-E2A6578FAE9B}" dt="2024-07-08T13:14:59.064" v="25" actId="1076"/>
          <ac:picMkLst>
            <pc:docMk/>
            <pc:sldMk cId="72566171" sldId="266"/>
            <ac:picMk id="5" creationId="{D7C9AB59-01DF-9300-D52A-5FEC145B86F7}"/>
          </ac:picMkLst>
        </pc:picChg>
      </pc:sldChg>
      <pc:sldChg chg="addSp delSp modSp new mod modClrScheme chgLayout">
        <pc:chgData name="Qian, Xin" userId="347d46a4-93bb-4501-a8f4-d1b07b376e89" providerId="ADAL" clId="{99B6B795-522D-924D-A02D-E2A6578FAE9B}" dt="2024-07-09T00:32:44.031" v="3288" actId="20577"/>
        <pc:sldMkLst>
          <pc:docMk/>
          <pc:sldMk cId="2189105239" sldId="267"/>
        </pc:sldMkLst>
        <pc:spChg chg="mod ord">
          <ac:chgData name="Qian, Xin" userId="347d46a4-93bb-4501-a8f4-d1b07b376e89" providerId="ADAL" clId="{99B6B795-522D-924D-A02D-E2A6578FAE9B}" dt="2024-07-08T14:10:30.265" v="42" actId="700"/>
          <ac:spMkLst>
            <pc:docMk/>
            <pc:sldMk cId="2189105239" sldId="267"/>
            <ac:spMk id="2" creationId="{934B82ED-17BB-D624-33D0-792A950740A1}"/>
          </ac:spMkLst>
        </pc:spChg>
        <pc:spChg chg="del mod ord">
          <ac:chgData name="Qian, Xin" userId="347d46a4-93bb-4501-a8f4-d1b07b376e89" providerId="ADAL" clId="{99B6B795-522D-924D-A02D-E2A6578FAE9B}" dt="2024-07-08T14:10:19.556" v="41" actId="700"/>
          <ac:spMkLst>
            <pc:docMk/>
            <pc:sldMk cId="2189105239" sldId="267"/>
            <ac:spMk id="3" creationId="{DF38B4A1-6059-B987-BF62-F6D77721EF2C}"/>
          </ac:spMkLst>
        </pc:spChg>
        <pc:spChg chg="mod ord">
          <ac:chgData name="Qian, Xin" userId="347d46a4-93bb-4501-a8f4-d1b07b376e89" providerId="ADAL" clId="{99B6B795-522D-924D-A02D-E2A6578FAE9B}" dt="2024-07-08T14:10:30.265" v="42" actId="700"/>
          <ac:spMkLst>
            <pc:docMk/>
            <pc:sldMk cId="2189105239" sldId="267"/>
            <ac:spMk id="4" creationId="{FFBE0E4D-96F7-CE9B-1231-4B74F182369F}"/>
          </ac:spMkLst>
        </pc:spChg>
        <pc:spChg chg="add del mod ord">
          <ac:chgData name="Qian, Xin" userId="347d46a4-93bb-4501-a8f4-d1b07b376e89" providerId="ADAL" clId="{99B6B795-522D-924D-A02D-E2A6578FAE9B}" dt="2024-07-08T14:10:30.265" v="42" actId="700"/>
          <ac:spMkLst>
            <pc:docMk/>
            <pc:sldMk cId="2189105239" sldId="267"/>
            <ac:spMk id="5" creationId="{BA9D573A-7BD0-D944-8EDE-6ECF307A8EA6}"/>
          </ac:spMkLst>
        </pc:spChg>
        <pc:spChg chg="add del mod ord">
          <ac:chgData name="Qian, Xin" userId="347d46a4-93bb-4501-a8f4-d1b07b376e89" providerId="ADAL" clId="{99B6B795-522D-924D-A02D-E2A6578FAE9B}" dt="2024-07-08T14:10:30.265" v="42" actId="700"/>
          <ac:spMkLst>
            <pc:docMk/>
            <pc:sldMk cId="2189105239" sldId="267"/>
            <ac:spMk id="6" creationId="{BBACB07B-6450-0166-DAFD-EBB62E4DD16D}"/>
          </ac:spMkLst>
        </pc:spChg>
        <pc:spChg chg="add mod ord">
          <ac:chgData name="Qian, Xin" userId="347d46a4-93bb-4501-a8f4-d1b07b376e89" providerId="ADAL" clId="{99B6B795-522D-924D-A02D-E2A6578FAE9B}" dt="2024-07-08T14:18:35.061" v="225" actId="20577"/>
          <ac:spMkLst>
            <pc:docMk/>
            <pc:sldMk cId="2189105239" sldId="267"/>
            <ac:spMk id="7" creationId="{CD63013E-B1A4-CE5F-25AA-BA98D33D8E54}"/>
          </ac:spMkLst>
        </pc:spChg>
        <pc:spChg chg="add mod ord">
          <ac:chgData name="Qian, Xin" userId="347d46a4-93bb-4501-a8f4-d1b07b376e89" providerId="ADAL" clId="{99B6B795-522D-924D-A02D-E2A6578FAE9B}" dt="2024-07-09T00:32:44.031" v="3288" actId="20577"/>
          <ac:spMkLst>
            <pc:docMk/>
            <pc:sldMk cId="2189105239" sldId="267"/>
            <ac:spMk id="8" creationId="{ECCB644D-FE5F-8DAF-71C5-51EF4C78BCAA}"/>
          </ac:spMkLst>
        </pc:spChg>
        <pc:spChg chg="add mod ord">
          <ac:chgData name="Qian, Xin" userId="347d46a4-93bb-4501-a8f4-d1b07b376e89" providerId="ADAL" clId="{99B6B795-522D-924D-A02D-E2A6578FAE9B}" dt="2024-07-08T14:10:51.496" v="110" actId="5793"/>
          <ac:spMkLst>
            <pc:docMk/>
            <pc:sldMk cId="2189105239" sldId="267"/>
            <ac:spMk id="9" creationId="{4C68A785-4237-A3DE-EA3D-C5945C281C08}"/>
          </ac:spMkLst>
        </pc:spChg>
        <pc:spChg chg="add mod ord">
          <ac:chgData name="Qian, Xin" userId="347d46a4-93bb-4501-a8f4-d1b07b376e89" providerId="ADAL" clId="{99B6B795-522D-924D-A02D-E2A6578FAE9B}" dt="2024-07-08T19:52:59.538" v="3193" actId="27636"/>
          <ac:spMkLst>
            <pc:docMk/>
            <pc:sldMk cId="2189105239" sldId="267"/>
            <ac:spMk id="10" creationId="{5C25DA96-A3C3-B418-BA30-E55B7A38F444}"/>
          </ac:spMkLst>
        </pc:spChg>
      </pc:sldChg>
      <pc:sldChg chg="modSp new mod">
        <pc:chgData name="Qian, Xin" userId="347d46a4-93bb-4501-a8f4-d1b07b376e89" providerId="ADAL" clId="{99B6B795-522D-924D-A02D-E2A6578FAE9B}" dt="2024-07-08T19:56:11.856" v="3263" actId="20577"/>
        <pc:sldMkLst>
          <pc:docMk/>
          <pc:sldMk cId="1020463614" sldId="268"/>
        </pc:sldMkLst>
        <pc:spChg chg="mod">
          <ac:chgData name="Qian, Xin" userId="347d46a4-93bb-4501-a8f4-d1b07b376e89" providerId="ADAL" clId="{99B6B795-522D-924D-A02D-E2A6578FAE9B}" dt="2024-07-08T14:11:02.982" v="131" actId="20577"/>
          <ac:spMkLst>
            <pc:docMk/>
            <pc:sldMk cId="1020463614" sldId="268"/>
            <ac:spMk id="2" creationId="{B8B20701-B2D6-EF9E-64D0-FD6F0AA24D4D}"/>
          </ac:spMkLst>
        </pc:spChg>
        <pc:spChg chg="mod">
          <ac:chgData name="Qian, Xin" userId="347d46a4-93bb-4501-a8f4-d1b07b376e89" providerId="ADAL" clId="{99B6B795-522D-924D-A02D-E2A6578FAE9B}" dt="2024-07-08T14:12:01.426" v="211" actId="5793"/>
          <ac:spMkLst>
            <pc:docMk/>
            <pc:sldMk cId="1020463614" sldId="268"/>
            <ac:spMk id="3" creationId="{8F56352F-4EA1-B218-7444-D336779B9237}"/>
          </ac:spMkLst>
        </pc:spChg>
        <pc:spChg chg="mod">
          <ac:chgData name="Qian, Xin" userId="347d46a4-93bb-4501-a8f4-d1b07b376e89" providerId="ADAL" clId="{99B6B795-522D-924D-A02D-E2A6578FAE9B}" dt="2024-07-08T14:39:59.016" v="935" actId="20577"/>
          <ac:spMkLst>
            <pc:docMk/>
            <pc:sldMk cId="1020463614" sldId="268"/>
            <ac:spMk id="4" creationId="{24A0DBDB-95F3-2D2B-23C9-E434BF26FBFC}"/>
          </ac:spMkLst>
        </pc:spChg>
        <pc:spChg chg="mod">
          <ac:chgData name="Qian, Xin" userId="347d46a4-93bb-4501-a8f4-d1b07b376e89" providerId="ADAL" clId="{99B6B795-522D-924D-A02D-E2A6578FAE9B}" dt="2024-07-08T14:12:18.862" v="222" actId="20577"/>
          <ac:spMkLst>
            <pc:docMk/>
            <pc:sldMk cId="1020463614" sldId="268"/>
            <ac:spMk id="5" creationId="{E91780D0-0336-9C90-6B20-881142330086}"/>
          </ac:spMkLst>
        </pc:spChg>
        <pc:spChg chg="mod">
          <ac:chgData name="Qian, Xin" userId="347d46a4-93bb-4501-a8f4-d1b07b376e89" providerId="ADAL" clId="{99B6B795-522D-924D-A02D-E2A6578FAE9B}" dt="2024-07-08T19:56:11.856" v="3263" actId="20577"/>
          <ac:spMkLst>
            <pc:docMk/>
            <pc:sldMk cId="1020463614" sldId="268"/>
            <ac:spMk id="6" creationId="{6769AA6C-F0B0-6611-06C2-E5FDAFB471E1}"/>
          </ac:spMkLst>
        </pc:spChg>
      </pc:sldChg>
      <pc:sldChg chg="addSp delSp modSp new mod">
        <pc:chgData name="Qian, Xin" userId="347d46a4-93bb-4501-a8f4-d1b07b376e89" providerId="ADAL" clId="{99B6B795-522D-924D-A02D-E2A6578FAE9B}" dt="2024-07-08T18:08:53.265" v="2953" actId="20577"/>
        <pc:sldMkLst>
          <pc:docMk/>
          <pc:sldMk cId="1523738964" sldId="269"/>
        </pc:sldMkLst>
        <pc:spChg chg="mod">
          <ac:chgData name="Qian, Xin" userId="347d46a4-93bb-4501-a8f4-d1b07b376e89" providerId="ADAL" clId="{99B6B795-522D-924D-A02D-E2A6578FAE9B}" dt="2024-07-08T14:54:25.176" v="1059" actId="20577"/>
          <ac:spMkLst>
            <pc:docMk/>
            <pc:sldMk cId="1523738964" sldId="269"/>
            <ac:spMk id="2" creationId="{D1756E69-7DD1-9FBC-989A-48E8C0556A37}"/>
          </ac:spMkLst>
        </pc:spChg>
        <pc:spChg chg="mod">
          <ac:chgData name="Qian, Xin" userId="347d46a4-93bb-4501-a8f4-d1b07b376e89" providerId="ADAL" clId="{99B6B795-522D-924D-A02D-E2A6578FAE9B}" dt="2024-07-08T15:08:00.656" v="1103" actId="20577"/>
          <ac:spMkLst>
            <pc:docMk/>
            <pc:sldMk cId="1523738964" sldId="269"/>
            <ac:spMk id="3" creationId="{8C8C5859-AD55-9AF6-8E6C-799E905B6FE2}"/>
          </ac:spMkLst>
        </pc:spChg>
        <pc:spChg chg="del">
          <ac:chgData name="Qian, Xin" userId="347d46a4-93bb-4501-a8f4-d1b07b376e89" providerId="ADAL" clId="{99B6B795-522D-924D-A02D-E2A6578FAE9B}" dt="2024-07-08T15:07:35.208" v="1064"/>
          <ac:spMkLst>
            <pc:docMk/>
            <pc:sldMk cId="1523738964" sldId="269"/>
            <ac:spMk id="4" creationId="{6957C0A3-8C0B-7628-B8D0-3382F9BB3720}"/>
          </ac:spMkLst>
        </pc:spChg>
        <pc:spChg chg="mod">
          <ac:chgData name="Qian, Xin" userId="347d46a4-93bb-4501-a8f4-d1b07b376e89" providerId="ADAL" clId="{99B6B795-522D-924D-A02D-E2A6578FAE9B}" dt="2024-07-08T15:11:09.671" v="1127" actId="20577"/>
          <ac:spMkLst>
            <pc:docMk/>
            <pc:sldMk cId="1523738964" sldId="269"/>
            <ac:spMk id="5" creationId="{21FD44DA-88D8-1923-9728-BD4F15D7E844}"/>
          </ac:spMkLst>
        </pc:spChg>
        <pc:spChg chg="mod">
          <ac:chgData name="Qian, Xin" userId="347d46a4-93bb-4501-a8f4-d1b07b376e89" providerId="ADAL" clId="{99B6B795-522D-924D-A02D-E2A6578FAE9B}" dt="2024-07-08T15:22:00.983" v="1569" actId="27636"/>
          <ac:spMkLst>
            <pc:docMk/>
            <pc:sldMk cId="1523738964" sldId="269"/>
            <ac:spMk id="6" creationId="{0BA3A735-8F7A-0D1B-D901-59329E314C23}"/>
          </ac:spMkLst>
        </pc:spChg>
        <pc:spChg chg="add mod">
          <ac:chgData name="Qian, Xin" userId="347d46a4-93bb-4501-a8f4-d1b07b376e89" providerId="ADAL" clId="{99B6B795-522D-924D-A02D-E2A6578FAE9B}" dt="2024-07-08T18:08:53.265" v="2953" actId="20577"/>
          <ac:spMkLst>
            <pc:docMk/>
            <pc:sldMk cId="1523738964" sldId="269"/>
            <ac:spMk id="10" creationId="{C3DAAF22-6406-7D3F-AB3D-04D7F3A68996}"/>
          </ac:spMkLst>
        </pc:spChg>
        <pc:picChg chg="add del mod">
          <ac:chgData name="Qian, Xin" userId="347d46a4-93bb-4501-a8f4-d1b07b376e89" providerId="ADAL" clId="{99B6B795-522D-924D-A02D-E2A6578FAE9B}" dt="2024-07-08T15:07:34.005" v="1063" actId="21"/>
          <ac:picMkLst>
            <pc:docMk/>
            <pc:sldMk cId="1523738964" sldId="269"/>
            <ac:picMk id="8" creationId="{A0D2A1D9-258F-BAB8-F8F2-799F9EAF618D}"/>
          </ac:picMkLst>
        </pc:picChg>
        <pc:picChg chg="add mod">
          <ac:chgData name="Qian, Xin" userId="347d46a4-93bb-4501-a8f4-d1b07b376e89" providerId="ADAL" clId="{99B6B795-522D-924D-A02D-E2A6578FAE9B}" dt="2024-07-08T15:15:01.327" v="1129" actId="1076"/>
          <ac:picMkLst>
            <pc:docMk/>
            <pc:sldMk cId="1523738964" sldId="269"/>
            <ac:picMk id="9" creationId="{844220A9-4417-4A76-F634-34E1830AF484}"/>
          </ac:picMkLst>
        </pc:picChg>
      </pc:sldChg>
      <pc:sldChg chg="addSp modSp new mod">
        <pc:chgData name="Qian, Xin" userId="347d46a4-93bb-4501-a8f4-d1b07b376e89" providerId="ADAL" clId="{99B6B795-522D-924D-A02D-E2A6578FAE9B}" dt="2024-07-08T15:26:25.141" v="1591" actId="1076"/>
        <pc:sldMkLst>
          <pc:docMk/>
          <pc:sldMk cId="38525207" sldId="270"/>
        </pc:sldMkLst>
        <pc:spChg chg="mod">
          <ac:chgData name="Qian, Xin" userId="347d46a4-93bb-4501-a8f4-d1b07b376e89" providerId="ADAL" clId="{99B6B795-522D-924D-A02D-E2A6578FAE9B}" dt="2024-07-08T15:26:25.141" v="1591" actId="1076"/>
          <ac:spMkLst>
            <pc:docMk/>
            <pc:sldMk cId="38525207" sldId="270"/>
            <ac:spMk id="2" creationId="{5A548E6D-33FF-AFB1-F18B-7898028E2F7A}"/>
          </ac:spMkLst>
        </pc:spChg>
        <pc:spChg chg="add mod">
          <ac:chgData name="Qian, Xin" userId="347d46a4-93bb-4501-a8f4-d1b07b376e89" providerId="ADAL" clId="{99B6B795-522D-924D-A02D-E2A6578FAE9B}" dt="2024-07-08T15:25:59.636" v="1590" actId="20577"/>
          <ac:spMkLst>
            <pc:docMk/>
            <pc:sldMk cId="38525207" sldId="270"/>
            <ac:spMk id="9" creationId="{721C1D2C-2BFC-CBD5-6D22-90D7293A63E7}"/>
          </ac:spMkLst>
        </pc:spChg>
        <pc:picChg chg="add mod">
          <ac:chgData name="Qian, Xin" userId="347d46a4-93bb-4501-a8f4-d1b07b376e89" providerId="ADAL" clId="{99B6B795-522D-924D-A02D-E2A6578FAE9B}" dt="2024-07-08T15:25:50.102" v="1573" actId="1076"/>
          <ac:picMkLst>
            <pc:docMk/>
            <pc:sldMk cId="38525207" sldId="270"/>
            <ac:picMk id="8" creationId="{38EB98CD-741C-4DEA-F94B-81100D0904D3}"/>
          </ac:picMkLst>
        </pc:picChg>
      </pc:sldChg>
      <pc:sldChg chg="addSp modSp new mod">
        <pc:chgData name="Qian, Xin" userId="347d46a4-93bb-4501-a8f4-d1b07b376e89" providerId="ADAL" clId="{99B6B795-522D-924D-A02D-E2A6578FAE9B}" dt="2024-07-08T17:17:21.664" v="2213" actId="20577"/>
        <pc:sldMkLst>
          <pc:docMk/>
          <pc:sldMk cId="493661647" sldId="271"/>
        </pc:sldMkLst>
        <pc:spChg chg="mod">
          <ac:chgData name="Qian, Xin" userId="347d46a4-93bb-4501-a8f4-d1b07b376e89" providerId="ADAL" clId="{99B6B795-522D-924D-A02D-E2A6578FAE9B}" dt="2024-07-08T17:17:21.664" v="2213" actId="20577"/>
          <ac:spMkLst>
            <pc:docMk/>
            <pc:sldMk cId="493661647" sldId="271"/>
            <ac:spMk id="2" creationId="{2F3785B8-F285-425E-D963-2EE975CCB8FB}"/>
          </ac:spMkLst>
        </pc:spChg>
        <pc:spChg chg="add mod">
          <ac:chgData name="Qian, Xin" userId="347d46a4-93bb-4501-a8f4-d1b07b376e89" providerId="ADAL" clId="{99B6B795-522D-924D-A02D-E2A6578FAE9B}" dt="2024-07-08T16:13:37.114" v="1757" actId="1076"/>
          <ac:spMkLst>
            <pc:docMk/>
            <pc:sldMk cId="493661647" sldId="271"/>
            <ac:spMk id="9" creationId="{57F3C8EC-3DB4-D95E-98BC-27C5D0F23CA2}"/>
          </ac:spMkLst>
        </pc:spChg>
        <pc:picChg chg="add mod">
          <ac:chgData name="Qian, Xin" userId="347d46a4-93bb-4501-a8f4-d1b07b376e89" providerId="ADAL" clId="{99B6B795-522D-924D-A02D-E2A6578FAE9B}" dt="2024-07-08T15:38:42.937" v="1597" actId="1076"/>
          <ac:picMkLst>
            <pc:docMk/>
            <pc:sldMk cId="493661647" sldId="271"/>
            <ac:picMk id="8" creationId="{F8EC8B96-F4CD-C3B0-8DD4-A9E50140B707}"/>
          </ac:picMkLst>
        </pc:picChg>
        <pc:cxnChg chg="add mod">
          <ac:chgData name="Qian, Xin" userId="347d46a4-93bb-4501-a8f4-d1b07b376e89" providerId="ADAL" clId="{99B6B795-522D-924D-A02D-E2A6578FAE9B}" dt="2024-07-08T16:14:36.750" v="1760" actId="692"/>
          <ac:cxnSpMkLst>
            <pc:docMk/>
            <pc:sldMk cId="493661647" sldId="271"/>
            <ac:cxnSpMk id="11" creationId="{99E04AF8-F7A7-A606-C676-12A20A21B86E}"/>
          </ac:cxnSpMkLst>
        </pc:cxnChg>
      </pc:sldChg>
      <pc:sldChg chg="addSp delSp modSp new mod">
        <pc:chgData name="Qian, Xin" userId="347d46a4-93bb-4501-a8f4-d1b07b376e89" providerId="ADAL" clId="{99B6B795-522D-924D-A02D-E2A6578FAE9B}" dt="2024-07-08T18:48:53.172" v="3042" actId="27636"/>
        <pc:sldMkLst>
          <pc:docMk/>
          <pc:sldMk cId="2810708126" sldId="272"/>
        </pc:sldMkLst>
        <pc:spChg chg="mod">
          <ac:chgData name="Qian, Xin" userId="347d46a4-93bb-4501-a8f4-d1b07b376e89" providerId="ADAL" clId="{99B6B795-522D-924D-A02D-E2A6578FAE9B}" dt="2024-07-08T17:19:40.060" v="2387" actId="20577"/>
          <ac:spMkLst>
            <pc:docMk/>
            <pc:sldMk cId="2810708126" sldId="272"/>
            <ac:spMk id="2" creationId="{F110E2BA-A399-F92E-B24B-0B2DECE9B0D8}"/>
          </ac:spMkLst>
        </pc:spChg>
        <pc:spChg chg="mod">
          <ac:chgData name="Qian, Xin" userId="347d46a4-93bb-4501-a8f4-d1b07b376e89" providerId="ADAL" clId="{99B6B795-522D-924D-A02D-E2A6578FAE9B}" dt="2024-07-08T15:45:59.851" v="1700" actId="20577"/>
          <ac:spMkLst>
            <pc:docMk/>
            <pc:sldMk cId="2810708126" sldId="272"/>
            <ac:spMk id="3" creationId="{E81262C6-5B63-145B-E9A7-18F8FC2A0389}"/>
          </ac:spMkLst>
        </pc:spChg>
        <pc:spChg chg="mod">
          <ac:chgData name="Qian, Xin" userId="347d46a4-93bb-4501-a8f4-d1b07b376e89" providerId="ADAL" clId="{99B6B795-522D-924D-A02D-E2A6578FAE9B}" dt="2024-07-08T18:48:53.172" v="3042" actId="27636"/>
          <ac:spMkLst>
            <pc:docMk/>
            <pc:sldMk cId="2810708126" sldId="272"/>
            <ac:spMk id="4" creationId="{8F8F3040-D825-8524-7AD5-6728C133B14D}"/>
          </ac:spMkLst>
        </pc:spChg>
        <pc:spChg chg="del">
          <ac:chgData name="Qian, Xin" userId="347d46a4-93bb-4501-a8f4-d1b07b376e89" providerId="ADAL" clId="{99B6B795-522D-924D-A02D-E2A6578FAE9B}" dt="2024-07-08T18:06:17.785" v="2867" actId="478"/>
          <ac:spMkLst>
            <pc:docMk/>
            <pc:sldMk cId="2810708126" sldId="272"/>
            <ac:spMk id="5" creationId="{C48F45A1-73CF-1FC2-6DD8-BB55EC7BE72E}"/>
          </ac:spMkLst>
        </pc:spChg>
        <pc:spChg chg="mod">
          <ac:chgData name="Qian, Xin" userId="347d46a4-93bb-4501-a8f4-d1b07b376e89" providerId="ADAL" clId="{99B6B795-522D-924D-A02D-E2A6578FAE9B}" dt="2024-07-08T18:48:53.171" v="3041" actId="27636"/>
          <ac:spMkLst>
            <pc:docMk/>
            <pc:sldMk cId="2810708126" sldId="272"/>
            <ac:spMk id="6" creationId="{9407D489-2033-F2CB-A049-95AD85A328ED}"/>
          </ac:spMkLst>
        </pc:spChg>
        <pc:picChg chg="add mod">
          <ac:chgData name="Qian, Xin" userId="347d46a4-93bb-4501-a8f4-d1b07b376e89" providerId="ADAL" clId="{99B6B795-522D-924D-A02D-E2A6578FAE9B}" dt="2024-07-08T18:48:33.449" v="2955" actId="1076"/>
          <ac:picMkLst>
            <pc:docMk/>
            <pc:sldMk cId="2810708126" sldId="272"/>
            <ac:picMk id="8" creationId="{3BE838A5-DCA2-B338-002D-62B91E5D964C}"/>
          </ac:picMkLst>
        </pc:picChg>
      </pc:sldChg>
      <pc:sldChg chg="addSp delSp modSp new mod">
        <pc:chgData name="Qian, Xin" userId="347d46a4-93bb-4501-a8f4-d1b07b376e89" providerId="ADAL" clId="{99B6B795-522D-924D-A02D-E2A6578FAE9B}" dt="2024-07-08T16:50:31.252" v="1848" actId="20577"/>
        <pc:sldMkLst>
          <pc:docMk/>
          <pc:sldMk cId="1681852018" sldId="273"/>
        </pc:sldMkLst>
        <pc:spChg chg="mod">
          <ac:chgData name="Qian, Xin" userId="347d46a4-93bb-4501-a8f4-d1b07b376e89" providerId="ADAL" clId="{99B6B795-522D-924D-A02D-E2A6578FAE9B}" dt="2024-07-08T16:49:34.036" v="1771" actId="20577"/>
          <ac:spMkLst>
            <pc:docMk/>
            <pc:sldMk cId="1681852018" sldId="273"/>
            <ac:spMk id="2" creationId="{0F58D837-3EF6-96C3-F11F-736AC59A42DC}"/>
          </ac:spMkLst>
        </pc:spChg>
        <pc:spChg chg="mod">
          <ac:chgData name="Qian, Xin" userId="347d46a4-93bb-4501-a8f4-d1b07b376e89" providerId="ADAL" clId="{99B6B795-522D-924D-A02D-E2A6578FAE9B}" dt="2024-07-08T16:50:26.486" v="1825" actId="20577"/>
          <ac:spMkLst>
            <pc:docMk/>
            <pc:sldMk cId="1681852018" sldId="273"/>
            <ac:spMk id="3" creationId="{EABD9C4D-52E8-252E-CF88-4800D57CB96D}"/>
          </ac:spMkLst>
        </pc:spChg>
        <pc:spChg chg="del">
          <ac:chgData name="Qian, Xin" userId="347d46a4-93bb-4501-a8f4-d1b07b376e89" providerId="ADAL" clId="{99B6B795-522D-924D-A02D-E2A6578FAE9B}" dt="2024-07-08T16:50:19.229" v="1773"/>
          <ac:spMkLst>
            <pc:docMk/>
            <pc:sldMk cId="1681852018" sldId="273"/>
            <ac:spMk id="4" creationId="{44E8436F-36AC-5039-70F1-06594613CFCE}"/>
          </ac:spMkLst>
        </pc:spChg>
        <pc:spChg chg="mod">
          <ac:chgData name="Qian, Xin" userId="347d46a4-93bb-4501-a8f4-d1b07b376e89" providerId="ADAL" clId="{99B6B795-522D-924D-A02D-E2A6578FAE9B}" dt="2024-07-08T16:50:31.252" v="1848" actId="20577"/>
          <ac:spMkLst>
            <pc:docMk/>
            <pc:sldMk cId="1681852018" sldId="273"/>
            <ac:spMk id="5" creationId="{076F00B6-96D3-9743-DC9D-C032940C0FC9}"/>
          </ac:spMkLst>
        </pc:spChg>
        <pc:spChg chg="del">
          <ac:chgData name="Qian, Xin" userId="347d46a4-93bb-4501-a8f4-d1b07b376e89" providerId="ADAL" clId="{99B6B795-522D-924D-A02D-E2A6578FAE9B}" dt="2024-07-08T16:49:57.596" v="1772"/>
          <ac:spMkLst>
            <pc:docMk/>
            <pc:sldMk cId="1681852018" sldId="273"/>
            <ac:spMk id="6" creationId="{B58F141E-13B5-306A-4094-C6BB8D849378}"/>
          </ac:spMkLst>
        </pc:spChg>
        <pc:picChg chg="add mod">
          <ac:chgData name="Qian, Xin" userId="347d46a4-93bb-4501-a8f4-d1b07b376e89" providerId="ADAL" clId="{99B6B795-522D-924D-A02D-E2A6578FAE9B}" dt="2024-07-08T16:50:27.926" v="1826" actId="1076"/>
          <ac:picMkLst>
            <pc:docMk/>
            <pc:sldMk cId="1681852018" sldId="273"/>
            <ac:picMk id="8" creationId="{3729AF23-0668-50EF-9F9F-D1B00CF4E2D0}"/>
          </ac:picMkLst>
        </pc:picChg>
        <pc:picChg chg="add mod">
          <ac:chgData name="Qian, Xin" userId="347d46a4-93bb-4501-a8f4-d1b07b376e89" providerId="ADAL" clId="{99B6B795-522D-924D-A02D-E2A6578FAE9B}" dt="2024-07-08T16:50:19.229" v="1773"/>
          <ac:picMkLst>
            <pc:docMk/>
            <pc:sldMk cId="1681852018" sldId="273"/>
            <ac:picMk id="9" creationId="{A60E2FFB-133E-47DC-C3BC-7AE9409A5861}"/>
          </ac:picMkLst>
        </pc:picChg>
      </pc:sldChg>
      <pc:sldChg chg="addSp delSp modSp new mod">
        <pc:chgData name="Qian, Xin" userId="347d46a4-93bb-4501-a8f4-d1b07b376e89" providerId="ADAL" clId="{99B6B795-522D-924D-A02D-E2A6578FAE9B}" dt="2024-07-08T17:18:19.427" v="2309" actId="14100"/>
        <pc:sldMkLst>
          <pc:docMk/>
          <pc:sldMk cId="3607850614" sldId="274"/>
        </pc:sldMkLst>
        <pc:spChg chg="mod">
          <ac:chgData name="Qian, Xin" userId="347d46a4-93bb-4501-a8f4-d1b07b376e89" providerId="ADAL" clId="{99B6B795-522D-924D-A02D-E2A6578FAE9B}" dt="2024-07-08T16:51:07.939" v="1885" actId="20577"/>
          <ac:spMkLst>
            <pc:docMk/>
            <pc:sldMk cId="3607850614" sldId="274"/>
            <ac:spMk id="2" creationId="{639FAD46-215A-2281-F291-D3D6B2506EF9}"/>
          </ac:spMkLst>
        </pc:spChg>
        <pc:spChg chg="del">
          <ac:chgData name="Qian, Xin" userId="347d46a4-93bb-4501-a8f4-d1b07b376e89" providerId="ADAL" clId="{99B6B795-522D-924D-A02D-E2A6578FAE9B}" dt="2024-07-08T16:52:07.154" v="1892" actId="478"/>
          <ac:spMkLst>
            <pc:docMk/>
            <pc:sldMk cId="3607850614" sldId="274"/>
            <ac:spMk id="4" creationId="{D77E8642-8B41-419E-A05B-955A0A58E6C4}"/>
          </ac:spMkLst>
        </pc:spChg>
        <pc:spChg chg="mod">
          <ac:chgData name="Qian, Xin" userId="347d46a4-93bb-4501-a8f4-d1b07b376e89" providerId="ADAL" clId="{99B6B795-522D-924D-A02D-E2A6578FAE9B}" dt="2024-07-08T16:51:04.387" v="1875" actId="20577"/>
          <ac:spMkLst>
            <pc:docMk/>
            <pc:sldMk cId="3607850614" sldId="274"/>
            <ac:spMk id="5" creationId="{B528FFDB-8C72-AF86-AF63-95B381380F92}"/>
          </ac:spMkLst>
        </pc:spChg>
        <pc:spChg chg="del">
          <ac:chgData name="Qian, Xin" userId="347d46a4-93bb-4501-a8f4-d1b07b376e89" providerId="ADAL" clId="{99B6B795-522D-924D-A02D-E2A6578FAE9B}" dt="2024-07-08T16:50:58.627" v="1850"/>
          <ac:spMkLst>
            <pc:docMk/>
            <pc:sldMk cId="3607850614" sldId="274"/>
            <ac:spMk id="6" creationId="{D9ED8CC5-D429-40D5-4D14-6B42FF7D3DB0}"/>
          </ac:spMkLst>
        </pc:spChg>
        <pc:spChg chg="add mod">
          <ac:chgData name="Qian, Xin" userId="347d46a4-93bb-4501-a8f4-d1b07b376e89" providerId="ADAL" clId="{99B6B795-522D-924D-A02D-E2A6578FAE9B}" dt="2024-07-08T16:52:01.604" v="1891" actId="1076"/>
          <ac:spMkLst>
            <pc:docMk/>
            <pc:sldMk cId="3607850614" sldId="274"/>
            <ac:spMk id="10" creationId="{56A8C6EA-3D5C-F421-9EF5-DFE3F33D981F}"/>
          </ac:spMkLst>
        </pc:spChg>
        <pc:spChg chg="add mod">
          <ac:chgData name="Qian, Xin" userId="347d46a4-93bb-4501-a8f4-d1b07b376e89" providerId="ADAL" clId="{99B6B795-522D-924D-A02D-E2A6578FAE9B}" dt="2024-07-08T17:18:19.427" v="2309" actId="14100"/>
          <ac:spMkLst>
            <pc:docMk/>
            <pc:sldMk cId="3607850614" sldId="274"/>
            <ac:spMk id="14" creationId="{684699A1-9E82-07A5-1CEC-01B5DC497B33}"/>
          </ac:spMkLst>
        </pc:spChg>
        <pc:picChg chg="add mod">
          <ac:chgData name="Qian, Xin" userId="347d46a4-93bb-4501-a8f4-d1b07b376e89" providerId="ADAL" clId="{99B6B795-522D-924D-A02D-E2A6578FAE9B}" dt="2024-07-08T16:52:25.472" v="1894" actId="1076"/>
          <ac:picMkLst>
            <pc:docMk/>
            <pc:sldMk cId="3607850614" sldId="274"/>
            <ac:picMk id="8" creationId="{59EE63DD-F671-7C09-3BB6-3115321112A2}"/>
          </ac:picMkLst>
        </pc:picChg>
        <pc:picChg chg="add mod">
          <ac:chgData name="Qian, Xin" userId="347d46a4-93bb-4501-a8f4-d1b07b376e89" providerId="ADAL" clId="{99B6B795-522D-924D-A02D-E2A6578FAE9B}" dt="2024-07-08T16:51:45.178" v="1888" actId="1076"/>
          <ac:picMkLst>
            <pc:docMk/>
            <pc:sldMk cId="3607850614" sldId="274"/>
            <ac:picMk id="9" creationId="{7302D0D8-5B6B-EA7B-81E4-86637A9641F0}"/>
          </ac:picMkLst>
        </pc:picChg>
        <pc:cxnChg chg="add mod">
          <ac:chgData name="Qian, Xin" userId="347d46a4-93bb-4501-a8f4-d1b07b376e89" providerId="ADAL" clId="{99B6B795-522D-924D-A02D-E2A6578FAE9B}" dt="2024-07-08T16:51:57.427" v="1890" actId="14100"/>
          <ac:cxnSpMkLst>
            <pc:docMk/>
            <pc:sldMk cId="3607850614" sldId="274"/>
            <ac:cxnSpMk id="11" creationId="{41A9B31B-94B0-21EB-90C1-2C20707D06CC}"/>
          </ac:cxnSpMkLst>
        </pc:cxnChg>
      </pc:sldChg>
      <pc:sldChg chg="addSp delSp modSp new mod">
        <pc:chgData name="Qian, Xin" userId="347d46a4-93bb-4501-a8f4-d1b07b376e89" providerId="ADAL" clId="{99B6B795-522D-924D-A02D-E2A6578FAE9B}" dt="2024-07-09T15:30:47.976" v="3428" actId="20577"/>
        <pc:sldMkLst>
          <pc:docMk/>
          <pc:sldMk cId="4143049449" sldId="275"/>
        </pc:sldMkLst>
        <pc:spChg chg="mod">
          <ac:chgData name="Qian, Xin" userId="347d46a4-93bb-4501-a8f4-d1b07b376e89" providerId="ADAL" clId="{99B6B795-522D-924D-A02D-E2A6578FAE9B}" dt="2024-07-08T16:56:17.570" v="2130" actId="20577"/>
          <ac:spMkLst>
            <pc:docMk/>
            <pc:sldMk cId="4143049449" sldId="275"/>
            <ac:spMk id="2" creationId="{62B428F1-7291-77F7-05A9-F8B16E6D5BD5}"/>
          </ac:spMkLst>
        </pc:spChg>
        <pc:spChg chg="mod">
          <ac:chgData name="Qian, Xin" userId="347d46a4-93bb-4501-a8f4-d1b07b376e89" providerId="ADAL" clId="{99B6B795-522D-924D-A02D-E2A6578FAE9B}" dt="2024-07-08T16:58:28.328" v="2147" actId="14100"/>
          <ac:spMkLst>
            <pc:docMk/>
            <pc:sldMk cId="4143049449" sldId="275"/>
            <ac:spMk id="3" creationId="{E5065842-AEBD-3A7D-9492-0F51C24F1123}"/>
          </ac:spMkLst>
        </pc:spChg>
        <pc:spChg chg="mod">
          <ac:chgData name="Qian, Xin" userId="347d46a4-93bb-4501-a8f4-d1b07b376e89" providerId="ADAL" clId="{99B6B795-522D-924D-A02D-E2A6578FAE9B}" dt="2024-07-09T15:30:47.976" v="3428" actId="20577"/>
          <ac:spMkLst>
            <pc:docMk/>
            <pc:sldMk cId="4143049449" sldId="275"/>
            <ac:spMk id="4" creationId="{DD650B06-673D-EB93-E48A-6002FDEC0ACE}"/>
          </ac:spMkLst>
        </pc:spChg>
        <pc:spChg chg="mod">
          <ac:chgData name="Qian, Xin" userId="347d46a4-93bb-4501-a8f4-d1b07b376e89" providerId="ADAL" clId="{99B6B795-522D-924D-A02D-E2A6578FAE9B}" dt="2024-07-08T16:56:01.843" v="2100" actId="20577"/>
          <ac:spMkLst>
            <pc:docMk/>
            <pc:sldMk cId="4143049449" sldId="275"/>
            <ac:spMk id="5" creationId="{E6A7E038-D9F8-1340-224F-D9F5B78E1CCD}"/>
          </ac:spMkLst>
        </pc:spChg>
        <pc:spChg chg="del">
          <ac:chgData name="Qian, Xin" userId="347d46a4-93bb-4501-a8f4-d1b07b376e89" providerId="ADAL" clId="{99B6B795-522D-924D-A02D-E2A6578FAE9B}" dt="2024-07-08T16:55:58.502" v="2089"/>
          <ac:spMkLst>
            <pc:docMk/>
            <pc:sldMk cId="4143049449" sldId="275"/>
            <ac:spMk id="6" creationId="{B1F2AB32-F2B5-C853-F52D-47A741CAF549}"/>
          </ac:spMkLst>
        </pc:spChg>
        <pc:spChg chg="add mod">
          <ac:chgData name="Qian, Xin" userId="347d46a4-93bb-4501-a8f4-d1b07b376e89" providerId="ADAL" clId="{99B6B795-522D-924D-A02D-E2A6578FAE9B}" dt="2024-07-08T16:56:13.042" v="2102" actId="1076"/>
          <ac:spMkLst>
            <pc:docMk/>
            <pc:sldMk cId="4143049449" sldId="275"/>
            <ac:spMk id="10" creationId="{10363E26-6E4B-E01B-6118-B6803486BCF2}"/>
          </ac:spMkLst>
        </pc:spChg>
        <pc:spChg chg="add mod">
          <ac:chgData name="Qian, Xin" userId="347d46a4-93bb-4501-a8f4-d1b07b376e89" providerId="ADAL" clId="{99B6B795-522D-924D-A02D-E2A6578FAE9B}" dt="2024-07-08T16:57:47.081" v="2133" actId="1076"/>
          <ac:spMkLst>
            <pc:docMk/>
            <pc:sldMk cId="4143049449" sldId="275"/>
            <ac:spMk id="12" creationId="{C2260DE2-E794-4D5D-8DFD-53E1BAA4408F}"/>
          </ac:spMkLst>
        </pc:spChg>
        <pc:picChg chg="add mod">
          <ac:chgData name="Qian, Xin" userId="347d46a4-93bb-4501-a8f4-d1b07b376e89" providerId="ADAL" clId="{99B6B795-522D-924D-A02D-E2A6578FAE9B}" dt="2024-07-08T16:55:58.502" v="2089"/>
          <ac:picMkLst>
            <pc:docMk/>
            <pc:sldMk cId="4143049449" sldId="275"/>
            <ac:picMk id="8" creationId="{ABC8EF6B-7C60-B3EF-08C0-4890E2AEEA92}"/>
          </ac:picMkLst>
        </pc:picChg>
        <pc:picChg chg="add mod">
          <ac:chgData name="Qian, Xin" userId="347d46a4-93bb-4501-a8f4-d1b07b376e89" providerId="ADAL" clId="{99B6B795-522D-924D-A02D-E2A6578FAE9B}" dt="2024-07-08T16:56:13.042" v="2102" actId="1076"/>
          <ac:picMkLst>
            <pc:docMk/>
            <pc:sldMk cId="4143049449" sldId="275"/>
            <ac:picMk id="9" creationId="{37739BFE-E1DA-3288-334F-4ABDF9F80965}"/>
          </ac:picMkLst>
        </pc:picChg>
        <pc:cxnChg chg="add mod">
          <ac:chgData name="Qian, Xin" userId="347d46a4-93bb-4501-a8f4-d1b07b376e89" providerId="ADAL" clId="{99B6B795-522D-924D-A02D-E2A6578FAE9B}" dt="2024-07-08T16:56:13.042" v="2102" actId="1076"/>
          <ac:cxnSpMkLst>
            <pc:docMk/>
            <pc:sldMk cId="4143049449" sldId="275"/>
            <ac:cxnSpMk id="11" creationId="{FA975059-B17B-5DC4-E68A-825E6131B64E}"/>
          </ac:cxnSpMkLst>
        </pc:cxnChg>
        <pc:cxnChg chg="add mod">
          <ac:chgData name="Qian, Xin" userId="347d46a4-93bb-4501-a8f4-d1b07b376e89" providerId="ADAL" clId="{99B6B795-522D-924D-A02D-E2A6578FAE9B}" dt="2024-07-08T16:57:52.084" v="2135" actId="14100"/>
          <ac:cxnSpMkLst>
            <pc:docMk/>
            <pc:sldMk cId="4143049449" sldId="275"/>
            <ac:cxnSpMk id="13" creationId="{985963C0-6136-82D4-98E1-0AEA18F451FD}"/>
          </ac:cxnSpMkLst>
        </pc:cxnChg>
      </pc:sldChg>
      <pc:sldChg chg="addSp delSp modSp new del mod modClrScheme chgLayout">
        <pc:chgData name="Qian, Xin" userId="347d46a4-93bb-4501-a8f4-d1b07b376e89" providerId="ADAL" clId="{99B6B795-522D-924D-A02D-E2A6578FAE9B}" dt="2024-07-08T18:48:30.044" v="2954" actId="2696"/>
        <pc:sldMkLst>
          <pc:docMk/>
          <pc:sldMk cId="2135450574" sldId="276"/>
        </pc:sldMkLst>
        <pc:spChg chg="del mod ord">
          <ac:chgData name="Qian, Xin" userId="347d46a4-93bb-4501-a8f4-d1b07b376e89" providerId="ADAL" clId="{99B6B795-522D-924D-A02D-E2A6578FAE9B}" dt="2024-07-08T18:07:06.925" v="2902" actId="700"/>
          <ac:spMkLst>
            <pc:docMk/>
            <pc:sldMk cId="2135450574" sldId="276"/>
            <ac:spMk id="2" creationId="{F7629987-1B6B-9EAB-A3AE-F1EBAE076BF6}"/>
          </ac:spMkLst>
        </pc:spChg>
        <pc:spChg chg="del">
          <ac:chgData name="Qian, Xin" userId="347d46a4-93bb-4501-a8f4-d1b07b376e89" providerId="ADAL" clId="{99B6B795-522D-924D-A02D-E2A6578FAE9B}" dt="2024-07-08T18:07:06.925" v="2902" actId="700"/>
          <ac:spMkLst>
            <pc:docMk/>
            <pc:sldMk cId="2135450574" sldId="276"/>
            <ac:spMk id="3" creationId="{65E9ACD4-F5BD-56A1-6726-8C43A6DC863A}"/>
          </ac:spMkLst>
        </pc:spChg>
        <pc:spChg chg="del mod ord">
          <ac:chgData name="Qian, Xin" userId="347d46a4-93bb-4501-a8f4-d1b07b376e89" providerId="ADAL" clId="{99B6B795-522D-924D-A02D-E2A6578FAE9B}" dt="2024-07-08T18:07:06.925" v="2902" actId="700"/>
          <ac:spMkLst>
            <pc:docMk/>
            <pc:sldMk cId="2135450574" sldId="276"/>
            <ac:spMk id="4" creationId="{BC82B838-DFC5-D506-840B-42E8C4EC2F47}"/>
          </ac:spMkLst>
        </pc:spChg>
        <pc:spChg chg="del">
          <ac:chgData name="Qian, Xin" userId="347d46a4-93bb-4501-a8f4-d1b07b376e89" providerId="ADAL" clId="{99B6B795-522D-924D-A02D-E2A6578FAE9B}" dt="2024-07-08T18:07:06.925" v="2902" actId="700"/>
          <ac:spMkLst>
            <pc:docMk/>
            <pc:sldMk cId="2135450574" sldId="276"/>
            <ac:spMk id="5" creationId="{DB652C4E-605A-140F-0756-2BEEC26D3246}"/>
          </ac:spMkLst>
        </pc:spChg>
        <pc:spChg chg="del">
          <ac:chgData name="Qian, Xin" userId="347d46a4-93bb-4501-a8f4-d1b07b376e89" providerId="ADAL" clId="{99B6B795-522D-924D-A02D-E2A6578FAE9B}" dt="2024-07-08T18:07:06.925" v="2902" actId="700"/>
          <ac:spMkLst>
            <pc:docMk/>
            <pc:sldMk cId="2135450574" sldId="276"/>
            <ac:spMk id="6" creationId="{85F8E33C-DF62-C7DD-2E82-C86F8CEBAF44}"/>
          </ac:spMkLst>
        </pc:spChg>
        <pc:spChg chg="mod ord">
          <ac:chgData name="Qian, Xin" userId="347d46a4-93bb-4501-a8f4-d1b07b376e89" providerId="ADAL" clId="{99B6B795-522D-924D-A02D-E2A6578FAE9B}" dt="2024-07-08T18:07:06.925" v="2902" actId="700"/>
          <ac:spMkLst>
            <pc:docMk/>
            <pc:sldMk cId="2135450574" sldId="276"/>
            <ac:spMk id="7" creationId="{A990DA8C-7AD1-8242-73B4-8E159143FF6D}"/>
          </ac:spMkLst>
        </pc:spChg>
        <pc:spChg chg="add mod ord">
          <ac:chgData name="Qian, Xin" userId="347d46a4-93bb-4501-a8f4-d1b07b376e89" providerId="ADAL" clId="{99B6B795-522D-924D-A02D-E2A6578FAE9B}" dt="2024-07-08T18:07:15.271" v="2951" actId="20577"/>
          <ac:spMkLst>
            <pc:docMk/>
            <pc:sldMk cId="2135450574" sldId="276"/>
            <ac:spMk id="8" creationId="{0B271FEC-0F3C-B8C5-27DE-E870E0845C12}"/>
          </ac:spMkLst>
        </pc:spChg>
        <pc:spChg chg="add mod ord">
          <ac:chgData name="Qian, Xin" userId="347d46a4-93bb-4501-a8f4-d1b07b376e89" providerId="ADAL" clId="{99B6B795-522D-924D-A02D-E2A6578FAE9B}" dt="2024-07-08T18:07:06.925" v="2902" actId="700"/>
          <ac:spMkLst>
            <pc:docMk/>
            <pc:sldMk cId="2135450574" sldId="276"/>
            <ac:spMk id="9" creationId="{DC216B05-B51A-495D-5825-E854108E9B7B}"/>
          </ac:spMkLst>
        </pc:spChg>
      </pc:sldChg>
      <pc:sldChg chg="new del">
        <pc:chgData name="Qian, Xin" userId="347d46a4-93bb-4501-a8f4-d1b07b376e89" providerId="ADAL" clId="{99B6B795-522D-924D-A02D-E2A6578FAE9B}" dt="2024-07-08T18:06:49.709" v="2901" actId="2696"/>
        <pc:sldMkLst>
          <pc:docMk/>
          <pc:sldMk cId="384353648" sldId="277"/>
        </pc:sldMkLst>
      </pc:sldChg>
      <pc:sldChg chg="modSp new mod ord">
        <pc:chgData name="Qian, Xin" userId="347d46a4-93bb-4501-a8f4-d1b07b376e89" providerId="ADAL" clId="{99B6B795-522D-924D-A02D-E2A6578FAE9B}" dt="2024-07-08T20:20:38.920" v="3284" actId="20577"/>
        <pc:sldMkLst>
          <pc:docMk/>
          <pc:sldMk cId="1976700467" sldId="278"/>
        </pc:sldMkLst>
        <pc:spChg chg="mod">
          <ac:chgData name="Qian, Xin" userId="347d46a4-93bb-4501-a8f4-d1b07b376e89" providerId="ADAL" clId="{99B6B795-522D-924D-A02D-E2A6578FAE9B}" dt="2024-07-08T18:06:45.076" v="2900" actId="57"/>
          <ac:spMkLst>
            <pc:docMk/>
            <pc:sldMk cId="1976700467" sldId="278"/>
            <ac:spMk id="2" creationId="{92E477CC-F72E-8500-3690-95579847F8DB}"/>
          </ac:spMkLst>
        </pc:spChg>
        <pc:spChg chg="mod">
          <ac:chgData name="Qian, Xin" userId="347d46a4-93bb-4501-a8f4-d1b07b376e89" providerId="ADAL" clId="{99B6B795-522D-924D-A02D-E2A6578FAE9B}" dt="2024-07-08T20:20:38.920" v="3284" actId="20577"/>
          <ac:spMkLst>
            <pc:docMk/>
            <pc:sldMk cId="1976700467" sldId="278"/>
            <ac:spMk id="3" creationId="{CF4FC41C-ED1C-3148-E156-2068D1C0B35C}"/>
          </ac:spMkLst>
        </pc:spChg>
      </pc:sldChg>
      <pc:sldChg chg="addSp modSp new mod">
        <pc:chgData name="Qian, Xin" userId="347d46a4-93bb-4501-a8f4-d1b07b376e89" providerId="ADAL" clId="{99B6B795-522D-924D-A02D-E2A6578FAE9B}" dt="2024-07-08T18:55:05.045" v="3073" actId="20577"/>
        <pc:sldMkLst>
          <pc:docMk/>
          <pc:sldMk cId="3115149272" sldId="279"/>
        </pc:sldMkLst>
        <pc:spChg chg="mod">
          <ac:chgData name="Qian, Xin" userId="347d46a4-93bb-4501-a8f4-d1b07b376e89" providerId="ADAL" clId="{99B6B795-522D-924D-A02D-E2A6578FAE9B}" dt="2024-07-08T18:55:05.045" v="3073" actId="20577"/>
          <ac:spMkLst>
            <pc:docMk/>
            <pc:sldMk cId="3115149272" sldId="279"/>
            <ac:spMk id="2" creationId="{E8D58E57-0C08-6852-31DB-36C9B437009C}"/>
          </ac:spMkLst>
        </pc:spChg>
        <pc:picChg chg="add mod">
          <ac:chgData name="Qian, Xin" userId="347d46a4-93bb-4501-a8f4-d1b07b376e89" providerId="ADAL" clId="{99B6B795-522D-924D-A02D-E2A6578FAE9B}" dt="2024-07-08T18:54:59.557" v="3047" actId="1076"/>
          <ac:picMkLst>
            <pc:docMk/>
            <pc:sldMk cId="3115149272" sldId="279"/>
            <ac:picMk id="8" creationId="{28F84A79-588D-B14B-7374-FECD6E6F8045}"/>
          </ac:picMkLst>
        </pc:picChg>
      </pc:sldChg>
      <pc:sldChg chg="addSp modSp new mod">
        <pc:chgData name="Qian, Xin" userId="347d46a4-93bb-4501-a8f4-d1b07b376e89" providerId="ADAL" clId="{99B6B795-522D-924D-A02D-E2A6578FAE9B}" dt="2024-07-10T13:41:54.653" v="3432" actId="14100"/>
        <pc:sldMkLst>
          <pc:docMk/>
          <pc:sldMk cId="449478619" sldId="291"/>
        </pc:sldMkLst>
        <pc:picChg chg="add mod">
          <ac:chgData name="Qian, Xin" userId="347d46a4-93bb-4501-a8f4-d1b07b376e89" providerId="ADAL" clId="{99B6B795-522D-924D-A02D-E2A6578FAE9B}" dt="2024-07-10T13:41:54.653" v="3432" actId="14100"/>
          <ac:picMkLst>
            <pc:docMk/>
            <pc:sldMk cId="449478619" sldId="291"/>
            <ac:picMk id="5" creationId="{A2AF5FC6-AEE9-CD19-0DE9-5CF66309896C}"/>
          </ac:picMkLst>
        </pc:picChg>
      </pc:sldChg>
      <pc:sldChg chg="addSp modSp new mod">
        <pc:chgData name="Qian, Xin" userId="347d46a4-93bb-4501-a8f4-d1b07b376e89" providerId="ADAL" clId="{99B6B795-522D-924D-A02D-E2A6578FAE9B}" dt="2024-07-10T13:44:15.685" v="3436" actId="14100"/>
        <pc:sldMkLst>
          <pc:docMk/>
          <pc:sldMk cId="691730407" sldId="292"/>
        </pc:sldMkLst>
        <pc:picChg chg="add mod">
          <ac:chgData name="Qian, Xin" userId="347d46a4-93bb-4501-a8f4-d1b07b376e89" providerId="ADAL" clId="{99B6B795-522D-924D-A02D-E2A6578FAE9B}" dt="2024-07-10T13:44:15.685" v="3436" actId="14100"/>
          <ac:picMkLst>
            <pc:docMk/>
            <pc:sldMk cId="691730407" sldId="292"/>
            <ac:picMk id="5" creationId="{65BA98CA-C647-B8D8-053C-5DF4CB669DA8}"/>
          </ac:picMkLst>
        </pc:picChg>
      </pc:sldChg>
      <pc:sldChg chg="addSp modSp new mod">
        <pc:chgData name="Qian, Xin" userId="347d46a4-93bb-4501-a8f4-d1b07b376e89" providerId="ADAL" clId="{99B6B795-522D-924D-A02D-E2A6578FAE9B}" dt="2024-07-10T13:44:41.855" v="3440" actId="14100"/>
        <pc:sldMkLst>
          <pc:docMk/>
          <pc:sldMk cId="2398153897" sldId="293"/>
        </pc:sldMkLst>
        <pc:picChg chg="add mod">
          <ac:chgData name="Qian, Xin" userId="347d46a4-93bb-4501-a8f4-d1b07b376e89" providerId="ADAL" clId="{99B6B795-522D-924D-A02D-E2A6578FAE9B}" dt="2024-07-10T13:44:41.855" v="3440" actId="14100"/>
          <ac:picMkLst>
            <pc:docMk/>
            <pc:sldMk cId="2398153897" sldId="293"/>
            <ac:picMk id="5" creationId="{F0648205-5E1B-AD23-AAC1-E12577FF82AE}"/>
          </ac:picMkLst>
        </pc:picChg>
      </pc:sldChg>
      <pc:sldChg chg="addSp modSp new mod">
        <pc:chgData name="Qian, Xin" userId="347d46a4-93bb-4501-a8f4-d1b07b376e89" providerId="ADAL" clId="{99B6B795-522D-924D-A02D-E2A6578FAE9B}" dt="2024-07-10T13:45:04.062" v="3445" actId="1076"/>
        <pc:sldMkLst>
          <pc:docMk/>
          <pc:sldMk cId="2969566064" sldId="294"/>
        </pc:sldMkLst>
        <pc:picChg chg="add mod">
          <ac:chgData name="Qian, Xin" userId="347d46a4-93bb-4501-a8f4-d1b07b376e89" providerId="ADAL" clId="{99B6B795-522D-924D-A02D-E2A6578FAE9B}" dt="2024-07-10T13:45:04.062" v="3445" actId="1076"/>
          <ac:picMkLst>
            <pc:docMk/>
            <pc:sldMk cId="2969566064" sldId="294"/>
            <ac:picMk id="5" creationId="{525E59E7-6876-E3CD-E436-B347C30CB93E}"/>
          </ac:picMkLst>
        </pc:picChg>
      </pc:sldChg>
      <pc:sldChg chg="addSp modSp new mod">
        <pc:chgData name="Qian, Xin" userId="347d46a4-93bb-4501-a8f4-d1b07b376e89" providerId="ADAL" clId="{99B6B795-522D-924D-A02D-E2A6578FAE9B}" dt="2024-07-10T13:45:25.574" v="3449" actId="14100"/>
        <pc:sldMkLst>
          <pc:docMk/>
          <pc:sldMk cId="2407141804" sldId="295"/>
        </pc:sldMkLst>
        <pc:picChg chg="add mod">
          <ac:chgData name="Qian, Xin" userId="347d46a4-93bb-4501-a8f4-d1b07b376e89" providerId="ADAL" clId="{99B6B795-522D-924D-A02D-E2A6578FAE9B}" dt="2024-07-10T13:45:25.574" v="3449" actId="14100"/>
          <ac:picMkLst>
            <pc:docMk/>
            <pc:sldMk cId="2407141804" sldId="295"/>
            <ac:picMk id="5" creationId="{E5BE99B5-3410-0CA0-3949-D929CE9291C9}"/>
          </ac:picMkLst>
        </pc:picChg>
      </pc:sldChg>
      <pc:sldChg chg="addSp modSp new mod">
        <pc:chgData name="Qian, Xin" userId="347d46a4-93bb-4501-a8f4-d1b07b376e89" providerId="ADAL" clId="{99B6B795-522D-924D-A02D-E2A6578FAE9B}" dt="2024-07-10T13:45:50.475" v="3454" actId="1076"/>
        <pc:sldMkLst>
          <pc:docMk/>
          <pc:sldMk cId="710776349" sldId="296"/>
        </pc:sldMkLst>
        <pc:picChg chg="add mod">
          <ac:chgData name="Qian, Xin" userId="347d46a4-93bb-4501-a8f4-d1b07b376e89" providerId="ADAL" clId="{99B6B795-522D-924D-A02D-E2A6578FAE9B}" dt="2024-07-10T13:45:50.475" v="3454" actId="1076"/>
          <ac:picMkLst>
            <pc:docMk/>
            <pc:sldMk cId="710776349" sldId="296"/>
            <ac:picMk id="5" creationId="{554DE3E7-740D-FA92-F2B2-7D1F3C609D60}"/>
          </ac:picMkLst>
        </pc:picChg>
      </pc:sldChg>
      <pc:sldChg chg="addSp modSp new mod">
        <pc:chgData name="Qian, Xin" userId="347d46a4-93bb-4501-a8f4-d1b07b376e89" providerId="ADAL" clId="{99B6B795-522D-924D-A02D-E2A6578FAE9B}" dt="2024-07-10T13:46:59.507" v="3458" actId="14100"/>
        <pc:sldMkLst>
          <pc:docMk/>
          <pc:sldMk cId="2882857184" sldId="297"/>
        </pc:sldMkLst>
        <pc:picChg chg="add mod">
          <ac:chgData name="Qian, Xin" userId="347d46a4-93bb-4501-a8f4-d1b07b376e89" providerId="ADAL" clId="{99B6B795-522D-924D-A02D-E2A6578FAE9B}" dt="2024-07-10T13:46:59.507" v="3458" actId="14100"/>
          <ac:picMkLst>
            <pc:docMk/>
            <pc:sldMk cId="2882857184" sldId="297"/>
            <ac:picMk id="5" creationId="{A0C60F5E-9937-7D56-80D6-C9B2E46C49AD}"/>
          </ac:picMkLst>
        </pc:picChg>
      </pc:sldChg>
      <pc:sldChg chg="addSp modSp new mod">
        <pc:chgData name="Qian, Xin" userId="347d46a4-93bb-4501-a8f4-d1b07b376e89" providerId="ADAL" clId="{99B6B795-522D-924D-A02D-E2A6578FAE9B}" dt="2024-07-10T13:53:30.424" v="3462" actId="14100"/>
        <pc:sldMkLst>
          <pc:docMk/>
          <pc:sldMk cId="460405509" sldId="298"/>
        </pc:sldMkLst>
        <pc:picChg chg="add mod">
          <ac:chgData name="Qian, Xin" userId="347d46a4-93bb-4501-a8f4-d1b07b376e89" providerId="ADAL" clId="{99B6B795-522D-924D-A02D-E2A6578FAE9B}" dt="2024-07-10T13:53:30.424" v="3462" actId="14100"/>
          <ac:picMkLst>
            <pc:docMk/>
            <pc:sldMk cId="460405509" sldId="298"/>
            <ac:picMk id="5" creationId="{E1CFC038-1151-9C53-E43B-63D723DBCFA0}"/>
          </ac:picMkLst>
        </pc:picChg>
      </pc:sldChg>
      <pc:sldChg chg="addSp modSp new mod">
        <pc:chgData name="Qian, Xin" userId="347d46a4-93bb-4501-a8f4-d1b07b376e89" providerId="ADAL" clId="{99B6B795-522D-924D-A02D-E2A6578FAE9B}" dt="2024-07-10T13:53:51.172" v="3466" actId="14100"/>
        <pc:sldMkLst>
          <pc:docMk/>
          <pc:sldMk cId="590903353" sldId="299"/>
        </pc:sldMkLst>
        <pc:picChg chg="add mod">
          <ac:chgData name="Qian, Xin" userId="347d46a4-93bb-4501-a8f4-d1b07b376e89" providerId="ADAL" clId="{99B6B795-522D-924D-A02D-E2A6578FAE9B}" dt="2024-07-10T13:53:51.172" v="3466" actId="14100"/>
          <ac:picMkLst>
            <pc:docMk/>
            <pc:sldMk cId="590903353" sldId="299"/>
            <ac:picMk id="5" creationId="{29467CDB-D50C-5305-FBE3-73EABF7B96F7}"/>
          </ac:picMkLst>
        </pc:picChg>
      </pc:sldChg>
      <pc:sldChg chg="addSp modSp new mod">
        <pc:chgData name="Qian, Xin" userId="347d46a4-93bb-4501-a8f4-d1b07b376e89" providerId="ADAL" clId="{99B6B795-522D-924D-A02D-E2A6578FAE9B}" dt="2024-07-10T13:54:15.874" v="3470" actId="14100"/>
        <pc:sldMkLst>
          <pc:docMk/>
          <pc:sldMk cId="2541598099" sldId="300"/>
        </pc:sldMkLst>
        <pc:picChg chg="add mod">
          <ac:chgData name="Qian, Xin" userId="347d46a4-93bb-4501-a8f4-d1b07b376e89" providerId="ADAL" clId="{99B6B795-522D-924D-A02D-E2A6578FAE9B}" dt="2024-07-10T13:54:15.874" v="3470" actId="14100"/>
          <ac:picMkLst>
            <pc:docMk/>
            <pc:sldMk cId="2541598099" sldId="300"/>
            <ac:picMk id="5" creationId="{23CBBAFB-2068-1D80-1B06-1425B7D54113}"/>
          </ac:picMkLst>
        </pc:picChg>
      </pc:sldChg>
      <pc:sldChg chg="addSp modSp new mod">
        <pc:chgData name="Qian, Xin" userId="347d46a4-93bb-4501-a8f4-d1b07b376e89" providerId="ADAL" clId="{99B6B795-522D-924D-A02D-E2A6578FAE9B}" dt="2024-07-10T13:54:35.498" v="3474" actId="14100"/>
        <pc:sldMkLst>
          <pc:docMk/>
          <pc:sldMk cId="2154561828" sldId="301"/>
        </pc:sldMkLst>
        <pc:picChg chg="add mod">
          <ac:chgData name="Qian, Xin" userId="347d46a4-93bb-4501-a8f4-d1b07b376e89" providerId="ADAL" clId="{99B6B795-522D-924D-A02D-E2A6578FAE9B}" dt="2024-07-10T13:54:35.498" v="3474" actId="14100"/>
          <ac:picMkLst>
            <pc:docMk/>
            <pc:sldMk cId="2154561828" sldId="301"/>
            <ac:picMk id="5" creationId="{0A04F338-8737-D798-08C7-49C26B2D1E89}"/>
          </ac:picMkLst>
        </pc:picChg>
      </pc:sldChg>
      <pc:sldChg chg="modSp new mod modClrScheme chgLayout">
        <pc:chgData name="Qian, Xin" userId="347d46a4-93bb-4501-a8f4-d1b07b376e89" providerId="ADAL" clId="{99B6B795-522D-924D-A02D-E2A6578FAE9B}" dt="2024-07-10T13:55:21.939" v="3554" actId="700"/>
        <pc:sldMkLst>
          <pc:docMk/>
          <pc:sldMk cId="611375388" sldId="302"/>
        </pc:sldMkLst>
        <pc:spChg chg="mod ord">
          <ac:chgData name="Qian, Xin" userId="347d46a4-93bb-4501-a8f4-d1b07b376e89" providerId="ADAL" clId="{99B6B795-522D-924D-A02D-E2A6578FAE9B}" dt="2024-07-10T13:55:21.939" v="3554" actId="700"/>
          <ac:spMkLst>
            <pc:docMk/>
            <pc:sldMk cId="611375388" sldId="302"/>
            <ac:spMk id="2" creationId="{0273768A-D3D7-775F-8525-DC5B68CB32CB}"/>
          </ac:spMkLst>
        </pc:spChg>
        <pc:spChg chg="mod ord">
          <ac:chgData name="Qian, Xin" userId="347d46a4-93bb-4501-a8f4-d1b07b376e89" providerId="ADAL" clId="{99B6B795-522D-924D-A02D-E2A6578FAE9B}" dt="2024-07-10T13:55:21.939" v="3554" actId="700"/>
          <ac:spMkLst>
            <pc:docMk/>
            <pc:sldMk cId="611375388" sldId="302"/>
            <ac:spMk id="3" creationId="{FBF0C63D-C88E-D646-059B-D538E2E46DB0}"/>
          </ac:spMkLst>
        </pc:spChg>
        <pc:spChg chg="mod ord">
          <ac:chgData name="Qian, Xin" userId="347d46a4-93bb-4501-a8f4-d1b07b376e89" providerId="ADAL" clId="{99B6B795-522D-924D-A02D-E2A6578FAE9B}" dt="2024-07-10T13:55:21.939" v="3554" actId="700"/>
          <ac:spMkLst>
            <pc:docMk/>
            <pc:sldMk cId="611375388" sldId="302"/>
            <ac:spMk id="4" creationId="{2B0DA9BC-9D96-D022-289A-A02C18FC199D}"/>
          </ac:spMkLst>
        </pc:spChg>
      </pc:sldChg>
      <pc:sldChg chg="addSp modSp mod">
        <pc:chgData name="Qian, Xin" userId="347d46a4-93bb-4501-a8f4-d1b07b376e89" providerId="ADAL" clId="{99B6B795-522D-924D-A02D-E2A6578FAE9B}" dt="2024-07-10T17:02:26.156" v="4121" actId="20577"/>
        <pc:sldMkLst>
          <pc:docMk/>
          <pc:sldMk cId="1775197186" sldId="304"/>
        </pc:sldMkLst>
        <pc:spChg chg="add mod">
          <ac:chgData name="Qian, Xin" userId="347d46a4-93bb-4501-a8f4-d1b07b376e89" providerId="ADAL" clId="{99B6B795-522D-924D-A02D-E2A6578FAE9B}" dt="2024-07-10T17:02:26.156" v="4121" actId="20577"/>
          <ac:spMkLst>
            <pc:docMk/>
            <pc:sldMk cId="1775197186" sldId="304"/>
            <ac:spMk id="2" creationId="{79DAE8C6-5D7D-4287-8B43-2264B12E6C4A}"/>
          </ac:spMkLst>
        </pc:spChg>
        <pc:spChg chg="mod">
          <ac:chgData name="Qian, Xin" userId="347d46a4-93bb-4501-a8f4-d1b07b376e89" providerId="ADAL" clId="{99B6B795-522D-924D-A02D-E2A6578FAE9B}" dt="2024-07-10T16:59:17.781" v="3820" actId="403"/>
          <ac:spMkLst>
            <pc:docMk/>
            <pc:sldMk cId="1775197186" sldId="304"/>
            <ac:spMk id="7" creationId="{FAA7C3BE-41B7-FFF8-A062-4FCD9BB52D1B}"/>
          </ac:spMkLst>
        </pc:spChg>
        <pc:picChg chg="mod">
          <ac:chgData name="Qian, Xin" userId="347d46a4-93bb-4501-a8f4-d1b07b376e89" providerId="ADAL" clId="{99B6B795-522D-924D-A02D-E2A6578FAE9B}" dt="2024-07-10T16:59:19.831" v="3822" actId="1076"/>
          <ac:picMkLst>
            <pc:docMk/>
            <pc:sldMk cId="1775197186" sldId="304"/>
            <ac:picMk id="6" creationId="{BB772F24-8E77-9919-6005-B5728EB20147}"/>
          </ac:picMkLst>
        </pc:picChg>
      </pc:sldChg>
      <pc:sldChg chg="addSp delSp modSp new mod">
        <pc:chgData name="Qian, Xin" userId="347d46a4-93bb-4501-a8f4-d1b07b376e89" providerId="ADAL" clId="{99B6B795-522D-924D-A02D-E2A6578FAE9B}" dt="2024-07-11T13:09:00.117" v="4466" actId="20577"/>
        <pc:sldMkLst>
          <pc:docMk/>
          <pc:sldMk cId="1720082159" sldId="305"/>
        </pc:sldMkLst>
        <pc:spChg chg="mod">
          <ac:chgData name="Qian, Xin" userId="347d46a4-93bb-4501-a8f4-d1b07b376e89" providerId="ADAL" clId="{99B6B795-522D-924D-A02D-E2A6578FAE9B}" dt="2024-07-10T15:17:31.567" v="3583" actId="20577"/>
          <ac:spMkLst>
            <pc:docMk/>
            <pc:sldMk cId="1720082159" sldId="305"/>
            <ac:spMk id="2" creationId="{84BBE2B0-CE53-B6D8-A7F2-D9F4931DAE3D}"/>
          </ac:spMkLst>
        </pc:spChg>
        <pc:spChg chg="del">
          <ac:chgData name="Qian, Xin" userId="347d46a4-93bb-4501-a8f4-d1b07b376e89" providerId="ADAL" clId="{99B6B795-522D-924D-A02D-E2A6578FAE9B}" dt="2024-07-10T15:16:00.874" v="3556" actId="3680"/>
          <ac:spMkLst>
            <pc:docMk/>
            <pc:sldMk cId="1720082159" sldId="305"/>
            <ac:spMk id="3" creationId="{2DE12219-C5C4-0A8D-2C84-4D172D6F50CE}"/>
          </ac:spMkLst>
        </pc:spChg>
        <pc:graphicFrameChg chg="add mod ord modGraphic">
          <ac:chgData name="Qian, Xin" userId="347d46a4-93bb-4501-a8f4-d1b07b376e89" providerId="ADAL" clId="{99B6B795-522D-924D-A02D-E2A6578FAE9B}" dt="2024-07-11T13:09:00.117" v="4466" actId="20577"/>
          <ac:graphicFrameMkLst>
            <pc:docMk/>
            <pc:sldMk cId="1720082159" sldId="305"/>
            <ac:graphicFrameMk id="5" creationId="{91FAEDE8-BF87-281C-3DC2-AC406F9F73B6}"/>
          </ac:graphicFrameMkLst>
        </pc:graphicFrameChg>
      </pc:sldChg>
      <pc:sldChg chg="modSp mod">
        <pc:chgData name="Qian, Xin" userId="347d46a4-93bb-4501-a8f4-d1b07b376e89" providerId="ADAL" clId="{99B6B795-522D-924D-A02D-E2A6578FAE9B}" dt="2024-07-10T19:35:59.870" v="4284" actId="20577"/>
        <pc:sldMkLst>
          <pc:docMk/>
          <pc:sldMk cId="3990242482" sldId="307"/>
        </pc:sldMkLst>
        <pc:spChg chg="mod">
          <ac:chgData name="Qian, Xin" userId="347d46a4-93bb-4501-a8f4-d1b07b376e89" providerId="ADAL" clId="{99B6B795-522D-924D-A02D-E2A6578FAE9B}" dt="2024-07-10T19:35:59.870" v="4284" actId="20577"/>
          <ac:spMkLst>
            <pc:docMk/>
            <pc:sldMk cId="3990242482" sldId="307"/>
            <ac:spMk id="7" creationId="{37221A2B-4B72-3A82-F8A6-C3ACABD261CA}"/>
          </ac:spMkLst>
        </pc:spChg>
      </pc:sldChg>
      <pc:sldChg chg="modSp mod">
        <pc:chgData name="Qian, Xin" userId="347d46a4-93bb-4501-a8f4-d1b07b376e89" providerId="ADAL" clId="{99B6B795-522D-924D-A02D-E2A6578FAE9B}" dt="2024-07-10T19:35:39.134" v="4242" actId="20577"/>
        <pc:sldMkLst>
          <pc:docMk/>
          <pc:sldMk cId="3411296430" sldId="308"/>
        </pc:sldMkLst>
        <pc:spChg chg="mod">
          <ac:chgData name="Qian, Xin" userId="347d46a4-93bb-4501-a8f4-d1b07b376e89" providerId="ADAL" clId="{99B6B795-522D-924D-A02D-E2A6578FAE9B}" dt="2024-07-10T19:35:39.134" v="4242" actId="20577"/>
          <ac:spMkLst>
            <pc:docMk/>
            <pc:sldMk cId="3411296430" sldId="308"/>
            <ac:spMk id="6" creationId="{03CD5CE8-0C2E-6FCF-76D0-D437BF94F2B5}"/>
          </ac:spMkLst>
        </pc:spChg>
      </pc:sldChg>
      <pc:sldChg chg="ord">
        <pc:chgData name="Qian, Xin" userId="347d46a4-93bb-4501-a8f4-d1b07b376e89" providerId="ADAL" clId="{99B6B795-522D-924D-A02D-E2A6578FAE9B}" dt="2024-07-11T12:53:25.023" v="4417" actId="20578"/>
        <pc:sldMkLst>
          <pc:docMk/>
          <pc:sldMk cId="731963726" sldId="310"/>
        </pc:sldMkLst>
      </pc:sldChg>
      <pc:sldChg chg="addSp delSp modSp new mod modClrScheme chgLayout">
        <pc:chgData name="Qian, Xin" userId="347d46a4-93bb-4501-a8f4-d1b07b376e89" providerId="ADAL" clId="{99B6B795-522D-924D-A02D-E2A6578FAE9B}" dt="2024-07-11T12:52:22.577" v="4353" actId="20577"/>
        <pc:sldMkLst>
          <pc:docMk/>
          <pc:sldMk cId="932258570" sldId="311"/>
        </pc:sldMkLst>
        <pc:spChg chg="del mod ord">
          <ac:chgData name="Qian, Xin" userId="347d46a4-93bb-4501-a8f4-d1b07b376e89" providerId="ADAL" clId="{99B6B795-522D-924D-A02D-E2A6578FAE9B}" dt="2024-07-11T12:51:42.877" v="4308" actId="700"/>
          <ac:spMkLst>
            <pc:docMk/>
            <pc:sldMk cId="932258570" sldId="311"/>
            <ac:spMk id="2" creationId="{A0A2BC82-A023-2953-9F21-12F355EAF199}"/>
          </ac:spMkLst>
        </pc:spChg>
        <pc:spChg chg="del mod ord">
          <ac:chgData name="Qian, Xin" userId="347d46a4-93bb-4501-a8f4-d1b07b376e89" providerId="ADAL" clId="{99B6B795-522D-924D-A02D-E2A6578FAE9B}" dt="2024-07-11T12:51:42.877" v="4308" actId="700"/>
          <ac:spMkLst>
            <pc:docMk/>
            <pc:sldMk cId="932258570" sldId="311"/>
            <ac:spMk id="3" creationId="{65C01DBE-1FE1-D1E3-0F6A-6435B52D70BD}"/>
          </ac:spMkLst>
        </pc:spChg>
        <pc:spChg chg="mod ord">
          <ac:chgData name="Qian, Xin" userId="347d46a4-93bb-4501-a8f4-d1b07b376e89" providerId="ADAL" clId="{99B6B795-522D-924D-A02D-E2A6578FAE9B}" dt="2024-07-11T12:51:42.877" v="4308" actId="700"/>
          <ac:spMkLst>
            <pc:docMk/>
            <pc:sldMk cId="932258570" sldId="311"/>
            <ac:spMk id="4" creationId="{5CC74EEB-836B-91C9-F950-8A18AFDB1CAC}"/>
          </ac:spMkLst>
        </pc:spChg>
        <pc:spChg chg="add mod ord">
          <ac:chgData name="Qian, Xin" userId="347d46a4-93bb-4501-a8f4-d1b07b376e89" providerId="ADAL" clId="{99B6B795-522D-924D-A02D-E2A6578FAE9B}" dt="2024-07-11T12:52:22.577" v="4353" actId="20577"/>
          <ac:spMkLst>
            <pc:docMk/>
            <pc:sldMk cId="932258570" sldId="311"/>
            <ac:spMk id="6" creationId="{C0DB7982-43FF-BAF4-738F-E639A09A521F}"/>
          </ac:spMkLst>
        </pc:spChg>
        <pc:spChg chg="add mod ord">
          <ac:chgData name="Qian, Xin" userId="347d46a4-93bb-4501-a8f4-d1b07b376e89" providerId="ADAL" clId="{99B6B795-522D-924D-A02D-E2A6578FAE9B}" dt="2024-07-11T12:51:46.278" v="4317" actId="20577"/>
          <ac:spMkLst>
            <pc:docMk/>
            <pc:sldMk cId="932258570" sldId="311"/>
            <ac:spMk id="7" creationId="{376D0B28-7C6F-7194-C8C6-5DDEE6651914}"/>
          </ac:spMkLst>
        </pc:spChg>
        <pc:spChg chg="add mod ord">
          <ac:chgData name="Qian, Xin" userId="347d46a4-93bb-4501-a8f4-d1b07b376e89" providerId="ADAL" clId="{99B6B795-522D-924D-A02D-E2A6578FAE9B}" dt="2024-07-11T12:51:42.877" v="4308" actId="700"/>
          <ac:spMkLst>
            <pc:docMk/>
            <pc:sldMk cId="932258570" sldId="311"/>
            <ac:spMk id="8" creationId="{8CB021DE-1C1D-514D-6C81-AEECC75B5684}"/>
          </ac:spMkLst>
        </pc:spChg>
        <pc:spChg chg="add mod ord">
          <ac:chgData name="Qian, Xin" userId="347d46a4-93bb-4501-a8f4-d1b07b376e89" providerId="ADAL" clId="{99B6B795-522D-924D-A02D-E2A6578FAE9B}" dt="2024-07-11T12:51:49.390" v="4325" actId="20577"/>
          <ac:spMkLst>
            <pc:docMk/>
            <pc:sldMk cId="932258570" sldId="311"/>
            <ac:spMk id="9" creationId="{7016CA5D-923B-9B35-3725-97A65933556F}"/>
          </ac:spMkLst>
        </pc:spChg>
        <pc:spChg chg="add del mod ord">
          <ac:chgData name="Qian, Xin" userId="347d46a4-93bb-4501-a8f4-d1b07b376e89" providerId="ADAL" clId="{99B6B795-522D-924D-A02D-E2A6578FAE9B}" dt="2024-07-11T12:51:54.901" v="4326"/>
          <ac:spMkLst>
            <pc:docMk/>
            <pc:sldMk cId="932258570" sldId="311"/>
            <ac:spMk id="10" creationId="{84CF5E0F-D68B-3DCA-AE58-8C05B37E1525}"/>
          </ac:spMkLst>
        </pc:spChg>
        <pc:picChg chg="add mod">
          <ac:chgData name="Qian, Xin" userId="347d46a4-93bb-4501-a8f4-d1b07b376e89" providerId="ADAL" clId="{99B6B795-522D-924D-A02D-E2A6578FAE9B}" dt="2024-07-11T12:51:14.779" v="4307" actId="1076"/>
          <ac:picMkLst>
            <pc:docMk/>
            <pc:sldMk cId="932258570" sldId="311"/>
            <ac:picMk id="5" creationId="{15220177-AF24-116F-7D76-138DC796CADF}"/>
          </ac:picMkLst>
        </pc:picChg>
        <pc:picChg chg="add mod">
          <ac:chgData name="Qian, Xin" userId="347d46a4-93bb-4501-a8f4-d1b07b376e89" providerId="ADAL" clId="{99B6B795-522D-924D-A02D-E2A6578FAE9B}" dt="2024-07-11T12:51:54.901" v="4326"/>
          <ac:picMkLst>
            <pc:docMk/>
            <pc:sldMk cId="932258570" sldId="311"/>
            <ac:picMk id="11" creationId="{493BA7AF-8A1C-2F63-633C-D64F8AD22E7C}"/>
          </ac:picMkLst>
        </pc:picChg>
      </pc:sldChg>
      <pc:sldChg chg="addSp delSp modSp new mod ord">
        <pc:chgData name="Qian, Xin" userId="347d46a4-93bb-4501-a8f4-d1b07b376e89" providerId="ADAL" clId="{99B6B795-522D-924D-A02D-E2A6578FAE9B}" dt="2024-07-11T13:39:13.874" v="4467" actId="20578"/>
        <pc:sldMkLst>
          <pc:docMk/>
          <pc:sldMk cId="1319567776" sldId="312"/>
        </pc:sldMkLst>
        <pc:spChg chg="mod">
          <ac:chgData name="Qian, Xin" userId="347d46a4-93bb-4501-a8f4-d1b07b376e89" providerId="ADAL" clId="{99B6B795-522D-924D-A02D-E2A6578FAE9B}" dt="2024-07-11T12:52:47.908" v="4397" actId="20577"/>
          <ac:spMkLst>
            <pc:docMk/>
            <pc:sldMk cId="1319567776" sldId="312"/>
            <ac:spMk id="2" creationId="{8155EEE8-B45E-4746-043B-1FE7CE9CF8B1}"/>
          </ac:spMkLst>
        </pc:spChg>
        <pc:spChg chg="mod">
          <ac:chgData name="Qian, Xin" userId="347d46a4-93bb-4501-a8f4-d1b07b376e89" providerId="ADAL" clId="{99B6B795-522D-924D-A02D-E2A6578FAE9B}" dt="2024-07-11T12:53:13.296" v="4412" actId="20577"/>
          <ac:spMkLst>
            <pc:docMk/>
            <pc:sldMk cId="1319567776" sldId="312"/>
            <ac:spMk id="3" creationId="{BCAFDB0E-A93C-46B4-7FC2-BE6943712C1B}"/>
          </ac:spMkLst>
        </pc:spChg>
        <pc:spChg chg="del">
          <ac:chgData name="Qian, Xin" userId="347d46a4-93bb-4501-a8f4-d1b07b376e89" providerId="ADAL" clId="{99B6B795-522D-924D-A02D-E2A6578FAE9B}" dt="2024-07-11T12:53:09.915" v="4403"/>
          <ac:spMkLst>
            <pc:docMk/>
            <pc:sldMk cId="1319567776" sldId="312"/>
            <ac:spMk id="4" creationId="{42D0193D-925A-A3FF-6CF0-77B04A73DB03}"/>
          </ac:spMkLst>
        </pc:spChg>
        <pc:spChg chg="mod">
          <ac:chgData name="Qian, Xin" userId="347d46a4-93bb-4501-a8f4-d1b07b376e89" providerId="ADAL" clId="{99B6B795-522D-924D-A02D-E2A6578FAE9B}" dt="2024-07-11T12:53:15.733" v="4416" actId="20577"/>
          <ac:spMkLst>
            <pc:docMk/>
            <pc:sldMk cId="1319567776" sldId="312"/>
            <ac:spMk id="5" creationId="{C6EE87C2-577F-FA9D-145A-C939521D32C2}"/>
          </ac:spMkLst>
        </pc:spChg>
        <pc:spChg chg="del">
          <ac:chgData name="Qian, Xin" userId="347d46a4-93bb-4501-a8f4-d1b07b376e89" providerId="ADAL" clId="{99B6B795-522D-924D-A02D-E2A6578FAE9B}" dt="2024-07-11T12:52:50.191" v="4398"/>
          <ac:spMkLst>
            <pc:docMk/>
            <pc:sldMk cId="1319567776" sldId="312"/>
            <ac:spMk id="6" creationId="{6E40D6B8-1460-8DDD-226B-C201B800E3D0}"/>
          </ac:spMkLst>
        </pc:spChg>
        <pc:picChg chg="add mod">
          <ac:chgData name="Qian, Xin" userId="347d46a4-93bb-4501-a8f4-d1b07b376e89" providerId="ADAL" clId="{99B6B795-522D-924D-A02D-E2A6578FAE9B}" dt="2024-07-11T12:52:50.191" v="4398"/>
          <ac:picMkLst>
            <pc:docMk/>
            <pc:sldMk cId="1319567776" sldId="312"/>
            <ac:picMk id="8" creationId="{47FFEF29-DD3B-07BE-60AB-A1B043AB31D2}"/>
          </ac:picMkLst>
        </pc:picChg>
        <pc:picChg chg="add mod">
          <ac:chgData name="Qian, Xin" userId="347d46a4-93bb-4501-a8f4-d1b07b376e89" providerId="ADAL" clId="{99B6B795-522D-924D-A02D-E2A6578FAE9B}" dt="2024-07-11T12:53:09.915" v="4403"/>
          <ac:picMkLst>
            <pc:docMk/>
            <pc:sldMk cId="1319567776" sldId="312"/>
            <ac:picMk id="9" creationId="{3DC37E9C-C6BE-BDC2-A24E-C9314A7302FA}"/>
          </ac:picMkLst>
        </pc:picChg>
      </pc:sldChg>
      <pc:sldChg chg="addSp delSp modSp new mod">
        <pc:chgData name="Qian, Xin" userId="347d46a4-93bb-4501-a8f4-d1b07b376e89" providerId="ADAL" clId="{99B6B795-522D-924D-A02D-E2A6578FAE9B}" dt="2024-07-11T12:56:30.384" v="4462"/>
        <pc:sldMkLst>
          <pc:docMk/>
          <pc:sldMk cId="4255871777" sldId="313"/>
        </pc:sldMkLst>
        <pc:spChg chg="mod">
          <ac:chgData name="Qian, Xin" userId="347d46a4-93bb-4501-a8f4-d1b07b376e89" providerId="ADAL" clId="{99B6B795-522D-924D-A02D-E2A6578FAE9B}" dt="2024-07-11T12:54:14.737" v="4430" actId="20577"/>
          <ac:spMkLst>
            <pc:docMk/>
            <pc:sldMk cId="4255871777" sldId="313"/>
            <ac:spMk id="2" creationId="{9B54B4E3-04BD-E8AE-0365-07AE9323F7C4}"/>
          </ac:spMkLst>
        </pc:spChg>
        <pc:spChg chg="mod">
          <ac:chgData name="Qian, Xin" userId="347d46a4-93bb-4501-a8f4-d1b07b376e89" providerId="ADAL" clId="{99B6B795-522D-924D-A02D-E2A6578FAE9B}" dt="2024-07-11T12:54:23.901" v="4448" actId="20577"/>
          <ac:spMkLst>
            <pc:docMk/>
            <pc:sldMk cId="4255871777" sldId="313"/>
            <ac:spMk id="3" creationId="{D0309411-3EB3-1406-34DE-FDA32460AEEB}"/>
          </ac:spMkLst>
        </pc:spChg>
        <pc:spChg chg="del">
          <ac:chgData name="Qian, Xin" userId="347d46a4-93bb-4501-a8f4-d1b07b376e89" providerId="ADAL" clId="{99B6B795-522D-924D-A02D-E2A6578FAE9B}" dt="2024-07-11T12:54:20.084" v="4431"/>
          <ac:spMkLst>
            <pc:docMk/>
            <pc:sldMk cId="4255871777" sldId="313"/>
            <ac:spMk id="4" creationId="{7E9E2B72-4521-BCDD-3078-934408C5026D}"/>
          </ac:spMkLst>
        </pc:spChg>
        <pc:spChg chg="mod">
          <ac:chgData name="Qian, Xin" userId="347d46a4-93bb-4501-a8f4-d1b07b376e89" providerId="ADAL" clId="{99B6B795-522D-924D-A02D-E2A6578FAE9B}" dt="2024-07-11T12:54:28.264" v="4461" actId="20577"/>
          <ac:spMkLst>
            <pc:docMk/>
            <pc:sldMk cId="4255871777" sldId="313"/>
            <ac:spMk id="5" creationId="{87462D4F-8627-1484-B018-213D02268D72}"/>
          </ac:spMkLst>
        </pc:spChg>
        <pc:spChg chg="del">
          <ac:chgData name="Qian, Xin" userId="347d46a4-93bb-4501-a8f4-d1b07b376e89" providerId="ADAL" clId="{99B6B795-522D-924D-A02D-E2A6578FAE9B}" dt="2024-07-11T12:56:30.384" v="4462"/>
          <ac:spMkLst>
            <pc:docMk/>
            <pc:sldMk cId="4255871777" sldId="313"/>
            <ac:spMk id="6" creationId="{EC069601-E416-22DC-BCB7-5C6DD4A6B9E0}"/>
          </ac:spMkLst>
        </pc:spChg>
        <pc:picChg chg="add mod">
          <ac:chgData name="Qian, Xin" userId="347d46a4-93bb-4501-a8f4-d1b07b376e89" providerId="ADAL" clId="{99B6B795-522D-924D-A02D-E2A6578FAE9B}" dt="2024-07-11T12:54:20.084" v="4431"/>
          <ac:picMkLst>
            <pc:docMk/>
            <pc:sldMk cId="4255871777" sldId="313"/>
            <ac:picMk id="8" creationId="{EC32B41A-7B82-7B03-A98E-AF75558A22E8}"/>
          </ac:picMkLst>
        </pc:picChg>
        <pc:picChg chg="add mod">
          <ac:chgData name="Qian, Xin" userId="347d46a4-93bb-4501-a8f4-d1b07b376e89" providerId="ADAL" clId="{99B6B795-522D-924D-A02D-E2A6578FAE9B}" dt="2024-07-11T12:56:30.384" v="4462"/>
          <ac:picMkLst>
            <pc:docMk/>
            <pc:sldMk cId="4255871777" sldId="313"/>
            <ac:picMk id="9" creationId="{EB3A406F-5F5F-4825-DB6F-FFD35311F488}"/>
          </ac:picMkLst>
        </pc:picChg>
      </pc:sldChg>
      <pc:sldChg chg="addSp delSp modSp new mod chgLayout">
        <pc:chgData name="Qian, Xin" userId="347d46a4-93bb-4501-a8f4-d1b07b376e89" providerId="ADAL" clId="{99B6B795-522D-924D-A02D-E2A6578FAE9B}" dt="2024-07-11T15:24:46.590" v="5209" actId="20577"/>
        <pc:sldMkLst>
          <pc:docMk/>
          <pc:sldMk cId="2981565977" sldId="322"/>
        </pc:sldMkLst>
        <pc:spChg chg="mod ord">
          <ac:chgData name="Qian, Xin" userId="347d46a4-93bb-4501-a8f4-d1b07b376e89" providerId="ADAL" clId="{99B6B795-522D-924D-A02D-E2A6578FAE9B}" dt="2024-07-11T15:11:01.544" v="4486" actId="700"/>
          <ac:spMkLst>
            <pc:docMk/>
            <pc:sldMk cId="2981565977" sldId="322"/>
            <ac:spMk id="2" creationId="{83F0D238-39C3-F12D-2013-BAAFCE226E23}"/>
          </ac:spMkLst>
        </pc:spChg>
        <pc:spChg chg="del">
          <ac:chgData name="Qian, Xin" userId="347d46a4-93bb-4501-a8f4-d1b07b376e89" providerId="ADAL" clId="{99B6B795-522D-924D-A02D-E2A6578FAE9B}" dt="2024-07-11T15:11:01.544" v="4486" actId="700"/>
          <ac:spMkLst>
            <pc:docMk/>
            <pc:sldMk cId="2981565977" sldId="322"/>
            <ac:spMk id="3" creationId="{79DE8EC9-89CA-043A-FF00-2FB0967EB47F}"/>
          </ac:spMkLst>
        </pc:spChg>
        <pc:spChg chg="del">
          <ac:chgData name="Qian, Xin" userId="347d46a4-93bb-4501-a8f4-d1b07b376e89" providerId="ADAL" clId="{99B6B795-522D-924D-A02D-E2A6578FAE9B}" dt="2024-07-11T15:09:50.978" v="4482" actId="478"/>
          <ac:spMkLst>
            <pc:docMk/>
            <pc:sldMk cId="2981565977" sldId="322"/>
            <ac:spMk id="4" creationId="{FAA4F0A5-C2F1-782B-90D1-B564DD0C71D2}"/>
          </ac:spMkLst>
        </pc:spChg>
        <pc:spChg chg="del">
          <ac:chgData name="Qian, Xin" userId="347d46a4-93bb-4501-a8f4-d1b07b376e89" providerId="ADAL" clId="{99B6B795-522D-924D-A02D-E2A6578FAE9B}" dt="2024-07-11T15:11:01.544" v="4486" actId="700"/>
          <ac:spMkLst>
            <pc:docMk/>
            <pc:sldMk cId="2981565977" sldId="322"/>
            <ac:spMk id="5" creationId="{5BA1AA77-4BCD-9805-DEEF-2C67A1253144}"/>
          </ac:spMkLst>
        </pc:spChg>
        <pc:spChg chg="del">
          <ac:chgData name="Qian, Xin" userId="347d46a4-93bb-4501-a8f4-d1b07b376e89" providerId="ADAL" clId="{99B6B795-522D-924D-A02D-E2A6578FAE9B}" dt="2024-07-11T15:09:56.279" v="4485" actId="478"/>
          <ac:spMkLst>
            <pc:docMk/>
            <pc:sldMk cId="2981565977" sldId="322"/>
            <ac:spMk id="6" creationId="{6F4A30E3-6CA0-DFC3-138B-3D5E2CF8A960}"/>
          </ac:spMkLst>
        </pc:spChg>
        <pc:spChg chg="mod ord">
          <ac:chgData name="Qian, Xin" userId="347d46a4-93bb-4501-a8f4-d1b07b376e89" providerId="ADAL" clId="{99B6B795-522D-924D-A02D-E2A6578FAE9B}" dt="2024-07-11T15:11:01.544" v="4486" actId="700"/>
          <ac:spMkLst>
            <pc:docMk/>
            <pc:sldMk cId="2981565977" sldId="322"/>
            <ac:spMk id="7" creationId="{AF5EF89D-3257-FAEC-C3C7-BA70BCE752EB}"/>
          </ac:spMkLst>
        </pc:spChg>
        <pc:spChg chg="add del mod ord">
          <ac:chgData name="Qian, Xin" userId="347d46a4-93bb-4501-a8f4-d1b07b376e89" providerId="ADAL" clId="{99B6B795-522D-924D-A02D-E2A6578FAE9B}" dt="2024-07-11T15:11:40.100" v="4543" actId="478"/>
          <ac:spMkLst>
            <pc:docMk/>
            <pc:sldMk cId="2981565977" sldId="322"/>
            <ac:spMk id="9" creationId="{8955BB69-A139-BFC7-2042-91758C56B268}"/>
          </ac:spMkLst>
        </pc:spChg>
        <pc:spChg chg="add del mod ord">
          <ac:chgData name="Qian, Xin" userId="347d46a4-93bb-4501-a8f4-d1b07b376e89" providerId="ADAL" clId="{99B6B795-522D-924D-A02D-E2A6578FAE9B}" dt="2024-07-11T15:11:42.153" v="4545" actId="478"/>
          <ac:spMkLst>
            <pc:docMk/>
            <pc:sldMk cId="2981565977" sldId="322"/>
            <ac:spMk id="10" creationId="{39676A16-4913-A3AE-2E9D-905F202EC441}"/>
          </ac:spMkLst>
        </pc:spChg>
        <pc:spChg chg="add del mod ord">
          <ac:chgData name="Qian, Xin" userId="347d46a4-93bb-4501-a8f4-d1b07b376e89" providerId="ADAL" clId="{99B6B795-522D-924D-A02D-E2A6578FAE9B}" dt="2024-07-11T15:11:40.953" v="4544" actId="478"/>
          <ac:spMkLst>
            <pc:docMk/>
            <pc:sldMk cId="2981565977" sldId="322"/>
            <ac:spMk id="11" creationId="{68889217-F8B2-86BE-560B-D353ACCD1208}"/>
          </ac:spMkLst>
        </pc:spChg>
        <pc:spChg chg="add mod ord">
          <ac:chgData name="Qian, Xin" userId="347d46a4-93bb-4501-a8f4-d1b07b376e89" providerId="ADAL" clId="{99B6B795-522D-924D-A02D-E2A6578FAE9B}" dt="2024-07-11T15:24:46.590" v="5209" actId="20577"/>
          <ac:spMkLst>
            <pc:docMk/>
            <pc:sldMk cId="2981565977" sldId="322"/>
            <ac:spMk id="12" creationId="{652B55D0-2A00-C258-51DD-5E21B209B3C8}"/>
          </ac:spMkLst>
        </pc:spChg>
        <pc:spChg chg="add mod">
          <ac:chgData name="Qian, Xin" userId="347d46a4-93bb-4501-a8f4-d1b07b376e89" providerId="ADAL" clId="{99B6B795-522D-924D-A02D-E2A6578FAE9B}" dt="2024-07-11T15:24:26.910" v="5200" actId="403"/>
          <ac:spMkLst>
            <pc:docMk/>
            <pc:sldMk cId="2981565977" sldId="322"/>
            <ac:spMk id="13" creationId="{4F7406D2-9072-AD2A-4F0F-18D9D2123B5B}"/>
          </ac:spMkLst>
        </pc:spChg>
        <pc:picChg chg="add mod">
          <ac:chgData name="Qian, Xin" userId="347d46a4-93bb-4501-a8f4-d1b07b376e89" providerId="ADAL" clId="{99B6B795-522D-924D-A02D-E2A6578FAE9B}" dt="2024-07-11T15:11:58.554" v="4579" actId="1076"/>
          <ac:picMkLst>
            <pc:docMk/>
            <pc:sldMk cId="2981565977" sldId="322"/>
            <ac:picMk id="8" creationId="{65E70512-07AC-455F-DA96-2405CEB1003B}"/>
          </ac:picMkLst>
        </pc:picChg>
      </pc:sldChg>
      <pc:sldChg chg="addSp delSp modSp new mod">
        <pc:chgData name="Qian, Xin" userId="347d46a4-93bb-4501-a8f4-d1b07b376e89" providerId="ADAL" clId="{99B6B795-522D-924D-A02D-E2A6578FAE9B}" dt="2024-07-11T15:41:17.874" v="6846" actId="20577"/>
        <pc:sldMkLst>
          <pc:docMk/>
          <pc:sldMk cId="73711350" sldId="323"/>
        </pc:sldMkLst>
        <pc:spChg chg="mod">
          <ac:chgData name="Qian, Xin" userId="347d46a4-93bb-4501-a8f4-d1b07b376e89" providerId="ADAL" clId="{99B6B795-522D-924D-A02D-E2A6578FAE9B}" dt="2024-07-11T15:15:23.531" v="4755" actId="20577"/>
          <ac:spMkLst>
            <pc:docMk/>
            <pc:sldMk cId="73711350" sldId="323"/>
            <ac:spMk id="2" creationId="{811379DD-875C-C0B7-CF0F-F66046AFFF62}"/>
          </ac:spMkLst>
        </pc:spChg>
        <pc:spChg chg="add del mod">
          <ac:chgData name="Qian, Xin" userId="347d46a4-93bb-4501-a8f4-d1b07b376e89" providerId="ADAL" clId="{99B6B795-522D-924D-A02D-E2A6578FAE9B}" dt="2024-07-11T15:15:53.594" v="4762" actId="478"/>
          <ac:spMkLst>
            <pc:docMk/>
            <pc:sldMk cId="73711350" sldId="323"/>
            <ac:spMk id="3" creationId="{348EE64D-5E65-ABD9-2172-0E1581158DF5}"/>
          </ac:spMkLst>
        </pc:spChg>
        <pc:spChg chg="del">
          <ac:chgData name="Qian, Xin" userId="347d46a4-93bb-4501-a8f4-d1b07b376e89" providerId="ADAL" clId="{99B6B795-522D-924D-A02D-E2A6578FAE9B}" dt="2024-07-11T15:12:43.526" v="4586" actId="478"/>
          <ac:spMkLst>
            <pc:docMk/>
            <pc:sldMk cId="73711350" sldId="323"/>
            <ac:spMk id="3" creationId="{EAB6E13E-44EA-D7E0-34E8-6DD5FDD7090C}"/>
          </ac:spMkLst>
        </pc:spChg>
        <pc:spChg chg="del">
          <ac:chgData name="Qian, Xin" userId="347d46a4-93bb-4501-a8f4-d1b07b376e89" providerId="ADAL" clId="{99B6B795-522D-924D-A02D-E2A6578FAE9B}" dt="2024-07-11T15:12:42.366" v="4585" actId="478"/>
          <ac:spMkLst>
            <pc:docMk/>
            <pc:sldMk cId="73711350" sldId="323"/>
            <ac:spMk id="4" creationId="{501EBDC7-C3FC-977F-011A-61F21EF12242}"/>
          </ac:spMkLst>
        </pc:spChg>
        <pc:spChg chg="add del mod">
          <ac:chgData name="Qian, Xin" userId="347d46a4-93bb-4501-a8f4-d1b07b376e89" providerId="ADAL" clId="{99B6B795-522D-924D-A02D-E2A6578FAE9B}" dt="2024-07-11T15:18:13.910" v="4766"/>
          <ac:spMkLst>
            <pc:docMk/>
            <pc:sldMk cId="73711350" sldId="323"/>
            <ac:spMk id="4" creationId="{E57A50DE-89DD-B1B4-50CF-B2055DEBFC58}"/>
          </ac:spMkLst>
        </pc:spChg>
        <pc:spChg chg="del">
          <ac:chgData name="Qian, Xin" userId="347d46a4-93bb-4501-a8f4-d1b07b376e89" providerId="ADAL" clId="{99B6B795-522D-924D-A02D-E2A6578FAE9B}" dt="2024-07-11T15:12:45.382" v="4587" actId="478"/>
          <ac:spMkLst>
            <pc:docMk/>
            <pc:sldMk cId="73711350" sldId="323"/>
            <ac:spMk id="5" creationId="{AFB3A1DF-CEC0-2717-C5CC-0ED4FABB694F}"/>
          </ac:spMkLst>
        </pc:spChg>
        <pc:spChg chg="add mod">
          <ac:chgData name="Qian, Xin" userId="347d46a4-93bb-4501-a8f4-d1b07b376e89" providerId="ADAL" clId="{99B6B795-522D-924D-A02D-E2A6578FAE9B}" dt="2024-07-11T15:41:17.874" v="6846" actId="20577"/>
          <ac:spMkLst>
            <pc:docMk/>
            <pc:sldMk cId="73711350" sldId="323"/>
            <ac:spMk id="5" creationId="{C2338C3D-E1AE-D44D-B8CC-8EC092822DDF}"/>
          </ac:spMkLst>
        </pc:spChg>
        <pc:spChg chg="del">
          <ac:chgData name="Qian, Xin" userId="347d46a4-93bb-4501-a8f4-d1b07b376e89" providerId="ADAL" clId="{99B6B795-522D-924D-A02D-E2A6578FAE9B}" dt="2024-07-11T15:12:51.129" v="4590" actId="478"/>
          <ac:spMkLst>
            <pc:docMk/>
            <pc:sldMk cId="73711350" sldId="323"/>
            <ac:spMk id="6" creationId="{A7932D24-9844-DB1C-562A-E18881390980}"/>
          </ac:spMkLst>
        </pc:spChg>
        <pc:spChg chg="add mod">
          <ac:chgData name="Qian, Xin" userId="347d46a4-93bb-4501-a8f4-d1b07b376e89" providerId="ADAL" clId="{99B6B795-522D-924D-A02D-E2A6578FAE9B}" dt="2024-07-11T15:39:22.130" v="6643" actId="1076"/>
          <ac:spMkLst>
            <pc:docMk/>
            <pc:sldMk cId="73711350" sldId="323"/>
            <ac:spMk id="9" creationId="{854F0F61-1D96-DA75-42F3-738B999AEB67}"/>
          </ac:spMkLst>
        </pc:spChg>
        <pc:picChg chg="add mod">
          <ac:chgData name="Qian, Xin" userId="347d46a4-93bb-4501-a8f4-d1b07b376e89" providerId="ADAL" clId="{99B6B795-522D-924D-A02D-E2A6578FAE9B}" dt="2024-07-11T15:38:32.205" v="6567" actId="1076"/>
          <ac:picMkLst>
            <pc:docMk/>
            <pc:sldMk cId="73711350" sldId="323"/>
            <ac:picMk id="8" creationId="{D65E2687-B7AB-3341-7163-624EE792EE45}"/>
          </ac:picMkLst>
        </pc:picChg>
      </pc:sldChg>
      <pc:sldChg chg="addSp delSp modSp new mod">
        <pc:chgData name="Qian, Xin" userId="347d46a4-93bb-4501-a8f4-d1b07b376e89" providerId="ADAL" clId="{99B6B795-522D-924D-A02D-E2A6578FAE9B}" dt="2024-07-11T15:27:37.538" v="5431" actId="20577"/>
        <pc:sldMkLst>
          <pc:docMk/>
          <pc:sldMk cId="3003370407" sldId="324"/>
        </pc:sldMkLst>
        <pc:spChg chg="mod">
          <ac:chgData name="Qian, Xin" userId="347d46a4-93bb-4501-a8f4-d1b07b376e89" providerId="ADAL" clId="{99B6B795-522D-924D-A02D-E2A6578FAE9B}" dt="2024-07-11T15:18:23.289" v="4780" actId="20577"/>
          <ac:spMkLst>
            <pc:docMk/>
            <pc:sldMk cId="3003370407" sldId="324"/>
            <ac:spMk id="2" creationId="{65AA1565-A590-A328-8837-0BE12DAC40C6}"/>
          </ac:spMkLst>
        </pc:spChg>
        <pc:spChg chg="mod">
          <ac:chgData name="Qian, Xin" userId="347d46a4-93bb-4501-a8f4-d1b07b376e89" providerId="ADAL" clId="{99B6B795-522D-924D-A02D-E2A6578FAE9B}" dt="2024-07-11T15:23:36.090" v="5195" actId="20577"/>
          <ac:spMkLst>
            <pc:docMk/>
            <pc:sldMk cId="3003370407" sldId="324"/>
            <ac:spMk id="3" creationId="{9BA7BFB4-BCF9-C009-578E-54C0B154F789}"/>
          </ac:spMkLst>
        </pc:spChg>
        <pc:spChg chg="del">
          <ac:chgData name="Qian, Xin" userId="347d46a4-93bb-4501-a8f4-d1b07b376e89" providerId="ADAL" clId="{99B6B795-522D-924D-A02D-E2A6578FAE9B}" dt="2024-07-11T15:23:16.072" v="5150"/>
          <ac:spMkLst>
            <pc:docMk/>
            <pc:sldMk cId="3003370407" sldId="324"/>
            <ac:spMk id="4" creationId="{48090160-03FA-327B-F0E8-2524D0A71564}"/>
          </ac:spMkLst>
        </pc:spChg>
        <pc:spChg chg="del mod">
          <ac:chgData name="Qian, Xin" userId="347d46a4-93bb-4501-a8f4-d1b07b376e89" providerId="ADAL" clId="{99B6B795-522D-924D-A02D-E2A6578FAE9B}" dt="2024-07-11T15:23:39.822" v="5196" actId="478"/>
          <ac:spMkLst>
            <pc:docMk/>
            <pc:sldMk cId="3003370407" sldId="324"/>
            <ac:spMk id="5" creationId="{08A96F0F-9AFA-105A-00C0-C75A4071918B}"/>
          </ac:spMkLst>
        </pc:spChg>
        <pc:spChg chg="del mod">
          <ac:chgData name="Qian, Xin" userId="347d46a4-93bb-4501-a8f4-d1b07b376e89" providerId="ADAL" clId="{99B6B795-522D-924D-A02D-E2A6578FAE9B}" dt="2024-07-11T15:25:13.811" v="5210"/>
          <ac:spMkLst>
            <pc:docMk/>
            <pc:sldMk cId="3003370407" sldId="324"/>
            <ac:spMk id="6" creationId="{65126018-FF50-E2D0-8023-3C11F2DB6442}"/>
          </ac:spMkLst>
        </pc:spChg>
        <pc:spChg chg="add mod">
          <ac:chgData name="Qian, Xin" userId="347d46a4-93bb-4501-a8f4-d1b07b376e89" providerId="ADAL" clId="{99B6B795-522D-924D-A02D-E2A6578FAE9B}" dt="2024-07-11T15:27:37.538" v="5431" actId="20577"/>
          <ac:spMkLst>
            <pc:docMk/>
            <pc:sldMk cId="3003370407" sldId="324"/>
            <ac:spMk id="11" creationId="{0C994FB7-568E-72BF-6C11-27263ADEE91A}"/>
          </ac:spMkLst>
        </pc:spChg>
        <pc:picChg chg="add mod">
          <ac:chgData name="Qian, Xin" userId="347d46a4-93bb-4501-a8f4-d1b07b376e89" providerId="ADAL" clId="{99B6B795-522D-924D-A02D-E2A6578FAE9B}" dt="2024-07-11T15:26:06.294" v="5223" actId="167"/>
          <ac:picMkLst>
            <pc:docMk/>
            <pc:sldMk cId="3003370407" sldId="324"/>
            <ac:picMk id="8" creationId="{54A02688-55B2-8D1E-9F94-AAC10DF64C7C}"/>
          </ac:picMkLst>
        </pc:picChg>
        <pc:picChg chg="add del mod">
          <ac:chgData name="Qian, Xin" userId="347d46a4-93bb-4501-a8f4-d1b07b376e89" providerId="ADAL" clId="{99B6B795-522D-924D-A02D-E2A6578FAE9B}" dt="2024-07-11T15:25:15.734" v="5211" actId="478"/>
          <ac:picMkLst>
            <pc:docMk/>
            <pc:sldMk cId="3003370407" sldId="324"/>
            <ac:picMk id="9" creationId="{97F21F34-36F8-6C4F-C97E-337C2DBC6021}"/>
          </ac:picMkLst>
        </pc:picChg>
        <pc:picChg chg="add del">
          <ac:chgData name="Qian, Xin" userId="347d46a4-93bb-4501-a8f4-d1b07b376e89" providerId="ADAL" clId="{99B6B795-522D-924D-A02D-E2A6578FAE9B}" dt="2024-07-11T15:25:25.765" v="5213" actId="478"/>
          <ac:picMkLst>
            <pc:docMk/>
            <pc:sldMk cId="3003370407" sldId="324"/>
            <ac:picMk id="12" creationId="{734EEF83-AF95-B8FD-619F-0C0B386269D3}"/>
          </ac:picMkLst>
        </pc:picChg>
        <pc:picChg chg="add mod">
          <ac:chgData name="Qian, Xin" userId="347d46a4-93bb-4501-a8f4-d1b07b376e89" providerId="ADAL" clId="{99B6B795-522D-924D-A02D-E2A6578FAE9B}" dt="2024-07-11T15:26:08.311" v="5224" actId="1076"/>
          <ac:picMkLst>
            <pc:docMk/>
            <pc:sldMk cId="3003370407" sldId="324"/>
            <ac:picMk id="13" creationId="{0527DA16-FF0D-5B8B-1F73-6FDDF9296880}"/>
          </ac:picMkLst>
        </pc:picChg>
      </pc:sldChg>
      <pc:sldChg chg="addSp delSp modSp new mod modClrScheme chgLayout">
        <pc:chgData name="Qian, Xin" userId="347d46a4-93bb-4501-a8f4-d1b07b376e89" providerId="ADAL" clId="{99B6B795-522D-924D-A02D-E2A6578FAE9B}" dt="2024-07-11T15:38:20.943" v="6563" actId="14100"/>
        <pc:sldMkLst>
          <pc:docMk/>
          <pc:sldMk cId="3354026598" sldId="325"/>
        </pc:sldMkLst>
        <pc:spChg chg="mod ord">
          <ac:chgData name="Qian, Xin" userId="347d46a4-93bb-4501-a8f4-d1b07b376e89" providerId="ADAL" clId="{99B6B795-522D-924D-A02D-E2A6578FAE9B}" dt="2024-07-11T15:34:46.827" v="6072" actId="700"/>
          <ac:spMkLst>
            <pc:docMk/>
            <pc:sldMk cId="3354026598" sldId="325"/>
            <ac:spMk id="2" creationId="{8E5D2EEF-B9A3-FB24-D6AE-83ABBF7B3C61}"/>
          </ac:spMkLst>
        </pc:spChg>
        <pc:spChg chg="del">
          <ac:chgData name="Qian, Xin" userId="347d46a4-93bb-4501-a8f4-d1b07b376e89" providerId="ADAL" clId="{99B6B795-522D-924D-A02D-E2A6578FAE9B}" dt="2024-07-11T15:34:46.827" v="6072" actId="700"/>
          <ac:spMkLst>
            <pc:docMk/>
            <pc:sldMk cId="3354026598" sldId="325"/>
            <ac:spMk id="3" creationId="{3D14D08A-8520-CF38-DF1D-E6A9E371EB5B}"/>
          </ac:spMkLst>
        </pc:spChg>
        <pc:spChg chg="del mod ord">
          <ac:chgData name="Qian, Xin" userId="347d46a4-93bb-4501-a8f4-d1b07b376e89" providerId="ADAL" clId="{99B6B795-522D-924D-A02D-E2A6578FAE9B}" dt="2024-07-11T15:34:46.827" v="6072" actId="700"/>
          <ac:spMkLst>
            <pc:docMk/>
            <pc:sldMk cId="3354026598" sldId="325"/>
            <ac:spMk id="4" creationId="{A73BFEEA-6BB6-A843-F4F5-E896CB3FD2EF}"/>
          </ac:spMkLst>
        </pc:spChg>
        <pc:spChg chg="del">
          <ac:chgData name="Qian, Xin" userId="347d46a4-93bb-4501-a8f4-d1b07b376e89" providerId="ADAL" clId="{99B6B795-522D-924D-A02D-E2A6578FAE9B}" dt="2024-07-11T15:34:46.827" v="6072" actId="700"/>
          <ac:spMkLst>
            <pc:docMk/>
            <pc:sldMk cId="3354026598" sldId="325"/>
            <ac:spMk id="5" creationId="{E17DC014-B0DB-A1DC-8272-A391943DFA72}"/>
          </ac:spMkLst>
        </pc:spChg>
        <pc:spChg chg="del">
          <ac:chgData name="Qian, Xin" userId="347d46a4-93bb-4501-a8f4-d1b07b376e89" providerId="ADAL" clId="{99B6B795-522D-924D-A02D-E2A6578FAE9B}" dt="2024-07-11T15:34:46.827" v="6072" actId="700"/>
          <ac:spMkLst>
            <pc:docMk/>
            <pc:sldMk cId="3354026598" sldId="325"/>
            <ac:spMk id="6" creationId="{C041F5F4-A491-0FEB-425A-2B9F971ED3B2}"/>
          </ac:spMkLst>
        </pc:spChg>
        <pc:spChg chg="mod ord">
          <ac:chgData name="Qian, Xin" userId="347d46a4-93bb-4501-a8f4-d1b07b376e89" providerId="ADAL" clId="{99B6B795-522D-924D-A02D-E2A6578FAE9B}" dt="2024-07-11T15:34:46.827" v="6072" actId="700"/>
          <ac:spMkLst>
            <pc:docMk/>
            <pc:sldMk cId="3354026598" sldId="325"/>
            <ac:spMk id="7" creationId="{53DCC4AD-002C-C6E6-2289-C5117FF4BD23}"/>
          </ac:spMkLst>
        </pc:spChg>
        <pc:spChg chg="add mod ord">
          <ac:chgData name="Qian, Xin" userId="347d46a4-93bb-4501-a8f4-d1b07b376e89" providerId="ADAL" clId="{99B6B795-522D-924D-A02D-E2A6578FAE9B}" dt="2024-07-11T15:38:20.943" v="6563" actId="14100"/>
          <ac:spMkLst>
            <pc:docMk/>
            <pc:sldMk cId="3354026598" sldId="325"/>
            <ac:spMk id="8" creationId="{0F62B326-9157-37D5-D4D2-49C1412F8F5E}"/>
          </ac:spMkLst>
        </pc:spChg>
      </pc:sldChg>
      <pc:sldChg chg="addSp delSp modSp new mod">
        <pc:chgData name="Qian, Xin" userId="347d46a4-93bb-4501-a8f4-d1b07b376e89" providerId="ADAL" clId="{99B6B795-522D-924D-A02D-E2A6578FAE9B}" dt="2024-07-11T15:55:39.801" v="7776" actId="1076"/>
        <pc:sldMkLst>
          <pc:docMk/>
          <pc:sldMk cId="1433686312" sldId="326"/>
        </pc:sldMkLst>
        <pc:spChg chg="mod">
          <ac:chgData name="Qian, Xin" userId="347d46a4-93bb-4501-a8f4-d1b07b376e89" providerId="ADAL" clId="{99B6B795-522D-924D-A02D-E2A6578FAE9B}" dt="2024-07-11T15:19:09.893" v="4834" actId="20577"/>
          <ac:spMkLst>
            <pc:docMk/>
            <pc:sldMk cId="1433686312" sldId="326"/>
            <ac:spMk id="2" creationId="{95092300-989A-DA3B-7748-58B321906510}"/>
          </ac:spMkLst>
        </pc:spChg>
        <pc:spChg chg="mod">
          <ac:chgData name="Qian, Xin" userId="347d46a4-93bb-4501-a8f4-d1b07b376e89" providerId="ADAL" clId="{99B6B795-522D-924D-A02D-E2A6578FAE9B}" dt="2024-07-11T15:19:38.435" v="4879" actId="20577"/>
          <ac:spMkLst>
            <pc:docMk/>
            <pc:sldMk cId="1433686312" sldId="326"/>
            <ac:spMk id="3" creationId="{620B2654-AD96-B3F5-4416-16F8AA9B6A0D}"/>
          </ac:spMkLst>
        </pc:spChg>
        <pc:spChg chg="del">
          <ac:chgData name="Qian, Xin" userId="347d46a4-93bb-4501-a8f4-d1b07b376e89" providerId="ADAL" clId="{99B6B795-522D-924D-A02D-E2A6578FAE9B}" dt="2024-07-11T15:19:54.991" v="4880"/>
          <ac:spMkLst>
            <pc:docMk/>
            <pc:sldMk cId="1433686312" sldId="326"/>
            <ac:spMk id="4" creationId="{4C33DBF5-849D-E6FB-82D1-7EEE66FBAC5F}"/>
          </ac:spMkLst>
        </pc:spChg>
        <pc:spChg chg="mod">
          <ac:chgData name="Qian, Xin" userId="347d46a4-93bb-4501-a8f4-d1b07b376e89" providerId="ADAL" clId="{99B6B795-522D-924D-A02D-E2A6578FAE9B}" dt="2024-07-11T15:19:33.752" v="4859" actId="20577"/>
          <ac:spMkLst>
            <pc:docMk/>
            <pc:sldMk cId="1433686312" sldId="326"/>
            <ac:spMk id="5" creationId="{2AB4E333-BE39-B044-44FB-BDB3501C9C1C}"/>
          </ac:spMkLst>
        </pc:spChg>
        <pc:spChg chg="del">
          <ac:chgData name="Qian, Xin" userId="347d46a4-93bb-4501-a8f4-d1b07b376e89" providerId="ADAL" clId="{99B6B795-522D-924D-A02D-E2A6578FAE9B}" dt="2024-07-11T15:19:29.230" v="4835"/>
          <ac:spMkLst>
            <pc:docMk/>
            <pc:sldMk cId="1433686312" sldId="326"/>
            <ac:spMk id="6" creationId="{07960F60-E3FB-76C0-F6BE-87DEEE3EB70E}"/>
          </ac:spMkLst>
        </pc:spChg>
        <pc:spChg chg="add mod">
          <ac:chgData name="Qian, Xin" userId="347d46a4-93bb-4501-a8f4-d1b07b376e89" providerId="ADAL" clId="{99B6B795-522D-924D-A02D-E2A6578FAE9B}" dt="2024-07-11T15:55:39.801" v="7776" actId="1076"/>
          <ac:spMkLst>
            <pc:docMk/>
            <pc:sldMk cId="1433686312" sldId="326"/>
            <ac:spMk id="10" creationId="{6CD6A82F-66D2-6A30-A16C-0871347AB994}"/>
          </ac:spMkLst>
        </pc:spChg>
        <pc:picChg chg="add mod">
          <ac:chgData name="Qian, Xin" userId="347d46a4-93bb-4501-a8f4-d1b07b376e89" providerId="ADAL" clId="{99B6B795-522D-924D-A02D-E2A6578FAE9B}" dt="2024-07-11T15:20:45.595" v="5007" actId="1076"/>
          <ac:picMkLst>
            <pc:docMk/>
            <pc:sldMk cId="1433686312" sldId="326"/>
            <ac:picMk id="8" creationId="{109A635C-058F-2271-9A7C-A00F9CBCA9DF}"/>
          </ac:picMkLst>
        </pc:picChg>
        <pc:picChg chg="add mod">
          <ac:chgData name="Qian, Xin" userId="347d46a4-93bb-4501-a8f4-d1b07b376e89" providerId="ADAL" clId="{99B6B795-522D-924D-A02D-E2A6578FAE9B}" dt="2024-07-11T15:20:44.725" v="5006" actId="1076"/>
          <ac:picMkLst>
            <pc:docMk/>
            <pc:sldMk cId="1433686312" sldId="326"/>
            <ac:picMk id="9" creationId="{CC39D1A3-E8AF-6FCA-A5D1-869F0316E886}"/>
          </ac:picMkLst>
        </pc:picChg>
      </pc:sldChg>
      <pc:sldChg chg="modSp new mod">
        <pc:chgData name="Qian, Xin" userId="347d46a4-93bb-4501-a8f4-d1b07b376e89" providerId="ADAL" clId="{99B6B795-522D-924D-A02D-E2A6578FAE9B}" dt="2024-07-11T15:33:29.342" v="6070" actId="20577"/>
        <pc:sldMkLst>
          <pc:docMk/>
          <pc:sldMk cId="2630310822" sldId="327"/>
        </pc:sldMkLst>
        <pc:spChg chg="mod">
          <ac:chgData name="Qian, Xin" userId="347d46a4-93bb-4501-a8f4-d1b07b376e89" providerId="ADAL" clId="{99B6B795-522D-924D-A02D-E2A6578FAE9B}" dt="2024-07-11T15:28:16.368" v="5444" actId="20577"/>
          <ac:spMkLst>
            <pc:docMk/>
            <pc:sldMk cId="2630310822" sldId="327"/>
            <ac:spMk id="2" creationId="{4A2589A6-AEFC-9F3B-895A-FD17D22BFC88}"/>
          </ac:spMkLst>
        </pc:spChg>
        <pc:spChg chg="mod">
          <ac:chgData name="Qian, Xin" userId="347d46a4-93bb-4501-a8f4-d1b07b376e89" providerId="ADAL" clId="{99B6B795-522D-924D-A02D-E2A6578FAE9B}" dt="2024-07-11T15:28:30.762" v="5447" actId="27636"/>
          <ac:spMkLst>
            <pc:docMk/>
            <pc:sldMk cId="2630310822" sldId="327"/>
            <ac:spMk id="3" creationId="{AD4E999E-11DB-50DE-9C1E-8FDEC7795A86}"/>
          </ac:spMkLst>
        </pc:spChg>
        <pc:spChg chg="mod">
          <ac:chgData name="Qian, Xin" userId="347d46a4-93bb-4501-a8f4-d1b07b376e89" providerId="ADAL" clId="{99B6B795-522D-924D-A02D-E2A6578FAE9B}" dt="2024-07-11T15:33:29.342" v="6070" actId="20577"/>
          <ac:spMkLst>
            <pc:docMk/>
            <pc:sldMk cId="2630310822" sldId="327"/>
            <ac:spMk id="4" creationId="{5EDC00A3-9BCA-F829-EF89-480C4C18EDF7}"/>
          </ac:spMkLst>
        </pc:spChg>
        <pc:spChg chg="mod">
          <ac:chgData name="Qian, Xin" userId="347d46a4-93bb-4501-a8f4-d1b07b376e89" providerId="ADAL" clId="{99B6B795-522D-924D-A02D-E2A6578FAE9B}" dt="2024-07-11T15:28:30.762" v="5448" actId="27636"/>
          <ac:spMkLst>
            <pc:docMk/>
            <pc:sldMk cId="2630310822" sldId="327"/>
            <ac:spMk id="5" creationId="{1CADE770-B2D7-C3FA-2560-7BB4A817C8F5}"/>
          </ac:spMkLst>
        </pc:spChg>
        <pc:spChg chg="mod">
          <ac:chgData name="Qian, Xin" userId="347d46a4-93bb-4501-a8f4-d1b07b376e89" providerId="ADAL" clId="{99B6B795-522D-924D-A02D-E2A6578FAE9B}" dt="2024-07-11T15:32:28.169" v="5847" actId="20577"/>
          <ac:spMkLst>
            <pc:docMk/>
            <pc:sldMk cId="2630310822" sldId="327"/>
            <ac:spMk id="6" creationId="{923F9599-D873-F893-8309-7D7716FC38BA}"/>
          </ac:spMkLst>
        </pc:spChg>
      </pc:sldChg>
      <pc:sldChg chg="addSp delSp modSp new mod">
        <pc:chgData name="Qian, Xin" userId="347d46a4-93bb-4501-a8f4-d1b07b376e89" providerId="ADAL" clId="{99B6B795-522D-924D-A02D-E2A6578FAE9B}" dt="2024-07-11T15:44:33.224" v="7008" actId="20577"/>
        <pc:sldMkLst>
          <pc:docMk/>
          <pc:sldMk cId="3902093085" sldId="328"/>
        </pc:sldMkLst>
        <pc:spChg chg="mod">
          <ac:chgData name="Qian, Xin" userId="347d46a4-93bb-4501-a8f4-d1b07b376e89" providerId="ADAL" clId="{99B6B795-522D-924D-A02D-E2A6578FAE9B}" dt="2024-07-11T15:41:46.189" v="6918" actId="20577"/>
          <ac:spMkLst>
            <pc:docMk/>
            <pc:sldMk cId="3902093085" sldId="328"/>
            <ac:spMk id="2" creationId="{1852C716-44B5-A0AE-3457-2D5EEADA5735}"/>
          </ac:spMkLst>
        </pc:spChg>
        <pc:spChg chg="mod">
          <ac:chgData name="Qian, Xin" userId="347d46a4-93bb-4501-a8f4-d1b07b376e89" providerId="ADAL" clId="{99B6B795-522D-924D-A02D-E2A6578FAE9B}" dt="2024-07-11T15:44:32.607" v="7002" actId="27636"/>
          <ac:spMkLst>
            <pc:docMk/>
            <pc:sldMk cId="3902093085" sldId="328"/>
            <ac:spMk id="3" creationId="{DD8079F6-1310-E4E8-657F-6D31BC8F28A9}"/>
          </ac:spMkLst>
        </pc:spChg>
        <pc:spChg chg="del">
          <ac:chgData name="Qian, Xin" userId="347d46a4-93bb-4501-a8f4-d1b07b376e89" providerId="ADAL" clId="{99B6B795-522D-924D-A02D-E2A6578FAE9B}" dt="2024-07-11T15:44:15.637" v="6947"/>
          <ac:spMkLst>
            <pc:docMk/>
            <pc:sldMk cId="3902093085" sldId="328"/>
            <ac:spMk id="4" creationId="{F2F90C5F-9AFB-9A8C-4D21-EDE61BF71FED}"/>
          </ac:spMkLst>
        </pc:spChg>
        <pc:spChg chg="mod">
          <ac:chgData name="Qian, Xin" userId="347d46a4-93bb-4501-a8f4-d1b07b376e89" providerId="ADAL" clId="{99B6B795-522D-924D-A02D-E2A6578FAE9B}" dt="2024-07-11T15:44:33.224" v="7008" actId="20577"/>
          <ac:spMkLst>
            <pc:docMk/>
            <pc:sldMk cId="3902093085" sldId="328"/>
            <ac:spMk id="5" creationId="{DC1EDB3C-B984-E857-D323-4B1F07359A3D}"/>
          </ac:spMkLst>
        </pc:spChg>
        <pc:spChg chg="del mod">
          <ac:chgData name="Qian, Xin" userId="347d46a4-93bb-4501-a8f4-d1b07b376e89" providerId="ADAL" clId="{99B6B795-522D-924D-A02D-E2A6578FAE9B}" dt="2024-07-11T15:42:34.282" v="6945" actId="478"/>
          <ac:spMkLst>
            <pc:docMk/>
            <pc:sldMk cId="3902093085" sldId="328"/>
            <ac:spMk id="6" creationId="{D480FA68-4EA0-DBD5-373E-C567CA65016C}"/>
          </ac:spMkLst>
        </pc:spChg>
        <pc:spChg chg="add del mod">
          <ac:chgData name="Qian, Xin" userId="347d46a4-93bb-4501-a8f4-d1b07b376e89" providerId="ADAL" clId="{99B6B795-522D-924D-A02D-E2A6578FAE9B}" dt="2024-07-11T15:42:58.579" v="6946"/>
          <ac:spMkLst>
            <pc:docMk/>
            <pc:sldMk cId="3902093085" sldId="328"/>
            <ac:spMk id="9" creationId="{8EECEDB5-EBCB-499F-4316-CDA7A06E9921}"/>
          </ac:spMkLst>
        </pc:spChg>
        <pc:picChg chg="add mod">
          <ac:chgData name="Qian, Xin" userId="347d46a4-93bb-4501-a8f4-d1b07b376e89" providerId="ADAL" clId="{99B6B795-522D-924D-A02D-E2A6578FAE9B}" dt="2024-07-11T15:42:58.579" v="6946"/>
          <ac:picMkLst>
            <pc:docMk/>
            <pc:sldMk cId="3902093085" sldId="328"/>
            <ac:picMk id="10" creationId="{02855B39-C8D4-61E0-2EA9-84492E9E21E6}"/>
          </ac:picMkLst>
        </pc:picChg>
        <pc:picChg chg="add mod">
          <ac:chgData name="Qian, Xin" userId="347d46a4-93bb-4501-a8f4-d1b07b376e89" providerId="ADAL" clId="{99B6B795-522D-924D-A02D-E2A6578FAE9B}" dt="2024-07-11T15:44:17.081" v="6948" actId="1076"/>
          <ac:picMkLst>
            <pc:docMk/>
            <pc:sldMk cId="3902093085" sldId="328"/>
            <ac:picMk id="11" creationId="{C8B65C2E-B9A6-57C4-EACE-3EC33D82B36A}"/>
          </ac:picMkLst>
        </pc:picChg>
      </pc:sldChg>
      <pc:sldChg chg="addSp delSp modSp new mod modClrScheme chgLayout">
        <pc:chgData name="Qian, Xin" userId="347d46a4-93bb-4501-a8f4-d1b07b376e89" providerId="ADAL" clId="{99B6B795-522D-924D-A02D-E2A6578FAE9B}" dt="2024-07-11T15:55:07.598" v="7775" actId="20577"/>
        <pc:sldMkLst>
          <pc:docMk/>
          <pc:sldMk cId="1015144171" sldId="329"/>
        </pc:sldMkLst>
        <pc:spChg chg="mod ord">
          <ac:chgData name="Qian, Xin" userId="347d46a4-93bb-4501-a8f4-d1b07b376e89" providerId="ADAL" clId="{99B6B795-522D-924D-A02D-E2A6578FAE9B}" dt="2024-07-11T15:51:11.834" v="7630" actId="20577"/>
          <ac:spMkLst>
            <pc:docMk/>
            <pc:sldMk cId="1015144171" sldId="329"/>
            <ac:spMk id="2" creationId="{132280B9-385F-D323-D3E4-870CA41CB490}"/>
          </ac:spMkLst>
        </pc:spChg>
        <pc:spChg chg="del">
          <ac:chgData name="Qian, Xin" userId="347d46a4-93bb-4501-a8f4-d1b07b376e89" providerId="ADAL" clId="{99B6B795-522D-924D-A02D-E2A6578FAE9B}" dt="2024-07-11T15:45:36.242" v="7035" actId="700"/>
          <ac:spMkLst>
            <pc:docMk/>
            <pc:sldMk cId="1015144171" sldId="329"/>
            <ac:spMk id="3" creationId="{DFF8138D-BDCA-43AF-83C8-96DD42A25D0F}"/>
          </ac:spMkLst>
        </pc:spChg>
        <pc:spChg chg="del mod ord">
          <ac:chgData name="Qian, Xin" userId="347d46a4-93bb-4501-a8f4-d1b07b376e89" providerId="ADAL" clId="{99B6B795-522D-924D-A02D-E2A6578FAE9B}" dt="2024-07-11T15:45:36.242" v="7035" actId="700"/>
          <ac:spMkLst>
            <pc:docMk/>
            <pc:sldMk cId="1015144171" sldId="329"/>
            <ac:spMk id="4" creationId="{B70C2483-C5A9-B32F-78FC-7AEAE8D508AA}"/>
          </ac:spMkLst>
        </pc:spChg>
        <pc:spChg chg="del">
          <ac:chgData name="Qian, Xin" userId="347d46a4-93bb-4501-a8f4-d1b07b376e89" providerId="ADAL" clId="{99B6B795-522D-924D-A02D-E2A6578FAE9B}" dt="2024-07-11T15:45:36.242" v="7035" actId="700"/>
          <ac:spMkLst>
            <pc:docMk/>
            <pc:sldMk cId="1015144171" sldId="329"/>
            <ac:spMk id="5" creationId="{90FCBA33-9141-15E1-9464-7D9DB1E6D9C8}"/>
          </ac:spMkLst>
        </pc:spChg>
        <pc:spChg chg="del">
          <ac:chgData name="Qian, Xin" userId="347d46a4-93bb-4501-a8f4-d1b07b376e89" providerId="ADAL" clId="{99B6B795-522D-924D-A02D-E2A6578FAE9B}" dt="2024-07-11T15:45:36.242" v="7035" actId="700"/>
          <ac:spMkLst>
            <pc:docMk/>
            <pc:sldMk cId="1015144171" sldId="329"/>
            <ac:spMk id="6" creationId="{06171C07-663E-9C7F-20FF-9A8727B4C90F}"/>
          </ac:spMkLst>
        </pc:spChg>
        <pc:spChg chg="mod ord">
          <ac:chgData name="Qian, Xin" userId="347d46a4-93bb-4501-a8f4-d1b07b376e89" providerId="ADAL" clId="{99B6B795-522D-924D-A02D-E2A6578FAE9B}" dt="2024-07-11T15:45:36.242" v="7035" actId="700"/>
          <ac:spMkLst>
            <pc:docMk/>
            <pc:sldMk cId="1015144171" sldId="329"/>
            <ac:spMk id="7" creationId="{48335929-1974-B252-897A-8EB85B1471CA}"/>
          </ac:spMkLst>
        </pc:spChg>
        <pc:spChg chg="add mod ord">
          <ac:chgData name="Qian, Xin" userId="347d46a4-93bb-4501-a8f4-d1b07b376e89" providerId="ADAL" clId="{99B6B795-522D-924D-A02D-E2A6578FAE9B}" dt="2024-07-11T15:55:07.598" v="7775" actId="20577"/>
          <ac:spMkLst>
            <pc:docMk/>
            <pc:sldMk cId="1015144171" sldId="329"/>
            <ac:spMk id="8" creationId="{F06B8B34-CAB2-E651-B0D6-29115B0E651A}"/>
          </ac:spMkLst>
        </pc:spChg>
      </pc:sldChg>
    </pc:docChg>
  </pc:docChgLst>
  <pc:docChgLst>
    <pc:chgData name="lcoopert@proton.me" userId="S::urn:spo:guest#lcoopert@proton.me::" providerId="AD" clId="Web-{9642D6B1-3C1C-7EB1-77B3-15E63380E42A}"/>
    <pc:docChg chg="addSld delSld modSld sldOrd">
      <pc:chgData name="lcoopert@proton.me" userId="S::urn:spo:guest#lcoopert@proton.me::" providerId="AD" clId="Web-{9642D6B1-3C1C-7EB1-77B3-15E63380E42A}" dt="2024-07-09T20:59:38.829" v="488" actId="1076"/>
      <pc:docMkLst>
        <pc:docMk/>
      </pc:docMkLst>
      <pc:sldChg chg="del">
        <pc:chgData name="lcoopert@proton.me" userId="S::urn:spo:guest#lcoopert@proton.me::" providerId="AD" clId="Web-{9642D6B1-3C1C-7EB1-77B3-15E63380E42A}" dt="2024-07-09T20:06:59.424" v="392"/>
        <pc:sldMkLst>
          <pc:docMk/>
          <pc:sldMk cId="3840955129" sldId="284"/>
        </pc:sldMkLst>
      </pc:sldChg>
      <pc:sldChg chg="addSp delSp modSp ord">
        <pc:chgData name="lcoopert@proton.me" userId="S::urn:spo:guest#lcoopert@proton.me::" providerId="AD" clId="Web-{9642D6B1-3C1C-7EB1-77B3-15E63380E42A}" dt="2024-07-09T20:59:38.829" v="488" actId="1076"/>
        <pc:sldMkLst>
          <pc:docMk/>
          <pc:sldMk cId="2942770421" sldId="285"/>
        </pc:sldMkLst>
        <pc:spChg chg="mod">
          <ac:chgData name="lcoopert@proton.me" userId="S::urn:spo:guest#lcoopert@proton.me::" providerId="AD" clId="Web-{9642D6B1-3C1C-7EB1-77B3-15E63380E42A}" dt="2024-07-09T19:35:06.462" v="39" actId="1076"/>
          <ac:spMkLst>
            <pc:docMk/>
            <pc:sldMk cId="2942770421" sldId="285"/>
            <ac:spMk id="2" creationId="{13DDDBB3-5236-3508-F61E-8A123A98A688}"/>
          </ac:spMkLst>
        </pc:spChg>
        <pc:spChg chg="mod">
          <ac:chgData name="lcoopert@proton.me" userId="S::urn:spo:guest#lcoopert@proton.me::" providerId="AD" clId="Web-{9642D6B1-3C1C-7EB1-77B3-15E63380E42A}" dt="2024-07-09T19:48:28.116" v="238" actId="14100"/>
          <ac:spMkLst>
            <pc:docMk/>
            <pc:sldMk cId="2942770421" sldId="285"/>
            <ac:spMk id="3" creationId="{2B31B459-304E-4671-C669-6E31DDC1CEC0}"/>
          </ac:spMkLst>
        </pc:spChg>
        <pc:spChg chg="del">
          <ac:chgData name="lcoopert@proton.me" userId="S::urn:spo:guest#lcoopert@proton.me::" providerId="AD" clId="Web-{9642D6B1-3C1C-7EB1-77B3-15E63380E42A}" dt="2024-07-09T19:15:56.787" v="0"/>
          <ac:spMkLst>
            <pc:docMk/>
            <pc:sldMk cId="2942770421" sldId="285"/>
            <ac:spMk id="4" creationId="{55B4CB64-318F-9EC4-FAE1-F4F5550C7014}"/>
          </ac:spMkLst>
        </pc:spChg>
        <pc:spChg chg="add mod">
          <ac:chgData name="lcoopert@proton.me" userId="S::urn:spo:guest#lcoopert@proton.me::" providerId="AD" clId="Web-{9642D6B1-3C1C-7EB1-77B3-15E63380E42A}" dt="2024-07-09T20:59:32.235" v="486" actId="1076"/>
          <ac:spMkLst>
            <pc:docMk/>
            <pc:sldMk cId="2942770421" sldId="285"/>
            <ac:spMk id="4" creationId="{72093956-6D13-7EE8-F743-78EDA9D41F77}"/>
          </ac:spMkLst>
        </pc:spChg>
        <pc:spChg chg="add mod">
          <ac:chgData name="lcoopert@proton.me" userId="S::urn:spo:guest#lcoopert@proton.me::" providerId="AD" clId="Web-{9642D6B1-3C1C-7EB1-77B3-15E63380E42A}" dt="2024-07-09T20:59:33.938" v="487" actId="1076"/>
          <ac:spMkLst>
            <pc:docMk/>
            <pc:sldMk cId="2942770421" sldId="285"/>
            <ac:spMk id="7" creationId="{87DC706D-0CF9-4175-C78E-7A9A743A41EC}"/>
          </ac:spMkLst>
        </pc:spChg>
        <pc:spChg chg="add del">
          <ac:chgData name="lcoopert@proton.me" userId="S::urn:spo:guest#lcoopert@proton.me::" providerId="AD" clId="Web-{9642D6B1-3C1C-7EB1-77B3-15E63380E42A}" dt="2024-07-09T19:16:12.365" v="3"/>
          <ac:spMkLst>
            <pc:docMk/>
            <pc:sldMk cId="2942770421" sldId="285"/>
            <ac:spMk id="7" creationId="{DE56692B-E29C-29EF-C507-70E81A844C4A}"/>
          </ac:spMkLst>
        </pc:spChg>
        <pc:spChg chg="add mod">
          <ac:chgData name="lcoopert@proton.me" userId="S::urn:spo:guest#lcoopert@proton.me::" providerId="AD" clId="Web-{9642D6B1-3C1C-7EB1-77B3-15E63380E42A}" dt="2024-07-09T19:38:27.008" v="67" actId="1076"/>
          <ac:spMkLst>
            <pc:docMk/>
            <pc:sldMk cId="2942770421" sldId="285"/>
            <ac:spMk id="8" creationId="{5C8992FE-AE3E-C802-2953-10235FB0CF3E}"/>
          </ac:spMkLst>
        </pc:spChg>
        <pc:spChg chg="add mod">
          <ac:chgData name="lcoopert@proton.me" userId="S::urn:spo:guest#lcoopert@proton.me::" providerId="AD" clId="Web-{9642D6B1-3C1C-7EB1-77B3-15E63380E42A}" dt="2024-07-09T20:59:38.829" v="488" actId="1076"/>
          <ac:spMkLst>
            <pc:docMk/>
            <pc:sldMk cId="2942770421" sldId="285"/>
            <ac:spMk id="9" creationId="{69322929-F920-84EA-36E7-21EA67D867CE}"/>
          </ac:spMkLst>
        </pc:spChg>
        <pc:spChg chg="add mod">
          <ac:chgData name="lcoopert@proton.me" userId="S::urn:spo:guest#lcoopert@proton.me::" providerId="AD" clId="Web-{9642D6B1-3C1C-7EB1-77B3-15E63380E42A}" dt="2024-07-09T20:59:21.751" v="484" actId="1076"/>
          <ac:spMkLst>
            <pc:docMk/>
            <pc:sldMk cId="2942770421" sldId="285"/>
            <ac:spMk id="10" creationId="{DA2C493C-6F45-A32F-92D6-8CE778C286D2}"/>
          </ac:spMkLst>
        </pc:spChg>
        <pc:spChg chg="add mod">
          <ac:chgData name="lcoopert@proton.me" userId="S::urn:spo:guest#lcoopert@proton.me::" providerId="AD" clId="Web-{9642D6B1-3C1C-7EB1-77B3-15E63380E42A}" dt="2024-07-09T20:59:07.641" v="480" actId="1076"/>
          <ac:spMkLst>
            <pc:docMk/>
            <pc:sldMk cId="2942770421" sldId="285"/>
            <ac:spMk id="11" creationId="{8B21578D-6E74-D543-F33F-15DFAEB558E9}"/>
          </ac:spMkLst>
        </pc:spChg>
        <pc:spChg chg="add mod">
          <ac:chgData name="lcoopert@proton.me" userId="S::urn:spo:guest#lcoopert@proton.me::" providerId="AD" clId="Web-{9642D6B1-3C1C-7EB1-77B3-15E63380E42A}" dt="2024-07-09T20:59:09.610" v="481" actId="1076"/>
          <ac:spMkLst>
            <pc:docMk/>
            <pc:sldMk cId="2942770421" sldId="285"/>
            <ac:spMk id="12" creationId="{FE0F9B25-F1AC-99D4-9768-4B5041115DA9}"/>
          </ac:spMkLst>
        </pc:spChg>
        <pc:spChg chg="add mod">
          <ac:chgData name="lcoopert@proton.me" userId="S::urn:spo:guest#lcoopert@proton.me::" providerId="AD" clId="Web-{9642D6B1-3C1C-7EB1-77B3-15E63380E42A}" dt="2024-07-09T19:41:38.195" v="84" actId="1076"/>
          <ac:spMkLst>
            <pc:docMk/>
            <pc:sldMk cId="2942770421" sldId="285"/>
            <ac:spMk id="13" creationId="{DCB187A5-D3F1-0D3E-306A-B81DA85A1E78}"/>
          </ac:spMkLst>
        </pc:spChg>
        <pc:spChg chg="add mod">
          <ac:chgData name="lcoopert@proton.me" userId="S::urn:spo:guest#lcoopert@proton.me::" providerId="AD" clId="Web-{9642D6B1-3C1C-7EB1-77B3-15E63380E42A}" dt="2024-07-09T20:59:23.485" v="485" actId="1076"/>
          <ac:spMkLst>
            <pc:docMk/>
            <pc:sldMk cId="2942770421" sldId="285"/>
            <ac:spMk id="14" creationId="{8776BAB4-51A0-221F-E629-070E49EE2CE7}"/>
          </ac:spMkLst>
        </pc:spChg>
        <pc:spChg chg="add mod">
          <ac:chgData name="lcoopert@proton.me" userId="S::urn:spo:guest#lcoopert@proton.me::" providerId="AD" clId="Web-{9642D6B1-3C1C-7EB1-77B3-15E63380E42A}" dt="2024-07-09T19:43:11.414" v="107"/>
          <ac:spMkLst>
            <pc:docMk/>
            <pc:sldMk cId="2942770421" sldId="285"/>
            <ac:spMk id="15" creationId="{15EF0B93-2D3A-2B20-473E-68109EABFF03}"/>
          </ac:spMkLst>
        </pc:spChg>
        <pc:spChg chg="add mod">
          <ac:chgData name="lcoopert@proton.me" userId="S::urn:spo:guest#lcoopert@proton.me::" providerId="AD" clId="Web-{9642D6B1-3C1C-7EB1-77B3-15E63380E42A}" dt="2024-07-09T19:43:27.523" v="110" actId="1076"/>
          <ac:spMkLst>
            <pc:docMk/>
            <pc:sldMk cId="2942770421" sldId="285"/>
            <ac:spMk id="16" creationId="{B02634D2-1528-4C2A-7C82-5DE49A7CEADE}"/>
          </ac:spMkLst>
        </pc:spChg>
        <pc:spChg chg="add mod">
          <ac:chgData name="lcoopert@proton.me" userId="S::urn:spo:guest#lcoopert@proton.me::" providerId="AD" clId="Web-{9642D6B1-3C1C-7EB1-77B3-15E63380E42A}" dt="2024-07-09T20:59:12.360" v="482" actId="1076"/>
          <ac:spMkLst>
            <pc:docMk/>
            <pc:sldMk cId="2942770421" sldId="285"/>
            <ac:spMk id="17" creationId="{4BBFE6A8-5BB4-D6E4-7AB9-8B5EA552EDEB}"/>
          </ac:spMkLst>
        </pc:spChg>
        <pc:spChg chg="add del mod">
          <ac:chgData name="lcoopert@proton.me" userId="S::urn:spo:guest#lcoopert@proton.me::" providerId="AD" clId="Web-{9642D6B1-3C1C-7EB1-77B3-15E63380E42A}" dt="2024-07-09T19:44:00.648" v="118"/>
          <ac:spMkLst>
            <pc:docMk/>
            <pc:sldMk cId="2942770421" sldId="285"/>
            <ac:spMk id="18" creationId="{C0FD412A-76A8-37E4-18FC-450868235193}"/>
          </ac:spMkLst>
        </pc:spChg>
        <pc:spChg chg="add mod">
          <ac:chgData name="lcoopert@proton.me" userId="S::urn:spo:guest#lcoopert@proton.me::" providerId="AD" clId="Web-{9642D6B1-3C1C-7EB1-77B3-15E63380E42A}" dt="2024-07-09T20:17:21.422" v="477"/>
          <ac:spMkLst>
            <pc:docMk/>
            <pc:sldMk cId="2942770421" sldId="285"/>
            <ac:spMk id="19" creationId="{4C1B2A9C-152E-FFD4-BBBD-1B810DC1EB4F}"/>
          </ac:spMkLst>
        </pc:spChg>
        <pc:spChg chg="add del">
          <ac:chgData name="lcoopert@proton.me" userId="S::urn:spo:guest#lcoopert@proton.me::" providerId="AD" clId="Web-{9642D6B1-3C1C-7EB1-77B3-15E63380E42A}" dt="2024-07-09T20:12:44.594" v="400"/>
          <ac:spMkLst>
            <pc:docMk/>
            <pc:sldMk cId="2942770421" sldId="285"/>
            <ac:spMk id="21" creationId="{8FFB535C-3847-7D43-018D-C36B664E7A5A}"/>
          </ac:spMkLst>
        </pc:spChg>
        <pc:picChg chg="add mod ord modCrop">
          <ac:chgData name="lcoopert@proton.me" userId="S::urn:spo:guest#lcoopert@proton.me::" providerId="AD" clId="Web-{9642D6B1-3C1C-7EB1-77B3-15E63380E42A}" dt="2024-07-09T19:35:55.900" v="47" actId="14100"/>
          <ac:picMkLst>
            <pc:docMk/>
            <pc:sldMk cId="2942770421" sldId="285"/>
            <ac:picMk id="6" creationId="{1124DB8B-FBB5-A123-0D20-9868E05F7C29}"/>
          </ac:picMkLst>
        </pc:picChg>
      </pc:sldChg>
      <pc:sldChg chg="addSp delSp modSp add replId">
        <pc:chgData name="lcoopert@proton.me" userId="S::urn:spo:guest#lcoopert@proton.me::" providerId="AD" clId="Web-{9642D6B1-3C1C-7EB1-77B3-15E63380E42A}" dt="2024-07-09T20:06:35.565" v="391" actId="20577"/>
        <pc:sldMkLst>
          <pc:docMk/>
          <pc:sldMk cId="2897079058" sldId="286"/>
        </pc:sldMkLst>
        <pc:spChg chg="mod">
          <ac:chgData name="lcoopert@proton.me" userId="S::urn:spo:guest#lcoopert@proton.me::" providerId="AD" clId="Web-{9642D6B1-3C1C-7EB1-77B3-15E63380E42A}" dt="2024-07-09T20:05:03.424" v="341" actId="20577"/>
          <ac:spMkLst>
            <pc:docMk/>
            <pc:sldMk cId="2897079058" sldId="286"/>
            <ac:spMk id="2" creationId="{C96BF8AC-D419-6CB1-1A1D-B463A30A653A}"/>
          </ac:spMkLst>
        </pc:spChg>
        <pc:spChg chg="add mod">
          <ac:chgData name="lcoopert@proton.me" userId="S::urn:spo:guest#lcoopert@proton.me::" providerId="AD" clId="Web-{9642D6B1-3C1C-7EB1-77B3-15E63380E42A}" dt="2024-07-09T20:05:29.127" v="347" actId="1076"/>
          <ac:spMkLst>
            <pc:docMk/>
            <pc:sldMk cId="2897079058" sldId="286"/>
            <ac:spMk id="3" creationId="{BDEC9719-C10E-80F6-73F7-F7DB4FE743C5}"/>
          </ac:spMkLst>
        </pc:spChg>
        <pc:spChg chg="mod">
          <ac:chgData name="lcoopert@proton.me" userId="S::urn:spo:guest#lcoopert@proton.me::" providerId="AD" clId="Web-{9642D6B1-3C1C-7EB1-77B3-15E63380E42A}" dt="2024-07-09T20:05:29.112" v="344" actId="1076"/>
          <ac:spMkLst>
            <pc:docMk/>
            <pc:sldMk cId="2897079058" sldId="286"/>
            <ac:spMk id="8" creationId="{84F5AE85-7085-68D2-2D36-03161437FFB9}"/>
          </ac:spMkLst>
        </pc:spChg>
        <pc:spChg chg="del">
          <ac:chgData name="lcoopert@proton.me" userId="S::urn:spo:guest#lcoopert@proton.me::" providerId="AD" clId="Web-{9642D6B1-3C1C-7EB1-77B3-15E63380E42A}" dt="2024-07-09T20:04:20.221" v="319"/>
          <ac:spMkLst>
            <pc:docMk/>
            <pc:sldMk cId="2897079058" sldId="286"/>
            <ac:spMk id="9" creationId="{27FE10AA-1F45-4354-797D-87AAC66BEB85}"/>
          </ac:spMkLst>
        </pc:spChg>
        <pc:spChg chg="mod">
          <ac:chgData name="lcoopert@proton.me" userId="S::urn:spo:guest#lcoopert@proton.me::" providerId="AD" clId="Web-{9642D6B1-3C1C-7EB1-77B3-15E63380E42A}" dt="2024-07-09T20:05:29.127" v="345" actId="1076"/>
          <ac:spMkLst>
            <pc:docMk/>
            <pc:sldMk cId="2897079058" sldId="286"/>
            <ac:spMk id="10" creationId="{CC53C7D7-4138-99B8-C477-FFC3E067753C}"/>
          </ac:spMkLst>
        </pc:spChg>
        <pc:spChg chg="mod">
          <ac:chgData name="lcoopert@proton.me" userId="S::urn:spo:guest#lcoopert@proton.me::" providerId="AD" clId="Web-{9642D6B1-3C1C-7EB1-77B3-15E63380E42A}" dt="2024-07-09T20:05:29.127" v="346" actId="1076"/>
          <ac:spMkLst>
            <pc:docMk/>
            <pc:sldMk cId="2897079058" sldId="286"/>
            <ac:spMk id="11" creationId="{FC73B6F2-7D77-2A1F-8E8B-A87AB9AF37F1}"/>
          </ac:spMkLst>
        </pc:spChg>
        <pc:spChg chg="mod">
          <ac:chgData name="lcoopert@proton.me" userId="S::urn:spo:guest#lcoopert@proton.me::" providerId="AD" clId="Web-{9642D6B1-3C1C-7EB1-77B3-15E63380E42A}" dt="2024-07-09T20:06:35.565" v="391" actId="20577"/>
          <ac:spMkLst>
            <pc:docMk/>
            <pc:sldMk cId="2897079058" sldId="286"/>
            <ac:spMk id="16" creationId="{75E5C632-9507-30E9-5F61-7CAFBA9EAF73}"/>
          </ac:spMkLst>
        </pc:spChg>
        <pc:picChg chg="mod">
          <ac:chgData name="lcoopert@proton.me" userId="S::urn:spo:guest#lcoopert@proton.me::" providerId="AD" clId="Web-{9642D6B1-3C1C-7EB1-77B3-15E63380E42A}" dt="2024-07-09T20:05:29.065" v="342" actId="1076"/>
          <ac:picMkLst>
            <pc:docMk/>
            <pc:sldMk cId="2897079058" sldId="286"/>
            <ac:picMk id="6" creationId="{C51AB1F4-55DC-0A5B-6DF0-28FC46343933}"/>
          </ac:picMkLst>
        </pc:picChg>
        <pc:picChg chg="mod">
          <ac:chgData name="lcoopert@proton.me" userId="S::urn:spo:guest#lcoopert@proton.me::" providerId="AD" clId="Web-{9642D6B1-3C1C-7EB1-77B3-15E63380E42A}" dt="2024-07-09T20:05:29.112" v="343" actId="1076"/>
          <ac:picMkLst>
            <pc:docMk/>
            <pc:sldMk cId="2897079058" sldId="286"/>
            <ac:picMk id="7" creationId="{5990F3E9-B631-993C-CE21-FA754BE1BD01}"/>
          </ac:picMkLst>
        </pc:picChg>
      </pc:sldChg>
    </pc:docChg>
  </pc:docChgLst>
  <pc:docChgLst>
    <pc:chgData name="jaesung.kim.3426@gmail.com" userId="S::urn:spo:guest#jaesung.kim.3426@gmail.com::" providerId="AD" clId="Web-{DCE0A1E7-A737-2877-4F9E-822CC03F4F3D}"/>
    <pc:docChg chg="addSld delSld modSld">
      <pc:chgData name="jaesung.kim.3426@gmail.com" userId="S::urn:spo:guest#jaesung.kim.3426@gmail.com::" providerId="AD" clId="Web-{DCE0A1E7-A737-2877-4F9E-822CC03F4F3D}" dt="2024-07-10T02:14:12.578" v="12"/>
      <pc:docMkLst>
        <pc:docMk/>
      </pc:docMkLst>
      <pc:sldChg chg="add del">
        <pc:chgData name="jaesung.kim.3426@gmail.com" userId="S::urn:spo:guest#jaesung.kim.3426@gmail.com::" providerId="AD" clId="Web-{DCE0A1E7-A737-2877-4F9E-822CC03F4F3D}" dt="2024-07-10T02:14:05.468" v="8"/>
        <pc:sldMkLst>
          <pc:docMk/>
          <pc:sldMk cId="781182406" sldId="281"/>
        </pc:sldMkLst>
      </pc:sldChg>
      <pc:sldChg chg="modSp add replId">
        <pc:chgData name="jaesung.kim.3426@gmail.com" userId="S::urn:spo:guest#jaesung.kim.3426@gmail.com::" providerId="AD" clId="Web-{DCE0A1E7-A737-2877-4F9E-822CC03F4F3D}" dt="2024-07-10T02:12:27.279" v="2" actId="20577"/>
        <pc:sldMkLst>
          <pc:docMk/>
          <pc:sldMk cId="1538031801" sldId="287"/>
        </pc:sldMkLst>
        <pc:spChg chg="mod">
          <ac:chgData name="jaesung.kim.3426@gmail.com" userId="S::urn:spo:guest#jaesung.kim.3426@gmail.com::" providerId="AD" clId="Web-{DCE0A1E7-A737-2877-4F9E-822CC03F4F3D}" dt="2024-07-10T02:12:27.279" v="2" actId="20577"/>
          <ac:spMkLst>
            <pc:docMk/>
            <pc:sldMk cId="1538031801" sldId="287"/>
            <ac:spMk id="2" creationId="{92E477CC-F72E-8500-3690-95579847F8DB}"/>
          </ac:spMkLst>
        </pc:spChg>
      </pc:sldChg>
      <pc:sldChg chg="modSp add del replId addAnim delAnim">
        <pc:chgData name="jaesung.kim.3426@gmail.com" userId="S::urn:spo:guest#jaesung.kim.3426@gmail.com::" providerId="AD" clId="Web-{DCE0A1E7-A737-2877-4F9E-822CC03F4F3D}" dt="2024-07-10T02:14:12.578" v="12"/>
        <pc:sldMkLst>
          <pc:docMk/>
          <pc:sldMk cId="4168895253" sldId="288"/>
        </pc:sldMkLst>
        <pc:spChg chg="mod">
          <ac:chgData name="jaesung.kim.3426@gmail.com" userId="S::urn:spo:guest#jaesung.kim.3426@gmail.com::" providerId="AD" clId="Web-{DCE0A1E7-A737-2877-4F9E-822CC03F4F3D}" dt="2024-07-10T02:14:09.515" v="11" actId="20577"/>
          <ac:spMkLst>
            <pc:docMk/>
            <pc:sldMk cId="4168895253" sldId="288"/>
            <ac:spMk id="6" creationId="{6CF75BE2-D064-2626-8502-FEFD584961E8}"/>
          </ac:spMkLst>
        </pc:spChg>
      </pc:sldChg>
    </pc:docChg>
  </pc:docChgLst>
  <pc:docChgLst>
    <pc:chgData name="lcoopert@proton.me" userId="S::urn:spo:guest#lcoopert@proton.me::" providerId="AD" clId="Web-{00622FA8-DD26-183B-359A-D2A54F0E9FE7}"/>
    <pc:docChg chg="addSld modSld">
      <pc:chgData name="lcoopert@proton.me" userId="S::urn:spo:guest#lcoopert@proton.me::" providerId="AD" clId="Web-{00622FA8-DD26-183B-359A-D2A54F0E9FE7}" dt="2024-07-09T19:13:15.535" v="32" actId="14100"/>
      <pc:docMkLst>
        <pc:docMk/>
      </pc:docMkLst>
      <pc:sldChg chg="modSp new">
        <pc:chgData name="lcoopert@proton.me" userId="S::urn:spo:guest#lcoopert@proton.me::" providerId="AD" clId="Web-{00622FA8-DD26-183B-359A-D2A54F0E9FE7}" dt="2024-07-09T19:13:15.535" v="32" actId="14100"/>
        <pc:sldMkLst>
          <pc:docMk/>
          <pc:sldMk cId="2942770421" sldId="285"/>
        </pc:sldMkLst>
        <pc:spChg chg="mod">
          <ac:chgData name="lcoopert@proton.me" userId="S::urn:spo:guest#lcoopert@proton.me::" providerId="AD" clId="Web-{00622FA8-DD26-183B-359A-D2A54F0E9FE7}" dt="2024-07-09T19:13:04.238" v="20" actId="20577"/>
          <ac:spMkLst>
            <pc:docMk/>
            <pc:sldMk cId="2942770421" sldId="285"/>
            <ac:spMk id="2" creationId="{13DDDBB3-5236-3508-F61E-8A123A98A688}"/>
          </ac:spMkLst>
        </pc:spChg>
        <pc:spChg chg="mod">
          <ac:chgData name="lcoopert@proton.me" userId="S::urn:spo:guest#lcoopert@proton.me::" providerId="AD" clId="Web-{00622FA8-DD26-183B-359A-D2A54F0E9FE7}" dt="2024-07-09T19:13:15.535" v="32" actId="14100"/>
          <ac:spMkLst>
            <pc:docMk/>
            <pc:sldMk cId="2942770421" sldId="285"/>
            <ac:spMk id="3" creationId="{2B31B459-304E-4671-C669-6E31DDC1CEC0}"/>
          </ac:spMkLst>
        </pc:spChg>
      </pc:sldChg>
    </pc:docChg>
  </pc:docChgLst>
  <pc:docChgLst>
    <pc:chgData name="kamil.skwarczynski@rhul.ac.uk" userId="S::urn:spo:guest#kamil.skwarczynski@rhul.ac.uk::" providerId="AD" clId="Web-{37572BDB-A969-84BB-5A23-015D9A47B28A}"/>
    <pc:docChg chg="addSld modSld sldOrd">
      <pc:chgData name="kamil.skwarczynski@rhul.ac.uk" userId="S::urn:spo:guest#kamil.skwarczynski@rhul.ac.uk::" providerId="AD" clId="Web-{37572BDB-A969-84BB-5A23-015D9A47B28A}" dt="2024-07-11T15:51:09.347" v="92" actId="20577"/>
      <pc:docMkLst>
        <pc:docMk/>
      </pc:docMkLst>
      <pc:sldChg chg="addSp delSp modSp new ord">
        <pc:chgData name="kamil.skwarczynski@rhul.ac.uk" userId="S::urn:spo:guest#kamil.skwarczynski@rhul.ac.uk::" providerId="AD" clId="Web-{37572BDB-A969-84BB-5A23-015D9A47B28A}" dt="2024-07-11T15:51:09.347" v="92" actId="20577"/>
        <pc:sldMkLst>
          <pc:docMk/>
          <pc:sldMk cId="4078003160" sldId="330"/>
        </pc:sldMkLst>
        <pc:spChg chg="del">
          <ac:chgData name="kamil.skwarczynski@rhul.ac.uk" userId="S::urn:spo:guest#kamil.skwarczynski@rhul.ac.uk::" providerId="AD" clId="Web-{37572BDB-A969-84BB-5A23-015D9A47B28A}" dt="2024-07-11T15:46:56.471" v="4"/>
          <ac:spMkLst>
            <pc:docMk/>
            <pc:sldMk cId="4078003160" sldId="330"/>
            <ac:spMk id="2" creationId="{8032DA56-D17F-0366-6FC9-B09C7154302A}"/>
          </ac:spMkLst>
        </pc:spChg>
        <pc:spChg chg="del">
          <ac:chgData name="kamil.skwarczynski@rhul.ac.uk" userId="S::urn:spo:guest#kamil.skwarczynski@rhul.ac.uk::" providerId="AD" clId="Web-{37572BDB-A969-84BB-5A23-015D9A47B28A}" dt="2024-07-11T15:46:48.237" v="1"/>
          <ac:spMkLst>
            <pc:docMk/>
            <pc:sldMk cId="4078003160" sldId="330"/>
            <ac:spMk id="3" creationId="{179DDAAF-E3A4-60C3-93BE-00E476B9D17C}"/>
          </ac:spMkLst>
        </pc:spChg>
        <pc:spChg chg="add mod">
          <ac:chgData name="kamil.skwarczynski@rhul.ac.uk" userId="S::urn:spo:guest#kamil.skwarczynski@rhul.ac.uk::" providerId="AD" clId="Web-{37572BDB-A969-84BB-5A23-015D9A47B28A}" dt="2024-07-11T15:47:14.315" v="9"/>
          <ac:spMkLst>
            <pc:docMk/>
            <pc:sldMk cId="4078003160" sldId="330"/>
            <ac:spMk id="7" creationId="{5FA067CA-6B92-354F-9DB0-AD6C445E0E73}"/>
          </ac:spMkLst>
        </pc:spChg>
        <pc:spChg chg="add mod">
          <ac:chgData name="kamil.skwarczynski@rhul.ac.uk" userId="S::urn:spo:guest#kamil.skwarczynski@rhul.ac.uk::" providerId="AD" clId="Web-{37572BDB-A969-84BB-5A23-015D9A47B28A}" dt="2024-07-11T15:51:09.347" v="92" actId="20577"/>
          <ac:spMkLst>
            <pc:docMk/>
            <pc:sldMk cId="4078003160" sldId="330"/>
            <ac:spMk id="9" creationId="{F0DA00C1-97FC-5A2B-42D4-8CF039A70076}"/>
          </ac:spMkLst>
        </pc:spChg>
        <pc:picChg chg="add mod">
          <ac:chgData name="kamil.skwarczynski@rhul.ac.uk" userId="S::urn:spo:guest#kamil.skwarczynski@rhul.ac.uk::" providerId="AD" clId="Web-{37572BDB-A969-84BB-5A23-015D9A47B28A}" dt="2024-07-11T15:47:16.690" v="10" actId="14100"/>
          <ac:picMkLst>
            <pc:docMk/>
            <pc:sldMk cId="4078003160" sldId="330"/>
            <ac:picMk id="5" creationId="{D02D8BB9-969A-77DB-1B24-5153858CDAF2}"/>
          </ac:picMkLst>
        </pc:picChg>
      </pc:sldChg>
    </pc:docChg>
  </pc:docChgLst>
  <pc:docChgLst>
    <pc:chgData name="jwolfs@ur.rochester.edu" userId="S::urn:spo:guest#jwolfs@ur.rochester.edu::" providerId="AD" clId="Web-{5A0EEB93-9EBA-A99A-60D4-7E3DE25B6764}"/>
    <pc:docChg chg="addSld delSld">
      <pc:chgData name="jwolfs@ur.rochester.edu" userId="S::urn:spo:guest#jwolfs@ur.rochester.edu::" providerId="AD" clId="Web-{5A0EEB93-9EBA-A99A-60D4-7E3DE25B6764}" dt="2024-07-10T13:38:55.288" v="23"/>
      <pc:docMkLst>
        <pc:docMk/>
      </pc:docMkLst>
      <pc:sldChg chg="add del">
        <pc:chgData name="jwolfs@ur.rochester.edu" userId="S::urn:spo:guest#jwolfs@ur.rochester.edu::" providerId="AD" clId="Web-{5A0EEB93-9EBA-A99A-60D4-7E3DE25B6764}" dt="2024-07-10T13:38:55.288" v="23"/>
        <pc:sldMkLst>
          <pc:docMk/>
          <pc:sldMk cId="1159595259" sldId="291"/>
        </pc:sldMkLst>
      </pc:sldChg>
      <pc:sldChg chg="add del">
        <pc:chgData name="jwolfs@ur.rochester.edu" userId="S::urn:spo:guest#jwolfs@ur.rochester.edu::" providerId="AD" clId="Web-{5A0EEB93-9EBA-A99A-60D4-7E3DE25B6764}" dt="2024-07-10T13:38:55.288" v="22"/>
        <pc:sldMkLst>
          <pc:docMk/>
          <pc:sldMk cId="1259378576" sldId="292"/>
        </pc:sldMkLst>
      </pc:sldChg>
      <pc:sldChg chg="add del">
        <pc:chgData name="jwolfs@ur.rochester.edu" userId="S::urn:spo:guest#jwolfs@ur.rochester.edu::" providerId="AD" clId="Web-{5A0EEB93-9EBA-A99A-60D4-7E3DE25B6764}" dt="2024-07-10T13:38:55.288" v="21"/>
        <pc:sldMkLst>
          <pc:docMk/>
          <pc:sldMk cId="386193467" sldId="293"/>
        </pc:sldMkLst>
      </pc:sldChg>
      <pc:sldChg chg="add del">
        <pc:chgData name="jwolfs@ur.rochester.edu" userId="S::urn:spo:guest#jwolfs@ur.rochester.edu::" providerId="AD" clId="Web-{5A0EEB93-9EBA-A99A-60D4-7E3DE25B6764}" dt="2024-07-10T13:38:55.288" v="20"/>
        <pc:sldMkLst>
          <pc:docMk/>
          <pc:sldMk cId="2700818394" sldId="294"/>
        </pc:sldMkLst>
      </pc:sldChg>
      <pc:sldChg chg="add del">
        <pc:chgData name="jwolfs@ur.rochester.edu" userId="S::urn:spo:guest#jwolfs@ur.rochester.edu::" providerId="AD" clId="Web-{5A0EEB93-9EBA-A99A-60D4-7E3DE25B6764}" dt="2024-07-10T13:38:55.288" v="19"/>
        <pc:sldMkLst>
          <pc:docMk/>
          <pc:sldMk cId="4172659917" sldId="295"/>
        </pc:sldMkLst>
      </pc:sldChg>
      <pc:sldChg chg="add del">
        <pc:chgData name="jwolfs@ur.rochester.edu" userId="S::urn:spo:guest#jwolfs@ur.rochester.edu::" providerId="AD" clId="Web-{5A0EEB93-9EBA-A99A-60D4-7E3DE25B6764}" dt="2024-07-10T13:38:55.272" v="18"/>
        <pc:sldMkLst>
          <pc:docMk/>
          <pc:sldMk cId="1545799812" sldId="296"/>
        </pc:sldMkLst>
      </pc:sldChg>
      <pc:sldChg chg="add del">
        <pc:chgData name="jwolfs@ur.rochester.edu" userId="S::urn:spo:guest#jwolfs@ur.rochester.edu::" providerId="AD" clId="Web-{5A0EEB93-9EBA-A99A-60D4-7E3DE25B6764}" dt="2024-07-10T13:38:55.272" v="17"/>
        <pc:sldMkLst>
          <pc:docMk/>
          <pc:sldMk cId="3641306568" sldId="297"/>
        </pc:sldMkLst>
      </pc:sldChg>
      <pc:sldChg chg="add del">
        <pc:chgData name="jwolfs@ur.rochester.edu" userId="S::urn:spo:guest#jwolfs@ur.rochester.edu::" providerId="AD" clId="Web-{5A0EEB93-9EBA-A99A-60D4-7E3DE25B6764}" dt="2024-07-10T13:38:55.272" v="16"/>
        <pc:sldMkLst>
          <pc:docMk/>
          <pc:sldMk cId="124583943" sldId="298"/>
        </pc:sldMkLst>
      </pc:sldChg>
      <pc:sldChg chg="add del">
        <pc:chgData name="jwolfs@ur.rochester.edu" userId="S::urn:spo:guest#jwolfs@ur.rochester.edu::" providerId="AD" clId="Web-{5A0EEB93-9EBA-A99A-60D4-7E3DE25B6764}" dt="2024-07-10T13:38:55.272" v="15"/>
        <pc:sldMkLst>
          <pc:docMk/>
          <pc:sldMk cId="625222218" sldId="299"/>
        </pc:sldMkLst>
      </pc:sldChg>
      <pc:sldChg chg="add del">
        <pc:chgData name="jwolfs@ur.rochester.edu" userId="S::urn:spo:guest#jwolfs@ur.rochester.edu::" providerId="AD" clId="Web-{5A0EEB93-9EBA-A99A-60D4-7E3DE25B6764}" dt="2024-07-10T13:38:55.272" v="14"/>
        <pc:sldMkLst>
          <pc:docMk/>
          <pc:sldMk cId="1046194851" sldId="300"/>
        </pc:sldMkLst>
      </pc:sldChg>
      <pc:sldChg chg="add del">
        <pc:chgData name="jwolfs@ur.rochester.edu" userId="S::urn:spo:guest#jwolfs@ur.rochester.edu::" providerId="AD" clId="Web-{5A0EEB93-9EBA-A99A-60D4-7E3DE25B6764}" dt="2024-07-10T13:38:55.272" v="13"/>
        <pc:sldMkLst>
          <pc:docMk/>
          <pc:sldMk cId="72840205" sldId="301"/>
        </pc:sldMkLst>
      </pc:sldChg>
      <pc:sldChg chg="add del">
        <pc:chgData name="jwolfs@ur.rochester.edu" userId="S::urn:spo:guest#jwolfs@ur.rochester.edu::" providerId="AD" clId="Web-{5A0EEB93-9EBA-A99A-60D4-7E3DE25B6764}" dt="2024-07-10T13:38:55.272" v="12"/>
        <pc:sldMkLst>
          <pc:docMk/>
          <pc:sldMk cId="2436786385" sldId="302"/>
        </pc:sldMkLst>
      </pc:sldChg>
      <pc:sldMasterChg chg="addSldLayout delSldLayout">
        <pc:chgData name="jwolfs@ur.rochester.edu" userId="S::urn:spo:guest#jwolfs@ur.rochester.edu::" providerId="AD" clId="Web-{5A0EEB93-9EBA-A99A-60D4-7E3DE25B6764}" dt="2024-07-10T13:38:55.288" v="23"/>
        <pc:sldMasterMkLst>
          <pc:docMk/>
          <pc:sldMasterMk cId="1107091317" sldId="2147483660"/>
        </pc:sldMasterMkLst>
        <pc:sldLayoutChg chg="add del">
          <pc:chgData name="jwolfs@ur.rochester.edu" userId="S::urn:spo:guest#jwolfs@ur.rochester.edu::" providerId="AD" clId="Web-{5A0EEB93-9EBA-A99A-60D4-7E3DE25B6764}" dt="2024-07-10T13:38:55.288" v="23"/>
          <pc:sldLayoutMkLst>
            <pc:docMk/>
            <pc:sldMasterMk cId="1107091317" sldId="2147483660"/>
            <pc:sldLayoutMk cId="2704784262" sldId="2147483673"/>
          </pc:sldLayoutMkLst>
        </pc:sldLayoutChg>
      </pc:sldMasterChg>
    </pc:docChg>
  </pc:docChgLst>
  <pc:docChgLst>
    <pc:chgData name="Nayak, Bannanje Nitish" userId="S::bnayak@bnl.gov::fd55f425-9116-4774-8e19-1fe7df14992a" providerId="AD" clId="Web-{BB277CEB-A4BB-D782-54F3-8A44CE4C51D1}"/>
    <pc:docChg chg="modSld">
      <pc:chgData name="Nayak, Bannanje Nitish" userId="S::bnayak@bnl.gov::fd55f425-9116-4774-8e19-1fe7df14992a" providerId="AD" clId="Web-{BB277CEB-A4BB-D782-54F3-8A44CE4C51D1}" dt="2024-07-07T14:40:02.926" v="35" actId="20577"/>
      <pc:docMkLst>
        <pc:docMk/>
      </pc:docMkLst>
      <pc:sldChg chg="modSp">
        <pc:chgData name="Nayak, Bannanje Nitish" userId="S::bnayak@bnl.gov::fd55f425-9116-4774-8e19-1fe7df14992a" providerId="AD" clId="Web-{BB277CEB-A4BB-D782-54F3-8A44CE4C51D1}" dt="2024-07-07T14:40:02.926" v="35" actId="20577"/>
        <pc:sldMkLst>
          <pc:docMk/>
          <pc:sldMk cId="2059846092" sldId="263"/>
        </pc:sldMkLst>
        <pc:spChg chg="mod">
          <ac:chgData name="Nayak, Bannanje Nitish" userId="S::bnayak@bnl.gov::fd55f425-9116-4774-8e19-1fe7df14992a" providerId="AD" clId="Web-{BB277CEB-A4BB-D782-54F3-8A44CE4C51D1}" dt="2024-07-07T14:40:02.926" v="35" actId="20577"/>
          <ac:spMkLst>
            <pc:docMk/>
            <pc:sldMk cId="2059846092" sldId="263"/>
            <ac:spMk id="3" creationId="{53DEA190-B4D8-01D1-BB14-AAFB743F1D7D}"/>
          </ac:spMkLst>
        </pc:spChg>
      </pc:sldChg>
    </pc:docChg>
  </pc:docChgLst>
  <pc:docChgLst>
    <pc:chgData name="apapadopoulou@anl.gov" userId="S::urn:spo:guest#apapadopoulou@anl.gov::" providerId="AD" clId="Web-{97A247B5-6372-8C0E-E290-755CA3BB69F9}"/>
    <pc:docChg chg="modSld">
      <pc:chgData name="apapadopoulou@anl.gov" userId="S::urn:spo:guest#apapadopoulou@anl.gov::" providerId="AD" clId="Web-{97A247B5-6372-8C0E-E290-755CA3BB69F9}" dt="2024-07-06T21:14:56.746" v="69" actId="20577"/>
      <pc:docMkLst>
        <pc:docMk/>
      </pc:docMkLst>
      <pc:sldChg chg="addSp modSp">
        <pc:chgData name="apapadopoulou@anl.gov" userId="S::urn:spo:guest#apapadopoulou@anl.gov::" providerId="AD" clId="Web-{97A247B5-6372-8C0E-E290-755CA3BB69F9}" dt="2024-07-06T20:51:20.895" v="22" actId="14100"/>
        <pc:sldMkLst>
          <pc:docMk/>
          <pc:sldMk cId="1564128098" sldId="262"/>
        </pc:sldMkLst>
        <pc:spChg chg="mod">
          <ac:chgData name="apapadopoulou@anl.gov" userId="S::urn:spo:guest#apapadopoulou@anl.gov::" providerId="AD" clId="Web-{97A247B5-6372-8C0E-E290-755CA3BB69F9}" dt="2024-07-06T20:49:52.535" v="7" actId="1076"/>
          <ac:spMkLst>
            <pc:docMk/>
            <pc:sldMk cId="1564128098" sldId="262"/>
            <ac:spMk id="3" creationId="{411D8F20-EC7A-5880-DC26-E5C24F1C057D}"/>
          </ac:spMkLst>
        </pc:spChg>
        <pc:picChg chg="add mod">
          <ac:chgData name="apapadopoulou@anl.gov" userId="S::urn:spo:guest#apapadopoulou@anl.gov::" providerId="AD" clId="Web-{97A247B5-6372-8C0E-E290-755CA3BB69F9}" dt="2024-07-06T20:50:41.160" v="13" actId="1076"/>
          <ac:picMkLst>
            <pc:docMk/>
            <pc:sldMk cId="1564128098" sldId="262"/>
            <ac:picMk id="5" creationId="{5E2B9D62-11FD-1D39-753C-68E48E74A0A0}"/>
          </ac:picMkLst>
        </pc:picChg>
        <pc:picChg chg="add mod">
          <ac:chgData name="apapadopoulou@anl.gov" userId="S::urn:spo:guest#apapadopoulou@anl.gov::" providerId="AD" clId="Web-{97A247B5-6372-8C0E-E290-755CA3BB69F9}" dt="2024-07-06T20:50:48.895" v="18" actId="1076"/>
          <ac:picMkLst>
            <pc:docMk/>
            <pc:sldMk cId="1564128098" sldId="262"/>
            <ac:picMk id="6" creationId="{CEC3D3B0-6359-0CE5-982B-CE5DC3A7DDB1}"/>
          </ac:picMkLst>
        </pc:picChg>
        <pc:picChg chg="add mod">
          <ac:chgData name="apapadopoulou@anl.gov" userId="S::urn:spo:guest#apapadopoulou@anl.gov::" providerId="AD" clId="Web-{97A247B5-6372-8C0E-E290-755CA3BB69F9}" dt="2024-07-06T20:51:20.895" v="22" actId="14100"/>
          <ac:picMkLst>
            <pc:docMk/>
            <pc:sldMk cId="1564128098" sldId="262"/>
            <ac:picMk id="7" creationId="{709A937F-7820-7D7A-9293-809831AB9973}"/>
          </ac:picMkLst>
        </pc:picChg>
      </pc:sldChg>
      <pc:sldChg chg="addSp delSp modSp">
        <pc:chgData name="apapadopoulou@anl.gov" userId="S::urn:spo:guest#apapadopoulou@anl.gov::" providerId="AD" clId="Web-{97A247B5-6372-8C0E-E290-755CA3BB69F9}" dt="2024-07-06T20:56:02.890" v="63" actId="14100"/>
        <pc:sldMkLst>
          <pc:docMk/>
          <pc:sldMk cId="3449129539" sldId="264"/>
        </pc:sldMkLst>
        <pc:spChg chg="mod">
          <ac:chgData name="apapadopoulou@anl.gov" userId="S::urn:spo:guest#apapadopoulou@anl.gov::" providerId="AD" clId="Web-{97A247B5-6372-8C0E-E290-755CA3BB69F9}" dt="2024-07-06T20:51:34.867" v="23" actId="1076"/>
          <ac:spMkLst>
            <pc:docMk/>
            <pc:sldMk cId="3449129539" sldId="264"/>
            <ac:spMk id="3" creationId="{411D8F20-EC7A-5880-DC26-E5C24F1C057D}"/>
          </ac:spMkLst>
        </pc:spChg>
        <pc:picChg chg="add del mod">
          <ac:chgData name="apapadopoulou@anl.gov" userId="S::urn:spo:guest#apapadopoulou@anl.gov::" providerId="AD" clId="Web-{97A247B5-6372-8C0E-E290-755CA3BB69F9}" dt="2024-07-06T20:55:26.765" v="59"/>
          <ac:picMkLst>
            <pc:docMk/>
            <pc:sldMk cId="3449129539" sldId="264"/>
            <ac:picMk id="5" creationId="{7E4D6A15-B8A9-E7A2-11B9-7D1335AC4481}"/>
          </ac:picMkLst>
        </pc:picChg>
        <pc:picChg chg="add mod">
          <ac:chgData name="apapadopoulou@anl.gov" userId="S::urn:spo:guest#apapadopoulou@anl.gov::" providerId="AD" clId="Web-{97A247B5-6372-8C0E-E290-755CA3BB69F9}" dt="2024-07-06T20:56:02.890" v="63" actId="14100"/>
          <ac:picMkLst>
            <pc:docMk/>
            <pc:sldMk cId="3449129539" sldId="264"/>
            <ac:picMk id="6" creationId="{7D8ED67D-47B5-0905-87BD-13E03F53DF0F}"/>
          </ac:picMkLst>
        </pc:picChg>
      </pc:sldChg>
      <pc:sldChg chg="addSp delSp modSp">
        <pc:chgData name="apapadopoulou@anl.gov" userId="S::urn:spo:guest#apapadopoulou@anl.gov::" providerId="AD" clId="Web-{97A247B5-6372-8C0E-E290-755CA3BB69F9}" dt="2024-07-06T21:14:56.746" v="69" actId="20577"/>
        <pc:sldMkLst>
          <pc:docMk/>
          <pc:sldMk cId="63636489" sldId="265"/>
        </pc:sldMkLst>
        <pc:spChg chg="mod">
          <ac:chgData name="apapadopoulou@anl.gov" userId="S::urn:spo:guest#apapadopoulou@anl.gov::" providerId="AD" clId="Web-{97A247B5-6372-8C0E-E290-755CA3BB69F9}" dt="2024-07-06T21:14:56.746" v="69" actId="20577"/>
          <ac:spMkLst>
            <pc:docMk/>
            <pc:sldMk cId="63636489" sldId="265"/>
            <ac:spMk id="3" creationId="{411D8F20-EC7A-5880-DC26-E5C24F1C057D}"/>
          </ac:spMkLst>
        </pc:spChg>
        <pc:picChg chg="add del mod">
          <ac:chgData name="apapadopoulou@anl.gov" userId="S::urn:spo:guest#apapadopoulou@anl.gov::" providerId="AD" clId="Web-{97A247B5-6372-8C0E-E290-755CA3BB69F9}" dt="2024-07-06T20:53:23.902" v="46"/>
          <ac:picMkLst>
            <pc:docMk/>
            <pc:sldMk cId="63636489" sldId="265"/>
            <ac:picMk id="5" creationId="{EA472198-41AA-5F6B-CEA0-7DBCBD9F65E6}"/>
          </ac:picMkLst>
        </pc:picChg>
        <pc:picChg chg="add del mod">
          <ac:chgData name="apapadopoulou@anl.gov" userId="S::urn:spo:guest#apapadopoulou@anl.gov::" providerId="AD" clId="Web-{97A247B5-6372-8C0E-E290-755CA3BB69F9}" dt="2024-07-06T20:53:29.230" v="48"/>
          <ac:picMkLst>
            <pc:docMk/>
            <pc:sldMk cId="63636489" sldId="265"/>
            <ac:picMk id="6" creationId="{05424EFC-89F2-E5AE-9BFA-8BBB00675DEC}"/>
          </ac:picMkLst>
        </pc:picChg>
        <pc:picChg chg="add mod">
          <ac:chgData name="apapadopoulou@anl.gov" userId="S::urn:spo:guest#apapadopoulou@anl.gov::" providerId="AD" clId="Web-{97A247B5-6372-8C0E-E290-755CA3BB69F9}" dt="2024-07-06T20:55:00.983" v="57" actId="1076"/>
          <ac:picMkLst>
            <pc:docMk/>
            <pc:sldMk cId="63636489" sldId="265"/>
            <ac:picMk id="7" creationId="{ADB220F1-EDE3-A08E-1D13-4A659EEE2EEF}"/>
          </ac:picMkLst>
        </pc:picChg>
      </pc:sldChg>
    </pc:docChg>
  </pc:docChgLst>
  <pc:docChgLst>
    <pc:chgData name="apapadopoulou@anl.gov" userId="S::urn:spo:guest#apapadopoulou@anl.gov::" providerId="AD" clId="Web-{48D0B5FD-FE5F-0D2A-FE53-26B24F6AC85D}"/>
    <pc:docChg chg="modSld">
      <pc:chgData name="apapadopoulou@anl.gov" userId="S::urn:spo:guest#apapadopoulou@anl.gov::" providerId="AD" clId="Web-{48D0B5FD-FE5F-0D2A-FE53-26B24F6AC85D}" dt="2024-07-04T15:28:55.544" v="12" actId="20577"/>
      <pc:docMkLst>
        <pc:docMk/>
      </pc:docMkLst>
      <pc:sldChg chg="modSp">
        <pc:chgData name="apapadopoulou@anl.gov" userId="S::urn:spo:guest#apapadopoulou@anl.gov::" providerId="AD" clId="Web-{48D0B5FD-FE5F-0D2A-FE53-26B24F6AC85D}" dt="2024-07-04T15:28:55.544" v="12" actId="20577"/>
        <pc:sldMkLst>
          <pc:docMk/>
          <pc:sldMk cId="1564128098" sldId="262"/>
        </pc:sldMkLst>
        <pc:spChg chg="mod">
          <ac:chgData name="apapadopoulou@anl.gov" userId="S::urn:spo:guest#apapadopoulou@anl.gov::" providerId="AD" clId="Web-{48D0B5FD-FE5F-0D2A-FE53-26B24F6AC85D}" dt="2024-07-04T15:28:55.544" v="12" actId="20577"/>
          <ac:spMkLst>
            <pc:docMk/>
            <pc:sldMk cId="1564128098" sldId="262"/>
            <ac:spMk id="2" creationId="{20B866BB-5533-1E13-4493-D3158C861444}"/>
          </ac:spMkLst>
        </pc:spChg>
      </pc:sldChg>
    </pc:docChg>
  </pc:docChgLst>
  <pc:docChgLst>
    <pc:chgData name="Nayak, Bannanje Nitish" userId="S::bnayak@bnl.gov::fd55f425-9116-4774-8e19-1fe7df14992a" providerId="AD" clId="Web-{9D57BEFC-C71C-BB91-5D71-6EE023D8ACA8}"/>
    <pc:docChg chg="addSld delSld modSld">
      <pc:chgData name="Nayak, Bannanje Nitish" userId="S::bnayak@bnl.gov::fd55f425-9116-4774-8e19-1fe7df14992a" providerId="AD" clId="Web-{9D57BEFC-C71C-BB91-5D71-6EE023D8ACA8}" dt="2024-07-10T21:04:32.451" v="620"/>
      <pc:docMkLst>
        <pc:docMk/>
      </pc:docMkLst>
      <pc:sldChg chg="addSp delSp modSp new">
        <pc:chgData name="Nayak, Bannanje Nitish" userId="S::bnayak@bnl.gov::fd55f425-9116-4774-8e19-1fe7df14992a" providerId="AD" clId="Web-{9D57BEFC-C71C-BB91-5D71-6EE023D8ACA8}" dt="2024-07-10T13:11:42.028" v="490" actId="20577"/>
        <pc:sldMkLst>
          <pc:docMk/>
          <pc:sldMk cId="387304580" sldId="288"/>
        </pc:sldMkLst>
        <pc:spChg chg="mod">
          <ac:chgData name="Nayak, Bannanje Nitish" userId="S::bnayak@bnl.gov::fd55f425-9116-4774-8e19-1fe7df14992a" providerId="AD" clId="Web-{9D57BEFC-C71C-BB91-5D71-6EE023D8ACA8}" dt="2024-07-10T13:07:43.686" v="251" actId="1076"/>
          <ac:spMkLst>
            <pc:docMk/>
            <pc:sldMk cId="387304580" sldId="288"/>
            <ac:spMk id="2" creationId="{A84C3920-B57D-55A3-EE09-ABEDF23DC15A}"/>
          </ac:spMkLst>
        </pc:spChg>
        <pc:spChg chg="del">
          <ac:chgData name="Nayak, Bannanje Nitish" userId="S::bnayak@bnl.gov::fd55f425-9116-4774-8e19-1fe7df14992a" providerId="AD" clId="Web-{9D57BEFC-C71C-BB91-5D71-6EE023D8ACA8}" dt="2024-07-10T13:04:06.562" v="1"/>
          <ac:spMkLst>
            <pc:docMk/>
            <pc:sldMk cId="387304580" sldId="288"/>
            <ac:spMk id="3" creationId="{0943118C-38C7-F2DC-1299-50A995F58168}"/>
          </ac:spMkLst>
        </pc:spChg>
        <pc:spChg chg="add mod">
          <ac:chgData name="Nayak, Bannanje Nitish" userId="S::bnayak@bnl.gov::fd55f425-9116-4774-8e19-1fe7df14992a" providerId="AD" clId="Web-{9D57BEFC-C71C-BB91-5D71-6EE023D8ACA8}" dt="2024-07-10T13:11:42.028" v="490" actId="20577"/>
          <ac:spMkLst>
            <pc:docMk/>
            <pc:sldMk cId="387304580" sldId="288"/>
            <ac:spMk id="7" creationId="{2D9B8240-9E90-E307-97B7-D711D59D3332}"/>
          </ac:spMkLst>
        </pc:spChg>
        <pc:picChg chg="add mod ord">
          <ac:chgData name="Nayak, Bannanje Nitish" userId="S::bnayak@bnl.gov::fd55f425-9116-4774-8e19-1fe7df14992a" providerId="AD" clId="Web-{9D57BEFC-C71C-BB91-5D71-6EE023D8ACA8}" dt="2024-07-10T13:07:40.217" v="250" actId="1076"/>
          <ac:picMkLst>
            <pc:docMk/>
            <pc:sldMk cId="387304580" sldId="288"/>
            <ac:picMk id="5" creationId="{684C8F0A-9CF0-DE92-B408-27F33144D833}"/>
          </ac:picMkLst>
        </pc:picChg>
      </pc:sldChg>
      <pc:sldChg chg="addSp delSp new del">
        <pc:chgData name="Nayak, Bannanje Nitish" userId="S::bnayak@bnl.gov::fd55f425-9116-4774-8e19-1fe7df14992a" providerId="AD" clId="Web-{9D57BEFC-C71C-BB91-5D71-6EE023D8ACA8}" dt="2024-07-10T13:09:45.763" v="256"/>
        <pc:sldMkLst>
          <pc:docMk/>
          <pc:sldMk cId="215151004" sldId="289"/>
        </pc:sldMkLst>
        <pc:spChg chg="add del">
          <ac:chgData name="Nayak, Bannanje Nitish" userId="S::bnayak@bnl.gov::fd55f425-9116-4774-8e19-1fe7df14992a" providerId="AD" clId="Web-{9D57BEFC-C71C-BB91-5D71-6EE023D8ACA8}" dt="2024-07-10T13:09:41.388" v="254"/>
          <ac:spMkLst>
            <pc:docMk/>
            <pc:sldMk cId="215151004" sldId="289"/>
            <ac:spMk id="6" creationId="{324BA673-DA69-B849-323D-E8791CF8AFB3}"/>
          </ac:spMkLst>
        </pc:spChg>
      </pc:sldChg>
      <pc:sldChg chg="modSp add replId">
        <pc:chgData name="Nayak, Bannanje Nitish" userId="S::bnayak@bnl.gov::fd55f425-9116-4774-8e19-1fe7df14992a" providerId="AD" clId="Web-{9D57BEFC-C71C-BB91-5D71-6EE023D8ACA8}" dt="2024-07-10T13:10:26.966" v="420" actId="20577"/>
        <pc:sldMkLst>
          <pc:docMk/>
          <pc:sldMk cId="1719917789" sldId="290"/>
        </pc:sldMkLst>
        <pc:spChg chg="mod">
          <ac:chgData name="Nayak, Bannanje Nitish" userId="S::bnayak@bnl.gov::fd55f425-9116-4774-8e19-1fe7df14992a" providerId="AD" clId="Web-{9D57BEFC-C71C-BB91-5D71-6EE023D8ACA8}" dt="2024-07-10T13:10:26.966" v="420" actId="20577"/>
          <ac:spMkLst>
            <pc:docMk/>
            <pc:sldMk cId="1719917789" sldId="290"/>
            <ac:spMk id="7" creationId="{2D9B8240-9E90-E307-97B7-D711D59D3332}"/>
          </ac:spMkLst>
        </pc:spChg>
      </pc:sldChg>
      <pc:sldChg chg="modSp">
        <pc:chgData name="Nayak, Bannanje Nitish" userId="S::bnayak@bnl.gov::fd55f425-9116-4774-8e19-1fe7df14992a" providerId="AD" clId="Web-{9D57BEFC-C71C-BB91-5D71-6EE023D8ACA8}" dt="2024-07-10T21:04:32.451" v="620"/>
        <pc:sldMkLst>
          <pc:docMk/>
          <pc:sldMk cId="1720082159" sldId="305"/>
        </pc:sldMkLst>
        <pc:graphicFrameChg chg="mod modGraphic">
          <ac:chgData name="Nayak, Bannanje Nitish" userId="S::bnayak@bnl.gov::fd55f425-9116-4774-8e19-1fe7df14992a" providerId="AD" clId="Web-{9D57BEFC-C71C-BB91-5D71-6EE023D8ACA8}" dt="2024-07-10T21:04:32.451" v="620"/>
          <ac:graphicFrameMkLst>
            <pc:docMk/>
            <pc:sldMk cId="1720082159" sldId="305"/>
            <ac:graphicFrameMk id="5" creationId="{91FAEDE8-BF87-281C-3DC2-AC406F9F73B6}"/>
          </ac:graphicFrameMkLst>
        </pc:graphicFrameChg>
      </pc:sldChg>
      <pc:sldChg chg="addSp delSp modSp del">
        <pc:chgData name="Nayak, Bannanje Nitish" userId="S::bnayak@bnl.gov::fd55f425-9116-4774-8e19-1fe7df14992a" providerId="AD" clId="Web-{9D57BEFC-C71C-BB91-5D71-6EE023D8ACA8}" dt="2024-07-10T20:54:00.985" v="609"/>
        <pc:sldMkLst>
          <pc:docMk/>
          <pc:sldMk cId="2000634179" sldId="306"/>
        </pc:sldMkLst>
        <pc:spChg chg="add del mod">
          <ac:chgData name="Nayak, Bannanje Nitish" userId="S::bnayak@bnl.gov::fd55f425-9116-4774-8e19-1fe7df14992a" providerId="AD" clId="Web-{9D57BEFC-C71C-BB91-5D71-6EE023D8ACA8}" dt="2024-07-10T20:53:58.875" v="608"/>
          <ac:spMkLst>
            <pc:docMk/>
            <pc:sldMk cId="2000634179" sldId="306"/>
            <ac:spMk id="2" creationId="{74F72B0A-9E53-8283-5E57-FE28465A43FB}"/>
          </ac:spMkLst>
        </pc:spChg>
      </pc:sldChg>
      <pc:sldChg chg="addSp delSp modSp add del replId">
        <pc:chgData name="Nayak, Bannanje Nitish" userId="S::bnayak@bnl.gov::fd55f425-9116-4774-8e19-1fe7df14992a" providerId="AD" clId="Web-{9D57BEFC-C71C-BB91-5D71-6EE023D8ACA8}" dt="2024-07-10T20:54:16.422" v="611"/>
        <pc:sldMkLst>
          <pc:docMk/>
          <pc:sldMk cId="2213414156" sldId="309"/>
        </pc:sldMkLst>
        <pc:spChg chg="add del mod">
          <ac:chgData name="Nayak, Bannanje Nitish" userId="S::bnayak@bnl.gov::fd55f425-9116-4774-8e19-1fe7df14992a" providerId="AD" clId="Web-{9D57BEFC-C71C-BB91-5D71-6EE023D8ACA8}" dt="2024-07-10T20:45:01.112" v="503"/>
          <ac:spMkLst>
            <pc:docMk/>
            <pc:sldMk cId="2213414156" sldId="309"/>
            <ac:spMk id="6" creationId="{124B8CCA-C94E-6508-BFB4-563DF8519AFF}"/>
          </ac:spMkLst>
        </pc:spChg>
        <pc:spChg chg="mod">
          <ac:chgData name="Nayak, Bannanje Nitish" userId="S::bnayak@bnl.gov::fd55f425-9116-4774-8e19-1fe7df14992a" providerId="AD" clId="Web-{9D57BEFC-C71C-BB91-5D71-6EE023D8ACA8}" dt="2024-07-10T20:47:12.299" v="604" actId="20577"/>
          <ac:spMkLst>
            <pc:docMk/>
            <pc:sldMk cId="2213414156" sldId="309"/>
            <ac:spMk id="7" creationId="{2D9B8240-9E90-E307-97B7-D711D59D3332}"/>
          </ac:spMkLst>
        </pc:spChg>
        <pc:picChg chg="del">
          <ac:chgData name="Nayak, Bannanje Nitish" userId="S::bnayak@bnl.gov::fd55f425-9116-4774-8e19-1fe7df14992a" providerId="AD" clId="Web-{9D57BEFC-C71C-BB91-5D71-6EE023D8ACA8}" dt="2024-07-10T20:44:56.799" v="502"/>
          <ac:picMkLst>
            <pc:docMk/>
            <pc:sldMk cId="2213414156" sldId="309"/>
            <ac:picMk id="5" creationId="{684C8F0A-9CF0-DE92-B408-27F33144D833}"/>
          </ac:picMkLst>
        </pc:picChg>
        <pc:picChg chg="add mod ord">
          <ac:chgData name="Nayak, Bannanje Nitish" userId="S::bnayak@bnl.gov::fd55f425-9116-4774-8e19-1fe7df14992a" providerId="AD" clId="Web-{9D57BEFC-C71C-BB91-5D71-6EE023D8ACA8}" dt="2024-07-10T20:45:15.205" v="506" actId="1076"/>
          <ac:picMkLst>
            <pc:docMk/>
            <pc:sldMk cId="2213414156" sldId="309"/>
            <ac:picMk id="8" creationId="{86E039E6-3646-8C25-1123-C28D0E9460E1}"/>
          </ac:picMkLst>
        </pc:picChg>
      </pc:sldChg>
      <pc:sldChg chg="add replId">
        <pc:chgData name="Nayak, Bannanje Nitish" userId="S::bnayak@bnl.gov::fd55f425-9116-4774-8e19-1fe7df14992a" providerId="AD" clId="Web-{9D57BEFC-C71C-BB91-5D71-6EE023D8ACA8}" dt="2024-07-10T20:54:13.078" v="610"/>
        <pc:sldMkLst>
          <pc:docMk/>
          <pc:sldMk cId="731963726" sldId="310"/>
        </pc:sldMkLst>
      </pc:sldChg>
    </pc:docChg>
  </pc:docChgLst>
  <pc:docChgLst>
    <pc:chgData name="Nayak, Bannanje Nitish" userId="S::bnayak@bnl.gov::fd55f425-9116-4774-8e19-1fe7df14992a" providerId="AD" clId="Web-{4909A4F9-3F08-6335-C809-88DDC9957F67}"/>
    <pc:docChg chg="addSld modSld">
      <pc:chgData name="Nayak, Bannanje Nitish" userId="S::bnayak@bnl.gov::fd55f425-9116-4774-8e19-1fe7df14992a" providerId="AD" clId="Web-{4909A4F9-3F08-6335-C809-88DDC9957F67}" dt="2024-07-05T19:11:37.244" v="1064" actId="20577"/>
      <pc:docMkLst>
        <pc:docMk/>
      </pc:docMkLst>
      <pc:sldChg chg="delSp modSp new">
        <pc:chgData name="Nayak, Bannanje Nitish" userId="S::bnayak@bnl.gov::fd55f425-9116-4774-8e19-1fe7df14992a" providerId="AD" clId="Web-{4909A4F9-3F08-6335-C809-88DDC9957F67}" dt="2024-07-05T19:11:37.244" v="1064" actId="20577"/>
        <pc:sldMkLst>
          <pc:docMk/>
          <pc:sldMk cId="2059846092" sldId="263"/>
        </pc:sldMkLst>
        <pc:spChg chg="mod">
          <ac:chgData name="Nayak, Bannanje Nitish" userId="S::bnayak@bnl.gov::fd55f425-9116-4774-8e19-1fe7df14992a" providerId="AD" clId="Web-{4909A4F9-3F08-6335-C809-88DDC9957F67}" dt="2024-07-05T14:54:26.755" v="890" actId="14100"/>
          <ac:spMkLst>
            <pc:docMk/>
            <pc:sldMk cId="2059846092" sldId="263"/>
            <ac:spMk id="2" creationId="{B80EC368-5962-32D6-88EC-48CEB4110B1E}"/>
          </ac:spMkLst>
        </pc:spChg>
        <pc:spChg chg="mod">
          <ac:chgData name="Nayak, Bannanje Nitish" userId="S::bnayak@bnl.gov::fd55f425-9116-4774-8e19-1fe7df14992a" providerId="AD" clId="Web-{4909A4F9-3F08-6335-C809-88DDC9957F67}" dt="2024-07-05T19:11:37.244" v="1064" actId="20577"/>
          <ac:spMkLst>
            <pc:docMk/>
            <pc:sldMk cId="2059846092" sldId="263"/>
            <ac:spMk id="3" creationId="{53DEA190-B4D8-01D1-BB14-AAFB743F1D7D}"/>
          </ac:spMkLst>
        </pc:spChg>
        <pc:spChg chg="del">
          <ac:chgData name="Nayak, Bannanje Nitish" userId="S::bnayak@bnl.gov::fd55f425-9116-4774-8e19-1fe7df14992a" providerId="AD" clId="Web-{4909A4F9-3F08-6335-C809-88DDC9957F67}" dt="2024-07-05T14:33:51.041" v="29"/>
          <ac:spMkLst>
            <pc:docMk/>
            <pc:sldMk cId="2059846092" sldId="263"/>
            <ac:spMk id="4" creationId="{B9C301A9-7100-0B72-0448-FE73B980B455}"/>
          </ac:spMkLst>
        </pc:spChg>
      </pc:sldChg>
    </pc:docChg>
  </pc:docChgLst>
  <pc:docChgLst>
    <pc:chgData name="kamil.skwarczynski@rhul.ac.uk" userId="S::urn:spo:guest#kamil.skwarczynski@rhul.ac.uk::" providerId="AD" clId="Web-{61259295-2B12-E643-55DA-FFF4CAFDD732}"/>
    <pc:docChg chg="addSld modSld">
      <pc:chgData name="kamil.skwarczynski@rhul.ac.uk" userId="S::urn:spo:guest#kamil.skwarczynski@rhul.ac.uk::" providerId="AD" clId="Web-{61259295-2B12-E643-55DA-FFF4CAFDD732}" dt="2024-07-10T15:40:14.105" v="27" actId="1076"/>
      <pc:docMkLst>
        <pc:docMk/>
      </pc:docMkLst>
      <pc:sldChg chg="modSp">
        <pc:chgData name="kamil.skwarczynski@rhul.ac.uk" userId="S::urn:spo:guest#kamil.skwarczynski@rhul.ac.uk::" providerId="AD" clId="Web-{61259295-2B12-E643-55DA-FFF4CAFDD732}" dt="2024-07-10T15:33:55.791" v="22" actId="1076"/>
        <pc:sldMkLst>
          <pc:docMk/>
          <pc:sldMk cId="460405509" sldId="298"/>
        </pc:sldMkLst>
        <pc:picChg chg="mod">
          <ac:chgData name="kamil.skwarczynski@rhul.ac.uk" userId="S::urn:spo:guest#kamil.skwarczynski@rhul.ac.uk::" providerId="AD" clId="Web-{61259295-2B12-E643-55DA-FFF4CAFDD732}" dt="2024-07-10T15:33:55.791" v="22" actId="1076"/>
          <ac:picMkLst>
            <pc:docMk/>
            <pc:sldMk cId="460405509" sldId="298"/>
            <ac:picMk id="5" creationId="{E1CFC038-1151-9C53-E43B-63D723DBCFA0}"/>
          </ac:picMkLst>
        </pc:picChg>
      </pc:sldChg>
      <pc:sldChg chg="addSp delSp modSp new">
        <pc:chgData name="kamil.skwarczynski@rhul.ac.uk" userId="S::urn:spo:guest#kamil.skwarczynski@rhul.ac.uk::" providerId="AD" clId="Web-{61259295-2B12-E643-55DA-FFF4CAFDD732}" dt="2024-07-10T15:14:23.304" v="4" actId="20577"/>
        <pc:sldMkLst>
          <pc:docMk/>
          <pc:sldMk cId="731266445" sldId="303"/>
        </pc:sldMkLst>
        <pc:spChg chg="del">
          <ac:chgData name="kamil.skwarczynski@rhul.ac.uk" userId="S::urn:spo:guest#kamil.skwarczynski@rhul.ac.uk::" providerId="AD" clId="Web-{61259295-2B12-E643-55DA-FFF4CAFDD732}" dt="2024-07-10T15:14:18.601" v="2"/>
          <ac:spMkLst>
            <pc:docMk/>
            <pc:sldMk cId="731266445" sldId="303"/>
            <ac:spMk id="2" creationId="{BC1F23BB-09B2-3651-D9B2-536B683839C2}"/>
          </ac:spMkLst>
        </pc:spChg>
        <pc:spChg chg="del">
          <ac:chgData name="kamil.skwarczynski@rhul.ac.uk" userId="S::urn:spo:guest#kamil.skwarczynski@rhul.ac.uk::" providerId="AD" clId="Web-{61259295-2B12-E643-55DA-FFF4CAFDD732}" dt="2024-07-10T15:14:17.257" v="1"/>
          <ac:spMkLst>
            <pc:docMk/>
            <pc:sldMk cId="731266445" sldId="303"/>
            <ac:spMk id="3" creationId="{44845D74-2B3F-9AE1-083B-AA0DB381CCDB}"/>
          </ac:spMkLst>
        </pc:spChg>
        <pc:spChg chg="add mod">
          <ac:chgData name="kamil.skwarczynski@rhul.ac.uk" userId="S::urn:spo:guest#kamil.skwarczynski@rhul.ac.uk::" providerId="AD" clId="Web-{61259295-2B12-E643-55DA-FFF4CAFDD732}" dt="2024-07-10T15:14:23.304" v="4" actId="20577"/>
          <ac:spMkLst>
            <pc:docMk/>
            <pc:sldMk cId="731266445" sldId="303"/>
            <ac:spMk id="6" creationId="{5ABBF8E2-90D4-98A2-A157-5D61E882585D}"/>
          </ac:spMkLst>
        </pc:spChg>
      </pc:sldChg>
      <pc:sldChg chg="addSp delSp modSp new">
        <pc:chgData name="kamil.skwarczynski@rhul.ac.uk" userId="S::urn:spo:guest#kamil.skwarczynski@rhul.ac.uk::" providerId="AD" clId="Web-{61259295-2B12-E643-55DA-FFF4CAFDD732}" dt="2024-07-10T15:40:14.105" v="27" actId="1076"/>
        <pc:sldMkLst>
          <pc:docMk/>
          <pc:sldMk cId="1775197186" sldId="304"/>
        </pc:sldMkLst>
        <pc:spChg chg="del">
          <ac:chgData name="kamil.skwarczynski@rhul.ac.uk" userId="S::urn:spo:guest#kamil.skwarczynski@rhul.ac.uk::" providerId="AD" clId="Web-{61259295-2B12-E643-55DA-FFF4CAFDD732}" dt="2024-07-10T15:14:31.726" v="7"/>
          <ac:spMkLst>
            <pc:docMk/>
            <pc:sldMk cId="1775197186" sldId="304"/>
            <ac:spMk id="2" creationId="{85E4E369-9E72-BF19-06D4-AF57FE230BD7}"/>
          </ac:spMkLst>
        </pc:spChg>
        <pc:spChg chg="del">
          <ac:chgData name="kamil.skwarczynski@rhul.ac.uk" userId="S::urn:spo:guest#kamil.skwarczynski@rhul.ac.uk::" providerId="AD" clId="Web-{61259295-2B12-E643-55DA-FFF4CAFDD732}" dt="2024-07-10T15:14:30.210" v="6"/>
          <ac:spMkLst>
            <pc:docMk/>
            <pc:sldMk cId="1775197186" sldId="304"/>
            <ac:spMk id="3" creationId="{D82D4204-C1DD-D3A1-3460-EA09D3E8F712}"/>
          </ac:spMkLst>
        </pc:spChg>
        <pc:spChg chg="add mod">
          <ac:chgData name="kamil.skwarczynski@rhul.ac.uk" userId="S::urn:spo:guest#kamil.skwarczynski@rhul.ac.uk::" providerId="AD" clId="Web-{61259295-2B12-E643-55DA-FFF4CAFDD732}" dt="2024-07-10T15:40:14.105" v="27" actId="1076"/>
          <ac:spMkLst>
            <pc:docMk/>
            <pc:sldMk cId="1775197186" sldId="304"/>
            <ac:spMk id="7" creationId="{FAA7C3BE-41B7-FFF8-A062-4FCD9BB52D1B}"/>
          </ac:spMkLst>
        </pc:spChg>
        <pc:picChg chg="add mod">
          <ac:chgData name="kamil.skwarczynski@rhul.ac.uk" userId="S::urn:spo:guest#kamil.skwarczynski@rhul.ac.uk::" providerId="AD" clId="Web-{61259295-2B12-E643-55DA-FFF4CAFDD732}" dt="2024-07-10T15:20:17.789" v="12" actId="14100"/>
          <ac:picMkLst>
            <pc:docMk/>
            <pc:sldMk cId="1775197186" sldId="304"/>
            <ac:picMk id="5" creationId="{80DCB6D9-6E31-D05E-83E5-D209A8F07523}"/>
          </ac:picMkLst>
        </pc:picChg>
        <pc:picChg chg="add mod">
          <ac:chgData name="kamil.skwarczynski@rhul.ac.uk" userId="S::urn:spo:guest#kamil.skwarczynski@rhul.ac.uk::" providerId="AD" clId="Web-{61259295-2B12-E643-55DA-FFF4CAFDD732}" dt="2024-07-10T15:21:33.774" v="17" actId="1076"/>
          <ac:picMkLst>
            <pc:docMk/>
            <pc:sldMk cId="1775197186" sldId="304"/>
            <ac:picMk id="6" creationId="{BB772F24-8E77-9919-6005-B5728EB20147}"/>
          </ac:picMkLst>
        </pc:picChg>
      </pc:sldChg>
      <pc:sldChg chg="delSp new">
        <pc:chgData name="kamil.skwarczynski@rhul.ac.uk" userId="S::urn:spo:guest#kamil.skwarczynski@rhul.ac.uk::" providerId="AD" clId="Web-{61259295-2B12-E643-55DA-FFF4CAFDD732}" dt="2024-07-10T15:21:40.586" v="20"/>
        <pc:sldMkLst>
          <pc:docMk/>
          <pc:sldMk cId="2000634179" sldId="306"/>
        </pc:sldMkLst>
        <pc:spChg chg="del">
          <ac:chgData name="kamil.skwarczynski@rhul.ac.uk" userId="S::urn:spo:guest#kamil.skwarczynski@rhul.ac.uk::" providerId="AD" clId="Web-{61259295-2B12-E643-55DA-FFF4CAFDD732}" dt="2024-07-10T15:21:40.586" v="20"/>
          <ac:spMkLst>
            <pc:docMk/>
            <pc:sldMk cId="2000634179" sldId="306"/>
            <ac:spMk id="2" creationId="{47A0CCD8-2703-03B4-4259-E61497E292F2}"/>
          </ac:spMkLst>
        </pc:spChg>
        <pc:spChg chg="del">
          <ac:chgData name="kamil.skwarczynski@rhul.ac.uk" userId="S::urn:spo:guest#kamil.skwarczynski@rhul.ac.uk::" providerId="AD" clId="Web-{61259295-2B12-E643-55DA-FFF4CAFDD732}" dt="2024-07-10T15:21:39.211" v="19"/>
          <ac:spMkLst>
            <pc:docMk/>
            <pc:sldMk cId="2000634179" sldId="306"/>
            <ac:spMk id="3" creationId="{7564C3D4-E004-BE37-CC99-8C3CED95D20C}"/>
          </ac:spMkLst>
        </pc:spChg>
      </pc:sldChg>
    </pc:docChg>
  </pc:docChgLst>
  <pc:docChgLst>
    <pc:chgData name="apapadopoulou@anl.gov" userId="S::urn:spo:guest#apapadopoulou@anl.gov::" providerId="AD" clId="Web-{038621A0-08AE-8ABD-FDC6-EAE6CA364557}"/>
    <pc:docChg chg="addSld delSld modSld">
      <pc:chgData name="apapadopoulou@anl.gov" userId="S::urn:spo:guest#apapadopoulou@anl.gov::" providerId="AD" clId="Web-{038621A0-08AE-8ABD-FDC6-EAE6CA364557}" dt="2024-07-11T13:26:01.679" v="87" actId="1076"/>
      <pc:docMkLst>
        <pc:docMk/>
      </pc:docMkLst>
      <pc:sldChg chg="modSp">
        <pc:chgData name="apapadopoulou@anl.gov" userId="S::urn:spo:guest#apapadopoulou@anl.gov::" providerId="AD" clId="Web-{038621A0-08AE-8ABD-FDC6-EAE6CA364557}" dt="2024-07-11T13:25:19.211" v="71" actId="20577"/>
        <pc:sldMkLst>
          <pc:docMk/>
          <pc:sldMk cId="2418113970" sldId="316"/>
        </pc:sldMkLst>
        <pc:spChg chg="mod">
          <ac:chgData name="apapadopoulou@anl.gov" userId="S::urn:spo:guest#apapadopoulou@anl.gov::" providerId="AD" clId="Web-{038621A0-08AE-8ABD-FDC6-EAE6CA364557}" dt="2024-07-11T13:25:19.211" v="71" actId="20577"/>
          <ac:spMkLst>
            <pc:docMk/>
            <pc:sldMk cId="2418113970" sldId="316"/>
            <ac:spMk id="2" creationId="{3F4F8591-125D-7BB1-5581-8F203D7E5D47}"/>
          </ac:spMkLst>
        </pc:spChg>
      </pc:sldChg>
      <pc:sldChg chg="modSp">
        <pc:chgData name="apapadopoulou@anl.gov" userId="S::urn:spo:guest#apapadopoulou@anl.gov::" providerId="AD" clId="Web-{038621A0-08AE-8ABD-FDC6-EAE6CA364557}" dt="2024-07-11T13:25:33.008" v="86" actId="14100"/>
        <pc:sldMkLst>
          <pc:docMk/>
          <pc:sldMk cId="3010930623" sldId="317"/>
        </pc:sldMkLst>
        <pc:spChg chg="mod">
          <ac:chgData name="apapadopoulou@anl.gov" userId="S::urn:spo:guest#apapadopoulou@anl.gov::" providerId="AD" clId="Web-{038621A0-08AE-8ABD-FDC6-EAE6CA364557}" dt="2024-07-11T13:25:29.429" v="85" actId="20577"/>
          <ac:spMkLst>
            <pc:docMk/>
            <pc:sldMk cId="3010930623" sldId="317"/>
            <ac:spMk id="2" creationId="{3F4F8591-125D-7BB1-5581-8F203D7E5D47}"/>
          </ac:spMkLst>
        </pc:spChg>
        <pc:picChg chg="mod">
          <ac:chgData name="apapadopoulou@anl.gov" userId="S::urn:spo:guest#apapadopoulou@anl.gov::" providerId="AD" clId="Web-{038621A0-08AE-8ABD-FDC6-EAE6CA364557}" dt="2024-07-11T13:25:33.008" v="86" actId="14100"/>
          <ac:picMkLst>
            <pc:docMk/>
            <pc:sldMk cId="3010930623" sldId="317"/>
            <ac:picMk id="4" creationId="{916EE2BC-6253-FDCA-C626-6EDAB502C291}"/>
          </ac:picMkLst>
        </pc:picChg>
      </pc:sldChg>
      <pc:sldChg chg="addSp delSp modSp">
        <pc:chgData name="apapadopoulou@anl.gov" userId="S::urn:spo:guest#apapadopoulou@anl.gov::" providerId="AD" clId="Web-{038621A0-08AE-8ABD-FDC6-EAE6CA364557}" dt="2024-07-11T13:24:48.476" v="55" actId="1076"/>
        <pc:sldMkLst>
          <pc:docMk/>
          <pc:sldMk cId="1462792053" sldId="318"/>
        </pc:sldMkLst>
        <pc:picChg chg="mod">
          <ac:chgData name="apapadopoulou@anl.gov" userId="S::urn:spo:guest#apapadopoulou@anl.gov::" providerId="AD" clId="Web-{038621A0-08AE-8ABD-FDC6-EAE6CA364557}" dt="2024-07-11T13:23:53.414" v="49" actId="1076"/>
          <ac:picMkLst>
            <pc:docMk/>
            <pc:sldMk cId="1462792053" sldId="318"/>
            <ac:picMk id="3" creationId="{7FDF42C4-4DE6-DCE0-9661-887B55851061}"/>
          </ac:picMkLst>
        </pc:picChg>
        <pc:picChg chg="add del mod">
          <ac:chgData name="apapadopoulou@anl.gov" userId="S::urn:spo:guest#apapadopoulou@anl.gov::" providerId="AD" clId="Web-{038621A0-08AE-8ABD-FDC6-EAE6CA364557}" dt="2024-07-11T13:24:35.055" v="51"/>
          <ac:picMkLst>
            <pc:docMk/>
            <pc:sldMk cId="1462792053" sldId="318"/>
            <ac:picMk id="4" creationId="{BDCFD287-8F43-0CD1-C586-455E9C32123D}"/>
          </ac:picMkLst>
        </pc:picChg>
        <pc:picChg chg="add mod">
          <ac:chgData name="apapadopoulou@anl.gov" userId="S::urn:spo:guest#apapadopoulou@anl.gov::" providerId="AD" clId="Web-{038621A0-08AE-8ABD-FDC6-EAE6CA364557}" dt="2024-07-11T13:24:48.476" v="55" actId="1076"/>
          <ac:picMkLst>
            <pc:docMk/>
            <pc:sldMk cId="1462792053" sldId="318"/>
            <ac:picMk id="5" creationId="{E1FA5922-9F44-0F17-FF90-34153DAEB7D3}"/>
          </ac:picMkLst>
        </pc:picChg>
      </pc:sldChg>
      <pc:sldChg chg="addSp delSp modSp">
        <pc:chgData name="apapadopoulou@anl.gov" userId="S::urn:spo:guest#apapadopoulou@anl.gov::" providerId="AD" clId="Web-{038621A0-08AE-8ABD-FDC6-EAE6CA364557}" dt="2024-07-11T13:23:40.273" v="48" actId="1076"/>
        <pc:sldMkLst>
          <pc:docMk/>
          <pc:sldMk cId="1682100032" sldId="319"/>
        </pc:sldMkLst>
        <pc:spChg chg="mod">
          <ac:chgData name="apapadopoulou@anl.gov" userId="S::urn:spo:guest#apapadopoulou@anl.gov::" providerId="AD" clId="Web-{038621A0-08AE-8ABD-FDC6-EAE6CA364557}" dt="2024-07-11T13:23:17.477" v="46" actId="20577"/>
          <ac:spMkLst>
            <pc:docMk/>
            <pc:sldMk cId="1682100032" sldId="319"/>
            <ac:spMk id="2" creationId="{3F4F8591-125D-7BB1-5581-8F203D7E5D47}"/>
          </ac:spMkLst>
        </pc:spChg>
        <pc:picChg chg="del">
          <ac:chgData name="apapadopoulou@anl.gov" userId="S::urn:spo:guest#apapadopoulou@anl.gov::" providerId="AD" clId="Web-{038621A0-08AE-8ABD-FDC6-EAE6CA364557}" dt="2024-07-11T13:22:20.133" v="6"/>
          <ac:picMkLst>
            <pc:docMk/>
            <pc:sldMk cId="1682100032" sldId="319"/>
            <ac:picMk id="3" creationId="{C6383A21-8F7E-2BAA-4DDC-ADF1FAEC8E5D}"/>
          </ac:picMkLst>
        </pc:picChg>
        <pc:picChg chg="add mod">
          <ac:chgData name="apapadopoulou@anl.gov" userId="S::urn:spo:guest#apapadopoulou@anl.gov::" providerId="AD" clId="Web-{038621A0-08AE-8ABD-FDC6-EAE6CA364557}" dt="2024-07-11T13:23:40.273" v="48" actId="1076"/>
          <ac:picMkLst>
            <pc:docMk/>
            <pc:sldMk cId="1682100032" sldId="319"/>
            <ac:picMk id="4" creationId="{D9DA3483-84B3-5644-956D-536F2DF6D54C}"/>
          </ac:picMkLst>
        </pc:picChg>
      </pc:sldChg>
      <pc:sldChg chg="del">
        <pc:chgData name="apapadopoulou@anl.gov" userId="S::urn:spo:guest#apapadopoulou@anl.gov::" providerId="AD" clId="Web-{038621A0-08AE-8ABD-FDC6-EAE6CA364557}" dt="2024-07-11T13:22:00.977" v="2"/>
        <pc:sldMkLst>
          <pc:docMk/>
          <pc:sldMk cId="1228319097" sldId="320"/>
        </pc:sldMkLst>
      </pc:sldChg>
      <pc:sldChg chg="addSp delSp modSp add replId">
        <pc:chgData name="apapadopoulou@anl.gov" userId="S::urn:spo:guest#apapadopoulou@anl.gov::" providerId="AD" clId="Web-{038621A0-08AE-8ABD-FDC6-EAE6CA364557}" dt="2024-07-11T13:26:01.679" v="87" actId="1076"/>
        <pc:sldMkLst>
          <pc:docMk/>
          <pc:sldMk cId="2799274712" sldId="321"/>
        </pc:sldMkLst>
        <pc:spChg chg="mod">
          <ac:chgData name="apapadopoulou@anl.gov" userId="S::urn:spo:guest#apapadopoulou@anl.gov::" providerId="AD" clId="Web-{038621A0-08AE-8ABD-FDC6-EAE6CA364557}" dt="2024-07-11T13:22:51.227" v="20" actId="20577"/>
          <ac:spMkLst>
            <pc:docMk/>
            <pc:sldMk cId="2799274712" sldId="321"/>
            <ac:spMk id="2" creationId="{3F4F8591-125D-7BB1-5581-8F203D7E5D47}"/>
          </ac:spMkLst>
        </pc:spChg>
        <pc:picChg chg="del">
          <ac:chgData name="apapadopoulou@anl.gov" userId="S::urn:spo:guest#apapadopoulou@anl.gov::" providerId="AD" clId="Web-{038621A0-08AE-8ABD-FDC6-EAE6CA364557}" dt="2024-07-11T13:21:30.102" v="1"/>
          <ac:picMkLst>
            <pc:docMk/>
            <pc:sldMk cId="2799274712" sldId="321"/>
            <ac:picMk id="3" creationId="{C6383A21-8F7E-2BAA-4DDC-ADF1FAEC8E5D}"/>
          </ac:picMkLst>
        </pc:picChg>
        <pc:picChg chg="add del mod">
          <ac:chgData name="apapadopoulou@anl.gov" userId="S::urn:spo:guest#apapadopoulou@anl.gov::" providerId="AD" clId="Web-{038621A0-08AE-8ABD-FDC6-EAE6CA364557}" dt="2024-07-11T13:22:09.649" v="5"/>
          <ac:picMkLst>
            <pc:docMk/>
            <pc:sldMk cId="2799274712" sldId="321"/>
            <ac:picMk id="4" creationId="{FFBCF12D-3370-0AFA-8666-2D2024ACE287}"/>
          </ac:picMkLst>
        </pc:picChg>
        <pc:picChg chg="add mod">
          <ac:chgData name="apapadopoulou@anl.gov" userId="S::urn:spo:guest#apapadopoulou@anl.gov::" providerId="AD" clId="Web-{038621A0-08AE-8ABD-FDC6-EAE6CA364557}" dt="2024-07-11T13:26:01.679" v="87" actId="1076"/>
          <ac:picMkLst>
            <pc:docMk/>
            <pc:sldMk cId="2799274712" sldId="321"/>
            <ac:picMk id="5" creationId="{CAC86BF8-800E-022C-C5EE-F2362A92AB39}"/>
          </ac:picMkLst>
        </pc:picChg>
      </pc:sldChg>
    </pc:docChg>
  </pc:docChgLst>
  <pc:docChgLst>
    <pc:chgData name="Nayak, Bannanje Nitish" userId="S::bnayak@bnl.gov::fd55f425-9116-4774-8e19-1fe7df14992a" providerId="AD" clId="Web-{AE3CA1C8-5860-4F24-1980-73B7EE91E19B}"/>
    <pc:docChg chg="addSld delSld modSld">
      <pc:chgData name="Nayak, Bannanje Nitish" userId="S::bnayak@bnl.gov::fd55f425-9116-4774-8e19-1fe7df14992a" providerId="AD" clId="Web-{AE3CA1C8-5860-4F24-1980-73B7EE91E19B}" dt="2024-07-09T12:49:30.411" v="865" actId="20577"/>
      <pc:docMkLst>
        <pc:docMk/>
      </pc:docMkLst>
      <pc:sldChg chg="modSp add replId">
        <pc:chgData name="Nayak, Bannanje Nitish" userId="S::bnayak@bnl.gov::fd55f425-9116-4774-8e19-1fe7df14992a" providerId="AD" clId="Web-{AE3CA1C8-5860-4F24-1980-73B7EE91E19B}" dt="2024-07-09T12:25:57.177" v="6" actId="20577"/>
        <pc:sldMkLst>
          <pc:docMk/>
          <pc:sldMk cId="1820547280" sldId="280"/>
        </pc:sldMkLst>
        <pc:spChg chg="mod">
          <ac:chgData name="Nayak, Bannanje Nitish" userId="S::bnayak@bnl.gov::fd55f425-9116-4774-8e19-1fe7df14992a" providerId="AD" clId="Web-{AE3CA1C8-5860-4F24-1980-73B7EE91E19B}" dt="2024-07-09T12:25:57.177" v="6" actId="20577"/>
          <ac:spMkLst>
            <pc:docMk/>
            <pc:sldMk cId="1820547280" sldId="280"/>
            <ac:spMk id="2" creationId="{92E477CC-F72E-8500-3690-95579847F8DB}"/>
          </ac:spMkLst>
        </pc:spChg>
      </pc:sldChg>
      <pc:sldChg chg="modSp add replId">
        <pc:chgData name="Nayak, Bannanje Nitish" userId="S::bnayak@bnl.gov::fd55f425-9116-4774-8e19-1fe7df14992a" providerId="AD" clId="Web-{AE3CA1C8-5860-4F24-1980-73B7EE91E19B}" dt="2024-07-09T12:49:30.411" v="865" actId="20577"/>
        <pc:sldMkLst>
          <pc:docMk/>
          <pc:sldMk cId="781182406" sldId="281"/>
        </pc:sldMkLst>
        <pc:spChg chg="mod">
          <ac:chgData name="Nayak, Bannanje Nitish" userId="S::bnayak@bnl.gov::fd55f425-9116-4774-8e19-1fe7df14992a" providerId="AD" clId="Web-{AE3CA1C8-5860-4F24-1980-73B7EE91E19B}" dt="2024-07-09T12:49:30.411" v="865" actId="20577"/>
          <ac:spMkLst>
            <pc:docMk/>
            <pc:sldMk cId="781182406" sldId="281"/>
            <ac:spMk id="8" creationId="{ECCB644D-FE5F-8DAF-71C5-51EF4C78BCAA}"/>
          </ac:spMkLst>
        </pc:spChg>
        <pc:spChg chg="mod">
          <ac:chgData name="Nayak, Bannanje Nitish" userId="S::bnayak@bnl.gov::fd55f425-9116-4774-8e19-1fe7df14992a" providerId="AD" clId="Web-{AE3CA1C8-5860-4F24-1980-73B7EE91E19B}" dt="2024-07-09T12:49:06.004" v="858" actId="20577"/>
          <ac:spMkLst>
            <pc:docMk/>
            <pc:sldMk cId="781182406" sldId="281"/>
            <ac:spMk id="10" creationId="{5C25DA96-A3C3-B418-BA30-E55B7A38F444}"/>
          </ac:spMkLst>
        </pc:spChg>
      </pc:sldChg>
      <pc:sldChg chg="modSp add replId">
        <pc:chgData name="Nayak, Bannanje Nitish" userId="S::bnayak@bnl.gov::fd55f425-9116-4774-8e19-1fe7df14992a" providerId="AD" clId="Web-{AE3CA1C8-5860-4F24-1980-73B7EE91E19B}" dt="2024-07-09T12:28:23.821" v="93" actId="14100"/>
        <pc:sldMkLst>
          <pc:docMk/>
          <pc:sldMk cId="1106853977" sldId="282"/>
        </pc:sldMkLst>
        <pc:spChg chg="mod">
          <ac:chgData name="Nayak, Bannanje Nitish" userId="S::bnayak@bnl.gov::fd55f425-9116-4774-8e19-1fe7df14992a" providerId="AD" clId="Web-{AE3CA1C8-5860-4F24-1980-73B7EE91E19B}" dt="2024-07-09T12:28:23.821" v="93" actId="14100"/>
          <ac:spMkLst>
            <pc:docMk/>
            <pc:sldMk cId="1106853977" sldId="282"/>
            <ac:spMk id="5" creationId="{1F65B742-3795-F616-B71A-27BD8C5A67D7}"/>
          </ac:spMkLst>
        </pc:spChg>
      </pc:sldChg>
      <pc:sldChg chg="add del replId">
        <pc:chgData name="Nayak, Bannanje Nitish" userId="S::bnayak@bnl.gov::fd55f425-9116-4774-8e19-1fe7df14992a" providerId="AD" clId="Web-{AE3CA1C8-5860-4F24-1980-73B7EE91E19B}" dt="2024-07-09T12:27:46.742" v="89"/>
        <pc:sldMkLst>
          <pc:docMk/>
          <pc:sldMk cId="1330100143" sldId="282"/>
        </pc:sldMkLst>
      </pc:sldChg>
      <pc:sldChg chg="addSp modSp new addAnim">
        <pc:chgData name="Nayak, Bannanje Nitish" userId="S::bnayak@bnl.gov::fd55f425-9116-4774-8e19-1fe7df14992a" providerId="AD" clId="Web-{AE3CA1C8-5860-4F24-1980-73B7EE91E19B}" dt="2024-07-09T12:34:28.797" v="525" actId="20577"/>
        <pc:sldMkLst>
          <pc:docMk/>
          <pc:sldMk cId="3453028675" sldId="283"/>
        </pc:sldMkLst>
        <pc:spChg chg="mod">
          <ac:chgData name="Nayak, Bannanje Nitish" userId="S::bnayak@bnl.gov::fd55f425-9116-4774-8e19-1fe7df14992a" providerId="AD" clId="Web-{AE3CA1C8-5860-4F24-1980-73B7EE91E19B}" dt="2024-07-09T12:29:02.603" v="103" actId="20577"/>
          <ac:spMkLst>
            <pc:docMk/>
            <pc:sldMk cId="3453028675" sldId="283"/>
            <ac:spMk id="2" creationId="{0A8DFB0D-9ED5-39E6-12AA-79CD3C7690B2}"/>
          </ac:spMkLst>
        </pc:spChg>
        <pc:spChg chg="mod">
          <ac:chgData name="Nayak, Bannanje Nitish" userId="S::bnayak@bnl.gov::fd55f425-9116-4774-8e19-1fe7df14992a" providerId="AD" clId="Web-{AE3CA1C8-5860-4F24-1980-73B7EE91E19B}" dt="2024-07-09T12:33:34.499" v="461" actId="20577"/>
          <ac:spMkLst>
            <pc:docMk/>
            <pc:sldMk cId="3453028675" sldId="283"/>
            <ac:spMk id="3" creationId="{D5F6EAE2-1078-749E-CD9B-4B39234D9587}"/>
          </ac:spMkLst>
        </pc:spChg>
        <pc:spChg chg="mod">
          <ac:chgData name="Nayak, Bannanje Nitish" userId="S::bnayak@bnl.gov::fd55f425-9116-4774-8e19-1fe7df14992a" providerId="AD" clId="Web-{AE3CA1C8-5860-4F24-1980-73B7EE91E19B}" dt="2024-07-09T12:33:41.328" v="480" actId="20577"/>
          <ac:spMkLst>
            <pc:docMk/>
            <pc:sldMk cId="3453028675" sldId="283"/>
            <ac:spMk id="4" creationId="{583D5333-15CF-D170-B05B-724DC8B2C1F2}"/>
          </ac:spMkLst>
        </pc:spChg>
        <pc:spChg chg="add mod">
          <ac:chgData name="Nayak, Bannanje Nitish" userId="S::bnayak@bnl.gov::fd55f425-9116-4774-8e19-1fe7df14992a" providerId="AD" clId="Web-{AE3CA1C8-5860-4F24-1980-73B7EE91E19B}" dt="2024-07-09T12:29:16.556" v="106" actId="1076"/>
          <ac:spMkLst>
            <pc:docMk/>
            <pc:sldMk cId="3453028675" sldId="283"/>
            <ac:spMk id="9" creationId="{E40478DA-DC4B-B635-A2DD-A4FD8FA60BD2}"/>
          </ac:spMkLst>
        </pc:spChg>
        <pc:spChg chg="add mod">
          <ac:chgData name="Nayak, Bannanje Nitish" userId="S::bnayak@bnl.gov::fd55f425-9116-4774-8e19-1fe7df14992a" providerId="AD" clId="Web-{AE3CA1C8-5860-4F24-1980-73B7EE91E19B}" dt="2024-07-09T12:34:28.797" v="525" actId="20577"/>
          <ac:spMkLst>
            <pc:docMk/>
            <pc:sldMk cId="3453028675" sldId="283"/>
            <ac:spMk id="11" creationId="{720502FA-0C39-9D30-0817-F3A85EE8F2E3}"/>
          </ac:spMkLst>
        </pc:spChg>
        <pc:picChg chg="add mod">
          <ac:chgData name="Nayak, Bannanje Nitish" userId="S::bnayak@bnl.gov::fd55f425-9116-4774-8e19-1fe7df14992a" providerId="AD" clId="Web-{AE3CA1C8-5860-4F24-1980-73B7EE91E19B}" dt="2024-07-09T12:29:22.103" v="107" actId="1076"/>
          <ac:picMkLst>
            <pc:docMk/>
            <pc:sldMk cId="3453028675" sldId="283"/>
            <ac:picMk id="7" creationId="{DBB06FD7-09FC-E8F0-CF62-B2580EF712D8}"/>
          </ac:picMkLst>
        </pc:picChg>
      </pc:sldChg>
      <pc:sldChg chg="addSp delSp modSp new">
        <pc:chgData name="Nayak, Bannanje Nitish" userId="S::bnayak@bnl.gov::fd55f425-9116-4774-8e19-1fe7df14992a" providerId="AD" clId="Web-{AE3CA1C8-5860-4F24-1980-73B7EE91E19B}" dt="2024-07-09T12:48:44.206" v="833" actId="1076"/>
        <pc:sldMkLst>
          <pc:docMk/>
          <pc:sldMk cId="3840955129" sldId="284"/>
        </pc:sldMkLst>
        <pc:spChg chg="mod">
          <ac:chgData name="Nayak, Bannanje Nitish" userId="S::bnayak@bnl.gov::fd55f425-9116-4774-8e19-1fe7df14992a" providerId="AD" clId="Web-{AE3CA1C8-5860-4F24-1980-73B7EE91E19B}" dt="2024-07-09T12:42:59.027" v="575" actId="1076"/>
          <ac:spMkLst>
            <pc:docMk/>
            <pc:sldMk cId="3840955129" sldId="284"/>
            <ac:spMk id="2" creationId="{C96BF8AC-D419-6CB1-1A1D-B463A30A653A}"/>
          </ac:spMkLst>
        </pc:spChg>
        <pc:spChg chg="del">
          <ac:chgData name="Nayak, Bannanje Nitish" userId="S::bnayak@bnl.gov::fd55f425-9116-4774-8e19-1fe7df14992a" providerId="AD" clId="Web-{AE3CA1C8-5860-4F24-1980-73B7EE91E19B}" dt="2024-07-09T12:41:36.510" v="527"/>
          <ac:spMkLst>
            <pc:docMk/>
            <pc:sldMk cId="3840955129" sldId="284"/>
            <ac:spMk id="3" creationId="{68390F20-1FF2-FCC1-9847-CDAD96830A1E}"/>
          </ac:spMkLst>
        </pc:spChg>
        <pc:spChg chg="del">
          <ac:chgData name="Nayak, Bannanje Nitish" userId="S::bnayak@bnl.gov::fd55f425-9116-4774-8e19-1fe7df14992a" providerId="AD" clId="Web-{AE3CA1C8-5860-4F24-1980-73B7EE91E19B}" dt="2024-07-09T12:41:47.510" v="530"/>
          <ac:spMkLst>
            <pc:docMk/>
            <pc:sldMk cId="3840955129" sldId="284"/>
            <ac:spMk id="4" creationId="{64BAE207-AE11-E15F-3A74-8681340BA27E}"/>
          </ac:spMkLst>
        </pc:spChg>
        <pc:spChg chg="add mod">
          <ac:chgData name="Nayak, Bannanje Nitish" userId="S::bnayak@bnl.gov::fd55f425-9116-4774-8e19-1fe7df14992a" providerId="AD" clId="Web-{AE3CA1C8-5860-4F24-1980-73B7EE91E19B}" dt="2024-07-09T12:42:35.574" v="560" actId="20577"/>
          <ac:spMkLst>
            <pc:docMk/>
            <pc:sldMk cId="3840955129" sldId="284"/>
            <ac:spMk id="8" creationId="{84F5AE85-7085-68D2-2D36-03161437FFB9}"/>
          </ac:spMkLst>
        </pc:spChg>
        <pc:spChg chg="add mod">
          <ac:chgData name="Nayak, Bannanje Nitish" userId="S::bnayak@bnl.gov::fd55f425-9116-4774-8e19-1fe7df14992a" providerId="AD" clId="Web-{AE3CA1C8-5860-4F24-1980-73B7EE91E19B}" dt="2024-07-09T12:42:54.449" v="574" actId="20577"/>
          <ac:spMkLst>
            <pc:docMk/>
            <pc:sldMk cId="3840955129" sldId="284"/>
            <ac:spMk id="9" creationId="{27FE10AA-1F45-4354-797D-87AAC66BEB85}"/>
          </ac:spMkLst>
        </pc:spChg>
        <pc:spChg chg="add mod">
          <ac:chgData name="Nayak, Bannanje Nitish" userId="S::bnayak@bnl.gov::fd55f425-9116-4774-8e19-1fe7df14992a" providerId="AD" clId="Web-{AE3CA1C8-5860-4F24-1980-73B7EE91E19B}" dt="2024-07-09T12:43:21.887" v="598" actId="20577"/>
          <ac:spMkLst>
            <pc:docMk/>
            <pc:sldMk cId="3840955129" sldId="284"/>
            <ac:spMk id="10" creationId="{CC53C7D7-4138-99B8-C477-FFC3E067753C}"/>
          </ac:spMkLst>
        </pc:spChg>
        <pc:spChg chg="add mod">
          <ac:chgData name="Nayak, Bannanje Nitish" userId="S::bnayak@bnl.gov::fd55f425-9116-4774-8e19-1fe7df14992a" providerId="AD" clId="Web-{AE3CA1C8-5860-4F24-1980-73B7EE91E19B}" dt="2024-07-09T12:43:30.043" v="601" actId="20577"/>
          <ac:spMkLst>
            <pc:docMk/>
            <pc:sldMk cId="3840955129" sldId="284"/>
            <ac:spMk id="11" creationId="{FC73B6F2-7D77-2A1F-8E8B-A87AB9AF37F1}"/>
          </ac:spMkLst>
        </pc:spChg>
        <pc:spChg chg="add del mod">
          <ac:chgData name="Nayak, Bannanje Nitish" userId="S::bnayak@bnl.gov::fd55f425-9116-4774-8e19-1fe7df14992a" providerId="AD" clId="Web-{AE3CA1C8-5860-4F24-1980-73B7EE91E19B}" dt="2024-07-09T12:45:45.250" v="615"/>
          <ac:spMkLst>
            <pc:docMk/>
            <pc:sldMk cId="3840955129" sldId="284"/>
            <ac:spMk id="12" creationId="{A2C561B8-5812-A7D5-82AB-EA85CBE2098D}"/>
          </ac:spMkLst>
        </pc:spChg>
        <pc:spChg chg="add del">
          <ac:chgData name="Nayak, Bannanje Nitish" userId="S::bnayak@bnl.gov::fd55f425-9116-4774-8e19-1fe7df14992a" providerId="AD" clId="Web-{AE3CA1C8-5860-4F24-1980-73B7EE91E19B}" dt="2024-07-09T12:46:43.470" v="617"/>
          <ac:spMkLst>
            <pc:docMk/>
            <pc:sldMk cId="3840955129" sldId="284"/>
            <ac:spMk id="13" creationId="{644FB139-DFC7-BE50-2028-0C967DC74AC7}"/>
          </ac:spMkLst>
        </pc:spChg>
        <pc:spChg chg="add del">
          <ac:chgData name="Nayak, Bannanje Nitish" userId="S::bnayak@bnl.gov::fd55f425-9116-4774-8e19-1fe7df14992a" providerId="AD" clId="Web-{AE3CA1C8-5860-4F24-1980-73B7EE91E19B}" dt="2024-07-09T12:46:48.626" v="619"/>
          <ac:spMkLst>
            <pc:docMk/>
            <pc:sldMk cId="3840955129" sldId="284"/>
            <ac:spMk id="14" creationId="{C5EE26D8-E060-4ECB-F0AB-21757755D373}"/>
          </ac:spMkLst>
        </pc:spChg>
        <pc:spChg chg="add mod">
          <ac:chgData name="Nayak, Bannanje Nitish" userId="S::bnayak@bnl.gov::fd55f425-9116-4774-8e19-1fe7df14992a" providerId="AD" clId="Web-{AE3CA1C8-5860-4F24-1980-73B7EE91E19B}" dt="2024-07-09T12:48:44.206" v="833" actId="1076"/>
          <ac:spMkLst>
            <pc:docMk/>
            <pc:sldMk cId="3840955129" sldId="284"/>
            <ac:spMk id="16" creationId="{75E5C632-9507-30E9-5F61-7CAFBA9EAF73}"/>
          </ac:spMkLst>
        </pc:spChg>
        <pc:picChg chg="add mod ord">
          <ac:chgData name="Nayak, Bannanje Nitish" userId="S::bnayak@bnl.gov::fd55f425-9116-4774-8e19-1fe7df14992a" providerId="AD" clId="Web-{AE3CA1C8-5860-4F24-1980-73B7EE91E19B}" dt="2024-07-09T12:41:49.385" v="531" actId="1076"/>
          <ac:picMkLst>
            <pc:docMk/>
            <pc:sldMk cId="3840955129" sldId="284"/>
            <ac:picMk id="6" creationId="{C51AB1F4-55DC-0A5B-6DF0-28FC46343933}"/>
          </ac:picMkLst>
        </pc:picChg>
        <pc:picChg chg="add mod ord">
          <ac:chgData name="Nayak, Bannanje Nitish" userId="S::bnayak@bnl.gov::fd55f425-9116-4774-8e19-1fe7df14992a" providerId="AD" clId="Web-{AE3CA1C8-5860-4F24-1980-73B7EE91E19B}" dt="2024-07-09T12:41:50.651" v="532" actId="1076"/>
          <ac:picMkLst>
            <pc:docMk/>
            <pc:sldMk cId="3840955129" sldId="284"/>
            <ac:picMk id="7" creationId="{5990F3E9-B631-993C-CE21-FA754BE1BD0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5C337-B3E7-7943-8BF7-83D1B31C0A94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1B6FE-DD38-D649-9693-17F8E3FF51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4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A6A10-548F-ED4A-B142-1D0816155E02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8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C1D84-7AA6-2D46-9F66-B0CF0C3A4B92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9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061-0F24-2E49-BCAC-1BCE48529777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1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9082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30200" y="1393825"/>
            <a:ext cx="11482917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005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61109-11B2-1243-9D0F-17E62C1083DB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7517-9086-4F4E-B1D8-DEC4082AF57A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1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C39D-10F9-F445-AF8F-A602E2BAE4BC}" type="datetime1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2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4595-B56C-274F-8B68-327B557E1819}" type="datetime1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19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CBBC-BA04-D642-9F07-5027F6D8601A}" type="datetime1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E1DD-4A63-5F44-B224-594C393E6635}" type="datetime1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4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211B-6500-B34E-89C5-96BDF6A46A77}" type="datetime1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2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5F04-402F-E94E-86E4-F45F58590F0A}" type="datetime1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44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8B337-4845-1C4E-B863-84DA5ED7041A}" type="datetime1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174AE-3E4E-964A-B9BC-D44BA650C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302529/contributions/5594150/attachments/2725875/4737404/Wiener-SVD%20Unfolding.pptx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rxiv.org/abs/2307.06413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abstract/10.1103/PhysRevLett.131.101802" TargetMode="External"/><Relationship Id="rId2" Type="http://schemas.openxmlformats.org/officeDocument/2006/relationships/hyperlink" Target="http://arxiv.org/abs/2307.0641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s://arxiv.org/pdf/1802.05078" TargetMode="External"/><Relationship Id="rId4" Type="http://schemas.openxmlformats.org/officeDocument/2006/relationships/hyperlink" Target="https://journals.aps.org/prd/abstract/10.1103/PhysRevD.108.053002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indico.cern.ch/event/1302529/contributions/55941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308.01838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102.113012" TargetMode="External"/><Relationship Id="rId2" Type="http://schemas.openxmlformats.org/officeDocument/2006/relationships/hyperlink" Target="https://indico.cern.ch/event/1302529/contributions/5594150/attachments/2725875/4737404/Wiener-SVD%20Unfolding.pptx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hyperlink" Target="https://www.researchgate.net/publication/258643550_Peelle's_Pertinent_Puzzle_and_its_Solution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102.113012" TargetMode="External"/><Relationship Id="rId2" Type="http://schemas.openxmlformats.org/officeDocument/2006/relationships/hyperlink" Target="https://indico.cern.ch/event/1302529/contributions/5594150/attachments/2725875/4737404/Wiener-SVD%20Unfolding.pptx" TargetMode="Externa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302529/contributions/5594150/attachments/2725875/4737404/Wiener-SVD%20Unfolding.ppt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y.bnl.gov/~nitish/uboone/xsec/nuisinputs/" TargetMode="External"/><Relationship Id="rId2" Type="http://schemas.openxmlformats.org/officeDocument/2006/relationships/hyperlink" Target="https://hub.docker.com/layers/nuisancemc/nuisance/Q2-2024/images/sha256-145a92ae8a6d89b646788a1f980fd6778c8a14bf91adef860cd26c521f8fbfc0?context=explor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2402.19281" TargetMode="External"/><Relationship Id="rId5" Type="http://schemas.openxmlformats.org/officeDocument/2006/relationships/hyperlink" Target="https://arxiv.org/abs/2402.19216" TargetMode="External"/><Relationship Id="rId4" Type="http://schemas.openxmlformats.org/officeDocument/2006/relationships/hyperlink" Target="https://www.phy.bnl.gov/~nitish/talks/nuisance.html#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0294A-9548-B5A7-DA83-CAEA3F9722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Goals of Tuning/Systematics Working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1CCA5-7FA8-FE15-A4E6-775148A45B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Afro, Luke, and Xin</a:t>
            </a:r>
          </a:p>
          <a:p>
            <a:r>
              <a:rPr lang="en-US">
                <a:solidFill>
                  <a:schemeClr val="tx1"/>
                </a:solidFill>
              </a:rPr>
              <a:t>For the working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5C4FF-3AB3-C28F-BBBC-2553AF381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8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66BB-5533-1E13-4493-D3158C86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SBN/DUNE Tune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D8F20-EC7A-5880-DC26-E5C24F1C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4047"/>
            <a:ext cx="10972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Used the ones with the greatest impact to perform a fit to T2K CC0π data (first one parameter at a time) and demonstrated the impact on the T2K CC0π and </a:t>
            </a:r>
            <a:r>
              <a:rPr lang="en-US" err="1">
                <a:cs typeface="Calibri"/>
              </a:rPr>
              <a:t>MicroBooNE</a:t>
            </a:r>
            <a:r>
              <a:rPr lang="en-US">
                <a:cs typeface="Calibri"/>
              </a:rPr>
              <a:t> CC1p0π data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BF2DD-9DE8-0865-9CCD-76ABCBF2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ED67D-47B5-0905-87BD-13E03F53D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143" y="3021155"/>
            <a:ext cx="5681973" cy="38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29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66BB-5533-1E13-4493-D3158C86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SBN/DUNE Tune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D8F20-EC7A-5880-DC26-E5C24F1C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1164774"/>
            <a:ext cx="12031682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Then we combined all of them and we already have issues with the PPP puzzle :D </a:t>
            </a:r>
          </a:p>
          <a:p>
            <a:r>
              <a:rPr lang="en-US">
                <a:cs typeface="Calibri"/>
              </a:rPr>
              <a:t>Ideas are welcome over the course of the week (</a:t>
            </a:r>
            <a:r>
              <a:rPr lang="en-US" err="1">
                <a:cs typeface="Calibri"/>
              </a:rPr>
              <a:t>eg</a:t>
            </a:r>
            <a:r>
              <a:rPr lang="en-US">
                <a:cs typeface="Calibri"/>
              </a:rPr>
              <a:t> diff T2K sample)!</a:t>
            </a:r>
          </a:p>
          <a:p>
            <a:r>
              <a:rPr lang="en-US">
                <a:cs typeface="Calibri"/>
              </a:rPr>
              <a:t>Planning on exploring reweighting between different MEC models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BF2DD-9DE8-0865-9CCD-76ABCBF2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B220F1-EDE3-A08E-1D13-4A659EEE2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367" y="3430978"/>
            <a:ext cx="4789343" cy="330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6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77CC-F72E-8500-3690-95579847F8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July 8</a:t>
            </a:r>
            <a:r>
              <a:rPr lang="en-US" baseline="30000"/>
              <a:t>th </a:t>
            </a:r>
            <a:r>
              <a:rPr lang="en-US"/>
              <a:t>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FC41C-ED1C-3148-E156-2068D1C0B3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Xs</a:t>
            </a:r>
            <a:r>
              <a:rPr lang="en-US"/>
              <a:t>/sys working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3FD59-0D0E-C6EB-367A-2905A913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00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B82ED-17BB-D624-33D0-792A9507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63013E-B1A4-CE5F-25AA-BA98D33D8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Input </a:t>
            </a:r>
            <a:r>
              <a:rPr lang="en-US" err="1"/>
              <a:t>Xs</a:t>
            </a:r>
            <a:r>
              <a:rPr lang="en-US"/>
              <a:t> Data and Model Fitting …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CB644D-FE5F-8DAF-71C5-51EF4C78BC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FF0000"/>
                </a:solidFill>
              </a:rPr>
              <a:t>1D inclusive is available (not found)</a:t>
            </a:r>
          </a:p>
          <a:p>
            <a:r>
              <a:rPr lang="en-US">
                <a:solidFill>
                  <a:srgbClr val="0070C0"/>
                </a:solidFill>
              </a:rPr>
              <a:t>3D becomes available</a:t>
            </a:r>
          </a:p>
          <a:p>
            <a:r>
              <a:rPr lang="en-US">
                <a:solidFill>
                  <a:srgbClr val="0070C0"/>
                </a:solidFill>
              </a:rPr>
              <a:t>3D hadron done (</a:t>
            </a:r>
            <a:r>
              <a:rPr lang="en-US">
                <a:solidFill>
                  <a:srgbClr val="C00000"/>
                </a:solidFill>
              </a:rPr>
              <a:t>slight missing some functionalities</a:t>
            </a:r>
            <a:r>
              <a:rPr lang="en-US">
                <a:solidFill>
                  <a:srgbClr val="0070C0"/>
                </a:solidFill>
              </a:rPr>
              <a:t>)</a:t>
            </a:r>
          </a:p>
          <a:p>
            <a:endParaRPr lang="en-US"/>
          </a:p>
          <a:p>
            <a:r>
              <a:rPr lang="en-US"/>
              <a:t>T2K 0pi data can be used …</a:t>
            </a:r>
          </a:p>
          <a:p>
            <a:pPr lvl="1"/>
            <a:r>
              <a:rPr lang="en-US"/>
              <a:t>TBD </a:t>
            </a:r>
          </a:p>
          <a:p>
            <a:r>
              <a:rPr lang="en-US"/>
              <a:t>Single proton, </a:t>
            </a:r>
            <a:r>
              <a:rPr lang="en-US" err="1"/>
              <a:t>Nproton</a:t>
            </a:r>
            <a:r>
              <a:rPr lang="en-US"/>
              <a:t> … </a:t>
            </a:r>
          </a:p>
          <a:p>
            <a:pPr lvl="1"/>
            <a:r>
              <a:rPr lang="en-US"/>
              <a:t>TBD</a:t>
            </a:r>
          </a:p>
          <a:p>
            <a:endParaRPr lang="en-US"/>
          </a:p>
          <a:p>
            <a:r>
              <a:rPr lang="en-US"/>
              <a:t>Validation: Comparison of chi2 with paper </a:t>
            </a:r>
            <a:r>
              <a:rPr lang="en-US">
                <a:sym typeface="Wingdings" pitchFamily="2" charset="2"/>
              </a:rPr>
              <a:t>  tomorrow morning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68A785-4237-A3DE-EA3D-C5945C281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Covariance Matrix Formalism 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C25DA96-A3C3-B418-BA30-E55B7A38F4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0070C0"/>
                </a:solidFill>
              </a:rPr>
              <a:t>Shape vs. total covariance matrix … </a:t>
            </a: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Going through the formula in understanding …</a:t>
            </a: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Nuisance</a:t>
            </a:r>
          </a:p>
          <a:p>
            <a:r>
              <a:rPr lang="en-US">
                <a:solidFill>
                  <a:srgbClr val="0070C0"/>
                </a:solidFill>
              </a:rPr>
              <a:t>Norm vs. Shape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E0E4D-96F7-CE9B-1231-4B74F182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5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0701-B2D6-EF9E-64D0-FD6F0AA24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352F-4EA1-B218-7444-D336779B9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Alternative knobs 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0DBDB-95F3-2D2B-23C9-E434BF26FB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Identify the relevant knobs within GENIE that we should include and vary</a:t>
            </a:r>
          </a:p>
          <a:p>
            <a:r>
              <a:rPr lang="en-US"/>
              <a:t>A and B, randomize the A, B knobs to generate 1000 universe</a:t>
            </a:r>
          </a:p>
          <a:p>
            <a:r>
              <a:rPr lang="en-US"/>
              <a:t>Construct a covariance matrix (N + 2) dimension</a:t>
            </a:r>
          </a:p>
          <a:p>
            <a:pPr lvl="1"/>
            <a:r>
              <a:rPr lang="en-US"/>
              <a:t>N: T2K reported </a:t>
            </a:r>
            <a:r>
              <a:rPr lang="en-US" err="1"/>
              <a:t>Cov</a:t>
            </a:r>
            <a:r>
              <a:rPr lang="en-US"/>
              <a:t> </a:t>
            </a:r>
          </a:p>
          <a:p>
            <a:pPr lvl="1"/>
            <a:r>
              <a:rPr lang="en-US"/>
              <a:t>N: also have a model part of covariance matrix</a:t>
            </a:r>
          </a:p>
          <a:p>
            <a:r>
              <a:rPr lang="en-US"/>
              <a:t>Let’s say B is additional knob, </a:t>
            </a:r>
            <a:r>
              <a:rPr lang="en-US">
                <a:sym typeface="Wingdings" pitchFamily="2" charset="2"/>
              </a:rPr>
              <a:t> (N + 1) dimension</a:t>
            </a:r>
          </a:p>
          <a:p>
            <a:r>
              <a:rPr lang="en-US" err="1">
                <a:sym typeface="Wingdings" pitchFamily="2" charset="2"/>
              </a:rPr>
              <a:t>A^hat</a:t>
            </a:r>
            <a:r>
              <a:rPr lang="en-US">
                <a:sym typeface="Wingdings" pitchFamily="2" charset="2"/>
              </a:rPr>
              <a:t> = </a:t>
            </a:r>
          </a:p>
          <a:p>
            <a:r>
              <a:rPr lang="en-US">
                <a:sym typeface="Wingdings" pitchFamily="2" charset="2"/>
              </a:rPr>
              <a:t>T = (M-P)^2/(</a:t>
            </a:r>
            <a:r>
              <a:rPr lang="en-US" err="1">
                <a:sym typeface="Wingdings" pitchFamily="2" charset="2"/>
              </a:rPr>
              <a:t>Cov_M+Cov_P</a:t>
            </a:r>
            <a:r>
              <a:rPr lang="en-US">
                <a:sym typeface="Wingdings" pitchFamily="2" charset="2"/>
              </a:rPr>
              <a:t>)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1780D0-0336-9C90-6B20-881142330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Alternative Event Generator in Fitting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69AA6C-F0B0-6611-06C2-E5FDAFB471E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err="1"/>
              <a:t>NuWro</a:t>
            </a:r>
            <a:r>
              <a:rPr lang="en-US"/>
              <a:t> (Names?)</a:t>
            </a:r>
          </a:p>
          <a:p>
            <a:pPr lvl="1"/>
            <a:r>
              <a:rPr lang="en-US"/>
              <a:t>Regenerate … </a:t>
            </a:r>
          </a:p>
          <a:p>
            <a:r>
              <a:rPr lang="en-US" err="1"/>
              <a:t>Neut</a:t>
            </a:r>
            <a:r>
              <a:rPr lang="en-US"/>
              <a:t> … (knobs ) </a:t>
            </a:r>
          </a:p>
          <a:p>
            <a:endParaRPr lang="en-US"/>
          </a:p>
          <a:p>
            <a:r>
              <a:rPr lang="en-US"/>
              <a:t>Some </a:t>
            </a:r>
            <a:r>
              <a:rPr lang="en-US" err="1"/>
              <a:t>neut</a:t>
            </a:r>
            <a:r>
              <a:rPr lang="en-US"/>
              <a:t> files are </a:t>
            </a:r>
            <a:r>
              <a:rPr lang="en-US" err="1"/>
              <a:t>avable</a:t>
            </a:r>
            <a:r>
              <a:rPr lang="en-US"/>
              <a:t> (1M events)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CC615-7202-922F-0B69-33303A9B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63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56E69-7DD1-9FBC-989A-48E8C0556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Norm vs. Shape Covariance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C5859-AD55-9AF6-8E6C-799E905B6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M. </a:t>
            </a:r>
            <a:r>
              <a:rPr lang="en-US" err="1"/>
              <a:t>Shaevitz</a:t>
            </a:r>
            <a:r>
              <a:rPr lang="en-US"/>
              <a:t> technote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D44DA-88D8-1923-9728-BD4F15D7E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Derivation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BA3A735-8F7A-0D1B-D901-59329E314C23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193369" y="2174874"/>
                <a:ext cx="5852857" cy="433525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𝑠h𝑎𝑝𝑒</m:t>
                        </m:r>
                      </m:sup>
                    </m:sSubSup>
                  </m:oMath>
                </a14:m>
                <a:r>
                  <a:rPr lang="en-US"/>
                  <a:t> is obtained by looking at covariance matrix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…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𝑛𝑜𝑟𝑚</m:t>
                        </m:r>
                      </m:sup>
                    </m:sSubSup>
                  </m:oMath>
                </a14:m>
                <a:r>
                  <a:rPr lang="en-US"/>
                  <a:t> is obtained by looking at covariance matrix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The rest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𝑚𝑖𝑥𝑒𝑑</m:t>
                        </m:r>
                      </m:sup>
                    </m:sSubSup>
                  </m:oMath>
                </a14:m>
                <a:r>
                  <a:rPr lang="en-US"/>
                  <a:t> is a mixture of shape and norm</a:t>
                </a:r>
              </a:p>
              <a:p>
                <a:endParaRPr lang="en-US"/>
              </a:p>
              <a:p>
                <a:r>
                  <a:rPr lang="en-US" b="1"/>
                  <a:t>Note, there is no recipe in how one would use these individual covariance matrix …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BA3A735-8F7A-0D1B-D901-59329E314C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193369" y="2174874"/>
                <a:ext cx="5852857" cy="4335255"/>
              </a:xfrm>
              <a:blipFill>
                <a:blip r:embed="rId2"/>
                <a:stretch>
                  <a:fillRect l="-1458" r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58A5B-84CE-5238-68CE-47A90C94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15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4220A9-4417-4A76-F634-34E1830AF4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0514" y="3369623"/>
            <a:ext cx="5386388" cy="29867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DAAF22-6406-7D3F-AB3D-04D7F3A68996}"/>
                  </a:ext>
                </a:extLst>
              </p:cNvPr>
              <p:cNvSpPr txBox="1"/>
              <p:nvPr/>
            </p:nvSpPr>
            <p:spPr>
              <a:xfrm>
                <a:off x="327991" y="2286000"/>
                <a:ext cx="5049079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/>
                  <a:t>Measurement vector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b="0"/>
              </a:p>
              <a:p>
                <a:r>
                  <a:rPr lang="en-US"/>
                  <a:t>Covariance matrix.     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DAAF22-6406-7D3F-AB3D-04D7F3A68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91" y="2286000"/>
                <a:ext cx="5049079" cy="668645"/>
              </a:xfrm>
              <a:prstGeom prst="rect">
                <a:avLst/>
              </a:prstGeom>
              <a:blipFill>
                <a:blip r:embed="rId4"/>
                <a:stretch>
                  <a:fillRect l="-1087" t="-454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738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8E6D-33FF-AFB1-F18B-7898028E2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011"/>
            <a:ext cx="10972800" cy="1143000"/>
          </a:xfrm>
        </p:spPr>
        <p:txBody>
          <a:bodyPr/>
          <a:lstStyle/>
          <a:p>
            <a:r>
              <a:rPr lang="en-US"/>
              <a:t>Norm vs. Shape Covariance Matrix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24F67-D890-971B-F211-6FE281FEC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0F7B9-101B-F872-C544-E9EE9DFA97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E16E9E-903A-4673-230B-D8EF93589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4A9A33-A34B-F20C-FED6-77200CC248C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28C13-1ACB-3746-5D2B-5BC3D63E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EB98CD-741C-4DEA-F94B-81100D090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26" y="1133989"/>
            <a:ext cx="10134600" cy="55874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1C1D2C-2BFC-CBD5-6D22-90D7293A63E7}"/>
              </a:ext>
            </a:extLst>
          </p:cNvPr>
          <p:cNvSpPr txBox="1"/>
          <p:nvPr/>
        </p:nvSpPr>
        <p:spPr>
          <a:xfrm>
            <a:off x="8887885" y="2773017"/>
            <a:ext cx="145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New basis: C</a:t>
            </a:r>
          </a:p>
        </p:txBody>
      </p:sp>
    </p:spTree>
    <p:extLst>
      <p:ext uri="{BB962C8B-B14F-4D97-AF65-F5344CB8AC3E}">
        <p14:creationId xmlns:p14="http://schemas.microsoft.com/office/powerpoint/2010/main" val="38525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785B8-F285-425E-D963-2EE975CC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Derivation from arXiv:2308.01838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8689A-42CE-0CF9-96AF-15AAE39D2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686EDF-A145-7099-02EB-1B3A3A0C1F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5CBF53-3483-3868-5396-8F6A445B3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AFA4D-CB65-7CA0-4EF4-50223CB7C65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41FEA-5FB2-DEAB-1194-77AD7784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EC8B96-F4CD-C3B0-8DD4-A9E50140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1" y="1779961"/>
            <a:ext cx="11124578" cy="4576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F3C8EC-3DB4-D95E-98BC-27C5D0F23CA2}"/>
              </a:ext>
            </a:extLst>
          </p:cNvPr>
          <p:cNvSpPr txBox="1"/>
          <p:nvPr/>
        </p:nvSpPr>
        <p:spPr>
          <a:xfrm>
            <a:off x="6117482" y="3596521"/>
            <a:ext cx="89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+</a:t>
            </a:r>
            <a:r>
              <a:rPr lang="en-US"/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E04AF8-F7A7-A606-C676-12A20A21B86E}"/>
              </a:ext>
            </a:extLst>
          </p:cNvPr>
          <p:cNvCxnSpPr/>
          <p:nvPr/>
        </p:nvCxnSpPr>
        <p:spPr>
          <a:xfrm flipH="1">
            <a:off x="6155425" y="3965853"/>
            <a:ext cx="75887" cy="5067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661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8D837-3EF6-96C3-F11F-736AC59A4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D9C4D-52E8-252E-CF88-4800D57CB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Jacobian transformation on the covariance matrix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0E2FFB-133E-47DC-C3BC-7AE9409A58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" y="3103445"/>
            <a:ext cx="5386388" cy="209414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6F00B6-96D3-9743-DC9D-C032940C0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Mathematica derivation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29AF23-0668-50EF-9F9F-D1B00CF4E2D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66503" y="2587627"/>
            <a:ext cx="4642763" cy="395128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1AE10-F377-4697-5944-C90B7CD5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52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FAD46-215A-2281-F291-D3D6B2506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B15E3-E99F-930F-BDE9-3F965FE0E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28FFDB-8C72-AF86-AF63-95B381380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Mathematical derivation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EE63DD-F671-7C09-3BB6-3115321112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29362" y="2331712"/>
            <a:ext cx="5389562" cy="386780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C5892-595F-2757-E628-F3C892BB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02D0D8-5B6B-EA7B-81E4-86637A96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99" y="1417638"/>
            <a:ext cx="5697601" cy="2343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A8C6EA-3D5C-F421-9EF5-DFE3F33D981F}"/>
              </a:ext>
            </a:extLst>
          </p:cNvPr>
          <p:cNvSpPr txBox="1"/>
          <p:nvPr/>
        </p:nvSpPr>
        <p:spPr>
          <a:xfrm>
            <a:off x="3362666" y="2207137"/>
            <a:ext cx="45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+</a:t>
            </a:r>
            <a:r>
              <a:rPr lang="en-US"/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A9B31B-94B0-21EB-90C1-2C20707D06CC}"/>
              </a:ext>
            </a:extLst>
          </p:cNvPr>
          <p:cNvCxnSpPr>
            <a:cxnSpLocks/>
          </p:cNvCxnSpPr>
          <p:nvPr/>
        </p:nvCxnSpPr>
        <p:spPr>
          <a:xfrm flipH="1">
            <a:off x="3303058" y="2454442"/>
            <a:ext cx="162037" cy="360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4699A1-9E82-07A5-1CEC-01B5DC497B33}"/>
                  </a:ext>
                </a:extLst>
              </p:cNvPr>
              <p:cNvSpPr txBox="1"/>
              <p:nvPr/>
            </p:nvSpPr>
            <p:spPr>
              <a:xfrm>
                <a:off x="0" y="3761498"/>
                <a:ext cx="66294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/>
                  <a:t>Take M11 part of the top matrix, we have</a:t>
                </a:r>
                <a:br>
                  <a:rPr lang="en-US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b="0" i="1">
                  <a:latin typeface="Cambria Math" panose="02040503050406030204" pitchFamily="18" charset="0"/>
                </a:endParaRPr>
              </a:p>
              <a:p>
                <a:endParaRPr lang="en-US" i="1">
                  <a:latin typeface="Cambria Math" panose="02040503050406030204" pitchFamily="18" charset="0"/>
                </a:endParaRPr>
              </a:p>
              <a:p>
                <a:r>
                  <a:rPr lang="en-US">
                    <a:latin typeface="Cambria Math" panose="02040503050406030204" pitchFamily="18" charset="0"/>
                  </a:rPr>
                  <a:t>Take M22 part of the top matrix, we have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22 </m:t>
                    </m:r>
                  </m:oMath>
                </a14:m>
                <a:r>
                  <a:rPr lang="en-US"/>
                  <a:t> </a:t>
                </a:r>
              </a:p>
              <a:p>
                <a:r>
                  <a:rPr lang="en-US"/>
                  <a:t>…</a:t>
                </a:r>
              </a:p>
              <a:p>
                <a:endParaRPr lang="en-US"/>
              </a:p>
              <a:p>
                <a:r>
                  <a:rPr lang="en-US"/>
                  <a:t>We obtain equivalent results between the two only with the “+” sign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4699A1-9E82-07A5-1CEC-01B5DC497B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61498"/>
                <a:ext cx="6629400" cy="2308324"/>
              </a:xfrm>
              <a:prstGeom prst="rect">
                <a:avLst/>
              </a:prstGeom>
              <a:blipFill>
                <a:blip r:embed="rId4"/>
                <a:stretch>
                  <a:fillRect l="-735" t="-1319" b="-3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850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97AC6-C46A-7D26-CFDE-77F3A547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58887-29E3-02BE-047E-D41D92450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Investigation of the so-called “</a:t>
            </a:r>
            <a:r>
              <a:rPr lang="en-US" err="1">
                <a:effectLst/>
                <a:latin typeface="Helvetica" pitchFamily="2" charset="0"/>
              </a:rPr>
              <a:t>Peelle’s</a:t>
            </a:r>
            <a:r>
              <a:rPr lang="en-US">
                <a:effectLst/>
                <a:latin typeface="Helvetica" pitchFamily="2" charset="0"/>
              </a:rPr>
              <a:t> </a:t>
            </a:r>
            <a:r>
              <a:rPr lang="en-US">
                <a:latin typeface="Helvetica" pitchFamily="2" charset="0"/>
              </a:rPr>
              <a:t>P</a:t>
            </a:r>
            <a:r>
              <a:rPr lang="en-US">
                <a:effectLst/>
                <a:latin typeface="Helvetica" pitchFamily="2" charset="0"/>
              </a:rPr>
              <a:t>ertinent Puzzle</a:t>
            </a:r>
            <a:r>
              <a:rPr lang="en-US"/>
              <a:t>” in fitting </a:t>
            </a:r>
            <a:r>
              <a:rPr lang="en-US" err="1"/>
              <a:t>Xs</a:t>
            </a:r>
            <a:r>
              <a:rPr lang="en-US"/>
              <a:t> data</a:t>
            </a:r>
          </a:p>
          <a:p>
            <a:endParaRPr lang="en-US"/>
          </a:p>
          <a:p>
            <a:r>
              <a:rPr lang="en-US"/>
              <a:t>Initiating the effort to tune </a:t>
            </a:r>
            <a:r>
              <a:rPr lang="en-US" err="1"/>
              <a:t>Xs</a:t>
            </a:r>
            <a:r>
              <a:rPr lang="en-US"/>
              <a:t> model for SBN and DUNE</a:t>
            </a:r>
          </a:p>
          <a:p>
            <a:endParaRPr lang="en-US"/>
          </a:p>
          <a:p>
            <a:r>
              <a:rPr lang="en-US"/>
              <a:t>Comparison of different </a:t>
            </a:r>
            <a:r>
              <a:rPr lang="en-US" err="1"/>
              <a:t>Xs</a:t>
            </a:r>
            <a:r>
              <a:rPr lang="en-US"/>
              <a:t> model tunes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DA374-32C0-AF78-DF1B-318A56A7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27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28F1-7291-77F7-05A9-F8B16E6D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Checking of the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65842-AEBD-3A7D-9492-0F51C24F1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/>
          <a:lstStyle/>
          <a:p>
            <a:r>
              <a:rPr lang="en-US"/>
              <a:t>From paper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50B06-673D-EB93-E48A-6002FDEC0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1661" y="5412830"/>
            <a:ext cx="5928037" cy="1170533"/>
          </a:xfrm>
        </p:spPr>
        <p:txBody>
          <a:bodyPr/>
          <a:lstStyle/>
          <a:p>
            <a:r>
              <a:rPr lang="en-US"/>
              <a:t>There is a typo in the code and paper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A7E038-D9F8-1340-224F-D9F5B78E1C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From Afro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C8EF6B-7C60-B3EF-08C0-4890E2AEEA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45989" y="2174875"/>
            <a:ext cx="4683259" cy="395128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A6F2E-3623-7252-18B2-476033FA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739BFE-E1DA-3288-334F-4ABDF9F80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4" y="2979027"/>
            <a:ext cx="5697601" cy="2343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63E26-6E4B-E01B-6118-B6803486BCF2}"/>
              </a:ext>
            </a:extLst>
          </p:cNvPr>
          <p:cNvSpPr txBox="1"/>
          <p:nvPr/>
        </p:nvSpPr>
        <p:spPr>
          <a:xfrm>
            <a:off x="3459501" y="3768526"/>
            <a:ext cx="45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+</a:t>
            </a:r>
            <a:r>
              <a:rPr lang="en-US"/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975059-B17B-5DC4-E68A-825E6131B64E}"/>
              </a:ext>
            </a:extLst>
          </p:cNvPr>
          <p:cNvCxnSpPr>
            <a:cxnSpLocks/>
          </p:cNvCxnSpPr>
          <p:nvPr/>
        </p:nvCxnSpPr>
        <p:spPr>
          <a:xfrm flipH="1">
            <a:off x="3399893" y="4015831"/>
            <a:ext cx="162037" cy="360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260DE2-E794-4D5D-8DFD-53E1BAA4408F}"/>
              </a:ext>
            </a:extLst>
          </p:cNvPr>
          <p:cNvSpPr txBox="1"/>
          <p:nvPr/>
        </p:nvSpPr>
        <p:spPr>
          <a:xfrm flipH="1">
            <a:off x="9795424" y="6339305"/>
            <a:ext cx="398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+</a:t>
            </a:r>
            <a:r>
              <a:rPr lang="en-US"/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5963C0-6136-82D4-98E1-0AEA18F451FD}"/>
              </a:ext>
            </a:extLst>
          </p:cNvPr>
          <p:cNvCxnSpPr>
            <a:cxnSpLocks/>
          </p:cNvCxnSpPr>
          <p:nvPr/>
        </p:nvCxnSpPr>
        <p:spPr>
          <a:xfrm flipV="1">
            <a:off x="9938084" y="5715000"/>
            <a:ext cx="132348" cy="6413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49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E2BA-A399-F92E-B24B-0B2DECE9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Let’s understand the transformation in </a:t>
            </a:r>
            <a:br>
              <a:rPr lang="en-US"/>
            </a:br>
            <a:r>
              <a:rPr lang="en-US"/>
              <a:t>a simple Case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262C6-5B63-145B-E9A7-18F8FC2A0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Case Study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F8F3040-D825-8524-7AD5-6728C133B14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600" y="2174875"/>
                <a:ext cx="5386917" cy="4298114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Let’s assume </a:t>
                </a:r>
              </a:p>
              <a:p>
                <a:pPr lvl="1"/>
                <a:r>
                  <a:rPr lang="en-US"/>
                  <a:t>Mean (4,4)</a:t>
                </a:r>
              </a:p>
              <a:p>
                <a:pPr lvl="1"/>
                <a:r>
                  <a:rPr lang="en-US"/>
                  <a:t>Covariance matrix {{0.4,0.2},{0.2,0.4}}</a:t>
                </a:r>
              </a:p>
              <a:p>
                <a:r>
                  <a:rPr lang="en-US"/>
                  <a:t>Based on the formula, after transformation, we have </a:t>
                </a:r>
              </a:p>
              <a:p>
                <a:pPr lvl="1"/>
                <a:r>
                  <a:rPr lang="en-US"/>
                  <a:t>Mean (0.5,8)</a:t>
                </a:r>
              </a:p>
              <a:p>
                <a:pPr lvl="1"/>
                <a:r>
                  <a:rPr lang="en-US"/>
                  <a:t>Covariance matrix {{0.0015625,0},{0,1.2}}</a:t>
                </a:r>
              </a:p>
              <a:p>
                <a:r>
                  <a:rPr lang="en-US"/>
                  <a:t>With the wrong sign, the covariance matrix is not positively definite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8F8F3040-D825-8524-7AD5-6728C133B1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600" y="2174875"/>
                <a:ext cx="5386917" cy="4298114"/>
              </a:xfrm>
              <a:blipFill>
                <a:blip r:embed="rId2"/>
                <a:stretch>
                  <a:fillRect l="-1471" b="-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7D489-2033-F2CB-A049-95AD85A32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5400" y="1853804"/>
            <a:ext cx="5389033" cy="3951288"/>
          </a:xfrm>
        </p:spPr>
        <p:txBody>
          <a:bodyPr>
            <a:normAutofit/>
          </a:bodyPr>
          <a:lstStyle/>
          <a:p>
            <a:r>
              <a:rPr lang="en-US"/>
              <a:t>Comparison of the covariance matrix before and after the transformation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2EFB7-E73A-37CB-9E53-64F239D4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E838A5-DCA2-B338-002D-62B91E5D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416" y="2983729"/>
            <a:ext cx="6219000" cy="29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08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58E57-0C08-6852-31DB-36C9B437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Correlations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A8961-CE5F-9941-773F-9AA1D44E4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89571-E964-0EE2-09D9-063C9DA08E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867F4-CCD0-69FB-0B81-5896AD42D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5D00D-C605-E84A-C31A-05043D02BCA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0F488-5F6D-D3BB-75F0-316C8C44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84A79-588D-B14B-7374-FECD6E6F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58" y="1847892"/>
            <a:ext cx="11914484" cy="45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4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77CC-F72E-8500-3690-95579847F8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July 9</a:t>
            </a:r>
            <a:r>
              <a:rPr lang="en-US" baseline="30000"/>
              <a:t>th </a:t>
            </a:r>
            <a:r>
              <a:rPr lang="en-US"/>
              <a:t>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FC41C-ED1C-3148-E156-2068D1C0B3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Xs</a:t>
            </a:r>
            <a:r>
              <a:rPr lang="en-US"/>
              <a:t>/sys working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3FD59-0D0E-C6EB-367A-2905A913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47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B82ED-17BB-D624-33D0-792A95074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63013E-B1A4-CE5F-25AA-BA98D33D8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Input </a:t>
            </a:r>
            <a:r>
              <a:rPr lang="en-US" err="1"/>
              <a:t>Xs</a:t>
            </a:r>
            <a:r>
              <a:rPr lang="en-US"/>
              <a:t> Data and Model Fitting …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CB644D-FE5F-8DAF-71C5-51EF4C78B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410184" cy="443989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>
                <a:solidFill>
                  <a:srgbClr val="FF0000"/>
                </a:solidFill>
              </a:rPr>
              <a:t>1D inclusive is not yet implement (will be done)</a:t>
            </a:r>
          </a:p>
          <a:p>
            <a:r>
              <a:rPr lang="en-US">
                <a:solidFill>
                  <a:srgbClr val="0070C0"/>
                </a:solidFill>
              </a:rPr>
              <a:t>3D inclusive becomes available in Nuisance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r>
              <a:rPr lang="en-US">
                <a:solidFill>
                  <a:srgbClr val="0070C0"/>
                </a:solidFill>
              </a:rPr>
              <a:t>3D hadron is also done (</a:t>
            </a:r>
            <a:r>
              <a:rPr lang="en-US">
                <a:solidFill>
                  <a:srgbClr val="C00000"/>
                </a:solidFill>
              </a:rPr>
              <a:t>slight missing some functionalities - "block-wise" combination</a:t>
            </a:r>
            <a:r>
              <a:rPr lang="en-US">
                <a:solidFill>
                  <a:srgbClr val="0070C0"/>
                </a:solidFill>
              </a:rPr>
              <a:t>)</a:t>
            </a:r>
            <a:endParaRPr lang="en-US">
              <a:solidFill>
                <a:srgbClr val="0070C0"/>
              </a:solidFill>
              <a:cs typeface="Calibri"/>
            </a:endParaRPr>
          </a:p>
          <a:p>
            <a:endParaRPr lang="en-US"/>
          </a:p>
          <a:p>
            <a:r>
              <a:rPr lang="en-US"/>
              <a:t>T2K 0pi data can be used …</a:t>
            </a:r>
          </a:p>
          <a:p>
            <a:pPr lvl="1"/>
            <a:r>
              <a:rPr lang="en-US"/>
              <a:t>TBD </a:t>
            </a:r>
          </a:p>
          <a:p>
            <a:r>
              <a:rPr lang="en-US"/>
              <a:t>Single proton, </a:t>
            </a:r>
            <a:r>
              <a:rPr lang="en-US" err="1"/>
              <a:t>Nproton</a:t>
            </a:r>
            <a:r>
              <a:rPr lang="en-US"/>
              <a:t> … </a:t>
            </a:r>
          </a:p>
          <a:p>
            <a:pPr lvl="1"/>
            <a:r>
              <a:rPr lang="en-US"/>
              <a:t>TBD</a:t>
            </a:r>
          </a:p>
          <a:p>
            <a:endParaRPr lang="en-US"/>
          </a:p>
          <a:p>
            <a:r>
              <a:rPr lang="en-US"/>
              <a:t>Validation: Comparison of chi2 with paper 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solidFill>
                  <a:srgbClr val="00B050"/>
                </a:solidFill>
                <a:sym typeface="Wingdings" pitchFamily="2" charset="2"/>
              </a:rPr>
              <a:t>Done for 3D inclusive</a:t>
            </a:r>
            <a:r>
              <a:rPr lang="en-US">
                <a:sym typeface="Wingdings" pitchFamily="2" charset="2"/>
              </a:rPr>
              <a:t>, </a:t>
            </a:r>
            <a:r>
              <a:rPr lang="en-US">
                <a:solidFill>
                  <a:srgbClr val="92D050"/>
                </a:solidFill>
                <a:sym typeface="Wingdings" pitchFamily="2" charset="2"/>
              </a:rPr>
              <a:t>mostly done for 3D hadron</a:t>
            </a:r>
            <a:endParaRPr lang="en-US">
              <a:solidFill>
                <a:srgbClr val="92D050"/>
              </a:solidFill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C68A785-4237-A3DE-EA3D-C5945C281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Covariance Matrix Formalism 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C25DA96-A3C3-B418-BA30-E55B7A38F44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>
                <a:solidFill>
                  <a:srgbClr val="0070C0"/>
                </a:solidFill>
              </a:rPr>
              <a:t>Shape vs. total covariance matrix … </a:t>
            </a: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Going through the formula in understanding …</a:t>
            </a: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Nuisance</a:t>
            </a:r>
          </a:p>
          <a:p>
            <a:r>
              <a:rPr lang="en-US">
                <a:solidFill>
                  <a:srgbClr val="0070C0"/>
                </a:solidFill>
              </a:rPr>
              <a:t>Norm vs. Shape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E0E4D-96F7-CE9B-1231-4B74F182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8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E4A2-F9AF-798E-8DD2-E02EE858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A Case Study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F65B742-3795-F616-B71A-27BD8C5A67D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678230"/>
                <a:ext cx="6186353" cy="566897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err="1"/>
                  <a:t>Xs</a:t>
                </a:r>
                <a:r>
                  <a:rPr lang="en-US"/>
                  <a:t> Input:</a:t>
                </a:r>
              </a:p>
              <a:p>
                <a:pPr lvl="1"/>
                <a:r>
                  <a:rPr lang="en-US" err="1"/>
                  <a:t>MicroBooNE</a:t>
                </a:r>
                <a:r>
                  <a:rPr lang="en-US"/>
                  <a:t> inclusive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/>
                  <a:t>CC </a:t>
                </a:r>
                <a:r>
                  <a:rPr lang="en-US" err="1"/>
                  <a:t>Xs</a:t>
                </a:r>
                <a:r>
                  <a:rPr lang="en-US"/>
                  <a:t> results</a:t>
                </a:r>
              </a:p>
              <a:p>
                <a:r>
                  <a:rPr lang="en-US" err="1"/>
                  <a:t>Xs</a:t>
                </a:r>
                <a:r>
                  <a:rPr lang="en-US"/>
                  <a:t> Models:</a:t>
                </a:r>
              </a:p>
              <a:p>
                <a:pPr lvl="1"/>
                <a:r>
                  <a:rPr lang="en-US"/>
                  <a:t>GENIE </a:t>
                </a:r>
                <a:r>
                  <a:rPr lang="en-US" err="1"/>
                  <a:t>Xs</a:t>
                </a:r>
                <a:r>
                  <a:rPr lang="en-US"/>
                  <a:t> model </a:t>
                </a:r>
              </a:p>
              <a:p>
                <a:pPr lvl="1"/>
                <a:r>
                  <a:rPr lang="en-US"/>
                  <a:t>Alternatives (</a:t>
                </a:r>
                <a:r>
                  <a:rPr lang="en-US" err="1"/>
                  <a:t>NuWro</a:t>
                </a:r>
                <a:r>
                  <a:rPr lang="en-US"/>
                  <a:t>, </a:t>
                </a:r>
                <a:r>
                  <a:rPr lang="en-US" err="1"/>
                  <a:t>Neut</a:t>
                </a:r>
                <a:r>
                  <a:rPr lang="en-US"/>
                  <a:t> …)</a:t>
                </a:r>
              </a:p>
              <a:p>
                <a:r>
                  <a:rPr lang="en-US"/>
                  <a:t>Fitting Method:</a:t>
                </a:r>
              </a:p>
              <a:p>
                <a:pPr lvl="1"/>
                <a:r>
                  <a:rPr lang="en-US"/>
                  <a:t>Conditional Covariance Matrix 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F65B742-3795-F616-B71A-27BD8C5A67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678230"/>
                <a:ext cx="6186353" cy="5668974"/>
              </a:xfrm>
              <a:blipFill>
                <a:blip r:embed="rId2"/>
                <a:stretch>
                  <a:fillRect l="-1773"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75BE2-D064-2626-8502-FEFD58496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958242"/>
            <a:ext cx="5800620" cy="5167926"/>
          </a:xfrm>
        </p:spPr>
        <p:txBody>
          <a:bodyPr>
            <a:normAutofit lnSpcReduction="10000"/>
          </a:bodyPr>
          <a:lstStyle/>
          <a:p>
            <a:r>
              <a:rPr lang="en-US"/>
              <a:t>Actual action items:</a:t>
            </a:r>
          </a:p>
          <a:p>
            <a:pPr lvl="1"/>
            <a:r>
              <a:rPr lang="en-US"/>
              <a:t>Fitting w. vs. </a:t>
            </a:r>
            <a:r>
              <a:rPr lang="en-US" err="1"/>
              <a:t>w.o.</a:t>
            </a:r>
            <a:r>
              <a:rPr lang="en-US"/>
              <a:t> </a:t>
            </a:r>
            <a:r>
              <a:rPr lang="en-US">
                <a:hlinkClick r:id="rId3"/>
              </a:rPr>
              <a:t>A</a:t>
            </a:r>
            <a:r>
              <a:rPr lang="en-US" baseline="-25000">
                <a:hlinkClick r:id="rId3"/>
              </a:rPr>
              <a:t>C</a:t>
            </a:r>
            <a:r>
              <a:rPr lang="en-US">
                <a:hlinkClick r:id="rId3"/>
              </a:rPr>
              <a:t> matrix </a:t>
            </a:r>
            <a:endParaRPr lang="en-US"/>
          </a:p>
          <a:p>
            <a:pPr lvl="1"/>
            <a:r>
              <a:rPr lang="en-US"/>
              <a:t>Fitting w. alternative neutrino flux</a:t>
            </a:r>
          </a:p>
          <a:p>
            <a:pPr lvl="1"/>
            <a:r>
              <a:rPr lang="en-US"/>
              <a:t>Fitting with fixed vs. marginalized additional model parameters</a:t>
            </a:r>
          </a:p>
          <a:p>
            <a:pPr lvl="1"/>
            <a:r>
              <a:rPr lang="en-US"/>
              <a:t>Fitting with alternative </a:t>
            </a:r>
            <a:r>
              <a:rPr lang="en-US" err="1"/>
              <a:t>Xs</a:t>
            </a:r>
            <a:r>
              <a:rPr lang="en-US"/>
              <a:t> models</a:t>
            </a:r>
          </a:p>
          <a:p>
            <a:pPr lvl="1"/>
            <a:r>
              <a:rPr lang="en-US"/>
              <a:t>Fitting with modified results (removing correlations, adding uncertainties, modifying correlations …)</a:t>
            </a:r>
          </a:p>
          <a:p>
            <a:endParaRPr lang="en-US"/>
          </a:p>
          <a:p>
            <a:r>
              <a:rPr lang="en-US"/>
              <a:t>Goals: </a:t>
            </a:r>
          </a:p>
          <a:p>
            <a:pPr lvl="1"/>
            <a:r>
              <a:rPr lang="en-US"/>
              <a:t>Reproduce “PPP” and then understand where it is coming from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94E15-604B-6E87-A02B-E1DEB1D9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B6725B-681D-60EB-F3C8-1F962182A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0" y="4120896"/>
            <a:ext cx="3620425" cy="251374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90C6E-2013-0138-1F9E-F2E16278CE33}"/>
              </a:ext>
            </a:extLst>
          </p:cNvPr>
          <p:cNvSpPr txBox="1"/>
          <p:nvPr/>
        </p:nvSpPr>
        <p:spPr>
          <a:xfrm>
            <a:off x="3920647" y="4409162"/>
            <a:ext cx="2073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X: </a:t>
            </a:r>
            <a:r>
              <a:rPr lang="en-US" err="1"/>
              <a:t>Xs</a:t>
            </a:r>
            <a:r>
              <a:rPr lang="en-US"/>
              <a:t> measurements</a:t>
            </a:r>
          </a:p>
          <a:p>
            <a:r>
              <a:rPr lang="en-US" b="1"/>
              <a:t>Y: </a:t>
            </a:r>
            <a:r>
              <a:rPr lang="en-US"/>
              <a:t>model parameters of interests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5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DFB0D-9ED5-39E6-12AA-79CD3C769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Fitting Method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6EAE2-1078-749E-CD9B-4B39234D95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D5333-15CF-D170-B05B-724DC8B2C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4013" y="1414065"/>
            <a:ext cx="5821058" cy="545083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We can vary cross-section dials in pre-determined ways (similar to uncertainty model used by experiment) - "</a:t>
            </a:r>
            <a:r>
              <a:rPr lang="en-US">
                <a:solidFill>
                  <a:srgbClr val="FF0000"/>
                </a:solidFill>
                <a:cs typeface="Calibri"/>
              </a:rPr>
              <a:t>Prior</a:t>
            </a:r>
            <a:r>
              <a:rPr lang="en-US">
                <a:cs typeface="Calibri"/>
              </a:rPr>
              <a:t>"</a:t>
            </a:r>
          </a:p>
          <a:p>
            <a:pPr lvl="1"/>
            <a:r>
              <a:rPr lang="en-US">
                <a:cs typeface="Calibri"/>
              </a:rPr>
              <a:t>Generate N universes</a:t>
            </a:r>
          </a:p>
          <a:p>
            <a:pPr lvl="1"/>
            <a:r>
              <a:rPr lang="en-US">
                <a:cs typeface="Calibri"/>
              </a:rPr>
              <a:t>X : cross-section bins, Y : actual dial values of interest</a:t>
            </a:r>
          </a:p>
          <a:p>
            <a:pPr lvl="1"/>
            <a:r>
              <a:rPr lang="en-US">
                <a:cs typeface="Calibri"/>
              </a:rPr>
              <a:t>Build (X, Y) : covariance using above universes</a:t>
            </a:r>
          </a:p>
          <a:p>
            <a:r>
              <a:rPr lang="en-US">
                <a:cs typeface="Calibri"/>
              </a:rPr>
              <a:t>Constrain X to measurement -&gt; update Y : "</a:t>
            </a:r>
            <a:r>
              <a:rPr lang="en-US">
                <a:solidFill>
                  <a:srgbClr val="00B050"/>
                </a:solidFill>
                <a:cs typeface="Calibri"/>
              </a:rPr>
              <a:t>Posterior</a:t>
            </a:r>
            <a:r>
              <a:rPr lang="en-US">
                <a:cs typeface="Calibri"/>
              </a:rPr>
              <a:t>"</a:t>
            </a:r>
          </a:p>
          <a:p>
            <a:pPr lvl="1"/>
            <a:r>
              <a:rPr lang="en-US" err="1">
                <a:solidFill>
                  <a:srgbClr val="00B050"/>
                </a:solidFill>
                <a:cs typeface="Calibri"/>
              </a:rPr>
              <a:t>Jaesung</a:t>
            </a:r>
            <a:r>
              <a:rPr lang="en-US">
                <a:solidFill>
                  <a:srgbClr val="00B050"/>
                </a:solidFill>
                <a:cs typeface="Calibri"/>
              </a:rPr>
              <a:t> and Jeanie have already done this for T2K data</a:t>
            </a:r>
          </a:p>
          <a:p>
            <a:pPr lvl="1"/>
            <a:r>
              <a:rPr lang="en-US">
                <a:solidFill>
                  <a:srgbClr val="FFC000"/>
                </a:solidFill>
                <a:cs typeface="Calibri"/>
              </a:rPr>
              <a:t>London and I are working on generating these for </a:t>
            </a:r>
            <a:r>
              <a:rPr lang="en-US" err="1">
                <a:solidFill>
                  <a:srgbClr val="FFC000"/>
                </a:solidFill>
                <a:cs typeface="Calibri"/>
              </a:rPr>
              <a:t>uBooNE</a:t>
            </a:r>
            <a:r>
              <a:rPr lang="en-US">
                <a:solidFill>
                  <a:srgbClr val="FFC000"/>
                </a:solidFill>
                <a:cs typeface="Calibri"/>
              </a:rPr>
              <a:t> (Nearly done)</a:t>
            </a: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99F4E-8DF6-94E8-2ABA-9E695153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06FD7-09FC-E8F0-CF62-B2580EF7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0" y="1602225"/>
            <a:ext cx="5795905" cy="402611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0478DA-DC4B-B635-A2DD-A4FD8FA60BD2}"/>
              </a:ext>
            </a:extLst>
          </p:cNvPr>
          <p:cNvSpPr txBox="1"/>
          <p:nvPr/>
        </p:nvSpPr>
        <p:spPr>
          <a:xfrm>
            <a:off x="709777" y="122185"/>
            <a:ext cx="2073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X: </a:t>
            </a:r>
            <a:r>
              <a:rPr lang="en-US" err="1"/>
              <a:t>Xs</a:t>
            </a:r>
            <a:r>
              <a:rPr lang="en-US"/>
              <a:t> measurements</a:t>
            </a:r>
          </a:p>
          <a:p>
            <a:r>
              <a:rPr lang="en-US" b="1"/>
              <a:t>Y: </a:t>
            </a:r>
            <a:r>
              <a:rPr lang="en-US"/>
              <a:t>model parameters of interests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502FA-0C39-9D30-0817-F3A85EE8F2E3}"/>
              </a:ext>
            </a:extLst>
          </p:cNvPr>
          <p:cNvSpPr txBox="1"/>
          <p:nvPr/>
        </p:nvSpPr>
        <p:spPr>
          <a:xfrm>
            <a:off x="9622269" y="146615"/>
            <a:ext cx="207956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Can already do the universe generation easily in Nuisance! </a:t>
            </a:r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2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DBB3-5236-3508-F61E-8A123A98A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65"/>
            <a:ext cx="10972800" cy="1143000"/>
          </a:xfrm>
        </p:spPr>
        <p:txBody>
          <a:bodyPr/>
          <a:lstStyle/>
          <a:p>
            <a:r>
              <a:rPr lang="en-US">
                <a:cs typeface="Calibri"/>
              </a:rPr>
              <a:t>Genie Model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1B459-304E-4671-C669-6E31DDC1C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8284" y="1000506"/>
            <a:ext cx="9724116" cy="71565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err="1">
                <a:cs typeface="Calibri"/>
              </a:rPr>
              <a:t>MicroBooNE</a:t>
            </a:r>
            <a:r>
              <a:rPr lang="en-US">
                <a:cs typeface="Calibri"/>
              </a:rPr>
              <a:t> Tune:                                              Workshop Genie Samples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24DB8B-FBB5-A123-0D20-9868E05F7C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5397"/>
          <a:stretch/>
        </p:blipFill>
        <p:spPr>
          <a:xfrm>
            <a:off x="244440" y="1548248"/>
            <a:ext cx="6207482" cy="510682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24638-18ED-60C0-25FB-06CB20B2F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27</a:t>
            </a:fld>
            <a:endParaRPr lang="en-US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2093956-6D13-7EE8-F743-78EDA9D41F77}"/>
              </a:ext>
            </a:extLst>
          </p:cNvPr>
          <p:cNvSpPr/>
          <p:nvPr/>
        </p:nvSpPr>
        <p:spPr>
          <a:xfrm>
            <a:off x="6355773" y="3446317"/>
            <a:ext cx="181840" cy="17318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87DC706D-0CF9-4175-C78E-7A9A743A41EC}"/>
              </a:ext>
            </a:extLst>
          </p:cNvPr>
          <p:cNvSpPr/>
          <p:nvPr/>
        </p:nvSpPr>
        <p:spPr>
          <a:xfrm>
            <a:off x="6355773" y="3714748"/>
            <a:ext cx="181840" cy="17318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C8992FE-AE3E-C802-2953-10235FB0CF3E}"/>
              </a:ext>
            </a:extLst>
          </p:cNvPr>
          <p:cNvSpPr/>
          <p:nvPr/>
        </p:nvSpPr>
        <p:spPr>
          <a:xfrm>
            <a:off x="6355772" y="3983179"/>
            <a:ext cx="181840" cy="17318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69322929-F920-84EA-36E7-21EA67D867CE}"/>
              </a:ext>
            </a:extLst>
          </p:cNvPr>
          <p:cNvSpPr/>
          <p:nvPr/>
        </p:nvSpPr>
        <p:spPr>
          <a:xfrm>
            <a:off x="6355772" y="4494065"/>
            <a:ext cx="181840" cy="17318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A2C493C-6F45-A32F-92D6-8CE778C286D2}"/>
              </a:ext>
            </a:extLst>
          </p:cNvPr>
          <p:cNvSpPr/>
          <p:nvPr/>
        </p:nvSpPr>
        <p:spPr>
          <a:xfrm>
            <a:off x="6355772" y="5533155"/>
            <a:ext cx="181840" cy="17318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B21578D-6E74-D543-F33F-15DFAEB558E9}"/>
              </a:ext>
            </a:extLst>
          </p:cNvPr>
          <p:cNvSpPr/>
          <p:nvPr/>
        </p:nvSpPr>
        <p:spPr>
          <a:xfrm>
            <a:off x="6355772" y="6061359"/>
            <a:ext cx="181840" cy="17318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E0F9B25-F1AC-99D4-9768-4B5041115DA9}"/>
              </a:ext>
            </a:extLst>
          </p:cNvPr>
          <p:cNvSpPr/>
          <p:nvPr/>
        </p:nvSpPr>
        <p:spPr>
          <a:xfrm>
            <a:off x="6355772" y="6321131"/>
            <a:ext cx="181840" cy="173181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CB187A5-D3F1-0D3E-306A-B81DA85A1E78}"/>
              </a:ext>
            </a:extLst>
          </p:cNvPr>
          <p:cNvSpPr/>
          <p:nvPr/>
        </p:nvSpPr>
        <p:spPr>
          <a:xfrm>
            <a:off x="6355772" y="5022269"/>
            <a:ext cx="181840" cy="173181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8776BAB4-51A0-221F-E629-070E49EE2CE7}"/>
              </a:ext>
            </a:extLst>
          </p:cNvPr>
          <p:cNvSpPr/>
          <p:nvPr/>
        </p:nvSpPr>
        <p:spPr>
          <a:xfrm>
            <a:off x="6355771" y="5273382"/>
            <a:ext cx="181840" cy="173181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5EF0B93-2D3A-2B20-473E-68109EABFF03}"/>
              </a:ext>
            </a:extLst>
          </p:cNvPr>
          <p:cNvSpPr/>
          <p:nvPr/>
        </p:nvSpPr>
        <p:spPr>
          <a:xfrm>
            <a:off x="6355772" y="4762496"/>
            <a:ext cx="181840" cy="173181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B02634D2-1528-4C2A-7C82-5DE49A7CEADE}"/>
              </a:ext>
            </a:extLst>
          </p:cNvPr>
          <p:cNvSpPr/>
          <p:nvPr/>
        </p:nvSpPr>
        <p:spPr>
          <a:xfrm>
            <a:off x="6347112" y="4242950"/>
            <a:ext cx="181840" cy="173181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BBFE6A8-5BB4-D6E4-7AB9-8B5EA552EDEB}"/>
              </a:ext>
            </a:extLst>
          </p:cNvPr>
          <p:cNvSpPr/>
          <p:nvPr/>
        </p:nvSpPr>
        <p:spPr>
          <a:xfrm>
            <a:off x="6355772" y="5792928"/>
            <a:ext cx="181840" cy="173181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1B2A9C-152E-FFD4-BBBD-1B810DC1EB4F}"/>
              </a:ext>
            </a:extLst>
          </p:cNvPr>
          <p:cNvSpPr txBox="1"/>
          <p:nvPr/>
        </p:nvSpPr>
        <p:spPr>
          <a:xfrm>
            <a:off x="7247659" y="2632364"/>
            <a:ext cx="4338204" cy="31700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  <a:cs typeface="Calibri"/>
              </a:rPr>
              <a:t>Fully implemented tune version</a:t>
            </a:r>
          </a:p>
          <a:p>
            <a:pPr algn="ctr"/>
            <a:endParaRPr lang="en-US" b="1">
              <a:cs typeface="Calibri"/>
            </a:endParaRPr>
          </a:p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  <a:cs typeface="Calibri"/>
              </a:rPr>
              <a:t>Applied tune 1sigma range but left CV unchanged</a:t>
            </a:r>
          </a:p>
          <a:p>
            <a:pPr algn="ctr"/>
            <a:endParaRPr lang="en-US" b="1">
              <a:cs typeface="Calibri"/>
            </a:endParaRPr>
          </a:p>
          <a:p>
            <a:pPr algn="ctr"/>
            <a:r>
              <a:rPr lang="en-US" b="1">
                <a:solidFill>
                  <a:srgbClr val="C00000"/>
                </a:solidFill>
                <a:cs typeface="Calibri"/>
              </a:rPr>
              <a:t>Made no modifications to Genie CV or 1sigma</a:t>
            </a:r>
          </a:p>
          <a:p>
            <a:pPr algn="ctr"/>
            <a:endParaRPr lang="en-US" b="1">
              <a:solidFill>
                <a:srgbClr val="C00000"/>
              </a:solidFill>
              <a:cs typeface="Calibri"/>
            </a:endParaRPr>
          </a:p>
          <a:p>
            <a:pPr algn="ctr"/>
            <a:r>
              <a:rPr lang="en-US" b="1">
                <a:cs typeface="Calibri"/>
              </a:rPr>
              <a:t>All other knobs implemented except </a:t>
            </a:r>
            <a:r>
              <a:rPr lang="en-US" b="1" err="1">
                <a:cs typeface="Calibri"/>
              </a:rPr>
              <a:t>FrPiProd_pi</a:t>
            </a:r>
            <a:r>
              <a:rPr lang="en-US" b="1">
                <a:cs typeface="Calibri"/>
              </a:rPr>
              <a:t> and </a:t>
            </a:r>
            <a:r>
              <a:rPr lang="en-US" sz="2000" b="1" err="1">
                <a:ea typeface="+mn-lt"/>
                <a:cs typeface="+mn-lt"/>
              </a:rPr>
              <a:t>FrPiProd_N</a:t>
            </a:r>
            <a:endParaRPr lang="en-US" sz="2000" b="1" err="1">
              <a:cs typeface="Calibri"/>
            </a:endParaRPr>
          </a:p>
          <a:p>
            <a:pPr algn="ctr"/>
            <a:endParaRPr lang="en-US" b="1">
              <a:solidFill>
                <a:srgbClr val="C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770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F8AC-D419-6CB1-1A1D-B463A30A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50" y="135035"/>
            <a:ext cx="10972800" cy="1143000"/>
          </a:xfrm>
        </p:spPr>
        <p:txBody>
          <a:bodyPr/>
          <a:lstStyle/>
          <a:p>
            <a:r>
              <a:rPr lang="en-US">
                <a:cs typeface="Calibri"/>
              </a:rPr>
              <a:t>Preliminary Comparison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1AB1F4-55DC-0A5B-6DF0-28FC463439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365597"/>
            <a:ext cx="5384800" cy="3656727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90F3E9-B631-993C-CE21-FA754BE1BD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1366715"/>
            <a:ext cx="5384800" cy="367004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6E3CF-D5CE-B9C4-8822-5986FD4A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5AE85-7085-68D2-2D36-03161437FFB9}"/>
              </a:ext>
            </a:extLst>
          </p:cNvPr>
          <p:cNvSpPr txBox="1"/>
          <p:nvPr/>
        </p:nvSpPr>
        <p:spPr>
          <a:xfrm>
            <a:off x="1401067" y="1901378"/>
            <a:ext cx="32975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err="1">
                <a:cs typeface="Calibri"/>
              </a:rPr>
              <a:t>Data+MC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cov</a:t>
            </a:r>
            <a:r>
              <a:rPr lang="en-US">
                <a:cs typeface="Calibri"/>
              </a:rPr>
              <a:t> Chi2 = 193.8/138</a:t>
            </a:r>
          </a:p>
          <a:p>
            <a:pPr algn="r"/>
            <a:r>
              <a:rPr lang="en-US">
                <a:cs typeface="Calibri"/>
              </a:rPr>
              <a:t>Data-only </a:t>
            </a:r>
            <a:r>
              <a:rPr lang="en-US" err="1">
                <a:cs typeface="Calibri"/>
              </a:rPr>
              <a:t>cov</a:t>
            </a:r>
            <a:r>
              <a:rPr lang="en-US">
                <a:cs typeface="Calibri"/>
              </a:rPr>
              <a:t> Chi2 = 336.9/138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53C7D7-4138-99B8-C477-FFC3E067753C}"/>
              </a:ext>
            </a:extLst>
          </p:cNvPr>
          <p:cNvSpPr txBox="1"/>
          <p:nvPr/>
        </p:nvSpPr>
        <p:spPr>
          <a:xfrm>
            <a:off x="2117313" y="1085454"/>
            <a:ext cx="24383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cs typeface="Calibri"/>
              </a:rPr>
              <a:t>With </a:t>
            </a:r>
            <a:r>
              <a:rPr lang="en-US" err="1">
                <a:solidFill>
                  <a:srgbClr val="00B050"/>
                </a:solidFill>
                <a:cs typeface="Calibri"/>
              </a:rPr>
              <a:t>A_c</a:t>
            </a:r>
            <a:r>
              <a:rPr lang="en-US">
                <a:solidFill>
                  <a:srgbClr val="00B050"/>
                </a:solidFill>
                <a:cs typeface="Calibri"/>
              </a:rPr>
              <a:t> matrix applied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3B6F2-7D77-2A1F-8E8B-A87AB9AF37F1}"/>
              </a:ext>
            </a:extLst>
          </p:cNvPr>
          <p:cNvSpPr txBox="1"/>
          <p:nvPr/>
        </p:nvSpPr>
        <p:spPr>
          <a:xfrm>
            <a:off x="8009724" y="1044736"/>
            <a:ext cx="24383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B050"/>
                </a:solidFill>
                <a:cs typeface="Calibri"/>
              </a:rPr>
              <a:t>No </a:t>
            </a:r>
            <a:r>
              <a:rPr lang="en-US" err="1">
                <a:solidFill>
                  <a:srgbClr val="00B050"/>
                </a:solidFill>
                <a:cs typeface="Calibri"/>
              </a:rPr>
              <a:t>A_c</a:t>
            </a:r>
            <a:r>
              <a:rPr lang="en-US">
                <a:solidFill>
                  <a:srgbClr val="00B050"/>
                </a:solidFill>
                <a:cs typeface="Calibri"/>
              </a:rPr>
              <a:t> matrix applied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75E5C632-9507-30E9-5F61-7CAFBA9EAF73}"/>
              </a:ext>
            </a:extLst>
          </p:cNvPr>
          <p:cNvSpPr txBox="1">
            <a:spLocks/>
          </p:cNvSpPr>
          <p:nvPr/>
        </p:nvSpPr>
        <p:spPr>
          <a:xfrm>
            <a:off x="171404" y="5036803"/>
            <a:ext cx="11649484" cy="16921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Preliminary comparison with CV using </a:t>
            </a:r>
            <a:r>
              <a:rPr lang="en-US" err="1">
                <a:cs typeface="Calibri"/>
              </a:rPr>
              <a:t>uBooNE</a:t>
            </a:r>
            <a:r>
              <a:rPr lang="en-US">
                <a:cs typeface="Calibri"/>
              </a:rPr>
              <a:t> GENIEv3 tuned Model </a:t>
            </a:r>
          </a:p>
          <a:p>
            <a:pPr lvl="1"/>
            <a:r>
              <a:rPr lang="en-US">
                <a:cs typeface="Calibri"/>
              </a:rPr>
              <a:t>Chi2 matches one with paper (with </a:t>
            </a:r>
            <a:r>
              <a:rPr lang="en-US" err="1">
                <a:cs typeface="Calibri"/>
              </a:rPr>
              <a:t>A_c</a:t>
            </a:r>
            <a:r>
              <a:rPr lang="en-US">
                <a:cs typeface="Calibri"/>
              </a:rPr>
              <a:t> applied) : blows up without</a:t>
            </a:r>
          </a:p>
          <a:p>
            <a:pPr lvl="1"/>
            <a:r>
              <a:rPr lang="en-US">
                <a:cs typeface="Calibri"/>
              </a:rPr>
              <a:t>MC </a:t>
            </a:r>
            <a:r>
              <a:rPr lang="en-US" err="1">
                <a:cs typeface="Calibri"/>
              </a:rPr>
              <a:t>Cov</a:t>
            </a:r>
            <a:r>
              <a:rPr lang="en-US">
                <a:cs typeface="Calibri"/>
              </a:rPr>
              <a:t> matrix included, but need more stats (overnight)</a:t>
            </a:r>
          </a:p>
          <a:p>
            <a:pPr lvl="1"/>
            <a:r>
              <a:rPr lang="en-US">
                <a:cs typeface="Calibri"/>
              </a:rPr>
              <a:t>We are generating ~300-500 universes using the </a:t>
            </a:r>
            <a:r>
              <a:rPr lang="en-US" err="1">
                <a:cs typeface="Calibri"/>
              </a:rPr>
              <a:t>uBooNE</a:t>
            </a:r>
            <a:r>
              <a:rPr lang="en-US">
                <a:cs typeface="Calibri"/>
              </a:rPr>
              <a:t> GENIEv3 uncertainty model =&gt; can see results of conditional constraint soon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C9719-C10E-80F6-73F7-F7DB4FE743C5}"/>
              </a:ext>
            </a:extLst>
          </p:cNvPr>
          <p:cNvSpPr txBox="1"/>
          <p:nvPr/>
        </p:nvSpPr>
        <p:spPr>
          <a:xfrm>
            <a:off x="7003498" y="1901377"/>
            <a:ext cx="32975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cs typeface="Calibri"/>
              </a:rPr>
              <a:t>Data+MC cov Chi2 = 601.8/138</a:t>
            </a:r>
          </a:p>
          <a:p>
            <a:pPr algn="r"/>
            <a:r>
              <a:rPr lang="en-US">
                <a:cs typeface="Calibri"/>
              </a:rPr>
              <a:t>Data-only cov Chi2 = 8e12/138</a:t>
            </a:r>
          </a:p>
        </p:txBody>
      </p:sp>
    </p:spTree>
    <p:extLst>
      <p:ext uri="{BB962C8B-B14F-4D97-AF65-F5344CB8AC3E}">
        <p14:creationId xmlns:p14="http://schemas.microsoft.com/office/powerpoint/2010/main" val="2897079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77CC-F72E-8500-3690-95579847F8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July 10</a:t>
            </a:r>
            <a:r>
              <a:rPr lang="en-US" baseline="30000"/>
              <a:t>th </a:t>
            </a:r>
            <a:r>
              <a:rPr lang="en-US"/>
              <a:t>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4FC41C-ED1C-3148-E156-2068D1C0B3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Xs</a:t>
            </a:r>
            <a:r>
              <a:rPr lang="en-US"/>
              <a:t>/sys working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3FD59-0D0E-C6EB-367A-2905A913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3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B2CB-E02F-3E8D-6C16-B642332EC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3727C-83B6-5B16-D9FB-92CE09B56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A62E7-D8F0-667F-651F-46DEB467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9AB59-01DF-9300-D52A-5FEC145B8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5" y="429679"/>
            <a:ext cx="11889489" cy="59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61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30A42-D138-644B-5C94-DF4D07082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F10DA-D37A-AD08-1BF7-C7141B986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6F92A-BC94-67E2-8EA3-E2CE1A61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F5FC6-AEE9-CD19-0DE9-5CF66309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86" y="0"/>
            <a:ext cx="11696245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78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9DF6-1D79-93C2-58AB-13FA19C20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64000-94C4-939C-2F6C-301517444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EEABE-DA29-67D2-FE52-39943BBB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A98CA-C647-B8D8-053C-5DF4CB669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9" y="274638"/>
            <a:ext cx="11232608" cy="630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0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8ED74-E8F6-FE4F-B2E5-ACB8F1E1C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5FD5F-B88E-ADCC-388B-5019210A6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9D652-93C9-184F-BB57-1761C55C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48205-5E1B-AD23-AAC1-E12577FF8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" y="73522"/>
            <a:ext cx="11836606" cy="66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3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30B18-85CF-E861-E65B-7B077C7D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29EF2-AC27-B6E4-165F-234FE2540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1FB24-D12F-7E58-A754-9FED9703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59E7-6876-E3CD-E436-B347C30C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03" y="136522"/>
            <a:ext cx="11572994" cy="649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66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5BEB-83B0-724E-4DBF-D6D82719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5459C-AC51-F20D-86F8-3BE88F3F4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37D69-DE47-AC16-CF39-8461889F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E99B5-3410-0CA0-3949-D929CE929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" y="0"/>
            <a:ext cx="11721597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418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ABDB-6508-E0B7-29C0-A57E4480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E9913-DFF7-BDA1-5334-E97F6B6A3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68BC0-3B5B-6EE6-CF16-EE8227DD3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DE3E7-740D-FA92-F2B2-7D1F3C60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35" y="143096"/>
            <a:ext cx="11712730" cy="657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6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CE4D-E718-ACD5-6336-E20969967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1BAD7-ED8D-9A6B-62BB-07D420E10B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BDF4A-8473-A635-47CF-ABCDFDE3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60F5E-9937-7D56-80D6-C9B2E46C4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34" y="143096"/>
            <a:ext cx="11466817" cy="644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57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494E-B695-D923-2D26-A9EEC28BD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057BB-8CAC-0661-8160-C6CE283E1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EF9707-B6CD-B95F-A487-51E17860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FC038-1151-9C53-E43B-63D723DBC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21" y="123218"/>
            <a:ext cx="11502209" cy="646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05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51C8-5BE4-D2A9-36FF-A4E89A246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6D946-E3FA-D95C-12D7-A98C60A77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D8923-AE1E-E585-83A9-46C26B0A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67CDB-D50C-5305-FBE3-73EABF7B9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6" y="202730"/>
            <a:ext cx="11360637" cy="63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03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D571-37C2-DB17-3ECB-28296C95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CD13D-2D7B-6753-FE1D-5250CF97D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7F2ED-E646-0D4C-BEB2-73DE548C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BBAFB-2068-1D80-1B06-1425B7D54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6" y="274637"/>
            <a:ext cx="10828421" cy="60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9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15399-BDC4-FC74-7D79-46AF9707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1D899-0EF6-3D93-882A-66F093394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261174"/>
            <a:ext cx="5542085" cy="5123871"/>
          </a:xfrm>
        </p:spPr>
        <p:txBody>
          <a:bodyPr>
            <a:normAutofit fontScale="92500"/>
          </a:bodyPr>
          <a:lstStyle/>
          <a:p>
            <a:r>
              <a:rPr lang="en-US"/>
              <a:t>Many experiments report </a:t>
            </a:r>
            <a:r>
              <a:rPr lang="en-US" err="1"/>
              <a:t>Xs</a:t>
            </a:r>
            <a:r>
              <a:rPr lang="en-US"/>
              <a:t> measurements</a:t>
            </a:r>
          </a:p>
          <a:p>
            <a:r>
              <a:rPr lang="en-US"/>
              <a:t>The results usually consist of the CV value and the uncertainties </a:t>
            </a:r>
          </a:p>
          <a:p>
            <a:pPr lvl="1"/>
            <a:r>
              <a:rPr lang="en-US"/>
              <a:t>The latter is generally expressed as a covariance matrix, including correlated uncertainties</a:t>
            </a:r>
          </a:p>
          <a:p>
            <a:r>
              <a:rPr lang="en-US"/>
              <a:t>These results are useful to improve the </a:t>
            </a:r>
            <a:r>
              <a:rPr lang="en-US" err="1"/>
              <a:t>Xs</a:t>
            </a:r>
            <a:r>
              <a:rPr lang="en-US"/>
              <a:t> models for future usage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8CFCD7-D10C-D8F5-9227-13684AEF5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1A2E-7776-473D-8E4F-8C50793F3B0A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42594-063F-78BF-1573-92CC7BA70D19}"/>
              </a:ext>
            </a:extLst>
          </p:cNvPr>
          <p:cNvSpPr txBox="1"/>
          <p:nvPr/>
        </p:nvSpPr>
        <p:spPr>
          <a:xfrm>
            <a:off x="7673841" y="5805207"/>
            <a:ext cx="4353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London et. al., </a:t>
            </a:r>
            <a:r>
              <a:rPr lang="en-US" sz="2400">
                <a:hlinkClick r:id="rId2"/>
              </a:rPr>
              <a:t>arXiv:2307.06413</a:t>
            </a:r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85F3D-A0FD-EAA6-E66A-188DC6837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185" y="1261174"/>
            <a:ext cx="6484815" cy="408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2ECE9-3114-DDAE-FC05-A58E73620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2FD35-E40F-11C0-A9B3-2019E7E5C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C20AC-F791-6A55-8DFE-F2079AB7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4F338-8737-D798-08C7-49C26B2D1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3" y="143096"/>
            <a:ext cx="11466817" cy="644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61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768A-D3D7-775F-8525-DC5B68CB3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Updates from Nitish &amp; London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0C63D-C88E-D646-059B-D538E2E46D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Fitting the </a:t>
            </a:r>
            <a:r>
              <a:rPr lang="en-US" err="1"/>
              <a:t>MicroBooNE</a:t>
            </a:r>
            <a:r>
              <a:rPr lang="en-US"/>
              <a:t> 3D </a:t>
            </a:r>
            <a:r>
              <a:rPr lang="en-US" err="1"/>
              <a:t>numuCC</a:t>
            </a:r>
            <a:r>
              <a:rPr lang="en-US"/>
              <a:t> inclusive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DA9BC-9D96-D022-289A-A02C18FC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75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3920-B57D-55A3-EE09-ABEDF23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5554"/>
            <a:ext cx="11496311" cy="520604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Results of fitting to </a:t>
            </a:r>
            <a:r>
              <a:rPr lang="en-US" err="1">
                <a:cs typeface="Calibri"/>
              </a:rPr>
              <a:t>uBooNE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CCinc</a:t>
            </a:r>
            <a:r>
              <a:rPr lang="en-US">
                <a:cs typeface="Calibri"/>
              </a:rPr>
              <a:t> Data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C8F0A-9CF0-DE92-B408-27F33144D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16" y="1105777"/>
            <a:ext cx="7431341" cy="49971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BA3A6-DF5F-F85E-99F7-35ADDDEB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42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9B8240-9E90-E307-97B7-D711D59D3332}"/>
              </a:ext>
            </a:extLst>
          </p:cNvPr>
          <p:cNvSpPr txBox="1">
            <a:spLocks/>
          </p:cNvSpPr>
          <p:nvPr/>
        </p:nvSpPr>
        <p:spPr>
          <a:xfrm>
            <a:off x="7366776" y="1517643"/>
            <a:ext cx="4826387" cy="482156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Using 300 GENIE syst universes thrown around ubTune for building MC cov matrix/fitting</a:t>
            </a:r>
          </a:p>
          <a:p>
            <a:pPr lvl="1"/>
            <a:r>
              <a:rPr lang="en-US">
                <a:cs typeface="Calibri"/>
              </a:rPr>
              <a:t>Uses all GENIE parameters used in uB model (53 total)</a:t>
            </a:r>
          </a:p>
          <a:p>
            <a:pPr lvl="1"/>
            <a:r>
              <a:rPr lang="en-US">
                <a:cs typeface="Calibri"/>
              </a:rPr>
              <a:t>With Ac -&gt; results make sense, improvement seen in number of bins</a:t>
            </a:r>
          </a:p>
          <a:p>
            <a:pPr lvl="1"/>
            <a:r>
              <a:rPr lang="en-US">
                <a:cs typeface="Calibri"/>
              </a:rPr>
              <a:t>Without Ac -&gt; normalisation is quite off : more than what we would expect based on chi2</a:t>
            </a:r>
          </a:p>
        </p:txBody>
      </p:sp>
    </p:spTree>
    <p:extLst>
      <p:ext uri="{BB962C8B-B14F-4D97-AF65-F5344CB8AC3E}">
        <p14:creationId xmlns:p14="http://schemas.microsoft.com/office/powerpoint/2010/main" val="387304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3920-B57D-55A3-EE09-ABEDF23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5554"/>
            <a:ext cx="11496311" cy="520604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Results of fitting to </a:t>
            </a:r>
            <a:r>
              <a:rPr lang="en-US" err="1">
                <a:cs typeface="Calibri"/>
              </a:rPr>
              <a:t>uBooNE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CCinc</a:t>
            </a:r>
            <a:r>
              <a:rPr lang="en-US">
                <a:cs typeface="Calibri"/>
              </a:rPr>
              <a:t> Data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4C8F0A-9CF0-DE92-B408-27F33144D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16" y="1105777"/>
            <a:ext cx="7431341" cy="49971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BA3A6-DF5F-F85E-99F7-35ADDDEB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43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9B8240-9E90-E307-97B7-D711D59D3332}"/>
              </a:ext>
            </a:extLst>
          </p:cNvPr>
          <p:cNvSpPr txBox="1">
            <a:spLocks/>
          </p:cNvSpPr>
          <p:nvPr/>
        </p:nvSpPr>
        <p:spPr>
          <a:xfrm>
            <a:off x="7366776" y="1517643"/>
            <a:ext cx="4826387" cy="4821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Next step : </a:t>
            </a:r>
          </a:p>
          <a:p>
            <a:pPr lvl="1"/>
            <a:r>
              <a:rPr lang="en-US">
                <a:cs typeface="Calibri"/>
              </a:rPr>
              <a:t>Playing around with extra Ac -&gt; No Ac uncertainty in the fit (mimics unfolding uncertainty in various measurements)</a:t>
            </a:r>
          </a:p>
          <a:p>
            <a:pPr lvl="1"/>
            <a:r>
              <a:rPr lang="en-US">
                <a:cs typeface="Calibri"/>
              </a:rPr>
              <a:t>Fixing some parameters vs marginalizing over many parameters</a:t>
            </a:r>
          </a:p>
        </p:txBody>
      </p:sp>
    </p:spTree>
    <p:extLst>
      <p:ext uri="{BB962C8B-B14F-4D97-AF65-F5344CB8AC3E}">
        <p14:creationId xmlns:p14="http://schemas.microsoft.com/office/powerpoint/2010/main" val="1719917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BE2B0-CE53-B6D8-A7F2-D9F4931DA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of PPP Case Studies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91FAEDE8-BF87-281C-3DC2-AC406F9F73B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96312500"/>
                  </p:ext>
                </p:extLst>
              </p:nvPr>
            </p:nvGraphicFramePr>
            <p:xfrm>
              <a:off x="776081" y="1420593"/>
              <a:ext cx="10956236" cy="479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39470">
                      <a:extLst>
                        <a:ext uri="{9D8B030D-6E8A-4147-A177-3AD203B41FA5}">
                          <a16:colId xmlns:a16="http://schemas.microsoft.com/office/drawing/2014/main" val="3136339192"/>
                        </a:ext>
                      </a:extLst>
                    </a:gridCol>
                    <a:gridCol w="1549773">
                      <a:extLst>
                        <a:ext uri="{9D8B030D-6E8A-4147-A177-3AD203B41FA5}">
                          <a16:colId xmlns:a16="http://schemas.microsoft.com/office/drawing/2014/main" val="1980084432"/>
                        </a:ext>
                      </a:extLst>
                    </a:gridCol>
                    <a:gridCol w="1856071">
                      <a:extLst>
                        <a:ext uri="{9D8B030D-6E8A-4147-A177-3AD203B41FA5}">
                          <a16:colId xmlns:a16="http://schemas.microsoft.com/office/drawing/2014/main" val="1056504286"/>
                        </a:ext>
                      </a:extLst>
                    </a:gridCol>
                    <a:gridCol w="1955872">
                      <a:extLst>
                        <a:ext uri="{9D8B030D-6E8A-4147-A177-3AD203B41FA5}">
                          <a16:colId xmlns:a16="http://schemas.microsoft.com/office/drawing/2014/main" val="103478782"/>
                        </a:ext>
                      </a:extLst>
                    </a:gridCol>
                    <a:gridCol w="1901589">
                      <a:extLst>
                        <a:ext uri="{9D8B030D-6E8A-4147-A177-3AD203B41FA5}">
                          <a16:colId xmlns:a16="http://schemas.microsoft.com/office/drawing/2014/main" val="2250660631"/>
                        </a:ext>
                      </a:extLst>
                    </a:gridCol>
                    <a:gridCol w="1853461">
                      <a:extLst>
                        <a:ext uri="{9D8B030D-6E8A-4147-A177-3AD203B41FA5}">
                          <a16:colId xmlns:a16="http://schemas.microsoft.com/office/drawing/2014/main" val="10123238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uBooNE</a:t>
                          </a:r>
                          <a:r>
                            <a:rPr lang="en-US"/>
                            <a:t> 3D</a:t>
                          </a:r>
                        </a:p>
                        <a:p>
                          <a:r>
                            <a:rPr lang="en-US" sz="1800" b="0" i="0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r>
                            <a:rPr lang="en-US" sz="1800" b="0" i="0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2"/>
                            </a:rPr>
                            <a:t>arXiv:2307.06413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uBoone</a:t>
                          </a:r>
                          <a:r>
                            <a:rPr lang="en-US"/>
                            <a:t> 1p</a:t>
                          </a:r>
                          <a:br>
                            <a:rPr lang="en-US"/>
                          </a:br>
                          <a:r>
                            <a:rPr lang="en-US">
                              <a:hlinkClick r:id="rId3"/>
                            </a:rPr>
                            <a:t>PRL</a:t>
                          </a:r>
                          <a:r>
                            <a:rPr lang="en-US"/>
                            <a:t>, </a:t>
                          </a:r>
                          <a:r>
                            <a:rPr lang="en-US">
                              <a:hlinkClick r:id="rId4"/>
                            </a:rPr>
                            <a:t>PRD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T2K CC0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oMath>
                          </a14:m>
                          <a:r>
                            <a:rPr lang="en-US"/>
                            <a:t> A1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PHYSICAL REVIEW D 93, 112012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T2K CC0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oMath>
                          </a14:m>
                          <a:r>
                            <a:rPr lang="en-US"/>
                            <a:t> A2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PHYSICAL REVIEW D 93, 112012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T2K CC0 update </a:t>
                          </a:r>
                          <a:endParaRPr lang="en-US" sz="1800" b="0" i="0" u="sng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  <a:hlinkClick r:id="rId5"/>
                          </a:endParaRPr>
                        </a:p>
                        <a:p>
                          <a:r>
                            <a:rPr lang="en-US" sz="1800" b="0" i="0" u="sng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5"/>
                            </a:rPr>
                            <a:t>https://arxiv.org/pdf/1802.05078</a:t>
                          </a:r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589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GENIE (50+ pars)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C00000"/>
                              </a:solidFill>
                            </a:rPr>
                            <a:t>~ 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6707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err="1"/>
                            <a:t>GENIE_fixed_model_para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01073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/>
                            <a:t>GENIE_adhoc_unfolding_error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19818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Neut (6 pars)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60273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GENIE_no_AC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839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GENIE_alter_flux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4620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9830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8451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8302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91FAEDE8-BF87-281C-3DC2-AC406F9F73B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96312500"/>
                  </p:ext>
                </p:extLst>
              </p:nvPr>
            </p:nvGraphicFramePr>
            <p:xfrm>
              <a:off x="776081" y="1420593"/>
              <a:ext cx="10956236" cy="47904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39470">
                      <a:extLst>
                        <a:ext uri="{9D8B030D-6E8A-4147-A177-3AD203B41FA5}">
                          <a16:colId xmlns:a16="http://schemas.microsoft.com/office/drawing/2014/main" val="3136339192"/>
                        </a:ext>
                      </a:extLst>
                    </a:gridCol>
                    <a:gridCol w="1549773">
                      <a:extLst>
                        <a:ext uri="{9D8B030D-6E8A-4147-A177-3AD203B41FA5}">
                          <a16:colId xmlns:a16="http://schemas.microsoft.com/office/drawing/2014/main" val="1980084432"/>
                        </a:ext>
                      </a:extLst>
                    </a:gridCol>
                    <a:gridCol w="1856071">
                      <a:extLst>
                        <a:ext uri="{9D8B030D-6E8A-4147-A177-3AD203B41FA5}">
                          <a16:colId xmlns:a16="http://schemas.microsoft.com/office/drawing/2014/main" val="1056504286"/>
                        </a:ext>
                      </a:extLst>
                    </a:gridCol>
                    <a:gridCol w="1955872">
                      <a:extLst>
                        <a:ext uri="{9D8B030D-6E8A-4147-A177-3AD203B41FA5}">
                          <a16:colId xmlns:a16="http://schemas.microsoft.com/office/drawing/2014/main" val="103478782"/>
                        </a:ext>
                      </a:extLst>
                    </a:gridCol>
                    <a:gridCol w="1901589">
                      <a:extLst>
                        <a:ext uri="{9D8B030D-6E8A-4147-A177-3AD203B41FA5}">
                          <a16:colId xmlns:a16="http://schemas.microsoft.com/office/drawing/2014/main" val="2250660631"/>
                        </a:ext>
                      </a:extLst>
                    </a:gridCol>
                    <a:gridCol w="1853461">
                      <a:extLst>
                        <a:ext uri="{9D8B030D-6E8A-4147-A177-3AD203B41FA5}">
                          <a16:colId xmlns:a16="http://schemas.microsoft.com/office/drawing/2014/main" val="101232388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uBooNE</a:t>
                          </a:r>
                          <a:r>
                            <a:rPr lang="en-US"/>
                            <a:t> 3D</a:t>
                          </a:r>
                        </a:p>
                        <a:p>
                          <a:r>
                            <a:rPr lang="en-US" sz="1800" b="0" i="0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 </a:t>
                          </a:r>
                          <a:r>
                            <a:rPr lang="en-US" sz="1800" b="0" i="0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2"/>
                            </a:rPr>
                            <a:t>arXiv:2307.06413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uBoone</a:t>
                          </a:r>
                          <a:r>
                            <a:rPr lang="en-US"/>
                            <a:t> 1p</a:t>
                          </a:r>
                          <a:br>
                            <a:rPr lang="en-US"/>
                          </a:br>
                          <a:r>
                            <a:rPr lang="en-US">
                              <a:hlinkClick r:id="rId3"/>
                            </a:rPr>
                            <a:t>PRL</a:t>
                          </a:r>
                          <a:r>
                            <a:rPr lang="en-US"/>
                            <a:t>, </a:t>
                          </a:r>
                          <a:r>
                            <a:rPr lang="en-US">
                              <a:hlinkClick r:id="rId4"/>
                            </a:rPr>
                            <a:t>PRD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8536" t="-3333" r="-193146" b="-42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9167" t="-3333" r="-98718" b="-42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T2K CC0 update </a:t>
                          </a:r>
                          <a:endParaRPr lang="en-US" sz="1800" b="0" i="0" u="sng" kern="120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  <a:hlinkClick r:id="rId5"/>
                          </a:endParaRPr>
                        </a:p>
                        <a:p>
                          <a:r>
                            <a:rPr lang="en-US" sz="1800" b="0" i="0" u="sng" kern="120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hlinkClick r:id="rId5"/>
                            </a:rPr>
                            <a:t>https://arxiv.org/pdf/1802.05078</a:t>
                          </a:r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589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GENIE (50+ pars)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C00000"/>
                              </a:solidFill>
                            </a:rPr>
                            <a:t>~ 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467078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err="1"/>
                            <a:t>GENIE_fixed_model_para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7010733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/>
                            <a:t>GENIE_adhoc_unfolding_error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19818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Neut (6 pars)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Good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360273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GENIE_no_AC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solidFill>
                                <a:srgbClr val="FF0000"/>
                              </a:solidFill>
                            </a:rPr>
                            <a:t>PPP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7839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err="1"/>
                            <a:t>GENIE_alter_flux</a:t>
                          </a:r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46200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29830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08451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8830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BFBE8-026E-CDF1-51E6-8596C3A8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82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5A77E0-D0DC-01EC-C307-0B9512F8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45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BBF8E2-90D4-98A2-A157-5D61E882585D}"/>
              </a:ext>
            </a:extLst>
          </p:cNvPr>
          <p:cNvSpPr txBox="1">
            <a:spLocks/>
          </p:cNvSpPr>
          <p:nvPr/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Updates from Kamil</a:t>
            </a:r>
          </a:p>
        </p:txBody>
      </p:sp>
    </p:spTree>
    <p:extLst>
      <p:ext uri="{BB962C8B-B14F-4D97-AF65-F5344CB8AC3E}">
        <p14:creationId xmlns:p14="http://schemas.microsoft.com/office/powerpoint/2010/main" val="731266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BE8FF8-7EBC-9D6E-81AC-A3E4EA6BD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46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DCB6D9-6E31-D05E-83E5-D209A8F07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755" y="1379945"/>
            <a:ext cx="6981511" cy="47673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772F24-8E77-9919-6005-B5728EB2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08" y="3710608"/>
            <a:ext cx="4634019" cy="290878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AA7C3BE-41B7-FFF8-A062-4FCD9BB52D1B}"/>
              </a:ext>
            </a:extLst>
          </p:cNvPr>
          <p:cNvSpPr txBox="1"/>
          <p:nvPr/>
        </p:nvSpPr>
        <p:spPr>
          <a:xfrm>
            <a:off x="1739348" y="114615"/>
            <a:ext cx="809045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err="1">
                <a:highlight>
                  <a:srgbClr val="EDEBE9"/>
                </a:highlight>
                <a:cs typeface="Calibri"/>
              </a:rPr>
              <a:t>uBooNE</a:t>
            </a:r>
            <a:r>
              <a:rPr lang="en-US" sz="3200">
                <a:highlight>
                  <a:srgbClr val="EDEBE9"/>
                </a:highlight>
                <a:cs typeface="Calibri"/>
              </a:rPr>
              <a:t> </a:t>
            </a:r>
            <a:r>
              <a:rPr lang="en-US" sz="3200" err="1">
                <a:highlight>
                  <a:srgbClr val="EDEBE9"/>
                </a:highlight>
                <a:cs typeface="Calibri"/>
              </a:rPr>
              <a:t>CCinc</a:t>
            </a:r>
            <a:r>
              <a:rPr lang="en-US" sz="3200">
                <a:highlight>
                  <a:srgbClr val="EDEBE9"/>
                </a:highlight>
                <a:cs typeface="Calibri"/>
              </a:rPr>
              <a:t> Data Fitted by the NEUT model</a:t>
            </a:r>
            <a:endParaRPr lang="pl-PL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AE8C6-5D7D-4287-8B43-2264B12E6C4A}"/>
              </a:ext>
            </a:extLst>
          </p:cNvPr>
          <p:cNvSpPr txBox="1"/>
          <p:nvPr/>
        </p:nvSpPr>
        <p:spPr>
          <a:xfrm>
            <a:off x="0" y="1103243"/>
            <a:ext cx="4942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While fitting </a:t>
            </a:r>
            <a:r>
              <a:rPr lang="en-US" err="1"/>
              <a:t>uBooNE</a:t>
            </a:r>
            <a:r>
              <a:rPr lang="en-US"/>
              <a:t> 3D </a:t>
            </a:r>
            <a:r>
              <a:rPr lang="en-US" err="1"/>
              <a:t>Ccinc</a:t>
            </a:r>
            <a:r>
              <a:rPr lang="en-US"/>
              <a:t> Data does not show a problem using GENIE model, we want to understand if this can hold for NEUT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NEUT model is constructed with six model parameters (instead of 50+ in GENIE)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 PPP issue observed</a:t>
            </a:r>
          </a:p>
        </p:txBody>
      </p:sp>
    </p:spTree>
    <p:extLst>
      <p:ext uri="{BB962C8B-B14F-4D97-AF65-F5344CB8AC3E}">
        <p14:creationId xmlns:p14="http://schemas.microsoft.com/office/powerpoint/2010/main" val="1775197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9757E9-58A9-C7DC-2AC5-81BCE581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534" y="268341"/>
            <a:ext cx="8913511" cy="1143000"/>
          </a:xfrm>
        </p:spPr>
        <p:txBody>
          <a:bodyPr/>
          <a:lstStyle/>
          <a:p>
            <a:pPr algn="l"/>
            <a:r>
              <a:rPr lang="en-US" sz="3200">
                <a:highlight>
                  <a:srgbClr val="EDEBE9"/>
                </a:highlight>
                <a:ea typeface="Calibri"/>
                <a:cs typeface="Calibri"/>
              </a:rPr>
              <a:t> </a:t>
            </a:r>
            <a:r>
              <a:rPr lang="en-US" sz="3200" err="1">
                <a:highlight>
                  <a:srgbClr val="EDEBE9"/>
                </a:highlight>
                <a:ea typeface="Calibri"/>
                <a:cs typeface="Calibri"/>
              </a:rPr>
              <a:t>uBooNE</a:t>
            </a:r>
            <a:r>
              <a:rPr lang="en-US" sz="3200">
                <a:highlight>
                  <a:srgbClr val="EDEBE9"/>
                </a:highlight>
                <a:ea typeface="Calibri"/>
                <a:cs typeface="Calibri"/>
              </a:rPr>
              <a:t> </a:t>
            </a:r>
            <a:r>
              <a:rPr lang="en-US" sz="3200" err="1">
                <a:highlight>
                  <a:srgbClr val="EDEBE9"/>
                </a:highlight>
                <a:ea typeface="Calibri"/>
                <a:cs typeface="Calibri"/>
              </a:rPr>
              <a:t>CCinc</a:t>
            </a:r>
            <a:r>
              <a:rPr lang="en-US" sz="3200">
                <a:highlight>
                  <a:srgbClr val="EDEBE9"/>
                </a:highlight>
                <a:ea typeface="Calibri"/>
                <a:cs typeface="Calibri"/>
              </a:rPr>
              <a:t> Data Fitted by the NEUT model No Ac</a:t>
            </a:r>
            <a:endParaRPr lang="pl-PL" sz="3200">
              <a:ea typeface="Calibri"/>
              <a:cs typeface="Calibri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F93B22-D2E8-8D12-BB31-C959A90B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47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804A6C5-E17F-E25E-D79D-36BD6D1F8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777" y="1477798"/>
            <a:ext cx="7086141" cy="496093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3CD5CE8-0C2E-6FCF-76D0-D437BF94F2B5}"/>
              </a:ext>
            </a:extLst>
          </p:cNvPr>
          <p:cNvSpPr txBox="1"/>
          <p:nvPr/>
        </p:nvSpPr>
        <p:spPr>
          <a:xfrm>
            <a:off x="283388" y="1949082"/>
            <a:ext cx="473258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ea typeface="Calibri"/>
                <a:cs typeface="Calibri"/>
              </a:rPr>
              <a:t>When fitting </a:t>
            </a:r>
            <a:r>
              <a:rPr lang="en-GB" sz="2000">
                <a:ea typeface="+mn-lt"/>
                <a:cs typeface="+mn-lt"/>
              </a:rPr>
              <a:t>without </a:t>
            </a:r>
            <a:r>
              <a:rPr lang="en-GB" sz="2000">
                <a:ea typeface="Calibri"/>
                <a:cs typeface="Calibri"/>
              </a:rPr>
              <a:t>AC matrix Chi2 is crazy, nevertheless I didn't observe PPP issue</a:t>
            </a:r>
          </a:p>
          <a:p>
            <a:endParaRPr lang="en-GB" sz="2000">
              <a:ea typeface="Calibri"/>
              <a:cs typeface="Calibri"/>
            </a:endParaRPr>
          </a:p>
          <a:p>
            <a:r>
              <a:rPr lang="en-GB" sz="2000">
                <a:ea typeface="Calibri"/>
                <a:cs typeface="Calibri"/>
              </a:rPr>
              <a:t>Need to check if the minimization is indeed converged, given the chi2 is very high here</a:t>
            </a:r>
          </a:p>
        </p:txBody>
      </p:sp>
    </p:spTree>
    <p:extLst>
      <p:ext uri="{BB962C8B-B14F-4D97-AF65-F5344CB8AC3E}">
        <p14:creationId xmlns:p14="http://schemas.microsoft.com/office/powerpoint/2010/main" val="34112964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6F04622-2EA9-DBBE-71C7-65621F3E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48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02D8BB9-969A-77DB-1B24-5153858CD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460" y="1543537"/>
            <a:ext cx="7780259" cy="5314463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5FA067CA-6B92-354F-9DB0-AD6C445E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534" y="268341"/>
            <a:ext cx="8913511" cy="1143000"/>
          </a:xfrm>
        </p:spPr>
        <p:txBody>
          <a:bodyPr/>
          <a:lstStyle/>
          <a:p>
            <a:pPr algn="l"/>
            <a:r>
              <a:rPr lang="en-US" sz="3200">
                <a:highlight>
                  <a:srgbClr val="EDEBE9"/>
                </a:highlight>
                <a:ea typeface="Calibri"/>
                <a:cs typeface="Calibri"/>
              </a:rPr>
              <a:t> </a:t>
            </a:r>
            <a:r>
              <a:rPr lang="en-US" sz="3200" err="1">
                <a:highlight>
                  <a:srgbClr val="EDEBE9"/>
                </a:highlight>
                <a:ea typeface="Calibri"/>
                <a:cs typeface="Calibri"/>
              </a:rPr>
              <a:t>uBooNE</a:t>
            </a:r>
            <a:r>
              <a:rPr lang="en-US" sz="3200">
                <a:highlight>
                  <a:srgbClr val="EDEBE9"/>
                </a:highlight>
                <a:ea typeface="Calibri"/>
                <a:cs typeface="Calibri"/>
              </a:rPr>
              <a:t> </a:t>
            </a:r>
            <a:r>
              <a:rPr lang="en-US" sz="3200" err="1">
                <a:highlight>
                  <a:srgbClr val="EDEBE9"/>
                </a:highlight>
                <a:ea typeface="Calibri"/>
                <a:cs typeface="Calibri"/>
              </a:rPr>
              <a:t>CCinc</a:t>
            </a:r>
            <a:r>
              <a:rPr lang="en-US" sz="3200">
                <a:highlight>
                  <a:srgbClr val="EDEBE9"/>
                </a:highlight>
                <a:ea typeface="Calibri"/>
                <a:cs typeface="Calibri"/>
              </a:rPr>
              <a:t> Data Fitted by the NEUT model No Ac</a:t>
            </a:r>
            <a:endParaRPr lang="pl-PL" sz="3200">
              <a:ea typeface="Calibri"/>
              <a:cs typeface="Calibri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0DA00C1-97FC-5A2B-42D4-8CF039A70076}"/>
              </a:ext>
            </a:extLst>
          </p:cNvPr>
          <p:cNvSpPr txBox="1"/>
          <p:nvPr/>
        </p:nvSpPr>
        <p:spPr>
          <a:xfrm>
            <a:off x="283388" y="1949082"/>
            <a:ext cx="378822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cs typeface="Calibri"/>
              </a:rPr>
              <a:t>Same as previously but NEUT throws means Conditional </a:t>
            </a:r>
            <a:r>
              <a:rPr lang="en-GB" sz="2000" err="1">
                <a:cs typeface="Calibri"/>
              </a:rPr>
              <a:t>Covaraince</a:t>
            </a:r>
            <a:r>
              <a:rPr lang="en-GB" sz="2000">
                <a:cs typeface="Calibri"/>
              </a:rPr>
              <a:t> Matrix method</a:t>
            </a:r>
          </a:p>
        </p:txBody>
      </p:sp>
    </p:spTree>
    <p:extLst>
      <p:ext uri="{BB962C8B-B14F-4D97-AF65-F5344CB8AC3E}">
        <p14:creationId xmlns:p14="http://schemas.microsoft.com/office/powerpoint/2010/main" val="40780031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7C49895-8A83-55EB-4799-E1B84CB4D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49</a:t>
            </a:fld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8F4BDBE-4921-590C-16AD-C68FD07C75C7}"/>
              </a:ext>
            </a:extLst>
          </p:cNvPr>
          <p:cNvSpPr txBox="1"/>
          <p:nvPr/>
        </p:nvSpPr>
        <p:spPr>
          <a:xfrm>
            <a:off x="1049235" y="200879"/>
            <a:ext cx="106352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highlight>
                  <a:srgbClr val="EDEBE9"/>
                </a:highlight>
                <a:ea typeface="+mn-lt"/>
                <a:cs typeface="+mn-lt"/>
              </a:rPr>
              <a:t>T2K NuMu CC0pi C XSec 2DPcos</a:t>
            </a:r>
            <a:r>
              <a:rPr lang="en-US" sz="3200">
                <a:highlight>
                  <a:srgbClr val="EDEBE9"/>
                </a:highlight>
                <a:cs typeface="Calibri"/>
              </a:rPr>
              <a:t> Data Fitted by the NEUT model</a:t>
            </a:r>
            <a:endParaRPr lang="pl-PL" sz="3200">
              <a:cs typeface="Calibri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8670D54-C89A-42ED-E336-9DA95D5C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326" y="1416942"/>
            <a:ext cx="7004656" cy="481760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7221A2B-4B72-3A82-F8A6-C3ACABD261CA}"/>
              </a:ext>
            </a:extLst>
          </p:cNvPr>
          <p:cNvSpPr txBox="1"/>
          <p:nvPr/>
        </p:nvSpPr>
        <p:spPr>
          <a:xfrm>
            <a:off x="283388" y="1949082"/>
            <a:ext cx="473258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ea typeface="Calibri"/>
                <a:cs typeface="Calibri"/>
              </a:rPr>
              <a:t>When using NEUT (</a:t>
            </a:r>
            <a:r>
              <a:rPr lang="en-GB" sz="2000" err="1">
                <a:ea typeface="Calibri"/>
                <a:cs typeface="Calibri"/>
              </a:rPr>
              <a:t>sligtlhy</a:t>
            </a:r>
            <a:r>
              <a:rPr lang="en-GB" sz="2000">
                <a:ea typeface="Calibri"/>
                <a:cs typeface="Calibri"/>
              </a:rPr>
              <a:t> newer version than one used in the paper)</a:t>
            </a:r>
          </a:p>
          <a:p>
            <a:endParaRPr lang="en-GB" sz="2000">
              <a:ea typeface="Calibri"/>
              <a:cs typeface="Calibri"/>
            </a:endParaRPr>
          </a:p>
          <a:p>
            <a:r>
              <a:rPr lang="en-GB" sz="2000">
                <a:ea typeface="Calibri"/>
                <a:cs typeface="Calibri"/>
              </a:rPr>
              <a:t>Observed PPP issue within </a:t>
            </a:r>
            <a:r>
              <a:rPr lang="en-GB" sz="2000" err="1">
                <a:ea typeface="Calibri"/>
                <a:cs typeface="Calibri"/>
              </a:rPr>
              <a:t>Neut</a:t>
            </a:r>
            <a:r>
              <a:rPr lang="en-GB" sz="2000">
                <a:ea typeface="Calibri"/>
                <a:cs typeface="Calibri"/>
              </a:rPr>
              <a:t> model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450EE8-E9F7-882B-E2DF-B23FF4CEE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33" y="3690347"/>
            <a:ext cx="4119490" cy="3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42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C800-2333-74A9-42DF-9D511D00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 Model: Fit the results with 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3D32C-D891-0237-B5CD-1A2F24F6B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9253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Introduction @ </a:t>
            </a:r>
            <a:r>
              <a:rPr lang="en-US">
                <a:hlinkClick r:id="rId2"/>
              </a:rPr>
              <a:t>NuXTract 2023 - Towards a consensus in neutrino cross sections (2-October 6, 2023): Challenges in fitting to xsec data · Indico (cern.ch)</a:t>
            </a:r>
            <a:endParaRPr lang="en-US"/>
          </a:p>
          <a:p>
            <a:r>
              <a:rPr lang="en-US"/>
              <a:t>Generally having trouble in doing the fit</a:t>
            </a:r>
          </a:p>
          <a:p>
            <a:pPr lvl="1"/>
            <a:r>
              <a:rPr lang="en-US"/>
              <a:t>Best-fit parameters do not make sense …</a:t>
            </a:r>
          </a:p>
          <a:p>
            <a:r>
              <a:rPr lang="en-US"/>
              <a:t>People generally do after this:</a:t>
            </a:r>
          </a:p>
          <a:p>
            <a:pPr lvl="1"/>
            <a:r>
              <a:rPr lang="en-US"/>
              <a:t>Ignore correlations … </a:t>
            </a:r>
          </a:p>
          <a:p>
            <a:pPr lvl="1"/>
            <a:r>
              <a:rPr lang="en-US"/>
              <a:t>Somehow, modifying the covariance matrix</a:t>
            </a:r>
          </a:p>
          <a:p>
            <a:pPr lvl="2"/>
            <a:r>
              <a:rPr lang="en-US"/>
              <a:t>Absolute </a:t>
            </a:r>
            <a:r>
              <a:rPr lang="en-US">
                <a:sym typeface="Wingdings" panose="05000000000000000000" pitchFamily="2" charset="2"/>
              </a:rPr>
              <a:t> relative  transformation</a:t>
            </a:r>
            <a:br>
              <a:rPr lang="en-US">
                <a:sym typeface="Wingdings" panose="05000000000000000000" pitchFamily="2" charset="2"/>
              </a:rPr>
            </a:br>
            <a:r>
              <a:rPr lang="en-US">
                <a:sym typeface="Wingdings" panose="05000000000000000000" pitchFamily="2" charset="2"/>
              </a:rPr>
              <a:t>  relative  absolute 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C5DAFC-1E02-B1B5-5578-8D485C6A4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0" y="2939603"/>
            <a:ext cx="3949530" cy="3022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C654D-0AB3-6B31-AD99-DC6F0A264276}"/>
              </a:ext>
            </a:extLst>
          </p:cNvPr>
          <p:cNvSpPr txBox="1"/>
          <p:nvPr/>
        </p:nvSpPr>
        <p:spPr>
          <a:xfrm>
            <a:off x="7874000" y="603318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4"/>
              </a:rPr>
              <a:t>https://arxiv.org/abs/2308.01838</a:t>
            </a:r>
            <a:endParaRPr lang="en-US"/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8D6092-55D2-101E-F90A-36EDE7F8B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1A2E-7776-473D-8E4F-8C50793F3B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3920-B57D-55A3-EE09-ABEDF23D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5554"/>
            <a:ext cx="11496311" cy="520604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"/>
              </a:rPr>
              <a:t>Results of fitting to </a:t>
            </a:r>
            <a:r>
              <a:rPr lang="en-US" err="1">
                <a:cs typeface="Calibri"/>
              </a:rPr>
              <a:t>uBooNE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CCinc</a:t>
            </a:r>
            <a:r>
              <a:rPr lang="en-US">
                <a:cs typeface="Calibri"/>
              </a:rPr>
              <a:t> Data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BA3A6-DF5F-F85E-99F7-35ADDDEB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50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D9B8240-9E90-E307-97B7-D711D59D3332}"/>
              </a:ext>
            </a:extLst>
          </p:cNvPr>
          <p:cNvSpPr txBox="1">
            <a:spLocks/>
          </p:cNvSpPr>
          <p:nvPr/>
        </p:nvSpPr>
        <p:spPr>
          <a:xfrm>
            <a:off x="7366776" y="1517643"/>
            <a:ext cx="4826387" cy="4821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If we add extra ad-hoc uncertainty (envelope between the With Ac pred and Without Ac pred) : </a:t>
            </a:r>
          </a:p>
          <a:p>
            <a:pPr lvl="1"/>
            <a:r>
              <a:rPr lang="en-US">
                <a:cs typeface="Calibri"/>
              </a:rPr>
              <a:t>Fit is modulated better</a:t>
            </a:r>
          </a:p>
          <a:p>
            <a:pPr lvl="1"/>
            <a:r>
              <a:rPr lang="en-US">
                <a:cs typeface="Calibri"/>
              </a:rPr>
              <a:t>Recover the normalization</a:t>
            </a:r>
          </a:p>
          <a:p>
            <a:pPr lvl="1"/>
            <a:r>
              <a:rPr lang="en-US">
                <a:cs typeface="Calibri"/>
              </a:rPr>
              <a:t>No PPP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E039E6-3646-8C25-1123-C28D0E946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614" y="1218787"/>
            <a:ext cx="6950813" cy="4798105"/>
          </a:xfrm>
        </p:spPr>
      </p:pic>
    </p:spTree>
    <p:extLst>
      <p:ext uri="{BB962C8B-B14F-4D97-AF65-F5344CB8AC3E}">
        <p14:creationId xmlns:p14="http://schemas.microsoft.com/office/powerpoint/2010/main" val="731963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EEE8-B45E-4746-043B-1FE7CE9CF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</a:t>
            </a:r>
            <a:r>
              <a:rPr lang="en-US" err="1"/>
              <a:t>uBooNE</a:t>
            </a:r>
            <a:r>
              <a:rPr lang="en-US"/>
              <a:t> 3D incl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FDB0E-A93C-46B4-7FC2-BE6943712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GENIE fit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E87C2-577F-FA9D-145A-C939521D3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err="1"/>
              <a:t>Neut</a:t>
            </a:r>
            <a:r>
              <a:rPr lang="en-US"/>
              <a:t> fit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4592B-6FDB-8708-5997-EE95207D1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51</a:t>
            </a:fld>
            <a:endParaRPr lang="en-US"/>
          </a:p>
        </p:txBody>
      </p:sp>
      <p:pic>
        <p:nvPicPr>
          <p:cNvPr id="8" name="Obraz 4">
            <a:extLst>
              <a:ext uri="{FF2B5EF4-FFF2-40B4-BE49-F238E27FC236}">
                <a16:creationId xmlns:a16="http://schemas.microsoft.com/office/drawing/2014/main" id="{47FFEF29-DD3B-07BE-60AB-A1B043AB31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92838" y="2310634"/>
            <a:ext cx="5389562" cy="367976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DC37E9C-C6BE-BDC2-A24E-C9314A7302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" y="2330793"/>
            <a:ext cx="5386388" cy="3639451"/>
          </a:xfrm>
        </p:spPr>
      </p:pic>
    </p:spTree>
    <p:extLst>
      <p:ext uri="{BB962C8B-B14F-4D97-AF65-F5344CB8AC3E}">
        <p14:creationId xmlns:p14="http://schemas.microsoft.com/office/powerpoint/2010/main" val="13195677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DB7982-43FF-BAF4-738F-E639A09A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T2K 2018 data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6D0B28-7C6F-7194-C8C6-5DDEE66519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GENIE fit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B021DE-1C1D-514D-6C81-AEECC75B56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16CA5D-923B-9B35-3725-97A659335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err="1"/>
              <a:t>Neut</a:t>
            </a:r>
            <a:r>
              <a:rPr lang="en-US"/>
              <a:t> 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74EEB-836B-91C9-F950-8A18AFDB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20177-AF24-116F-7D76-138DC796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64" y="2982751"/>
            <a:ext cx="5744818" cy="3060589"/>
          </a:xfrm>
          <a:prstGeom prst="rect">
            <a:avLst/>
          </a:prstGeom>
        </p:spPr>
      </p:pic>
      <p:pic>
        <p:nvPicPr>
          <p:cNvPr id="11" name="Obraz 1">
            <a:extLst>
              <a:ext uri="{FF2B5EF4-FFF2-40B4-BE49-F238E27FC236}">
                <a16:creationId xmlns:a16="http://schemas.microsoft.com/office/drawing/2014/main" id="{493BA7AF-8A1C-2F63-633C-D64F8AD22E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2838" y="2297857"/>
            <a:ext cx="5389562" cy="37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58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4B4E3-04BD-E8AE-0365-07AE9323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09411-3EB3-1406-34DE-FDA32460A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T2K 2018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62D4F-8627-1484-B018-213D02268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T2K 2016 data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3A406F-5F5F-4825-DB6F-FFD35311F48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92838" y="2722044"/>
            <a:ext cx="5389562" cy="28569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BFC67-11C4-319F-6908-0DCF4860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32B41A-7B82-7B03-A98E-AF75558A22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" y="2715702"/>
            <a:ext cx="5386388" cy="286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71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8591-125D-7BB1-5581-8F203D7E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Recap of PPP Investigation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54D04-50FC-FD99-6557-D0F9AF7976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652108"/>
            <a:ext cx="10791800" cy="481075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Goal: Investigate potential sources of PPP:  Ac matrix, real vs nominal flux, limited model flexibility, ...</a:t>
            </a:r>
          </a:p>
          <a:p>
            <a:pPr lvl="1"/>
            <a:r>
              <a:rPr lang="en-US">
                <a:cs typeface="Calibri"/>
              </a:rPr>
              <a:t>Hypothesis: incorrect treatment of data/MC comparison can yield PPP </a:t>
            </a:r>
            <a:r>
              <a:rPr lang="en-US" err="1">
                <a:cs typeface="Calibri"/>
              </a:rPr>
              <a:t>errror</a:t>
            </a:r>
            <a:endParaRPr lang="en-US">
              <a:cs typeface="Calibri"/>
            </a:endParaRPr>
          </a:p>
          <a:p>
            <a:pPr lvl="1"/>
            <a:r>
              <a:rPr lang="en-US" err="1">
                <a:cs typeface="Calibri"/>
              </a:rPr>
              <a:t>Cov</a:t>
            </a:r>
            <a:r>
              <a:rPr lang="en-US">
                <a:cs typeface="Calibri"/>
              </a:rPr>
              <a:t> matrices are highly inflexible in some </a:t>
            </a:r>
            <a:r>
              <a:rPr lang="en-US" err="1">
                <a:cs typeface="Calibri"/>
              </a:rPr>
              <a:t>DoF</a:t>
            </a:r>
            <a:r>
              <a:rPr lang="en-US">
                <a:cs typeface="Calibri"/>
              </a:rPr>
              <a:t> of measurement space (perhaps unphysical)</a:t>
            </a:r>
          </a:p>
          <a:p>
            <a:pPr lvl="1"/>
            <a:r>
              <a:rPr lang="en-US">
                <a:cs typeface="Calibri"/>
              </a:rPr>
              <a:t>However, they are very flexible in normalization</a:t>
            </a:r>
          </a:p>
          <a:p>
            <a:r>
              <a:rPr lang="en-US">
                <a:cs typeface="Calibri"/>
              </a:rPr>
              <a:t>Test hypothesis with attempted data/MC fits:</a:t>
            </a:r>
          </a:p>
          <a:p>
            <a:pPr lvl="1"/>
            <a:r>
              <a:rPr lang="en-US">
                <a:cs typeface="Calibri"/>
              </a:rPr>
              <a:t>MicroBooNE  numuCC 3D inclusive data with Wiener SVD unfolding and nominal flux</a:t>
            </a:r>
          </a:p>
          <a:p>
            <a:pPr lvl="2"/>
            <a:r>
              <a:rPr lang="en-US">
                <a:cs typeface="Calibri"/>
              </a:rPr>
              <a:t>Fit with/without Ac</a:t>
            </a:r>
          </a:p>
          <a:p>
            <a:pPr lvl="2"/>
            <a:r>
              <a:rPr lang="en-US">
                <a:cs typeface="Calibri"/>
              </a:rPr>
              <a:t>Simulate different flux</a:t>
            </a:r>
          </a:p>
          <a:p>
            <a:pPr lvl="2"/>
            <a:r>
              <a:rPr lang="en-US">
                <a:cs typeface="Calibri"/>
              </a:rPr>
              <a:t>Fit with limited model</a:t>
            </a:r>
          </a:p>
          <a:p>
            <a:pPr lvl="2"/>
            <a:r>
              <a:rPr lang="en-US">
                <a:cs typeface="Calibri"/>
              </a:rPr>
              <a:t>Fit with NEUT</a:t>
            </a:r>
          </a:p>
          <a:p>
            <a:pPr lvl="1"/>
            <a:r>
              <a:rPr lang="en-US">
                <a:cs typeface="Calibri"/>
              </a:rPr>
              <a:t>T2K datasets (analysis 1,2,2018)</a:t>
            </a:r>
          </a:p>
          <a:p>
            <a:pPr lvl="2"/>
            <a:r>
              <a:rPr lang="en-US">
                <a:cs typeface="Calibri"/>
              </a:rPr>
              <a:t>Fit with Genie</a:t>
            </a:r>
          </a:p>
          <a:p>
            <a:pPr lvl="2"/>
            <a:r>
              <a:rPr lang="en-US">
                <a:cs typeface="Calibri"/>
              </a:rPr>
              <a:t>Fit with NEUT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FA67-C23C-DA9E-B6EE-AB3EC2B2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00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8591-125D-7BB1-5581-8F203D7E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Fitting to </a:t>
            </a:r>
            <a:r>
              <a:rPr lang="en-US" err="1">
                <a:cs typeface="Calibri"/>
              </a:rPr>
              <a:t>MicroBooNE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NumuCC</a:t>
            </a:r>
            <a:r>
              <a:rPr lang="en-US">
                <a:cs typeface="Calibri"/>
              </a:rPr>
              <a:t> 3D Inclusive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09DAE4-3BF6-C533-DD59-DB1F8DA96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9337" y="1270533"/>
            <a:ext cx="9773093" cy="531694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0071D4-4914-AEB8-C2E0-02280325B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8369" y="1563502"/>
            <a:ext cx="879058" cy="1195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000">
                <a:cs typeface="Calibri"/>
              </a:rPr>
              <a:t>Chi2 / </a:t>
            </a:r>
            <a:r>
              <a:rPr lang="en-US" sz="1000" err="1">
                <a:cs typeface="Calibri"/>
              </a:rPr>
              <a:t>ndf</a:t>
            </a:r>
          </a:p>
          <a:p>
            <a:pPr marL="0" indent="0">
              <a:buNone/>
            </a:pPr>
            <a:r>
              <a:rPr lang="en-US" sz="1000">
                <a:cs typeface="Calibri"/>
              </a:rPr>
              <a:t>190.4 / 138</a:t>
            </a:r>
            <a:endParaRPr lang="en-US"/>
          </a:p>
          <a:p>
            <a:pPr marL="0" indent="0">
              <a:buNone/>
            </a:pPr>
            <a:r>
              <a:rPr lang="en-US" sz="1000">
                <a:cs typeface="Calibri"/>
              </a:rPr>
              <a:t>144.6 / 138</a:t>
            </a:r>
          </a:p>
          <a:p>
            <a:pPr marL="0" indent="0">
              <a:buNone/>
            </a:pPr>
            <a:r>
              <a:rPr lang="en-US" sz="1000">
                <a:cs typeface="Calibri"/>
              </a:rPr>
              <a:t>154.3 / 138</a:t>
            </a:r>
          </a:p>
          <a:p>
            <a:pPr marL="0" indent="0">
              <a:buNone/>
            </a:pPr>
            <a:r>
              <a:rPr lang="en-US" sz="1000">
                <a:cs typeface="Calibri"/>
              </a:rPr>
              <a:t>489.4 / 138</a:t>
            </a:r>
          </a:p>
          <a:p>
            <a:pPr marL="0" indent="0">
              <a:buNone/>
            </a:pPr>
            <a:r>
              <a:rPr lang="en-US" sz="1000">
                <a:cs typeface="Calibri"/>
              </a:rPr>
              <a:t>189.4 / 138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FA67-C23C-DA9E-B6EE-AB3EC2B2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9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8591-125D-7BB1-5581-8F203D7E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solidFill>
                  <a:srgbClr val="1D1C1D"/>
                </a:solidFill>
                <a:ea typeface="+mj-lt"/>
                <a:cs typeface="+mj-lt"/>
              </a:rPr>
              <a:t>using this data set </a:t>
            </a:r>
            <a:r>
              <a:rPr lang="en-US" sz="2000">
                <a:ea typeface="+mj-lt"/>
                <a:cs typeface="+mj-lt"/>
              </a:rPr>
              <a:t>T2K_NuMu_CC0pi_C_XSec_2DPcos</a:t>
            </a:r>
            <a:r>
              <a:rPr lang="en-US" sz="2000">
                <a:solidFill>
                  <a:srgbClr val="1D1C1D"/>
                </a:solidFill>
                <a:ea typeface="+mj-lt"/>
                <a:cs typeface="+mj-lt"/>
              </a:rPr>
              <a:t>  and using the usual 6 parameters for the minimization, seems that we don't have a PPP effect and the fit converges</a:t>
            </a:r>
            <a:br>
              <a:rPr lang="en-US" sz="2000">
                <a:ea typeface="+mj-lt"/>
                <a:cs typeface="+mj-lt"/>
              </a:rPr>
            </a:br>
            <a:r>
              <a:rPr lang="en-US" sz="2000">
                <a:solidFill>
                  <a:srgbClr val="1D1C1D"/>
                </a:solidFill>
                <a:cs typeface="Calibri"/>
              </a:rPr>
              <a:t>but things barely change </a:t>
            </a:r>
            <a:r>
              <a:rPr lang="en-US" sz="2000" err="1">
                <a:solidFill>
                  <a:srgbClr val="1D1C1D"/>
                </a:solidFill>
                <a:cs typeface="Calibri"/>
              </a:rPr>
              <a:t>wrt</a:t>
            </a:r>
            <a:r>
              <a:rPr lang="en-US" sz="2000">
                <a:solidFill>
                  <a:srgbClr val="1D1C1D"/>
                </a:solidFill>
                <a:cs typeface="Calibri"/>
              </a:rPr>
              <a:t> the untuned prediction</a:t>
            </a:r>
            <a:endParaRPr lang="en-US" sz="2000"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FA67-C23C-DA9E-B6EE-AB3EC2B2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9EED43-3D6A-DC0C-2CDA-F6C53026A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98" y="1328224"/>
            <a:ext cx="7215439" cy="5198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E1114B-C938-955C-E483-7D6E7850C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640" y="2025066"/>
            <a:ext cx="5086852" cy="148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13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8591-125D-7BB1-5581-8F203D7E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>
                <a:solidFill>
                  <a:srgbClr val="1D1C1D"/>
                </a:solidFill>
                <a:ea typeface="+mj-lt"/>
                <a:cs typeface="+mj-lt"/>
              </a:rPr>
              <a:t>using this data set </a:t>
            </a:r>
            <a:r>
              <a:rPr lang="en-US" sz="2000">
                <a:ea typeface="+mj-lt"/>
                <a:cs typeface="+mj-lt"/>
              </a:rPr>
              <a:t>T2K_NuMu_CC0pi_C_XSec_2DPcos</a:t>
            </a:r>
            <a:r>
              <a:rPr lang="en-US" sz="2000">
                <a:solidFill>
                  <a:srgbClr val="1D1C1D"/>
                </a:solidFill>
                <a:ea typeface="+mj-lt"/>
                <a:cs typeface="+mj-lt"/>
              </a:rPr>
              <a:t>  and using the usual 6 parameters for the minimization, seems that we don't have a PPP effect and the fit converges</a:t>
            </a:r>
            <a:br>
              <a:rPr lang="en-US" sz="2000">
                <a:ea typeface="+mj-lt"/>
                <a:cs typeface="+mj-lt"/>
              </a:rPr>
            </a:br>
            <a:r>
              <a:rPr lang="en-US" sz="2000">
                <a:solidFill>
                  <a:srgbClr val="1D1C1D"/>
                </a:solidFill>
                <a:cs typeface="Calibri"/>
              </a:rPr>
              <a:t>but things barely change </a:t>
            </a:r>
            <a:r>
              <a:rPr lang="en-US" sz="2000" err="1">
                <a:solidFill>
                  <a:srgbClr val="1D1C1D"/>
                </a:solidFill>
                <a:cs typeface="Calibri"/>
              </a:rPr>
              <a:t>wrt</a:t>
            </a:r>
            <a:r>
              <a:rPr lang="en-US" sz="2000">
                <a:solidFill>
                  <a:srgbClr val="1D1C1D"/>
                </a:solidFill>
                <a:cs typeface="Calibri"/>
              </a:rPr>
              <a:t> the untuned prediction</a:t>
            </a:r>
            <a:br>
              <a:rPr lang="en-US" sz="2000">
                <a:cs typeface="Calibri"/>
              </a:rPr>
            </a:br>
            <a:r>
              <a:rPr lang="en-US" sz="2000">
                <a:solidFill>
                  <a:srgbClr val="1D1C1D"/>
                </a:solidFill>
                <a:cs typeface="Calibri"/>
              </a:rPr>
              <a:t>even on </a:t>
            </a:r>
            <a:r>
              <a:rPr lang="en-US" sz="2000" err="1">
                <a:solidFill>
                  <a:srgbClr val="1D1C1D"/>
                </a:solidFill>
                <a:cs typeface="Calibri"/>
              </a:rPr>
              <a:t>MicroBooNE</a:t>
            </a:r>
            <a:r>
              <a:rPr lang="en-US" sz="2000">
                <a:solidFill>
                  <a:srgbClr val="1D1C1D"/>
                </a:solidFill>
                <a:cs typeface="Calibri"/>
              </a:rPr>
              <a:t> CC1p projection</a:t>
            </a:r>
            <a:endParaRPr lang="en-US" sz="2000"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FA67-C23C-DA9E-B6EE-AB3EC2B2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EE2BC-6253-FDCA-C626-6EDAB502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56" y="1518486"/>
            <a:ext cx="7360319" cy="53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30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8591-125D-7BB1-5581-8F203D7E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solidFill>
                  <a:srgbClr val="1D1C1D"/>
                </a:solidFill>
                <a:ea typeface="+mj-lt"/>
                <a:cs typeface="+mj-lt"/>
              </a:rPr>
              <a:t>and this is the T2K_CC0piWithProtons_XSec_2018_multidif_1p data set</a:t>
            </a:r>
            <a:endParaRPr lang="en-US" sz="2000"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FA67-C23C-DA9E-B6EE-AB3EC2B2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F42C4-4DE6-DCE0-9661-887B55851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7" y="1101687"/>
            <a:ext cx="9784622" cy="5756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FA5922-9F44-0F17-FF90-34153DAEB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919" y="1891464"/>
            <a:ext cx="3931820" cy="11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92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8591-125D-7BB1-5581-8F203D7E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>
                <a:solidFill>
                  <a:srgbClr val="1D1C1D"/>
                </a:solidFill>
                <a:ea typeface="+mj-lt"/>
                <a:cs typeface="+mj-lt"/>
              </a:rPr>
              <a:t> T2K_CC0piWithProtons_XSec_2018_multidif_1p tune projected on </a:t>
            </a:r>
            <a:r>
              <a:rPr lang="en-US" sz="2100" err="1">
                <a:solidFill>
                  <a:srgbClr val="1D1C1D"/>
                </a:solidFill>
                <a:ea typeface="+mj-lt"/>
                <a:cs typeface="+mj-lt"/>
              </a:rPr>
              <a:t>MicroBooNE</a:t>
            </a:r>
            <a:endParaRPr lang="en-US" err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FA67-C23C-DA9E-B6EE-AB3EC2B2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59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A3483-84B3-5644-956D-536F2DF6D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820" y="1227118"/>
            <a:ext cx="7686675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00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65C2-62E2-39DB-4422-8C4C07552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36522"/>
            <a:ext cx="10972800" cy="1143000"/>
          </a:xfrm>
        </p:spPr>
        <p:txBody>
          <a:bodyPr/>
          <a:lstStyle/>
          <a:p>
            <a:r>
              <a:rPr lang="en-US"/>
              <a:t>What is going on here???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7E5B2-1E6B-0403-0394-709DD7A2C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300767"/>
            <a:ext cx="5994400" cy="5282596"/>
          </a:xfrm>
        </p:spPr>
        <p:txBody>
          <a:bodyPr/>
          <a:lstStyle/>
          <a:p>
            <a:r>
              <a:rPr lang="en-US"/>
              <a:t>Modifying the measurement (e.g. covariance matrix) is not satisfactory since lots of effort is invested to properly calculate the correlation on the final 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2FAD59-AB64-2364-F8D9-CFA2F3CDC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300767"/>
            <a:ext cx="5869904" cy="5282596"/>
          </a:xfrm>
        </p:spPr>
        <p:txBody>
          <a:bodyPr/>
          <a:lstStyle/>
          <a:p>
            <a:r>
              <a:rPr lang="en-US"/>
              <a:t>The “PPP” indicates that the fitted model is incompatible with the results; here are several hypotheses:</a:t>
            </a:r>
          </a:p>
          <a:p>
            <a:pPr lvl="1"/>
            <a:r>
              <a:rPr lang="en-US"/>
              <a:t>Impact of </a:t>
            </a:r>
            <a:r>
              <a:rPr lang="en-US">
                <a:hlinkClick r:id="rId2"/>
              </a:rPr>
              <a:t>A</a:t>
            </a:r>
            <a:r>
              <a:rPr lang="en-US" baseline="-25000">
                <a:hlinkClick r:id="rId2"/>
              </a:rPr>
              <a:t>C</a:t>
            </a:r>
            <a:r>
              <a:rPr lang="en-US">
                <a:hlinkClick r:id="rId2"/>
              </a:rPr>
              <a:t> matrix with unfolding</a:t>
            </a:r>
            <a:endParaRPr lang="en-US"/>
          </a:p>
          <a:p>
            <a:pPr lvl="1"/>
            <a:r>
              <a:rPr lang="en-US"/>
              <a:t>(unknown) </a:t>
            </a:r>
            <a:r>
              <a:rPr lang="en-US">
                <a:hlinkClick r:id="rId3"/>
              </a:rPr>
              <a:t>real vs. nominal flux</a:t>
            </a:r>
            <a:endParaRPr lang="en-US"/>
          </a:p>
          <a:p>
            <a:pPr lvl="1"/>
            <a:r>
              <a:rPr lang="en-US"/>
              <a:t>Profiling vs. marginalization of additional model parameters</a:t>
            </a:r>
          </a:p>
          <a:p>
            <a:pPr lvl="1"/>
            <a:r>
              <a:rPr lang="en-US"/>
              <a:t>Incompatible models?</a:t>
            </a:r>
          </a:p>
          <a:p>
            <a:pPr lvl="1"/>
            <a:r>
              <a:rPr lang="en-US"/>
              <a:t>The actual </a:t>
            </a:r>
            <a:r>
              <a:rPr lang="en-US">
                <a:hlinkClick r:id="rId4"/>
              </a:rPr>
              <a:t>PPP</a:t>
            </a:r>
            <a:r>
              <a:rPr lang="en-US"/>
              <a:t> issue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566E2-5CDC-01AA-6C9C-5D8DA61A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BD15A-F07D-8017-384B-3251327AA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810098"/>
            <a:ext cx="4890394" cy="27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F8591-125D-7BB1-5581-8F203D7E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>
                <a:solidFill>
                  <a:srgbClr val="1D1C1D"/>
                </a:solidFill>
                <a:ea typeface="+mj-lt"/>
                <a:cs typeface="+mj-lt"/>
              </a:rPr>
              <a:t>using the reweighting from SuSAv2 to Empirical (thanks to Lars!)</a:t>
            </a:r>
            <a:endParaRPr lang="en-US" sz="2000"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8FA67-C23C-DA9E-B6EE-AB3EC2B2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86BF8-800E-022C-C5EE-F2362A92A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3" y="1408196"/>
            <a:ext cx="7038975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74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0D238-39C3-F12D-2013-BAAFCE226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2B55D0-2A00-C258-51DD-5E21B209B3C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>
                <a:solidFill>
                  <a:srgbClr val="0E0E0E"/>
                </a:solidFill>
                <a:effectLst/>
                <a:latin typeface=".SF NS"/>
              </a:rPr>
              <a:t>Luke Pickering, Kamil </a:t>
            </a:r>
            <a:r>
              <a:rPr lang="en-US" err="1">
                <a:solidFill>
                  <a:srgbClr val="0E0E0E"/>
                </a:solidFill>
                <a:effectLst/>
                <a:latin typeface=".SF NS"/>
              </a:rPr>
              <a:t>Skwarczynski</a:t>
            </a:r>
            <a:r>
              <a:rPr lang="en-US">
                <a:solidFill>
                  <a:srgbClr val="0E0E0E"/>
                </a:solidFill>
                <a:effectLst/>
                <a:latin typeface=".SF NS"/>
              </a:rPr>
              <a:t>, </a:t>
            </a:r>
            <a:r>
              <a:rPr lang="en-US" err="1">
                <a:solidFill>
                  <a:srgbClr val="0E0E0E"/>
                </a:solidFill>
                <a:effectLst/>
                <a:latin typeface=".SF NS"/>
              </a:rPr>
              <a:t>Jaesung</a:t>
            </a:r>
            <a:r>
              <a:rPr lang="en-US">
                <a:solidFill>
                  <a:srgbClr val="0E0E0E"/>
                </a:solidFill>
                <a:effectLst/>
                <a:latin typeface=".SF NS"/>
              </a:rPr>
              <a:t> Kim, Xin Qian, </a:t>
            </a:r>
            <a:r>
              <a:rPr lang="en-US" err="1">
                <a:solidFill>
                  <a:srgbClr val="0E0E0E"/>
                </a:solidFill>
                <a:effectLst/>
                <a:latin typeface=".SF NS"/>
              </a:rPr>
              <a:t>Afroditi</a:t>
            </a:r>
            <a:r>
              <a:rPr lang="en-US">
                <a:solidFill>
                  <a:srgbClr val="0E0E0E"/>
                </a:solidFill>
                <a:effectLst/>
                <a:latin typeface=".SF NS"/>
              </a:rPr>
              <a:t> </a:t>
            </a:r>
            <a:r>
              <a:rPr lang="en-US" err="1">
                <a:solidFill>
                  <a:srgbClr val="0E0E0E"/>
                </a:solidFill>
                <a:effectLst/>
                <a:latin typeface=".SF NS"/>
              </a:rPr>
              <a:t>Papadopoulou</a:t>
            </a:r>
            <a:r>
              <a:rPr lang="en-US">
                <a:solidFill>
                  <a:srgbClr val="0E0E0E"/>
                </a:solidFill>
                <a:effectLst/>
                <a:latin typeface=".SF NS"/>
              </a:rPr>
              <a:t>, Nitish Nayak, London Cooper-</a:t>
            </a:r>
            <a:r>
              <a:rPr lang="en-US" err="1">
                <a:solidFill>
                  <a:srgbClr val="0E0E0E"/>
                </a:solidFill>
                <a:effectLst/>
                <a:latin typeface=".SF NS"/>
              </a:rPr>
              <a:t>Troendle</a:t>
            </a:r>
            <a:r>
              <a:rPr lang="en-US">
                <a:solidFill>
                  <a:srgbClr val="0E0E0E"/>
                </a:solidFill>
                <a:effectLst/>
                <a:latin typeface=".SF NS"/>
              </a:rPr>
              <a:t>, Jean Wolfs</a:t>
            </a:r>
          </a:p>
          <a:p>
            <a:endParaRPr lang="en-US"/>
          </a:p>
          <a:p>
            <a:r>
              <a:rPr lang="en-US"/>
              <a:t>Also, inputs from Ben, Steve, Callum, and many others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EF89D-3257-FAEC-C3C7-BA70BCE75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E70512-07AC-455F-DA96-2405CEB10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2" y="2174875"/>
            <a:ext cx="5996517" cy="26552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7406D2-9072-AD2A-4F0F-18D9D2123B5B}"/>
              </a:ext>
            </a:extLst>
          </p:cNvPr>
          <p:cNvSpPr txBox="1"/>
          <p:nvPr/>
        </p:nvSpPr>
        <p:spPr>
          <a:xfrm>
            <a:off x="609600" y="5496339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Focused on the first two efforts</a:t>
            </a:r>
          </a:p>
        </p:txBody>
      </p:sp>
    </p:spTree>
    <p:extLst>
      <p:ext uri="{BB962C8B-B14F-4D97-AF65-F5344CB8AC3E}">
        <p14:creationId xmlns:p14="http://schemas.microsoft.com/office/powerpoint/2010/main" val="2981565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A02688-55B2-8D1E-9F94-AAC10DF64C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8785" y="1961286"/>
            <a:ext cx="3975983" cy="3951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AA1565-A590-A328-8837-0BE12DAC4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PPP?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7BFB4-BCF9-C009-578E-54C0B154F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Stars:         Model </a:t>
            </a:r>
          </a:p>
          <a:p>
            <a:r>
              <a:rPr lang="en-US"/>
              <a:t>Contour: Data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850F3-1302-07E9-B854-AEA257B1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62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994FB7-568E-72BF-6C11-27263ADEE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5739" y="5891837"/>
            <a:ext cx="11111948" cy="929032"/>
          </a:xfrm>
        </p:spPr>
        <p:txBody>
          <a:bodyPr/>
          <a:lstStyle/>
          <a:p>
            <a:r>
              <a:rPr lang="en-US"/>
              <a:t>PPP happens when there is a mismatch between data and the model</a:t>
            </a:r>
          </a:p>
          <a:p>
            <a:pPr lvl="1"/>
            <a:r>
              <a:rPr lang="en-US"/>
              <a:t>Insufficient model? Miscommunication between data and model prediction?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27DA16-FF0D-5B8B-1F73-6FDDF9296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50" y="1417638"/>
            <a:ext cx="4410661" cy="43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70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589A6-AEFC-9F3B-895A-FD17D22BF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PPP?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E999E-11DB-50DE-9C1E-8FDEC7795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Insufficient model?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C00A3-9BCA-F829-EF89-480C4C18ED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Profiling vs. marginalization of additional model parameters</a:t>
            </a:r>
          </a:p>
          <a:p>
            <a:pPr lvl="1"/>
            <a:r>
              <a:rPr lang="en-US"/>
              <a:t>Minuit2 fitting requires significant computation when the number of parameters becomes large</a:t>
            </a:r>
          </a:p>
          <a:p>
            <a:pPr lvl="1"/>
            <a:r>
              <a:rPr lang="en-US"/>
              <a:t>Covariance matrix formalism allows for simultaneous fitting of many parameters</a:t>
            </a:r>
          </a:p>
          <a:p>
            <a:endParaRPr lang="en-US"/>
          </a:p>
          <a:p>
            <a:r>
              <a:rPr lang="en-US"/>
              <a:t>Incompatible models?</a:t>
            </a:r>
          </a:p>
          <a:p>
            <a:pPr lvl="1"/>
            <a:r>
              <a:rPr lang="en-US"/>
              <a:t>Event generator folks’ effort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DE770-B2D7-C3FA-2560-7BB4A817C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Miscommunication between data and model prediction?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3F9599-D873-F893-8309-7D7716FC38B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Impact of </a:t>
            </a:r>
            <a:r>
              <a:rPr lang="en-US">
                <a:hlinkClick r:id="rId2"/>
              </a:rPr>
              <a:t>A</a:t>
            </a:r>
            <a:r>
              <a:rPr lang="en-US" baseline="-25000">
                <a:hlinkClick r:id="rId2"/>
              </a:rPr>
              <a:t>C</a:t>
            </a:r>
            <a:r>
              <a:rPr lang="en-US">
                <a:hlinkClick r:id="rId2"/>
              </a:rPr>
              <a:t> matrix with unfolding</a:t>
            </a:r>
            <a:endParaRPr lang="en-US"/>
          </a:p>
          <a:p>
            <a:pPr lvl="1"/>
            <a:r>
              <a:rPr lang="en-US"/>
              <a:t>Any unfolding with regularization (SVD, iterative fit …) leads to this additional AC matrix</a:t>
            </a:r>
          </a:p>
          <a:p>
            <a:pPr lvl="1"/>
            <a:r>
              <a:rPr lang="en-US"/>
              <a:t>Need to apply AC on the prediction to compare</a:t>
            </a:r>
          </a:p>
          <a:p>
            <a:endParaRPr lang="en-US"/>
          </a:p>
          <a:p>
            <a:r>
              <a:rPr lang="en-US"/>
              <a:t>(unknown) </a:t>
            </a:r>
            <a:r>
              <a:rPr lang="en-US">
                <a:hlinkClick r:id="rId3"/>
              </a:rPr>
              <a:t>real vs. nominal flux</a:t>
            </a:r>
            <a:endParaRPr lang="en-US"/>
          </a:p>
          <a:p>
            <a:pPr lvl="1"/>
            <a:r>
              <a:rPr lang="en-US"/>
              <a:t>Since model prediction can only be done with nominal flux, it is important for experiment to project the results to the nominal flux from the real flux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B6E0-9348-9BEE-4197-F3E6F1BE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108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D2EEF-B9A3-FB24-D6AE-83ABBF7B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Investigating PPP?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62B326-9157-37D5-D4D2-49C1412F8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75615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PPP indicates mismatches between a data set and a model</a:t>
            </a:r>
          </a:p>
          <a:p>
            <a:endParaRPr lang="en-US"/>
          </a:p>
          <a:p>
            <a:r>
              <a:rPr lang="en-US"/>
              <a:t>When multiple data sets are used to improve the model for future oscillation experiments, PPP issue will lead to challenges in the tuning effort</a:t>
            </a:r>
          </a:p>
          <a:p>
            <a:pPr lvl="1"/>
            <a:r>
              <a:rPr lang="en-US"/>
              <a:t>Discard data? Alter data, but what about relative weight? How to assign uncertainties for the model parameters? </a:t>
            </a:r>
          </a:p>
          <a:p>
            <a:pPr lvl="1"/>
            <a:endParaRPr lang="en-US"/>
          </a:p>
          <a:p>
            <a:r>
              <a:rPr lang="en-US"/>
              <a:t>Ultimately, we need a satisfactory solution to deal with data with PPP issue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CC4AD-002C-C6E6-2289-C5117FF4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265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79DD-875C-C0B7-CF0F-F66046AF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PPP Issues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D8C95-4F58-BF5C-B7E6-570831F8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5E2687-B7AB-3341-7163-624EE792E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42" y="1278248"/>
            <a:ext cx="8335862" cy="3691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4F0F61-1D96-DA75-42F3-738B999AEB67}"/>
              </a:ext>
            </a:extLst>
          </p:cNvPr>
          <p:cNvSpPr txBox="1"/>
          <p:nvPr/>
        </p:nvSpPr>
        <p:spPr>
          <a:xfrm>
            <a:off x="278296" y="2280428"/>
            <a:ext cx="3518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Different Data sets: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T2K, </a:t>
            </a:r>
            <a:r>
              <a:rPr lang="en-US" err="1"/>
              <a:t>MicroBooNE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Two modes: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GENIE, NEUT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Two fitting approaches: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Minuit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/>
              <a:t>Covarnace</a:t>
            </a:r>
            <a:r>
              <a:rPr lang="en-US"/>
              <a:t> Matrix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38C3D-E1AE-D44D-B8CC-8EC092822DDF}"/>
              </a:ext>
            </a:extLst>
          </p:cNvPr>
          <p:cNvSpPr txBox="1"/>
          <p:nvPr/>
        </p:nvSpPr>
        <p:spPr>
          <a:xfrm>
            <a:off x="609600" y="4969324"/>
            <a:ext cx="10972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We see PPP in many cases, but not in many other cases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sym typeface="Wingdings" pitchFamily="2" charset="2"/>
              </a:rPr>
              <a:t>PPP is not a universal issue!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ym typeface="Wingdings" pitchFamily="2" charset="2"/>
              </a:rPr>
              <a:t>Intentionally introduced mismatch (e.g. AC) can lead to PPP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ym typeface="Wingdings" pitchFamily="2" charset="2"/>
              </a:rPr>
              <a:t>While one model experiences PPP, the other model may not on the same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ym typeface="Wingdings" pitchFamily="2" charset="2"/>
              </a:rPr>
              <a:t>Modern result likely has less issue with PPP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37113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C716-44B5-A0AE-3457-2D5EEADA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Solutions to PPP (Assuming Model is good)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079F6-1310-E4E8-657F-6D31BC8F2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Remove correlations in data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8B65C2E-B9A6-57C4-EACE-3EC33D82B3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1182" y="2678240"/>
            <a:ext cx="5386388" cy="294455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EDB3C-B984-E857-D323-4B1F07359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67" y="1417638"/>
            <a:ext cx="5389033" cy="639762"/>
          </a:xfrm>
        </p:spPr>
        <p:txBody>
          <a:bodyPr>
            <a:normAutofit fontScale="92500" lnSpcReduction="20000"/>
          </a:bodyPr>
          <a:lstStyle/>
          <a:p>
            <a:r>
              <a:rPr lang="en-US" err="1"/>
              <a:t>Norm+Shape</a:t>
            </a:r>
            <a:r>
              <a:rPr lang="en-US"/>
              <a:t> transformation of covariance matrix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8A5DF4-3247-6CD3-46AE-8EA306C31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66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2855B39-C8D4-61E0-2EA9-84492E9E21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2838" y="2257263"/>
            <a:ext cx="5389562" cy="37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930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280B9-385F-D323-D3E4-870CA41CB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Technote/Publication Plan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06B8B34-CAB2-E651-B0D6-29115B0E6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9"/>
            <a:ext cx="10972800" cy="5082552"/>
          </a:xfrm>
        </p:spPr>
        <p:txBody>
          <a:bodyPr/>
          <a:lstStyle/>
          <a:p>
            <a:r>
              <a:rPr lang="en-US"/>
              <a:t>Introduction to the PPP issue, and explain the origin (mismatch between data and model)</a:t>
            </a:r>
          </a:p>
          <a:p>
            <a:r>
              <a:rPr lang="en-US"/>
              <a:t>Elaborate different ways of having mismatches (AC, real vs. nominal, model parameters, model limitations …)</a:t>
            </a:r>
          </a:p>
          <a:p>
            <a:pPr lvl="1"/>
            <a:r>
              <a:rPr lang="en-US"/>
              <a:t>Given recommendations on these issues</a:t>
            </a:r>
          </a:p>
          <a:p>
            <a:r>
              <a:rPr lang="en-US"/>
              <a:t>Present our case studies supporting some of the above</a:t>
            </a:r>
          </a:p>
          <a:p>
            <a:pPr lvl="1"/>
            <a:r>
              <a:rPr lang="en-US"/>
              <a:t>PPP is an indicator, but not a universal indicator</a:t>
            </a:r>
          </a:p>
          <a:p>
            <a:r>
              <a:rPr lang="en-US"/>
              <a:t>Recommend model fitting exercise as part of </a:t>
            </a:r>
            <a:r>
              <a:rPr lang="en-US" err="1"/>
              <a:t>Xs</a:t>
            </a:r>
            <a:r>
              <a:rPr lang="en-US"/>
              <a:t> publication</a:t>
            </a:r>
          </a:p>
          <a:p>
            <a:pPr lvl="1"/>
            <a:r>
              <a:rPr lang="en-US"/>
              <a:t>Nuisance makes this exercise easy to do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35929-1974-B252-897A-8EB85B14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41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2300-989A-DA3B-7748-58B32190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Xs</a:t>
            </a:r>
            <a:r>
              <a:rPr lang="en-US"/>
              <a:t> Model Tuning Effort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B2654-AD96-B3F5-4416-16F8AA9B6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Fit to T2K 2018 data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C39D1A3-E8AF-6FCA-A5D1-869F0316E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3356" y="2207164"/>
            <a:ext cx="5693161" cy="311572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B4E333-BE39-B044-44FB-BDB3501C9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Prediction to </a:t>
            </a:r>
            <a:r>
              <a:rPr lang="en-US" err="1"/>
              <a:t>MicroBooNE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09A635C-058F-2271-9A7C-A00F9CBCA9D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3369" y="2411924"/>
            <a:ext cx="5829529" cy="324824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2B64B-A279-1387-326A-1A15D6D29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68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D6A82F-66D2-6A30-A16C-0871347AB994}"/>
              </a:ext>
            </a:extLst>
          </p:cNvPr>
          <p:cNvSpPr txBox="1"/>
          <p:nvPr/>
        </p:nvSpPr>
        <p:spPr>
          <a:xfrm>
            <a:off x="649356" y="5890481"/>
            <a:ext cx="1089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Are we seeing some inconsistencies between T2K and </a:t>
            </a:r>
            <a:r>
              <a:rPr lang="en-US" sz="2400" err="1"/>
              <a:t>MicroBooNE</a:t>
            </a:r>
            <a:r>
              <a:rPr lang="en-US" sz="2400"/>
              <a:t> measurements?</a:t>
            </a:r>
          </a:p>
          <a:p>
            <a:pPr algn="ctr"/>
            <a:r>
              <a:rPr lang="en-US" sz="2400"/>
              <a:t>Still need more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143368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E4A2-F9AF-798E-8DD2-E02EE858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A Case Study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F65B742-3795-F616-B71A-27BD8C5A67D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0" y="678230"/>
                <a:ext cx="5994400" cy="544793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err="1"/>
                  <a:t>Xs</a:t>
                </a:r>
                <a:r>
                  <a:rPr lang="en-US"/>
                  <a:t> Input:</a:t>
                </a:r>
              </a:p>
              <a:p>
                <a:pPr lvl="1"/>
                <a:r>
                  <a:rPr lang="en-US" err="1"/>
                  <a:t>MicroBooNE</a:t>
                </a:r>
                <a:r>
                  <a:rPr lang="en-US"/>
                  <a:t> inclusive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/>
                  <a:t>CC </a:t>
                </a:r>
                <a:r>
                  <a:rPr lang="en-US" err="1"/>
                  <a:t>Xs</a:t>
                </a:r>
                <a:r>
                  <a:rPr lang="en-US"/>
                  <a:t> results</a:t>
                </a:r>
              </a:p>
              <a:p>
                <a:r>
                  <a:rPr lang="en-US" err="1"/>
                  <a:t>Xs</a:t>
                </a:r>
                <a:r>
                  <a:rPr lang="en-US"/>
                  <a:t> Models:</a:t>
                </a:r>
              </a:p>
              <a:p>
                <a:pPr lvl="1"/>
                <a:r>
                  <a:rPr lang="en-US"/>
                  <a:t>GENIE </a:t>
                </a:r>
                <a:r>
                  <a:rPr lang="en-US" err="1"/>
                  <a:t>Xs</a:t>
                </a:r>
                <a:r>
                  <a:rPr lang="en-US"/>
                  <a:t> model </a:t>
                </a:r>
              </a:p>
              <a:p>
                <a:pPr lvl="1"/>
                <a:r>
                  <a:rPr lang="en-US"/>
                  <a:t>Alternatives (</a:t>
                </a:r>
                <a:r>
                  <a:rPr lang="en-US" err="1"/>
                  <a:t>NuWro</a:t>
                </a:r>
                <a:r>
                  <a:rPr lang="en-US"/>
                  <a:t>, </a:t>
                </a:r>
                <a:r>
                  <a:rPr lang="en-US" err="1"/>
                  <a:t>Neut</a:t>
                </a:r>
                <a:r>
                  <a:rPr lang="en-US"/>
                  <a:t> …)</a:t>
                </a:r>
              </a:p>
              <a:p>
                <a:r>
                  <a:rPr lang="en-US"/>
                  <a:t>Fitting Method:</a:t>
                </a:r>
              </a:p>
              <a:p>
                <a:pPr lvl="1"/>
                <a:r>
                  <a:rPr lang="en-US"/>
                  <a:t>Conditional Covariance Matrix </a:t>
                </a: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F65B742-3795-F616-B71A-27BD8C5A67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0" y="678230"/>
                <a:ext cx="5994400" cy="5447937"/>
              </a:xfrm>
              <a:blipFill>
                <a:blip r:embed="rId2"/>
                <a:stretch>
                  <a:fillRect l="-1526" t="-2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75BE2-D064-2626-8502-FEFD584961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958242"/>
            <a:ext cx="5800620" cy="5167926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Actual action items:</a:t>
            </a:r>
          </a:p>
          <a:p>
            <a:pPr lvl="1"/>
            <a:r>
              <a:rPr lang="en-US"/>
              <a:t>Fitting w. vs. </a:t>
            </a:r>
            <a:r>
              <a:rPr lang="en-US" err="1"/>
              <a:t>w.o.</a:t>
            </a:r>
            <a:r>
              <a:rPr lang="en-US"/>
              <a:t> </a:t>
            </a:r>
            <a:r>
              <a:rPr lang="en-US">
                <a:hlinkClick r:id="rId3"/>
              </a:rPr>
              <a:t>A</a:t>
            </a:r>
            <a:r>
              <a:rPr lang="en-US" baseline="-25000">
                <a:hlinkClick r:id="rId3"/>
              </a:rPr>
              <a:t>C</a:t>
            </a:r>
            <a:r>
              <a:rPr lang="en-US">
                <a:hlinkClick r:id="rId3"/>
              </a:rPr>
              <a:t> matrix </a:t>
            </a:r>
            <a:endParaRPr lang="en-US"/>
          </a:p>
          <a:p>
            <a:pPr lvl="1"/>
            <a:r>
              <a:rPr lang="en-US"/>
              <a:t>Fitting w. alternative neutrino flux</a:t>
            </a:r>
          </a:p>
          <a:p>
            <a:pPr lvl="1"/>
            <a:r>
              <a:rPr lang="en-US"/>
              <a:t>Fitting with fixed vs. marginalized additional model parameters</a:t>
            </a:r>
          </a:p>
          <a:p>
            <a:pPr lvl="1"/>
            <a:r>
              <a:rPr lang="en-US"/>
              <a:t>Fitting with alternative </a:t>
            </a:r>
            <a:r>
              <a:rPr lang="en-US" err="1"/>
              <a:t>Xs</a:t>
            </a:r>
            <a:r>
              <a:rPr lang="en-US"/>
              <a:t> models</a:t>
            </a:r>
          </a:p>
          <a:p>
            <a:pPr lvl="1"/>
            <a:r>
              <a:rPr lang="en-US"/>
              <a:t>Fitting with modified results (removing correlations, adding uncertainties, modifying correlations …)</a:t>
            </a:r>
          </a:p>
          <a:p>
            <a:pPr lvl="2"/>
            <a:r>
              <a:rPr lang="en-US"/>
              <a:t>Covariance Matrix: Gaussian approximation, numerical stability in covariance matrix, Scan of key parameters … </a:t>
            </a:r>
          </a:p>
          <a:p>
            <a:endParaRPr lang="en-US"/>
          </a:p>
          <a:p>
            <a:r>
              <a:rPr lang="en-US"/>
              <a:t>Goals: </a:t>
            </a:r>
          </a:p>
          <a:p>
            <a:pPr lvl="1"/>
            <a:r>
              <a:rPr lang="en-US"/>
              <a:t>Reproduce “PPP” and then understand where it is coming from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94E15-604B-6E87-A02B-E1DEB1D9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B6725B-681D-60EB-F3C8-1F962182A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0" y="4120896"/>
            <a:ext cx="3620425" cy="251374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890C6E-2013-0138-1F9E-F2E16278CE33}"/>
              </a:ext>
            </a:extLst>
          </p:cNvPr>
          <p:cNvSpPr txBox="1"/>
          <p:nvPr/>
        </p:nvSpPr>
        <p:spPr>
          <a:xfrm>
            <a:off x="3920647" y="4409162"/>
            <a:ext cx="2073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X: </a:t>
            </a:r>
            <a:r>
              <a:rPr lang="en-US" err="1"/>
              <a:t>Xs</a:t>
            </a:r>
            <a:r>
              <a:rPr lang="en-US"/>
              <a:t> measurements</a:t>
            </a:r>
          </a:p>
          <a:p>
            <a:r>
              <a:rPr lang="en-US" b="1"/>
              <a:t>Y: </a:t>
            </a:r>
            <a:r>
              <a:rPr lang="en-US"/>
              <a:t>model parameters of interests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C368-5962-32D6-88EC-48CEB411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274638"/>
            <a:ext cx="11058144" cy="1051560"/>
          </a:xfrm>
        </p:spPr>
        <p:txBody>
          <a:bodyPr/>
          <a:lstStyle/>
          <a:p>
            <a:r>
              <a:rPr lang="en-US">
                <a:cs typeface="Calibri"/>
              </a:rPr>
              <a:t>Pre-Workshop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EA190-B4D8-01D1-BB14-AAFB743F1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4256" y="1331979"/>
            <a:ext cx="11462512" cy="525748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>
                <a:cs typeface="Calibri"/>
              </a:rPr>
              <a:t>Set up Nuisance Workflow using docker container : </a:t>
            </a:r>
            <a:r>
              <a:rPr lang="en-US">
                <a:ea typeface="+mn-lt"/>
                <a:cs typeface="+mn-lt"/>
                <a:hlinkClick r:id="rId2"/>
              </a:rPr>
              <a:t>nuisancemc/nuisance:Q2-2024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Prepared GENIEv3.4 files ("</a:t>
            </a:r>
            <a:r>
              <a:rPr lang="en-US" err="1">
                <a:cs typeface="Calibri"/>
              </a:rPr>
              <a:t>gprep</a:t>
            </a:r>
            <a:r>
              <a:rPr lang="en-US">
                <a:cs typeface="Calibri"/>
              </a:rPr>
              <a:t>") for Nuisance Input (using splines used for </a:t>
            </a:r>
            <a:r>
              <a:rPr lang="en-US" err="1">
                <a:cs typeface="Calibri"/>
              </a:rPr>
              <a:t>MicroBooNE</a:t>
            </a:r>
            <a:r>
              <a:rPr lang="en-US">
                <a:cs typeface="Calibri"/>
              </a:rPr>
              <a:t> tune version)</a:t>
            </a:r>
          </a:p>
          <a:p>
            <a:pPr lvl="1"/>
            <a:r>
              <a:rPr lang="en-US">
                <a:cs typeface="Calibri"/>
              </a:rPr>
              <a:t>Available </a:t>
            </a:r>
            <a:r>
              <a:rPr lang="en-US">
                <a:cs typeface="Calibri"/>
                <a:hlinkClick r:id="rId3"/>
              </a:rPr>
              <a:t>here</a:t>
            </a:r>
            <a:r>
              <a:rPr lang="en-US">
                <a:cs typeface="Calibri"/>
              </a:rPr>
              <a:t> for 100k events : also includes example nuisance configuration for running with </a:t>
            </a:r>
            <a:r>
              <a:rPr lang="en-US" err="1">
                <a:cs typeface="Calibri"/>
              </a:rPr>
              <a:t>MicroBooNE</a:t>
            </a:r>
            <a:r>
              <a:rPr lang="en-US">
                <a:cs typeface="Calibri"/>
              </a:rPr>
              <a:t> tuned parameters</a:t>
            </a:r>
          </a:p>
          <a:p>
            <a:pPr lvl="1"/>
            <a:r>
              <a:rPr lang="en-US">
                <a:cs typeface="Calibri"/>
              </a:rPr>
              <a:t>Also have </a:t>
            </a:r>
            <a:r>
              <a:rPr lang="en-US" err="1">
                <a:cs typeface="Calibri"/>
              </a:rPr>
              <a:t>gprep</a:t>
            </a:r>
            <a:r>
              <a:rPr lang="en-US">
                <a:cs typeface="Calibri"/>
              </a:rPr>
              <a:t> files for </a:t>
            </a:r>
            <a:r>
              <a:rPr lang="en-US" err="1">
                <a:cs typeface="Calibri"/>
              </a:rPr>
              <a:t>NuWro</a:t>
            </a:r>
            <a:r>
              <a:rPr lang="en-US">
                <a:cs typeface="Calibri"/>
              </a:rPr>
              <a:t> 19 and </a:t>
            </a:r>
            <a:r>
              <a:rPr lang="en-US" err="1">
                <a:cs typeface="Calibri"/>
              </a:rPr>
              <a:t>NuWro</a:t>
            </a:r>
            <a:r>
              <a:rPr lang="en-US">
                <a:cs typeface="Calibri"/>
              </a:rPr>
              <a:t> 21 (from Ben Bogart) </a:t>
            </a:r>
            <a:r>
              <a:rPr lang="en-US">
                <a:cs typeface="Calibri"/>
                <a:hlinkClick r:id="rId3"/>
              </a:rPr>
              <a:t>here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Can run data/MC comparisons + fitting with </a:t>
            </a:r>
            <a:r>
              <a:rPr lang="en-US" err="1">
                <a:solidFill>
                  <a:schemeClr val="accent6"/>
                </a:solidFill>
                <a:cs typeface="Calibri"/>
              </a:rPr>
              <a:t>nuiscomp</a:t>
            </a:r>
            <a:r>
              <a:rPr lang="en-US">
                <a:solidFill>
                  <a:schemeClr val="accent6"/>
                </a:solidFill>
                <a:cs typeface="Calibri"/>
              </a:rPr>
              <a:t> </a:t>
            </a:r>
            <a:r>
              <a:rPr lang="en-US">
                <a:cs typeface="Calibri"/>
              </a:rPr>
              <a:t>and </a:t>
            </a:r>
            <a:r>
              <a:rPr lang="en-US" err="1">
                <a:solidFill>
                  <a:schemeClr val="accent6"/>
                </a:solidFill>
                <a:cs typeface="Calibri"/>
              </a:rPr>
              <a:t>nuismin</a:t>
            </a:r>
            <a:r>
              <a:rPr lang="en-US">
                <a:solidFill>
                  <a:schemeClr val="accent6"/>
                </a:solidFill>
                <a:cs typeface="Calibri"/>
              </a:rPr>
              <a:t> </a:t>
            </a:r>
          </a:p>
          <a:p>
            <a:pPr lvl="1"/>
            <a:r>
              <a:rPr lang="en-US">
                <a:cs typeface="Calibri"/>
              </a:rPr>
              <a:t>Collated some instructions (from various sources) based on our own learning </a:t>
            </a:r>
            <a:r>
              <a:rPr lang="en-US">
                <a:cs typeface="Calibri"/>
                <a:hlinkClick r:id="rId4"/>
              </a:rPr>
              <a:t>here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Implemented recent </a:t>
            </a:r>
            <a:r>
              <a:rPr lang="en-US" err="1">
                <a:cs typeface="Calibri"/>
              </a:rPr>
              <a:t>WireCell</a:t>
            </a:r>
            <a:r>
              <a:rPr lang="en-US">
                <a:cs typeface="Calibri"/>
              </a:rPr>
              <a:t> CC0pNp measurement (Ben Bogart et al.) within Nuisance</a:t>
            </a:r>
            <a:endParaRPr lang="en-US">
              <a:solidFill>
                <a:srgbClr val="FF0000"/>
              </a:solidFill>
              <a:ea typeface="+mn-lt"/>
              <a:cs typeface="+mn-lt"/>
            </a:endParaRPr>
          </a:p>
          <a:p>
            <a:pPr lvl="1"/>
            <a:r>
              <a:rPr lang="en-US">
                <a:solidFill>
                  <a:srgbClr val="FF0000"/>
                </a:solidFill>
                <a:ea typeface="+mn-lt"/>
                <a:cs typeface="+mn-lt"/>
                <a:hlinkClick r:id="rId5"/>
              </a:rPr>
              <a:t>https://arxiv.org/abs/2402.19216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pPr lvl="1"/>
            <a:r>
              <a:rPr lang="en-US">
                <a:solidFill>
                  <a:srgbClr val="FF0000"/>
                </a:solidFill>
                <a:ea typeface="+mn-lt"/>
                <a:cs typeface="+mn-lt"/>
                <a:hlinkClick r:id="rId6"/>
              </a:rPr>
              <a:t>https://arxiv.org/abs/2402.19281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 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  <a:cs typeface="Calibri"/>
            </a:endParaRPr>
          </a:p>
          <a:p>
            <a:r>
              <a:rPr lang="en-US">
                <a:cs typeface="Calibri"/>
              </a:rPr>
              <a:t>Plan to also write standalone programs for covariance matrix-based ("conditional constraint") fitting vs these datasets</a:t>
            </a:r>
            <a:endParaRPr lang="en-US">
              <a:solidFill>
                <a:srgbClr val="FF0000"/>
              </a:solidFill>
              <a:cs typeface="Calibri"/>
            </a:endParaRPr>
          </a:p>
          <a:p>
            <a:pPr lvl="1"/>
            <a:r>
              <a:rPr lang="en-US">
                <a:solidFill>
                  <a:srgbClr val="000000"/>
                </a:solidFill>
                <a:cs typeface="Calibri"/>
              </a:rPr>
              <a:t>Reweight MC event histograms based on chosen range of generator dials to produce MC covariance matrix (</a:t>
            </a:r>
            <a:r>
              <a:rPr lang="en-US" sz="2700" err="1">
                <a:solidFill>
                  <a:schemeClr val="accent6"/>
                </a:solidFill>
                <a:cs typeface="Calibri"/>
              </a:rPr>
              <a:t>nuissyst</a:t>
            </a:r>
            <a:r>
              <a:rPr lang="en-US" sz="2700">
                <a:cs typeface="Calibri"/>
              </a:rPr>
              <a:t>)</a:t>
            </a:r>
          </a:p>
          <a:p>
            <a:pPr lvl="1"/>
            <a:r>
              <a:rPr lang="en-US">
                <a:solidFill>
                  <a:srgbClr val="000000"/>
                </a:solidFill>
                <a:cs typeface="Calibri"/>
              </a:rPr>
              <a:t>Constrain parameters using MC </a:t>
            </a:r>
            <a:r>
              <a:rPr lang="en-US" err="1">
                <a:solidFill>
                  <a:srgbClr val="000000"/>
                </a:solidFill>
                <a:cs typeface="Calibri"/>
              </a:rPr>
              <a:t>cov</a:t>
            </a:r>
            <a:r>
              <a:rPr lang="en-US">
                <a:solidFill>
                  <a:srgbClr val="000000"/>
                </a:solidFill>
                <a:cs typeface="Calibri"/>
              </a:rPr>
              <a:t> + data </a:t>
            </a:r>
            <a:r>
              <a:rPr lang="en-US" err="1">
                <a:solidFill>
                  <a:srgbClr val="000000"/>
                </a:solidFill>
                <a:cs typeface="Calibri"/>
              </a:rPr>
              <a:t>cov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lvl="1"/>
            <a:r>
              <a:rPr lang="en-US">
                <a:solidFill>
                  <a:srgbClr val="000000"/>
                </a:solidFill>
                <a:cs typeface="Calibri"/>
              </a:rPr>
              <a:t>If possible, implement above fitting into Nuisance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14321-B90E-4C3E-FBA0-BBA73406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52BC6-E549-3779-C2AD-A7CFDE32800B}"/>
              </a:ext>
            </a:extLst>
          </p:cNvPr>
          <p:cNvSpPr txBox="1"/>
          <p:nvPr/>
        </p:nvSpPr>
        <p:spPr>
          <a:xfrm rot="1984691">
            <a:off x="9757776" y="864304"/>
            <a:ext cx="277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Led by Nitish Nayak</a:t>
            </a:r>
          </a:p>
        </p:txBody>
      </p:sp>
    </p:spTree>
    <p:extLst>
      <p:ext uri="{BB962C8B-B14F-4D97-AF65-F5344CB8AC3E}">
        <p14:creationId xmlns:p14="http://schemas.microsoft.com/office/powerpoint/2010/main" val="2059846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66BB-5533-1E13-4493-D3158C86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SBN/DUNE Tune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D8F20-EC7A-5880-DC26-E5C24F1C0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4774"/>
            <a:ext cx="10972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Took a look at all the GENIE </a:t>
            </a:r>
            <a:r>
              <a:rPr lang="en-US" err="1">
                <a:cs typeface="Calibri"/>
              </a:rPr>
              <a:t>ReWeight</a:t>
            </a:r>
            <a:r>
              <a:rPr lang="en-US">
                <a:cs typeface="Calibri"/>
              </a:rPr>
              <a:t> and </a:t>
            </a:r>
            <a:r>
              <a:rPr lang="en-US" err="1">
                <a:cs typeface="Calibri"/>
              </a:rPr>
              <a:t>NuSystematics</a:t>
            </a:r>
            <a:r>
              <a:rPr lang="en-US">
                <a:cs typeface="Calibri"/>
              </a:rPr>
              <a:t> free parameters that are currently available</a:t>
            </a:r>
          </a:p>
          <a:p>
            <a:r>
              <a:rPr lang="en-US">
                <a:cs typeface="Calibri"/>
              </a:rPr>
              <a:t>Identified those that seem to be having the greatest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BF2DD-9DE8-0865-9CCD-76ABCBF2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174AE-3E4E-964A-B9BC-D44BA650C841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B9D62-11FD-1D39-753C-68E48E74A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0" y="3265837"/>
            <a:ext cx="3735162" cy="2562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C3D3B0-6359-0CE5-982B-CE5DC3A7D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409" y="3265837"/>
            <a:ext cx="3738377" cy="2543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9A937F-7820-7D7A-9293-809831AB9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993" y="3153331"/>
            <a:ext cx="4124325" cy="27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2809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oals_50L_Analysis" id="{C1EF5DBD-A4CA-48AA-B0AD-33F4E0711C89}" vid="{D8E15733-A74D-4B09-BF30-60BDA166D3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Goals_50L_Analysis</Template>
  <Application>Microsoft Office PowerPoint</Application>
  <PresentationFormat>Widescreen</PresentationFormat>
  <Slides>68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Theme1</vt:lpstr>
      <vt:lpstr>Goals of Tuning/Systematics Working Group</vt:lpstr>
      <vt:lpstr>Outline</vt:lpstr>
      <vt:lpstr>PowerPoint Presentation</vt:lpstr>
      <vt:lpstr>Introduction</vt:lpstr>
      <vt:lpstr>Improve Model: Fit the results with a Model</vt:lpstr>
      <vt:lpstr>What is going on here???</vt:lpstr>
      <vt:lpstr>A Case Study</vt:lpstr>
      <vt:lpstr>Pre-Workshop Homework</vt:lpstr>
      <vt:lpstr>SBN/DUNE Tune</vt:lpstr>
      <vt:lpstr>SBN/DUNE Tune</vt:lpstr>
      <vt:lpstr>SBN/DUNE Tune</vt:lpstr>
      <vt:lpstr>July 8th Progress</vt:lpstr>
      <vt:lpstr>Action Items</vt:lpstr>
      <vt:lpstr>Action Items</vt:lpstr>
      <vt:lpstr>Norm vs. Shape Covariance Matrix</vt:lpstr>
      <vt:lpstr>Norm vs. Shape Covariance Matrix</vt:lpstr>
      <vt:lpstr>Derivation from arXiv:2308.01838</vt:lpstr>
      <vt:lpstr>Derivation</vt:lpstr>
      <vt:lpstr>Derivation</vt:lpstr>
      <vt:lpstr>Checking of the Code</vt:lpstr>
      <vt:lpstr>Let’s understand the transformation in  a simple Case Study</vt:lpstr>
      <vt:lpstr>Comparison of Correlations</vt:lpstr>
      <vt:lpstr>July 9th Progress</vt:lpstr>
      <vt:lpstr>Action Items</vt:lpstr>
      <vt:lpstr>A Case Study</vt:lpstr>
      <vt:lpstr>Fitting Method</vt:lpstr>
      <vt:lpstr>Genie Model Parameters</vt:lpstr>
      <vt:lpstr>Preliminary Comparison</vt:lpstr>
      <vt:lpstr>July 10th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Updates from Nitish &amp; London</vt:lpstr>
      <vt:lpstr>Results of fitting to uBooNE CCinc Data</vt:lpstr>
      <vt:lpstr>Results of fitting to uBooNE CCinc Data</vt:lpstr>
      <vt:lpstr>Summary of PPP Case Studies</vt:lpstr>
      <vt:lpstr>PowerPoint Presentation</vt:lpstr>
      <vt:lpstr>PowerPoint Presentation</vt:lpstr>
      <vt:lpstr> uBooNE CCinc Data Fitted by the NEUT model No Ac</vt:lpstr>
      <vt:lpstr> uBooNE CCinc Data Fitted by the NEUT model No Ac</vt:lpstr>
      <vt:lpstr>PowerPoint Presentation</vt:lpstr>
      <vt:lpstr>Results of fitting to uBooNE CCinc Data</vt:lpstr>
      <vt:lpstr>Comparison of uBooNE 3D incl data</vt:lpstr>
      <vt:lpstr>Comparison of T2K 2018 data</vt:lpstr>
      <vt:lpstr>Comparison</vt:lpstr>
      <vt:lpstr>Recap of PPP Investigation</vt:lpstr>
      <vt:lpstr>Fitting to MicroBooNE NumuCC 3D Inclusive</vt:lpstr>
      <vt:lpstr>using this data set T2K_NuMu_CC0pi_C_XSec_2DPcos  and using the usual 6 parameters for the minimization, seems that we don't have a PPP effect and the fit converges but things barely change wrt the untuned prediction</vt:lpstr>
      <vt:lpstr>using this data set T2K_NuMu_CC0pi_C_XSec_2DPcos  and using the usual 6 parameters for the minimization, seems that we don't have a PPP effect and the fit converges but things barely change wrt the untuned prediction even on MicroBooNE CC1p projection</vt:lpstr>
      <vt:lpstr>and this is the T2K_CC0piWithProtons_XSec_2018_multidif_1p data set</vt:lpstr>
      <vt:lpstr> T2K_CC0piWithProtons_XSec_2018_multidif_1p tune projected on MicroBooNE</vt:lpstr>
      <vt:lpstr>using the reweighting from SuSAv2 to Empirical (thanks to Lars!)</vt:lpstr>
      <vt:lpstr>Summary </vt:lpstr>
      <vt:lpstr>What is PPP? </vt:lpstr>
      <vt:lpstr>What is PPP?</vt:lpstr>
      <vt:lpstr>Why Investigating PPP?</vt:lpstr>
      <vt:lpstr>About PPP Issues</vt:lpstr>
      <vt:lpstr>Solutions to PPP (Assuming Model is good)</vt:lpstr>
      <vt:lpstr>Preliminary Technote/Publication Plan</vt:lpstr>
      <vt:lpstr>Xs Model Tuning Effort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Goals of Tuning/Systematics Working Group</dc:title>
  <dc:creator>Qian, Xin</dc:creator>
  <cp:revision>1</cp:revision>
  <dcterms:created xsi:type="dcterms:W3CDTF">2024-07-04T13:58:00Z</dcterms:created>
  <dcterms:modified xsi:type="dcterms:W3CDTF">2024-07-11T15:55:57Z</dcterms:modified>
</cp:coreProperties>
</file>