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3" r:id="rId5"/>
    <p:sldId id="536" r:id="rId6"/>
    <p:sldId id="544" r:id="rId7"/>
    <p:sldId id="543" r:id="rId8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4D81"/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9" autoAdjust="0"/>
    <p:restoredTop sz="96407" autoAdjust="0"/>
  </p:normalViewPr>
  <p:slideViewPr>
    <p:cSldViewPr snapToObjects="1" showGuides="1">
      <p:cViewPr varScale="1">
        <p:scale>
          <a:sx n="109" d="100"/>
          <a:sy n="109" d="100"/>
        </p:scale>
        <p:origin x="1488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7" tIns="46478" rIns="92957" bIns="4647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7" tIns="46478" rIns="92957" bIns="4647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cloud.sharepoint.com/:x:/r/sites/APSTD/CS/projects/_layouts/15/Doc.aspx?sourcedoc=%7B2DD12113-07CA-4B4A-8B5C-3E82DF4BF11F%7D&amp;file=TS4%20action%20item%20list%20-%2011_30_2023.xlsx&amp;wdLOR=c9B02BFB5-9ABC-4DE2-A68E-BF810B1A35EF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4" y="2758707"/>
            <a:ext cx="7405533" cy="1534388"/>
          </a:xfrm>
        </p:spPr>
        <p:txBody>
          <a:bodyPr/>
          <a:lstStyle/>
          <a:p>
            <a:r>
              <a:rPr lang="en-GB" dirty="0"/>
              <a:t>302.4.04 – Cryo-assemblies Horizontal Test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Weekly status report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Guram Chlachidze</a:t>
            </a:r>
          </a:p>
          <a:p>
            <a:r>
              <a:rPr lang="en-GB" dirty="0"/>
              <a:t>Apr. 29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80728"/>
            <a:ext cx="7920000" cy="5319872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Cryo-improvements at TS4 in progress, check work status here: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TS4 action item list - 11_30_2023.xlsx (sharepoint.com)</a:t>
            </a: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r>
              <a:rPr lang="en-US" sz="2000" dirty="0"/>
              <a:t>Top plate is ready for reconnection of the cryogenic lines since Apr. 2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Stand 4 ORC status</a:t>
            </a:r>
          </a:p>
          <a:p>
            <a:pPr lvl="1"/>
            <a:r>
              <a:rPr lang="en-US" sz="1800" dirty="0"/>
              <a:t>APS-TD DSO will be contacted after the cryo-improvements are completed - at least one month before the expected date of CA02 cooldown</a:t>
            </a:r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/>
              <a:t>Stand 4 related engineering notes are updated, now under review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Cryogenic pipe extensions under review (Jake Kintner)</a:t>
            </a:r>
          </a:p>
          <a:p>
            <a:pPr lvl="2"/>
            <a:r>
              <a:rPr lang="en-US" sz="1600" dirty="0"/>
              <a:t>Review of the updated valve &amp; instrument list and the FMEA is complete (Chris James)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Amendment to the electrical ORC will be initiated for the helium line heater operation this week</a:t>
            </a:r>
          </a:p>
          <a:p>
            <a:pPr marL="0" indent="0">
              <a:buNone/>
            </a:pPr>
            <a:endParaRPr lang="en-US" sz="1600" dirty="0"/>
          </a:p>
          <a:p>
            <a:pPr marL="400050" lvl="0">
              <a:buClr>
                <a:srgbClr val="FB963C"/>
              </a:buClr>
              <a:defRPr/>
            </a:pPr>
            <a:r>
              <a:rPr lang="en-US" sz="2000" dirty="0">
                <a:latin typeface="Arial"/>
              </a:rPr>
              <a:t>N</a:t>
            </a:r>
            <a:r>
              <a:rPr lang="en-US" sz="2000" dirty="0"/>
              <a:t>ew instrumentation (additional </a:t>
            </a:r>
            <a:r>
              <a:rPr lang="en-US" sz="2000" dirty="0" err="1"/>
              <a:t>Cernox</a:t>
            </a:r>
            <a:r>
              <a:rPr lang="en-US" sz="2000" dirty="0"/>
              <a:t> RTDs and Fast pressure transducers ) wiring is complete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8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5544616"/>
          </a:xfrm>
        </p:spPr>
        <p:txBody>
          <a:bodyPr>
            <a:normAutofit/>
          </a:bodyPr>
          <a:lstStyle/>
          <a:p>
            <a:r>
              <a:rPr lang="en-US" sz="2000" dirty="0"/>
              <a:t>Helium line heater installation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7 heaters are installed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There is room for two more heaters only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3320E60-CC73-9054-E5B6-C6D35C10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75" y="2124166"/>
            <a:ext cx="5119049" cy="38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5544616"/>
          </a:xfrm>
        </p:spPr>
        <p:txBody>
          <a:bodyPr>
            <a:normAutofit/>
          </a:bodyPr>
          <a:lstStyle/>
          <a:p>
            <a:r>
              <a:rPr lang="en-US" sz="2000" dirty="0"/>
              <a:t>CA-02 piping interface document has been finalized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Re-machining piping extensions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Ground insulation improvement on the top plate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plugs for the TS4 top plate power leads have been fabricated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None/>
              <a:tabLst/>
              <a:defRPr/>
            </a:pPr>
            <a:endParaRPr lang="en-US" sz="1800" dirty="0">
              <a:solidFill>
                <a:srgbClr val="5A5A5A"/>
              </a:solidFill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set of remaining components required for CA transportation and testing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ea typeface="Calibri" panose="020F0502020204030204" pitchFamily="34" charset="0"/>
              </a:rPr>
              <a:t>Lead end can – delivered</a:t>
            </a:r>
          </a:p>
          <a:p>
            <a:pPr lvl="1">
              <a:buClr>
                <a:srgbClr val="FB963C"/>
              </a:buClr>
              <a:defRPr/>
            </a:pPr>
            <a:endParaRPr lang="en-US" sz="1200" dirty="0">
              <a:ea typeface="Calibri" panose="020F0502020204030204" pitchFamily="34" charset="0"/>
            </a:endParaRPr>
          </a:p>
          <a:p>
            <a:pPr lvl="1">
              <a:buClr>
                <a:srgbClr val="FB963C"/>
              </a:buClr>
              <a:defRPr/>
            </a:pPr>
            <a:r>
              <a:rPr lang="en-US" sz="1800" dirty="0" err="1">
                <a:ea typeface="Calibri" panose="020F0502020204030204" pitchFamily="34" charset="0"/>
              </a:rPr>
              <a:t>Cernox</a:t>
            </a:r>
            <a:r>
              <a:rPr lang="en-US" sz="1800" dirty="0">
                <a:ea typeface="Calibri" panose="020F0502020204030204" pitchFamily="34" charset="0"/>
              </a:rPr>
              <a:t> sensors – delivered</a:t>
            </a:r>
          </a:p>
          <a:p>
            <a:pPr lvl="1">
              <a:buClr>
                <a:srgbClr val="FB963C"/>
              </a:buClr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1">
              <a:buClr>
                <a:srgbClr val="FB963C"/>
              </a:buCl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 end can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 # 711063 awarded to Meyer Tools Inc.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</a:rPr>
              <a:t>Regular Thursday meetings with Meyer Tools Inc.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All material purchased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On track with the delivery last week of May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842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57904</TotalTime>
  <Words>265</Words>
  <Application>Microsoft Office PowerPoint</Application>
  <PresentationFormat>On-screen Show (4:3)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302.4.04 – Cryo-assemblies Horizontal Test  Weekly status report</vt:lpstr>
      <vt:lpstr>CA02 test preparations</vt:lpstr>
      <vt:lpstr>CA02 test preparations (2)</vt:lpstr>
      <vt:lpstr>CA02 test preparations (2)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</cp:lastModifiedBy>
  <cp:revision>3270</cp:revision>
  <cp:lastPrinted>2023-02-13T15:02:26Z</cp:lastPrinted>
  <dcterms:created xsi:type="dcterms:W3CDTF">2016-03-23T12:58:39Z</dcterms:created>
  <dcterms:modified xsi:type="dcterms:W3CDTF">2024-04-29T15:21:16Z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