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sldIdLst>
    <p:sldId id="283" r:id="rId2"/>
    <p:sldId id="297" r:id="rId3"/>
    <p:sldId id="284" r:id="rId4"/>
    <p:sldId id="295" r:id="rId5"/>
    <p:sldId id="296" r:id="rId6"/>
    <p:sldId id="263" r:id="rId7"/>
    <p:sldId id="291" r:id="rId8"/>
    <p:sldId id="267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74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326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3T20:05:06.5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3T20:05:41.1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16201473-3259-4DFE-852D-B968AAC8CEC3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0" y="4560890"/>
            <a:ext cx="5851525" cy="4319587"/>
          </a:xfrm>
          <a:prstGeom prst="rect">
            <a:avLst/>
          </a:prstGeom>
        </p:spPr>
        <p:txBody>
          <a:bodyPr vert="horz" lIns="91415" tIns="45708" rIns="91415" bIns="457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97F7638-404F-4EC4-B426-9B9CE1108B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76037">
              <a:defRPr/>
            </a:pPr>
            <a:fld id="{624B141A-D04E-DD49-88DC-EFA90428BA41}" type="slidenum">
              <a:rPr lang="fr-FR">
                <a:solidFill>
                  <a:prstClr val="black"/>
                </a:solidFill>
                <a:latin typeface="Calibri"/>
              </a:rPr>
              <a:pPr defTabSz="476037">
                <a:defRPr/>
              </a:pPr>
              <a:t>1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59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63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4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7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9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36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2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5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6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3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51792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DC2CB3C-DCDD-4E64-8428-2FF00DC9BA7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357" y="6314678"/>
            <a:ext cx="1488643" cy="36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5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5.png"/><Relationship Id="rId10" Type="http://schemas.openxmlformats.org/officeDocument/2006/relationships/customXml" Target="../ink/ink2.xml"/><Relationship Id="rId4" Type="http://schemas.openxmlformats.org/officeDocument/2006/relationships/customXml" Target="../ink/ink1.xml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07883" y="2852936"/>
            <a:ext cx="7200000" cy="1658439"/>
          </a:xfrm>
        </p:spPr>
        <p:txBody>
          <a:bodyPr/>
          <a:lstStyle/>
          <a:p>
            <a:r>
              <a:rPr lang="en-US" dirty="0"/>
              <a:t>QXFA243 Coil Review</a:t>
            </a:r>
            <a:br>
              <a:rPr lang="en-US" dirty="0"/>
            </a:br>
            <a:br>
              <a:rPr lang="en-US" dirty="0"/>
            </a:br>
            <a:endParaRPr lang="en-GB" sz="36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Jesse Schmalzle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528022"/>
            <a:ext cx="6480000" cy="349250"/>
          </a:xfrm>
        </p:spPr>
        <p:txBody>
          <a:bodyPr>
            <a:normAutofit/>
          </a:bodyPr>
          <a:lstStyle/>
          <a:p>
            <a:r>
              <a:rPr lang="en-US" dirty="0"/>
              <a:t>May 21, 2024</a:t>
            </a:r>
            <a:endParaRPr lang="en-GB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r>
              <a:rPr lang="en-US" sz="2400" dirty="0"/>
              <a:t>Coil Fab DRs</a:t>
            </a:r>
          </a:p>
          <a:p>
            <a:pPr lvl="1"/>
            <a:endParaRPr lang="en-US" sz="2000" dirty="0"/>
          </a:p>
          <a:p>
            <a:r>
              <a:rPr lang="en-US" sz="2400" dirty="0"/>
              <a:t>Additional Info</a:t>
            </a:r>
          </a:p>
          <a:p>
            <a:pPr lvl="1"/>
            <a:r>
              <a:rPr lang="en-US" sz="2000" dirty="0"/>
              <a:t>Coil length, Pole gaps</a:t>
            </a:r>
          </a:p>
          <a:p>
            <a:pPr lvl="1"/>
            <a:r>
              <a:rPr lang="en-US" sz="2000" dirty="0"/>
              <a:t>Reaction plots</a:t>
            </a:r>
          </a:p>
          <a:p>
            <a:pPr lvl="1"/>
            <a:r>
              <a:rPr lang="en-US" sz="2000" dirty="0"/>
              <a:t>Electrical Data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Notes:</a:t>
            </a:r>
          </a:p>
          <a:p>
            <a:pPr lvl="1"/>
            <a:r>
              <a:rPr lang="en-US" sz="2000" dirty="0"/>
              <a:t>Series coil.</a:t>
            </a:r>
          </a:p>
          <a:p>
            <a:pPr lvl="1"/>
            <a:r>
              <a:rPr lang="en-US" sz="2000" dirty="0"/>
              <a:t>After to change for B6 adjustment.</a:t>
            </a:r>
          </a:p>
          <a:p>
            <a:pPr lvl="1"/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1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QXFA243 - DRs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3734" y="6356350"/>
            <a:ext cx="6550800" cy="360000"/>
          </a:xfrm>
        </p:spPr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C5F39E7-C4D2-4496-B4A0-A3BC2D6A5735}"/>
              </a:ext>
            </a:extLst>
          </p:cNvPr>
          <p:cNvSpPr txBox="1">
            <a:spLocks/>
          </p:cNvSpPr>
          <p:nvPr/>
        </p:nvSpPr>
        <p:spPr>
          <a:xfrm>
            <a:off x="609898" y="1066800"/>
            <a:ext cx="7920000" cy="9015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DRs posted to interface traveler.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0D36AC-9CCE-4903-B05F-BB02B3B9147B}"/>
              </a:ext>
            </a:extLst>
          </p:cNvPr>
          <p:cNvSpPr txBox="1">
            <a:spLocks/>
          </p:cNvSpPr>
          <p:nvPr/>
        </p:nvSpPr>
        <p:spPr>
          <a:xfrm>
            <a:off x="1905000" y="5434476"/>
            <a:ext cx="4921517" cy="6847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Critical = Affecting Form, Fit or Function</a:t>
            </a:r>
          </a:p>
          <a:p>
            <a:pPr marL="0" indent="0" algn="ctr">
              <a:buNone/>
            </a:pPr>
            <a:r>
              <a:rPr lang="en-US" sz="1800" dirty="0"/>
              <a:t>(as found)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1B28F2-42D8-311B-C88E-D2EA58890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62" y="2266188"/>
            <a:ext cx="8373438" cy="127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6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Additional Info…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14A2-6814-441E-A2FA-7A82EBF7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163049"/>
            <a:ext cx="3831189" cy="385280"/>
          </a:xfrm>
        </p:spPr>
        <p:txBody>
          <a:bodyPr>
            <a:normAutofit/>
          </a:bodyPr>
          <a:lstStyle/>
          <a:p>
            <a:r>
              <a:rPr lang="en-US" sz="1800" dirty="0"/>
              <a:t>Coil length within spec.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QXFA243 – Length, Gaps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90725" y="6318000"/>
            <a:ext cx="6550800" cy="360000"/>
          </a:xfrm>
        </p:spPr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4F80044-AB0A-4E6D-A031-AC4332A6D77E}"/>
              </a:ext>
            </a:extLst>
          </p:cNvPr>
          <p:cNvSpPr txBox="1">
            <a:spLocks/>
          </p:cNvSpPr>
          <p:nvPr/>
        </p:nvSpPr>
        <p:spPr>
          <a:xfrm>
            <a:off x="3405900" y="6306272"/>
            <a:ext cx="2332200" cy="265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(207 error in initial pole gap setting)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A5C5323-AC03-D7CA-3B0E-DDD6FA7524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23" y="2133600"/>
            <a:ext cx="3939540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629270-ACCA-A4DE-5809-396AEB7FE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2030" y="1506243"/>
            <a:ext cx="4497154" cy="18789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5AA24A-3199-6FDC-9167-A9079048F7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2030" y="3628325"/>
            <a:ext cx="4459469" cy="19055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20C7868-509F-1C25-12CC-CE9FBC18FC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" y="3628024"/>
            <a:ext cx="4267911" cy="188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0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47" y="193655"/>
            <a:ext cx="7920000" cy="720000"/>
          </a:xfrm>
        </p:spPr>
        <p:txBody>
          <a:bodyPr>
            <a:normAutofit/>
          </a:bodyPr>
          <a:lstStyle/>
          <a:p>
            <a:r>
              <a:rPr lang="en-US" sz="2800" dirty="0"/>
              <a:t>QXFA243 - Reaction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64BBF76-2497-44BB-9F9C-C90F088F34D6}"/>
              </a:ext>
            </a:extLst>
          </p:cNvPr>
          <p:cNvSpPr txBox="1">
            <a:spLocks/>
          </p:cNvSpPr>
          <p:nvPr/>
        </p:nvSpPr>
        <p:spPr>
          <a:xfrm>
            <a:off x="580853" y="762001"/>
            <a:ext cx="6353347" cy="4228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9A3428-7B86-433C-B260-1AFAA4A344C5}"/>
              </a:ext>
            </a:extLst>
          </p:cNvPr>
          <p:cNvSpPr txBox="1">
            <a:spLocks/>
          </p:cNvSpPr>
          <p:nvPr/>
        </p:nvSpPr>
        <p:spPr>
          <a:xfrm>
            <a:off x="362229" y="1105461"/>
            <a:ext cx="3250783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Temperatures and dwell times all within spec.</a:t>
            </a:r>
          </a:p>
          <a:p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7C8AFA-3041-020F-3476-9D73D94D9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15" y="2661222"/>
            <a:ext cx="3444240" cy="1676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A90B5D-72C0-3A01-57DD-B02A62504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0642" y="798410"/>
            <a:ext cx="4376158" cy="583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41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14A2-6814-441E-A2FA-7A82EBF7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920782"/>
            <a:ext cx="7920000" cy="5135563"/>
          </a:xfrm>
        </p:spPr>
        <p:txBody>
          <a:bodyPr>
            <a:normAutofit/>
          </a:bodyPr>
          <a:lstStyle/>
          <a:p>
            <a:r>
              <a:rPr lang="en-US" sz="1800" dirty="0"/>
              <a:t>Final electrical checks – all passed</a:t>
            </a:r>
          </a:p>
          <a:p>
            <a:pPr lvl="1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QXFA243 - Electrical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3E8B8A-DDE0-1EBB-2B19-D86560CA7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1655" y="1371600"/>
            <a:ext cx="2865120" cy="401574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5DD020D-3F8B-A1D7-259C-468AA25DF8E3}"/>
                  </a:ext>
                </a:extLst>
              </p14:cNvPr>
              <p14:cNvContentPartPr/>
              <p14:nvPr/>
            </p14:nvContentPartPr>
            <p14:xfrm>
              <a:off x="8235844" y="5946554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5DD020D-3F8B-A1D7-259C-468AA25DF8E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26844" y="593791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A3C2869-5570-ED47-839F-C5EBF3695F7C}"/>
                  </a:ext>
                </a:extLst>
              </p14:cNvPr>
              <p14:cNvContentPartPr/>
              <p14:nvPr/>
            </p14:nvContentPartPr>
            <p14:xfrm>
              <a:off x="8147644" y="6085154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A3C2869-5570-ED47-839F-C5EBF3695F7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38644" y="6076514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2D689858-B4B4-C151-E81B-BDFF789D05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0875" y="1708340"/>
            <a:ext cx="4456562" cy="182895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6BDEB9D-CD2C-930C-0C3C-57616135908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26596" y="3741452"/>
            <a:ext cx="2865120" cy="21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QXFA243 - Electrical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5AB649-7625-47E6-6C9E-97FF8B7CC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53005"/>
            <a:ext cx="3985260" cy="47777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BE67DAF-FB94-85DD-0E8E-04E9B683E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0998" y="1600200"/>
            <a:ext cx="434838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23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On-screen Show (4:3)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Office</vt:lpstr>
      <vt:lpstr>QXFA243 Coil Review  </vt:lpstr>
      <vt:lpstr>Outline</vt:lpstr>
      <vt:lpstr>QXFA243 - DRs</vt:lpstr>
      <vt:lpstr>-</vt:lpstr>
      <vt:lpstr>QXFA243 – Length, Gaps</vt:lpstr>
      <vt:lpstr>QXFA243 - Reaction</vt:lpstr>
      <vt:lpstr>QXFA243 - Electrical</vt:lpstr>
      <vt:lpstr>QXFA243 - Electrical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2014-11-12T20:39:13Z</dcterms:created>
  <dcterms:modified xsi:type="dcterms:W3CDTF">2024-05-07T15:52:25Z</dcterms:modified>
</cp:coreProperties>
</file>