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0"/>
  </p:notesMasterIdLst>
  <p:sldIdLst>
    <p:sldId id="283" r:id="rId2"/>
    <p:sldId id="297" r:id="rId3"/>
    <p:sldId id="284" r:id="rId4"/>
    <p:sldId id="295" r:id="rId5"/>
    <p:sldId id="296" r:id="rId6"/>
    <p:sldId id="263" r:id="rId7"/>
    <p:sldId id="291" r:id="rId8"/>
    <p:sldId id="267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749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4" d="100"/>
          <a:sy n="124" d="100"/>
        </p:scale>
        <p:origin x="-3264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13T20:05:06.5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13T20:05:41.1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16201473-3259-4DFE-852D-B968AAC8CEC3}" type="datetimeFigureOut">
              <a:rPr lang="en-US" smtClean="0"/>
              <a:pPr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8" rIns="91415" bIns="457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40" y="4560890"/>
            <a:ext cx="5851525" cy="4319587"/>
          </a:xfrm>
          <a:prstGeom prst="rect">
            <a:avLst/>
          </a:prstGeom>
        </p:spPr>
        <p:txBody>
          <a:bodyPr vert="horz" lIns="91415" tIns="45708" rIns="91415" bIns="457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97F7638-404F-4EC4-B426-9B9CE1108B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76037">
              <a:defRPr/>
            </a:pPr>
            <a:fld id="{624B141A-D04E-DD49-88DC-EFA90428BA41}" type="slidenum">
              <a:rPr lang="fr-FR">
                <a:solidFill>
                  <a:prstClr val="black"/>
                </a:solidFill>
                <a:latin typeface="Calibri"/>
              </a:rPr>
              <a:pPr defTabSz="476037">
                <a:defRPr/>
              </a:pPr>
              <a:t>1</a:t>
            </a:fld>
            <a:endParaRPr lang="fr-F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55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959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63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94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55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37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F7638-404F-4EC4-B426-9B9CE1108BF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55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May 21,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439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May 21,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367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May 21,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22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May 21,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5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May 21,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860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May 21,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638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51792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May 21, 2024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5DC2CB3C-DCDD-4E64-8428-2FF00DC9BA7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357" y="6314678"/>
            <a:ext cx="1488643" cy="36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850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emf"/><Relationship Id="rId3" Type="http://schemas.openxmlformats.org/officeDocument/2006/relationships/customXml" Target="../ink/ink1.xml"/><Relationship Id="rId12" Type="http://schemas.openxmlformats.org/officeDocument/2006/relationships/image" Target="../media/image1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3.png"/><Relationship Id="rId10" Type="http://schemas.openxmlformats.org/officeDocument/2006/relationships/customXml" Target="../ink/ink2.xml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07883" y="2852936"/>
            <a:ext cx="7200000" cy="1658439"/>
          </a:xfrm>
        </p:spPr>
        <p:txBody>
          <a:bodyPr/>
          <a:lstStyle/>
          <a:p>
            <a:r>
              <a:rPr lang="en-US" dirty="0"/>
              <a:t>QXFA244 Coil Review</a:t>
            </a:r>
            <a:br>
              <a:rPr lang="en-US" dirty="0"/>
            </a:br>
            <a:br>
              <a:rPr lang="en-US" dirty="0"/>
            </a:br>
            <a:endParaRPr lang="en-GB" sz="3600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Jesse Schmalzle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1371600" y="5528022"/>
            <a:ext cx="6480000" cy="349250"/>
          </a:xfrm>
        </p:spPr>
        <p:txBody>
          <a:bodyPr>
            <a:normAutofit/>
          </a:bodyPr>
          <a:lstStyle/>
          <a:p>
            <a:r>
              <a:rPr lang="en-US" dirty="0"/>
              <a:t>May 21, 2024</a:t>
            </a:r>
            <a:endParaRPr lang="en-GB" dirty="0"/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63B8D-E5A7-49BC-8768-2F5DB4315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95400"/>
            <a:ext cx="6703200" cy="4267200"/>
          </a:xfrm>
        </p:spPr>
        <p:txBody>
          <a:bodyPr/>
          <a:lstStyle/>
          <a:p>
            <a:r>
              <a:rPr lang="en-US" sz="2400" dirty="0"/>
              <a:t>Coil Fab DRs</a:t>
            </a:r>
          </a:p>
          <a:p>
            <a:pPr lvl="1"/>
            <a:endParaRPr lang="en-US" sz="2000" dirty="0"/>
          </a:p>
          <a:p>
            <a:r>
              <a:rPr lang="en-US" sz="2400" dirty="0"/>
              <a:t>Additional Info</a:t>
            </a:r>
          </a:p>
          <a:p>
            <a:pPr lvl="1"/>
            <a:r>
              <a:rPr lang="en-US" sz="2000" dirty="0"/>
              <a:t>Coil length, Pole gaps</a:t>
            </a:r>
          </a:p>
          <a:p>
            <a:pPr lvl="1"/>
            <a:r>
              <a:rPr lang="en-US" sz="2000" dirty="0"/>
              <a:t>Reaction plots</a:t>
            </a:r>
          </a:p>
          <a:p>
            <a:pPr lvl="1"/>
            <a:r>
              <a:rPr lang="en-US" sz="2000" dirty="0"/>
              <a:t>Electrical Data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/>
              <a:t>Notes:</a:t>
            </a:r>
          </a:p>
          <a:p>
            <a:pPr lvl="1"/>
            <a:r>
              <a:rPr lang="en-US" sz="2000" dirty="0"/>
              <a:t>Series coil.</a:t>
            </a:r>
          </a:p>
          <a:p>
            <a:pPr lvl="1"/>
            <a:r>
              <a:rPr lang="en-US" sz="2000" dirty="0"/>
              <a:t>After to change for B6 adjustment.</a:t>
            </a:r>
          </a:p>
          <a:p>
            <a:pPr lvl="1"/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May 21,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610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QXFA244 - DRs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013734" y="6356350"/>
            <a:ext cx="6550800" cy="360000"/>
          </a:xfrm>
        </p:spPr>
        <p:txBody>
          <a:bodyPr/>
          <a:lstStyle/>
          <a:p>
            <a:r>
              <a:rPr lang="en-US"/>
              <a:t>May 21, 2024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C5F39E7-C4D2-4496-B4A0-A3BC2D6A5735}"/>
              </a:ext>
            </a:extLst>
          </p:cNvPr>
          <p:cNvSpPr txBox="1">
            <a:spLocks/>
          </p:cNvSpPr>
          <p:nvPr/>
        </p:nvSpPr>
        <p:spPr>
          <a:xfrm>
            <a:off x="609898" y="1066800"/>
            <a:ext cx="7920000" cy="9015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DRs posted to interface traveler.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No DRs for this coil.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B0D36AC-9CCE-4903-B05F-BB02B3B9147B}"/>
              </a:ext>
            </a:extLst>
          </p:cNvPr>
          <p:cNvSpPr txBox="1">
            <a:spLocks/>
          </p:cNvSpPr>
          <p:nvPr/>
        </p:nvSpPr>
        <p:spPr>
          <a:xfrm>
            <a:off x="1905000" y="5434476"/>
            <a:ext cx="4921517" cy="6847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0" rIns="0" bIns="0" rtlCol="0" anchor="ctr" anchorCtr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/>
              <a:t>Critical = Affecting Form, Fit or Function</a:t>
            </a:r>
          </a:p>
          <a:p>
            <a:pPr marL="0" indent="0" algn="ctr">
              <a:buNone/>
            </a:pPr>
            <a:r>
              <a:rPr lang="en-US" sz="1800" dirty="0"/>
              <a:t>(as found)</a:t>
            </a:r>
          </a:p>
        </p:txBody>
      </p:sp>
    </p:spTree>
    <p:extLst>
      <p:ext uri="{BB962C8B-B14F-4D97-AF65-F5344CB8AC3E}">
        <p14:creationId xmlns:p14="http://schemas.microsoft.com/office/powerpoint/2010/main" val="1274368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63B8D-E5A7-49BC-8768-2F5DB4315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95400"/>
            <a:ext cx="6703200" cy="4267200"/>
          </a:xfrm>
        </p:spPr>
        <p:txBody>
          <a:bodyPr/>
          <a:lstStyle/>
          <a:p>
            <a:endParaRPr lang="en-US" sz="2400" dirty="0"/>
          </a:p>
          <a:p>
            <a:r>
              <a:rPr lang="en-US" sz="2400" dirty="0"/>
              <a:t>Additional Info…</a:t>
            </a:r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May 21,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551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614A2-6814-441E-A2FA-7A82EBF79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163049"/>
            <a:ext cx="3831189" cy="385280"/>
          </a:xfrm>
        </p:spPr>
        <p:txBody>
          <a:bodyPr>
            <a:normAutofit/>
          </a:bodyPr>
          <a:lstStyle/>
          <a:p>
            <a:r>
              <a:rPr lang="en-US" sz="1800" dirty="0"/>
              <a:t>Coil length within spec.</a:t>
            </a:r>
          </a:p>
          <a:p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QXFA244 – Length, Gaps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1990725" y="6318000"/>
            <a:ext cx="6550800" cy="360000"/>
          </a:xfrm>
        </p:spPr>
        <p:txBody>
          <a:bodyPr/>
          <a:lstStyle/>
          <a:p>
            <a:r>
              <a:rPr lang="en-US"/>
              <a:t>May 21, 2024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84F80044-AB0A-4E6D-A031-AC4332A6D77E}"/>
              </a:ext>
            </a:extLst>
          </p:cNvPr>
          <p:cNvSpPr txBox="1">
            <a:spLocks/>
          </p:cNvSpPr>
          <p:nvPr/>
        </p:nvSpPr>
        <p:spPr>
          <a:xfrm>
            <a:off x="3405900" y="6306272"/>
            <a:ext cx="2332200" cy="2658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(207 error in initial pole gap setting)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629270-ACCA-A4DE-5809-396AEB7FE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2030" y="1506243"/>
            <a:ext cx="4497154" cy="18789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E5AA24A-3199-6FDC-9167-A9079048F7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2030" y="3628325"/>
            <a:ext cx="4459469" cy="19055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20C7868-509F-1C25-12CC-CE9FBC18FC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" y="3628024"/>
            <a:ext cx="4267911" cy="188423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6A635E6-8F05-27A4-3B38-410222156C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800" y="2102798"/>
            <a:ext cx="393954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003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147" y="193655"/>
            <a:ext cx="7920000" cy="720000"/>
          </a:xfrm>
        </p:spPr>
        <p:txBody>
          <a:bodyPr>
            <a:normAutofit/>
          </a:bodyPr>
          <a:lstStyle/>
          <a:p>
            <a:r>
              <a:rPr lang="en-US" sz="2800" dirty="0"/>
              <a:t>QXFA244 - Reaction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May 21, 2024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64BBF76-2497-44BB-9F9C-C90F088F34D6}"/>
              </a:ext>
            </a:extLst>
          </p:cNvPr>
          <p:cNvSpPr txBox="1">
            <a:spLocks/>
          </p:cNvSpPr>
          <p:nvPr/>
        </p:nvSpPr>
        <p:spPr>
          <a:xfrm>
            <a:off x="580853" y="762001"/>
            <a:ext cx="6353347" cy="42281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09A3428-7B86-433C-B260-1AFAA4A344C5}"/>
              </a:ext>
            </a:extLst>
          </p:cNvPr>
          <p:cNvSpPr txBox="1">
            <a:spLocks/>
          </p:cNvSpPr>
          <p:nvPr/>
        </p:nvSpPr>
        <p:spPr>
          <a:xfrm>
            <a:off x="362229" y="1105461"/>
            <a:ext cx="3250783" cy="1295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Temperatures and dwell times all within spec.</a:t>
            </a:r>
          </a:p>
          <a:p>
            <a:endParaRPr lang="en-US" sz="1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983D37-DC79-40A5-6C31-DFFFACA7B6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264" y="2702205"/>
            <a:ext cx="3444240" cy="1676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EC13D32-99D3-0360-3CB7-A398B0F91B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1416" y="762001"/>
            <a:ext cx="4398084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141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614A2-6814-441E-A2FA-7A82EBF79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920782"/>
            <a:ext cx="7920000" cy="5135563"/>
          </a:xfrm>
        </p:spPr>
        <p:txBody>
          <a:bodyPr>
            <a:normAutofit/>
          </a:bodyPr>
          <a:lstStyle/>
          <a:p>
            <a:r>
              <a:rPr lang="en-US" sz="1800" dirty="0"/>
              <a:t>Final electrical checks – all passed</a:t>
            </a:r>
          </a:p>
          <a:p>
            <a:pPr lvl="1"/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QXFA244 - Electrical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May 21, 2024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5DD020D-3F8B-A1D7-259C-468AA25DF8E3}"/>
                  </a:ext>
                </a:extLst>
              </p14:cNvPr>
              <p14:cNvContentPartPr/>
              <p14:nvPr/>
            </p14:nvContentPartPr>
            <p14:xfrm>
              <a:off x="8235844" y="5946554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5DD020D-3F8B-A1D7-259C-468AA25DF8E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226844" y="593791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A3C2869-5570-ED47-839F-C5EBF3695F7C}"/>
                  </a:ext>
                </a:extLst>
              </p14:cNvPr>
              <p14:cNvContentPartPr/>
              <p14:nvPr/>
            </p14:nvContentPartPr>
            <p14:xfrm>
              <a:off x="8147644" y="6085154"/>
              <a:ext cx="360" cy="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A3C2869-5570-ED47-839F-C5EBF3695F7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138644" y="6076514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2D689858-B4B4-C151-E81B-BDFF789D053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0875" y="1708340"/>
            <a:ext cx="4456562" cy="18289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688E7E7-C4C6-E640-1765-31016E87FB5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486400" y="1295400"/>
            <a:ext cx="2865120" cy="40157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337DC23-71F4-E195-EBB8-047B590E6C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426596" y="3741452"/>
            <a:ext cx="2865120" cy="21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QXFA244 - Electrical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7016-B26F-4457-AC76-80C2563D864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May 21, 2024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2E583B-A5A4-4703-D904-24F36A38F7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066800"/>
            <a:ext cx="3985260" cy="47777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263A8A6-54C8-D1A1-F32E-2012C651B8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676400"/>
            <a:ext cx="4348384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9233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On-screen Show (4:3)</PresentationFormat>
  <Paragraphs>58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Thème Office</vt:lpstr>
      <vt:lpstr>QXFA244 Coil Review  </vt:lpstr>
      <vt:lpstr>Outline</vt:lpstr>
      <vt:lpstr>QXFA244 - DRs</vt:lpstr>
      <vt:lpstr>-</vt:lpstr>
      <vt:lpstr>QXFA244 – Length, Gaps</vt:lpstr>
      <vt:lpstr>QXFA244 - Reaction</vt:lpstr>
      <vt:lpstr>QXFA244 - Electrical</vt:lpstr>
      <vt:lpstr>QXFA244 - Electrical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2014-11-12T20:39:13Z</dcterms:created>
  <dcterms:modified xsi:type="dcterms:W3CDTF">2024-05-07T16:44:58Z</dcterms:modified>
</cp:coreProperties>
</file>