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306" r:id="rId2"/>
    <p:sldId id="347" r:id="rId3"/>
    <p:sldId id="308" r:id="rId4"/>
    <p:sldId id="310" r:id="rId5"/>
    <p:sldId id="351" r:id="rId6"/>
    <p:sldId id="349" r:id="rId7"/>
    <p:sldId id="337" r:id="rId8"/>
    <p:sldId id="309" r:id="rId9"/>
    <p:sldId id="311" r:id="rId10"/>
    <p:sldId id="338" r:id="rId11"/>
    <p:sldId id="339" r:id="rId12"/>
    <p:sldId id="341" r:id="rId13"/>
    <p:sldId id="343" r:id="rId14"/>
    <p:sldId id="344" r:id="rId15"/>
    <p:sldId id="345" r:id="rId16"/>
    <p:sldId id="346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7F7F7F"/>
    <a:srgbClr val="505050"/>
    <a:srgbClr val="97D7EB"/>
    <a:srgbClr val="98D7EA"/>
    <a:srgbClr val="98D7EB"/>
    <a:srgbClr val="5050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765C55-C97B-4868-B070-7D278B5B96D9}" v="153" dt="2024-07-09T17:36:21.87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3"/>
  </p:normalViewPr>
  <p:slideViewPr>
    <p:cSldViewPr snapToGrid="0" snapToObjects="1" showGuides="1">
      <p:cViewPr varScale="1">
        <p:scale>
          <a:sx n="112" d="100"/>
          <a:sy n="112" d="100"/>
        </p:scale>
        <p:origin x="312" y="10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urav Arora" userId="68c1f482-eda2-4553-830f-e990d51d922f" providerId="ADAL" clId="{D1765C55-C97B-4868-B070-7D278B5B96D9}"/>
    <pc:docChg chg="undo custSel addSld delSld modSld sldOrd modMainMaster">
      <pc:chgData name="Gaurav Arora" userId="68c1f482-eda2-4553-830f-e990d51d922f" providerId="ADAL" clId="{D1765C55-C97B-4868-B070-7D278B5B96D9}" dt="2024-07-09T17:36:24.533" v="3096" actId="1076"/>
      <pc:docMkLst>
        <pc:docMk/>
      </pc:docMkLst>
      <pc:sldChg chg="del">
        <pc:chgData name="Gaurav Arora" userId="68c1f482-eda2-4553-830f-e990d51d922f" providerId="ADAL" clId="{D1765C55-C97B-4868-B070-7D278B5B96D9}" dt="2024-07-08T15:00:33.665" v="878" actId="47"/>
        <pc:sldMkLst>
          <pc:docMk/>
          <pc:sldMk cId="1989597527" sldId="294"/>
        </pc:sldMkLst>
      </pc:sldChg>
      <pc:sldChg chg="del">
        <pc:chgData name="Gaurav Arora" userId="68c1f482-eda2-4553-830f-e990d51d922f" providerId="ADAL" clId="{D1765C55-C97B-4868-B070-7D278B5B96D9}" dt="2024-07-08T14:55:32.117" v="841" actId="47"/>
        <pc:sldMkLst>
          <pc:docMk/>
          <pc:sldMk cId="2653766265" sldId="300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564361396" sldId="301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3496470086" sldId="302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604236334" sldId="303"/>
        </pc:sldMkLst>
      </pc:sldChg>
      <pc:sldChg chg="del">
        <pc:chgData name="Gaurav Arora" userId="68c1f482-eda2-4553-830f-e990d51d922f" providerId="ADAL" clId="{D1765C55-C97B-4868-B070-7D278B5B96D9}" dt="2024-07-08T14:55:30.788" v="840" actId="47"/>
        <pc:sldMkLst>
          <pc:docMk/>
          <pc:sldMk cId="2345860516" sldId="304"/>
        </pc:sldMkLst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913880094" sldId="305"/>
        </pc:sldMkLst>
      </pc:sldChg>
      <pc:sldChg chg="addSp modSp mod">
        <pc:chgData name="Gaurav Arora" userId="68c1f482-eda2-4553-830f-e990d51d922f" providerId="ADAL" clId="{D1765C55-C97B-4868-B070-7D278B5B96D9}" dt="2024-07-09T14:25:45.107" v="1827" actId="20577"/>
        <pc:sldMkLst>
          <pc:docMk/>
          <pc:sldMk cId="3007074667" sldId="306"/>
        </pc:sldMkLst>
        <pc:spChg chg="mod">
          <ac:chgData name="Gaurav Arora" userId="68c1f482-eda2-4553-830f-e990d51d922f" providerId="ADAL" clId="{D1765C55-C97B-4868-B070-7D278B5B96D9}" dt="2024-07-09T14:25:45.107" v="1827" actId="20577"/>
          <ac:spMkLst>
            <pc:docMk/>
            <pc:sldMk cId="3007074667" sldId="306"/>
            <ac:spMk id="2" creationId="{1BA186B1-C298-6F4B-6662-6911B4FCCB09}"/>
          </ac:spMkLst>
        </pc:spChg>
        <pc:spChg chg="mod">
          <ac:chgData name="Gaurav Arora" userId="68c1f482-eda2-4553-830f-e990d51d922f" providerId="ADAL" clId="{D1765C55-C97B-4868-B070-7D278B5B96D9}" dt="2024-07-08T14:36:19.712" v="7"/>
          <ac:spMkLst>
            <pc:docMk/>
            <pc:sldMk cId="3007074667" sldId="306"/>
            <ac:spMk id="3" creationId="{6AC7DAF8-8F65-FCA2-10CE-6F95B6B02CEF}"/>
          </ac:spMkLst>
        </pc:spChg>
        <pc:spChg chg="add mod">
          <ac:chgData name="Gaurav Arora" userId="68c1f482-eda2-4553-830f-e990d51d922f" providerId="ADAL" clId="{D1765C55-C97B-4868-B070-7D278B5B96D9}" dt="2024-07-08T15:41:33.894" v="1447" actId="1076"/>
          <ac:spMkLst>
            <pc:docMk/>
            <pc:sldMk cId="3007074667" sldId="306"/>
            <ac:spMk id="4" creationId="{0EFF0420-43F4-5DBE-CC85-906C2DD30FA7}"/>
          </ac:spMkLst>
        </pc:spChg>
      </pc:sldChg>
      <pc:sldChg chg="add del">
        <pc:chgData name="Gaurav Arora" userId="68c1f482-eda2-4553-830f-e990d51d922f" providerId="ADAL" clId="{D1765C55-C97B-4868-B070-7D278B5B96D9}" dt="2024-07-08T15:44:01.668" v="1448" actId="47"/>
        <pc:sldMkLst>
          <pc:docMk/>
          <pc:sldMk cId="3447139310" sldId="307"/>
        </pc:sldMkLst>
      </pc:sldChg>
      <pc:sldChg chg="delSp modSp add del mod">
        <pc:chgData name="Gaurav Arora" userId="68c1f482-eda2-4553-830f-e990d51d922f" providerId="ADAL" clId="{D1765C55-C97B-4868-B070-7D278B5B96D9}" dt="2024-07-08T15:00:24.116" v="876" actId="2696"/>
        <pc:sldMkLst>
          <pc:docMk/>
          <pc:sldMk cId="3957159077" sldId="307"/>
        </pc:sldMkLst>
        <pc:spChg chg="del">
          <ac:chgData name="Gaurav Arora" userId="68c1f482-eda2-4553-830f-e990d51d922f" providerId="ADAL" clId="{D1765C55-C97B-4868-B070-7D278B5B96D9}" dt="2024-07-08T14:40:59.704" v="282" actId="478"/>
          <ac:spMkLst>
            <pc:docMk/>
            <pc:sldMk cId="3957159077" sldId="307"/>
            <ac:spMk id="2" creationId="{33B6E82C-FFFE-0E62-2FF7-B489A3189882}"/>
          </ac:spMkLst>
        </pc:spChg>
        <pc:spChg chg="mod">
          <ac:chgData name="Gaurav Arora" userId="68c1f482-eda2-4553-830f-e990d51d922f" providerId="ADAL" clId="{D1765C55-C97B-4868-B070-7D278B5B96D9}" dt="2024-07-08T14:41:10.413" v="283" actId="1076"/>
          <ac:spMkLst>
            <pc:docMk/>
            <pc:sldMk cId="3957159077" sldId="307"/>
            <ac:spMk id="3" creationId="{5C4A0AF1-84A8-2FDD-55A8-8237AFDAB6D9}"/>
          </ac:spMkLst>
        </pc:spChg>
      </pc:sldChg>
      <pc:sldChg chg="addSp delSp modSp mod modAnim modNotesTx">
        <pc:chgData name="Gaurav Arora" userId="68c1f482-eda2-4553-830f-e990d51d922f" providerId="ADAL" clId="{D1765C55-C97B-4868-B070-7D278B5B96D9}" dt="2024-07-09T17:32:14.517" v="3091"/>
        <pc:sldMkLst>
          <pc:docMk/>
          <pc:sldMk cId="388538005" sldId="308"/>
        </pc:sldMkLst>
        <pc:spChg chg="add del mod">
          <ac:chgData name="Gaurav Arora" userId="68c1f482-eda2-4553-830f-e990d51d922f" providerId="ADAL" clId="{D1765C55-C97B-4868-B070-7D278B5B96D9}" dt="2024-07-09T14:30:35.261" v="1866" actId="478"/>
          <ac:spMkLst>
            <pc:docMk/>
            <pc:sldMk cId="388538005" sldId="308"/>
            <ac:spMk id="2" creationId="{38996808-0B08-E99F-27B6-A9E784CF7849}"/>
          </ac:spMkLst>
        </pc:spChg>
        <pc:spChg chg="add mod">
          <ac:chgData name="Gaurav Arora" userId="68c1f482-eda2-4553-830f-e990d51d922f" providerId="ADAL" clId="{D1765C55-C97B-4868-B070-7D278B5B96D9}" dt="2024-07-08T15:23:54.041" v="1411"/>
          <ac:spMkLst>
            <pc:docMk/>
            <pc:sldMk cId="388538005" sldId="308"/>
            <ac:spMk id="2" creationId="{48611A0A-694D-9FB1-2337-B1D118BB49F8}"/>
          </ac:spMkLst>
        </pc:spChg>
        <pc:spChg chg="mod">
          <ac:chgData name="Gaurav Arora" userId="68c1f482-eda2-4553-830f-e990d51d922f" providerId="ADAL" clId="{D1765C55-C97B-4868-B070-7D278B5B96D9}" dt="2024-07-09T17:19:28.768" v="2784" actId="14100"/>
          <ac:spMkLst>
            <pc:docMk/>
            <pc:sldMk cId="388538005" sldId="308"/>
            <ac:spMk id="3" creationId="{E6A5BDBF-BE67-85B9-33C7-30D7265FB7FB}"/>
          </ac:spMkLst>
        </pc:spChg>
        <pc:spChg chg="add del mod">
          <ac:chgData name="Gaurav Arora" userId="68c1f482-eda2-4553-830f-e990d51d922f" providerId="ADAL" clId="{D1765C55-C97B-4868-B070-7D278B5B96D9}" dt="2024-07-08T15:24:13.010" v="1416"/>
          <ac:spMkLst>
            <pc:docMk/>
            <pc:sldMk cId="388538005" sldId="308"/>
            <ac:spMk id="5" creationId="{85230E25-A070-BEC5-0C6D-523AA825CD0A}"/>
          </ac:spMkLst>
        </pc:spChg>
        <pc:spChg chg="mod">
          <ac:chgData name="Gaurav Arora" userId="68c1f482-eda2-4553-830f-e990d51d922f" providerId="ADAL" clId="{D1765C55-C97B-4868-B070-7D278B5B96D9}" dt="2024-07-09T17:20:05.249" v="2795" actId="1036"/>
          <ac:spMkLst>
            <pc:docMk/>
            <pc:sldMk cId="388538005" sldId="308"/>
            <ac:spMk id="8" creationId="{CAB9FF65-9A12-CBE6-2E22-490ECF053825}"/>
          </ac:spMkLst>
        </pc:spChg>
        <pc:spChg chg="mod">
          <ac:chgData name="Gaurav Arora" userId="68c1f482-eda2-4553-830f-e990d51d922f" providerId="ADAL" clId="{D1765C55-C97B-4868-B070-7D278B5B96D9}" dt="2024-07-09T17:20:05.249" v="2795" actId="1036"/>
          <ac:spMkLst>
            <pc:docMk/>
            <pc:sldMk cId="388538005" sldId="308"/>
            <ac:spMk id="9" creationId="{F49C5D26-E63B-8AC1-30C8-A1A8A766A79E}"/>
          </ac:spMkLst>
        </pc:spChg>
        <pc:spChg chg="mod">
          <ac:chgData name="Gaurav Arora" userId="68c1f482-eda2-4553-830f-e990d51d922f" providerId="ADAL" clId="{D1765C55-C97B-4868-B070-7D278B5B96D9}" dt="2024-07-09T17:20:05.249" v="2795" actId="1036"/>
          <ac:spMkLst>
            <pc:docMk/>
            <pc:sldMk cId="388538005" sldId="308"/>
            <ac:spMk id="10" creationId="{EEA920FF-AC85-9E04-ACEA-07C4A54E4E00}"/>
          </ac:spMkLst>
        </pc:spChg>
        <pc:spChg chg="mod">
          <ac:chgData name="Gaurav Arora" userId="68c1f482-eda2-4553-830f-e990d51d922f" providerId="ADAL" clId="{D1765C55-C97B-4868-B070-7D278B5B96D9}" dt="2024-07-09T17:19:59.342" v="2786" actId="207"/>
          <ac:spMkLst>
            <pc:docMk/>
            <pc:sldMk cId="388538005" sldId="308"/>
            <ac:spMk id="11" creationId="{E5011811-2FE2-D716-F4F3-2CD4009D10D3}"/>
          </ac:spMkLst>
        </pc:spChg>
        <pc:spChg chg="mod">
          <ac:chgData name="Gaurav Arora" userId="68c1f482-eda2-4553-830f-e990d51d922f" providerId="ADAL" clId="{D1765C55-C97B-4868-B070-7D278B5B96D9}" dt="2024-07-09T14:31:47.974" v="1880" actId="20577"/>
          <ac:spMkLst>
            <pc:docMk/>
            <pc:sldMk cId="388538005" sldId="308"/>
            <ac:spMk id="12" creationId="{FA3DE2E2-7E1B-BA44-F082-74B0D1936DFC}"/>
          </ac:spMkLst>
        </pc:spChg>
        <pc:spChg chg="add mod">
          <ac:chgData name="Gaurav Arora" userId="68c1f482-eda2-4553-830f-e990d51d922f" providerId="ADAL" clId="{D1765C55-C97B-4868-B070-7D278B5B96D9}" dt="2024-07-09T17:20:11.921" v="2796" actId="1076"/>
          <ac:spMkLst>
            <pc:docMk/>
            <pc:sldMk cId="388538005" sldId="308"/>
            <ac:spMk id="13" creationId="{4FB488EE-EA7F-39D9-DFC4-700A6FD00935}"/>
          </ac:spMkLst>
        </pc:spChg>
        <pc:spChg chg="add mod">
          <ac:chgData name="Gaurav Arora" userId="68c1f482-eda2-4553-830f-e990d51d922f" providerId="ADAL" clId="{D1765C55-C97B-4868-B070-7D278B5B96D9}" dt="2024-07-08T15:24:03.385" v="1415"/>
          <ac:spMkLst>
            <pc:docMk/>
            <pc:sldMk cId="388538005" sldId="308"/>
            <ac:spMk id="14" creationId="{CD38406E-7DD4-C35B-8202-772FEA793503}"/>
          </ac:spMkLst>
        </pc:spChg>
        <pc:picChg chg="add">
          <ac:chgData name="Gaurav Arora" userId="68c1f482-eda2-4553-830f-e990d51d922f" providerId="ADAL" clId="{D1765C55-C97B-4868-B070-7D278B5B96D9}" dt="2024-07-08T15:23:54.057" v="1412"/>
          <ac:picMkLst>
            <pc:docMk/>
            <pc:sldMk cId="388538005" sldId="308"/>
            <ac:picMk id="13" creationId="{4635E3EF-8E4E-5F41-617E-F65FAF74E0E8}"/>
          </ac:picMkLst>
        </pc:picChg>
      </pc:sldChg>
      <pc:sldChg chg="modSp mod modAnim modNotesTx">
        <pc:chgData name="Gaurav Arora" userId="68c1f482-eda2-4553-830f-e990d51d922f" providerId="ADAL" clId="{D1765C55-C97B-4868-B070-7D278B5B96D9}" dt="2024-07-09T17:28:43.705" v="3040"/>
        <pc:sldMkLst>
          <pc:docMk/>
          <pc:sldMk cId="1538137147" sldId="309"/>
        </pc:sldMkLst>
        <pc:spChg chg="mod">
          <ac:chgData name="Gaurav Arora" userId="68c1f482-eda2-4553-830f-e990d51d922f" providerId="ADAL" clId="{D1765C55-C97B-4868-B070-7D278B5B96D9}" dt="2024-07-08T15:24:33.089" v="1420"/>
          <ac:spMkLst>
            <pc:docMk/>
            <pc:sldMk cId="1538137147" sldId="309"/>
            <ac:spMk id="5" creationId="{9E68A247-BAFF-DF11-2672-1BFB6BC23C28}"/>
          </ac:spMkLst>
        </pc:spChg>
        <pc:spChg chg="mod">
          <ac:chgData name="Gaurav Arora" userId="68c1f482-eda2-4553-830f-e990d51d922f" providerId="ADAL" clId="{D1765C55-C97B-4868-B070-7D278B5B96D9}" dt="2024-07-09T17:28:24.251" v="3039" actId="20577"/>
          <ac:spMkLst>
            <pc:docMk/>
            <pc:sldMk cId="1538137147" sldId="309"/>
            <ac:spMk id="7" creationId="{F88185DE-35C9-D9CD-D617-E23E8A07D90E}"/>
          </ac:spMkLst>
        </pc:spChg>
      </pc:sldChg>
      <pc:sldChg chg="addSp delSp modSp mod modNotesTx">
        <pc:chgData name="Gaurav Arora" userId="68c1f482-eda2-4553-830f-e990d51d922f" providerId="ADAL" clId="{D1765C55-C97B-4868-B070-7D278B5B96D9}" dt="2024-07-09T17:26:22.767" v="2978" actId="1076"/>
        <pc:sldMkLst>
          <pc:docMk/>
          <pc:sldMk cId="3668141539" sldId="310"/>
        </pc:sldMkLst>
        <pc:spChg chg="del mod">
          <ac:chgData name="Gaurav Arora" userId="68c1f482-eda2-4553-830f-e990d51d922f" providerId="ADAL" clId="{D1765C55-C97B-4868-B070-7D278B5B96D9}" dt="2024-07-09T17:23:01.450" v="2902" actId="478"/>
          <ac:spMkLst>
            <pc:docMk/>
            <pc:sldMk cId="3668141539" sldId="310"/>
            <ac:spMk id="3" creationId="{A0242D8F-B285-8576-05D1-8ECF8793246A}"/>
          </ac:spMkLst>
        </pc:spChg>
        <pc:spChg chg="mod">
          <ac:chgData name="Gaurav Arora" userId="68c1f482-eda2-4553-830f-e990d51d922f" providerId="ADAL" clId="{D1765C55-C97B-4868-B070-7D278B5B96D9}" dt="2024-07-08T15:24:21.910" v="1417"/>
          <ac:spMkLst>
            <pc:docMk/>
            <pc:sldMk cId="3668141539" sldId="310"/>
            <ac:spMk id="5" creationId="{9E68A247-BAFF-DF11-2672-1BFB6BC23C28}"/>
          </ac:spMkLst>
        </pc:spChg>
        <pc:spChg chg="mod">
          <ac:chgData name="Gaurav Arora" userId="68c1f482-eda2-4553-830f-e990d51d922f" providerId="ADAL" clId="{D1765C55-C97B-4868-B070-7D278B5B96D9}" dt="2024-07-09T17:21:28.143" v="2827" actId="20577"/>
          <ac:spMkLst>
            <pc:docMk/>
            <pc:sldMk cId="3668141539" sldId="310"/>
            <ac:spMk id="7" creationId="{F88185DE-35C9-D9CD-D617-E23E8A07D90E}"/>
          </ac:spMkLst>
        </pc:spChg>
        <pc:spChg chg="mod">
          <ac:chgData name="Gaurav Arora" userId="68c1f482-eda2-4553-830f-e990d51d922f" providerId="ADAL" clId="{D1765C55-C97B-4868-B070-7D278B5B96D9}" dt="2024-07-09T14:37:54.132" v="1990" actId="1076"/>
          <ac:spMkLst>
            <pc:docMk/>
            <pc:sldMk cId="3668141539" sldId="310"/>
            <ac:spMk id="8" creationId="{5B451F55-0774-BB6E-8091-063CEE474020}"/>
          </ac:spMkLst>
        </pc:spChg>
        <pc:spChg chg="add mod">
          <ac:chgData name="Gaurav Arora" userId="68c1f482-eda2-4553-830f-e990d51d922f" providerId="ADAL" clId="{D1765C55-C97B-4868-B070-7D278B5B96D9}" dt="2024-07-09T17:23:25.859" v="2915" actId="403"/>
          <ac:spMkLst>
            <pc:docMk/>
            <pc:sldMk cId="3668141539" sldId="310"/>
            <ac:spMk id="17" creationId="{A979E2D2-8B86-7DB5-2070-18A7CB3E4671}"/>
          </ac:spMkLst>
        </pc:spChg>
        <pc:spChg chg="mod">
          <ac:chgData name="Gaurav Arora" userId="68c1f482-eda2-4553-830f-e990d51d922f" providerId="ADAL" clId="{D1765C55-C97B-4868-B070-7D278B5B96D9}" dt="2024-07-09T14:40:37.473" v="2107" actId="1076"/>
          <ac:spMkLst>
            <pc:docMk/>
            <pc:sldMk cId="3668141539" sldId="310"/>
            <ac:spMk id="19" creationId="{0FE80F6C-4E01-E7C9-D84B-9A57AE58834F}"/>
          </ac:spMkLst>
        </pc:spChg>
        <pc:spChg chg="mod">
          <ac:chgData name="Gaurav Arora" userId="68c1f482-eda2-4553-830f-e990d51d922f" providerId="ADAL" clId="{D1765C55-C97B-4868-B070-7D278B5B96D9}" dt="2024-07-09T14:40:39.898" v="2108" actId="1076"/>
          <ac:spMkLst>
            <pc:docMk/>
            <pc:sldMk cId="3668141539" sldId="310"/>
            <ac:spMk id="20" creationId="{785F2CD0-5EBD-23CB-A169-28881D0E17BA}"/>
          </ac:spMkLst>
        </pc:spChg>
        <pc:spChg chg="add del mod">
          <ac:chgData name="Gaurav Arora" userId="68c1f482-eda2-4553-830f-e990d51d922f" providerId="ADAL" clId="{D1765C55-C97B-4868-B070-7D278B5B96D9}" dt="2024-07-09T17:23:04.044" v="2903" actId="478"/>
          <ac:spMkLst>
            <pc:docMk/>
            <pc:sldMk cId="3668141539" sldId="310"/>
            <ac:spMk id="23" creationId="{19FB9C35-8C46-0640-3A52-C8221DA318AC}"/>
          </ac:spMkLst>
        </pc:spChg>
        <pc:spChg chg="add mod">
          <ac:chgData name="Gaurav Arora" userId="68c1f482-eda2-4553-830f-e990d51d922f" providerId="ADAL" clId="{D1765C55-C97B-4868-B070-7D278B5B96D9}" dt="2024-07-09T17:26:19.064" v="2976" actId="1076"/>
          <ac:spMkLst>
            <pc:docMk/>
            <pc:sldMk cId="3668141539" sldId="310"/>
            <ac:spMk id="24" creationId="{6D67A940-FA5F-A266-55B7-AA537BAEE628}"/>
          </ac:spMkLst>
        </pc:spChg>
        <pc:grpChg chg="mod">
          <ac:chgData name="Gaurav Arora" userId="68c1f482-eda2-4553-830f-e990d51d922f" providerId="ADAL" clId="{D1765C55-C97B-4868-B070-7D278B5B96D9}" dt="2024-07-09T17:26:20.798" v="2977" actId="1076"/>
          <ac:grpSpMkLst>
            <pc:docMk/>
            <pc:sldMk cId="3668141539" sldId="310"/>
            <ac:grpSpMk id="12" creationId="{670D3C5C-593A-A3BC-A4B4-D25B1DFDDBD5}"/>
          </ac:grpSpMkLst>
        </pc:grpChg>
        <pc:grpChg chg="mod">
          <ac:chgData name="Gaurav Arora" userId="68c1f482-eda2-4553-830f-e990d51d922f" providerId="ADAL" clId="{D1765C55-C97B-4868-B070-7D278B5B96D9}" dt="2024-07-09T17:26:22.767" v="2978" actId="1076"/>
          <ac:grpSpMkLst>
            <pc:docMk/>
            <pc:sldMk cId="3668141539" sldId="310"/>
            <ac:grpSpMk id="14" creationId="{07526301-06E4-1233-4F4D-3A5F32BDA27E}"/>
          </ac:grpSpMkLst>
        </pc:grpChg>
        <pc:grpChg chg="mod">
          <ac:chgData name="Gaurav Arora" userId="68c1f482-eda2-4553-830f-e990d51d922f" providerId="ADAL" clId="{D1765C55-C97B-4868-B070-7D278B5B96D9}" dt="2024-07-09T17:24:29.866" v="2975" actId="1076"/>
          <ac:grpSpMkLst>
            <pc:docMk/>
            <pc:sldMk cId="3668141539" sldId="310"/>
            <ac:grpSpMk id="21" creationId="{BC7118AE-6DAC-52FE-9517-DF636CA3CFCA}"/>
          </ac:grpSpMkLst>
        </pc:grpChg>
        <pc:picChg chg="mod">
          <ac:chgData name="Gaurav Arora" userId="68c1f482-eda2-4553-830f-e990d51d922f" providerId="ADAL" clId="{D1765C55-C97B-4868-B070-7D278B5B96D9}" dt="2024-07-09T14:37:50.381" v="1989" actId="1076"/>
          <ac:picMkLst>
            <pc:docMk/>
            <pc:sldMk cId="3668141539" sldId="310"/>
            <ac:picMk id="2" creationId="{384F0062-00D4-5930-F6A9-3155D08E19E9}"/>
          </ac:picMkLst>
        </pc:picChg>
      </pc:sldChg>
      <pc:sldChg chg="modSp mod">
        <pc:chgData name="Gaurav Arora" userId="68c1f482-eda2-4553-830f-e990d51d922f" providerId="ADAL" clId="{D1765C55-C97B-4868-B070-7D278B5B96D9}" dt="2024-07-09T14:44:48.144" v="2257" actId="21"/>
        <pc:sldMkLst>
          <pc:docMk/>
          <pc:sldMk cId="831944821" sldId="311"/>
        </pc:sldMkLst>
        <pc:spChg chg="mod">
          <ac:chgData name="Gaurav Arora" userId="68c1f482-eda2-4553-830f-e990d51d922f" providerId="ADAL" clId="{D1765C55-C97B-4868-B070-7D278B5B96D9}" dt="2024-07-08T15:24:36.936" v="1421"/>
          <ac:spMkLst>
            <pc:docMk/>
            <pc:sldMk cId="831944821" sldId="311"/>
            <ac:spMk id="5" creationId="{DDA5418C-9BBF-CA70-27AB-54382355B104}"/>
          </ac:spMkLst>
        </pc:spChg>
        <pc:spChg chg="mod">
          <ac:chgData name="Gaurav Arora" userId="68c1f482-eda2-4553-830f-e990d51d922f" providerId="ADAL" clId="{D1765C55-C97B-4868-B070-7D278B5B96D9}" dt="2024-07-09T14:44:48.144" v="2257" actId="21"/>
          <ac:spMkLst>
            <pc:docMk/>
            <pc:sldMk cId="831944821" sldId="311"/>
            <ac:spMk id="15" creationId="{A30BF413-C611-2655-E42F-8A0334C1A8D0}"/>
          </ac:spMkLst>
        </pc:spChg>
        <pc:spChg chg="mod">
          <ac:chgData name="Gaurav Arora" userId="68c1f482-eda2-4553-830f-e990d51d922f" providerId="ADAL" clId="{D1765C55-C97B-4868-B070-7D278B5B96D9}" dt="2024-07-09T14:44:44.285" v="2256" actId="20577"/>
          <ac:spMkLst>
            <pc:docMk/>
            <pc:sldMk cId="831944821" sldId="311"/>
            <ac:spMk id="19" creationId="{0C009FC5-362A-B77C-BDF1-D61D20D67AE3}"/>
          </ac:spMkLst>
        </pc:spChg>
      </pc:sldChg>
      <pc:sldChg chg="add del">
        <pc:chgData name="Gaurav Arora" userId="68c1f482-eda2-4553-830f-e990d51d922f" providerId="ADAL" clId="{D1765C55-C97B-4868-B070-7D278B5B96D9}" dt="2024-07-08T15:00:10.133" v="873" actId="47"/>
        <pc:sldMkLst>
          <pc:docMk/>
          <pc:sldMk cId="1832117136" sldId="316"/>
        </pc:sldMkLst>
      </pc:sldChg>
      <pc:sldChg chg="modSp mod modAnim">
        <pc:chgData name="Gaurav Arora" userId="68c1f482-eda2-4553-830f-e990d51d922f" providerId="ADAL" clId="{D1765C55-C97B-4868-B070-7D278B5B96D9}" dt="2024-07-09T17:27:40.001" v="3026" actId="20577"/>
        <pc:sldMkLst>
          <pc:docMk/>
          <pc:sldMk cId="3638078615" sldId="337"/>
        </pc:sldMkLst>
        <pc:spChg chg="mod">
          <ac:chgData name="Gaurav Arora" userId="68c1f482-eda2-4553-830f-e990d51d922f" providerId="ADAL" clId="{D1765C55-C97B-4868-B070-7D278B5B96D9}" dt="2024-07-08T15:24:29.307" v="1419"/>
          <ac:spMkLst>
            <pc:docMk/>
            <pc:sldMk cId="3638078615" sldId="337"/>
            <ac:spMk id="5" creationId="{5143F2D3-5C18-5E3D-C514-52058B582828}"/>
          </ac:spMkLst>
        </pc:spChg>
        <pc:spChg chg="mod">
          <ac:chgData name="Gaurav Arora" userId="68c1f482-eda2-4553-830f-e990d51d922f" providerId="ADAL" clId="{D1765C55-C97B-4868-B070-7D278B5B96D9}" dt="2024-07-09T17:27:40.001" v="3026" actId="20577"/>
          <ac:spMkLst>
            <pc:docMk/>
            <pc:sldMk cId="3638078615" sldId="337"/>
            <ac:spMk id="7" creationId="{4738A69C-CC7C-47B3-A323-0F33891EE0A5}"/>
          </ac:spMkLst>
        </pc:spChg>
      </pc:sldChg>
      <pc:sldChg chg="modSp mod modAnim">
        <pc:chgData name="Gaurav Arora" userId="68c1f482-eda2-4553-830f-e990d51d922f" providerId="ADAL" clId="{D1765C55-C97B-4868-B070-7D278B5B96D9}" dt="2024-07-09T17:28:55.314" v="3041"/>
        <pc:sldMkLst>
          <pc:docMk/>
          <pc:sldMk cId="2777509236" sldId="338"/>
        </pc:sldMkLst>
        <pc:spChg chg="mod">
          <ac:chgData name="Gaurav Arora" userId="68c1f482-eda2-4553-830f-e990d51d922f" providerId="ADAL" clId="{D1765C55-C97B-4868-B070-7D278B5B96D9}" dt="2024-07-08T15:24:44.979" v="1422"/>
          <ac:spMkLst>
            <pc:docMk/>
            <pc:sldMk cId="2777509236" sldId="338"/>
            <ac:spMk id="5" creationId="{A046D863-2541-DCDB-8E51-0541DB074B5D}"/>
          </ac:spMkLst>
        </pc:spChg>
      </pc:sldChg>
      <pc:sldChg chg="modSp mod">
        <pc:chgData name="Gaurav Arora" userId="68c1f482-eda2-4553-830f-e990d51d922f" providerId="ADAL" clId="{D1765C55-C97B-4868-B070-7D278B5B96D9}" dt="2024-07-09T17:29:45.251" v="3051" actId="1036"/>
        <pc:sldMkLst>
          <pc:docMk/>
          <pc:sldMk cId="311767779" sldId="339"/>
        </pc:sldMkLst>
        <pc:spChg chg="mod">
          <ac:chgData name="Gaurav Arora" userId="68c1f482-eda2-4553-830f-e990d51d922f" providerId="ADAL" clId="{D1765C55-C97B-4868-B070-7D278B5B96D9}" dt="2024-07-08T14:47:00.008" v="453" actId="207"/>
          <ac:spMkLst>
            <pc:docMk/>
            <pc:sldMk cId="311767779" sldId="339"/>
            <ac:spMk id="3" creationId="{2F16E14D-A9F6-C510-CC48-D59AD299C2A8}"/>
          </ac:spMkLst>
        </pc:spChg>
        <pc:spChg chg="mod">
          <ac:chgData name="Gaurav Arora" userId="68c1f482-eda2-4553-830f-e990d51d922f" providerId="ADAL" clId="{D1765C55-C97B-4868-B070-7D278B5B96D9}" dt="2024-07-08T15:24:48.198" v="1423"/>
          <ac:spMkLst>
            <pc:docMk/>
            <pc:sldMk cId="311767779" sldId="339"/>
            <ac:spMk id="5" creationId="{F3B4D0EB-6177-16E3-49AD-E5B7F3BB5AEE}"/>
          </ac:spMkLst>
        </pc:spChg>
        <pc:spChg chg="mod">
          <ac:chgData name="Gaurav Arora" userId="68c1f482-eda2-4553-830f-e990d51d922f" providerId="ADAL" clId="{D1765C55-C97B-4868-B070-7D278B5B96D9}" dt="2024-07-09T17:29:40.549" v="3049" actId="1035"/>
          <ac:spMkLst>
            <pc:docMk/>
            <pc:sldMk cId="311767779" sldId="339"/>
            <ac:spMk id="9" creationId="{B8C0CF01-86B0-F2ED-B0DA-135603EE1403}"/>
          </ac:spMkLst>
        </pc:spChg>
        <pc:spChg chg="mod">
          <ac:chgData name="Gaurav Arora" userId="68c1f482-eda2-4553-830f-e990d51d922f" providerId="ADAL" clId="{D1765C55-C97B-4868-B070-7D278B5B96D9}" dt="2024-07-09T17:29:40.549" v="3049" actId="1035"/>
          <ac:spMkLst>
            <pc:docMk/>
            <pc:sldMk cId="311767779" sldId="339"/>
            <ac:spMk id="10" creationId="{B2D49635-339B-0DE1-C097-B75CFC44FA3E}"/>
          </ac:spMkLst>
        </pc:spChg>
        <pc:spChg chg="mod">
          <ac:chgData name="Gaurav Arora" userId="68c1f482-eda2-4553-830f-e990d51d922f" providerId="ADAL" clId="{D1765C55-C97B-4868-B070-7D278B5B96D9}" dt="2024-07-09T17:29:45.251" v="3051" actId="1036"/>
          <ac:spMkLst>
            <pc:docMk/>
            <pc:sldMk cId="311767779" sldId="339"/>
            <ac:spMk id="11" creationId="{482265FB-DB06-B550-DBFB-0119C6DBE929}"/>
          </ac:spMkLst>
        </pc:spChg>
      </pc:sldChg>
      <pc:sldChg chg="del">
        <pc:chgData name="Gaurav Arora" userId="68c1f482-eda2-4553-830f-e990d51d922f" providerId="ADAL" clId="{D1765C55-C97B-4868-B070-7D278B5B96D9}" dt="2024-07-08T14:55:26.867" v="839" actId="47"/>
        <pc:sldMkLst>
          <pc:docMk/>
          <pc:sldMk cId="1428100738" sldId="340"/>
        </pc:sldMkLst>
      </pc:sldChg>
      <pc:sldChg chg="modSp mod modAnim">
        <pc:chgData name="Gaurav Arora" userId="68c1f482-eda2-4553-830f-e990d51d922f" providerId="ADAL" clId="{D1765C55-C97B-4868-B070-7D278B5B96D9}" dt="2024-07-09T17:30:56.439" v="3088"/>
        <pc:sldMkLst>
          <pc:docMk/>
          <pc:sldMk cId="93573469" sldId="341"/>
        </pc:sldMkLst>
        <pc:spChg chg="mod">
          <ac:chgData name="Gaurav Arora" userId="68c1f482-eda2-4553-830f-e990d51d922f" providerId="ADAL" clId="{D1765C55-C97B-4868-B070-7D278B5B96D9}" dt="2024-07-08T15:24:51.385" v="1424"/>
          <ac:spMkLst>
            <pc:docMk/>
            <pc:sldMk cId="93573469" sldId="341"/>
            <ac:spMk id="5" creationId="{AC8CDA60-6D56-5974-2D3F-E2F7C6F2E3FE}"/>
          </ac:spMkLst>
        </pc:spChg>
        <pc:spChg chg="mod">
          <ac:chgData name="Gaurav Arora" userId="68c1f482-eda2-4553-830f-e990d51d922f" providerId="ADAL" clId="{D1765C55-C97B-4868-B070-7D278B5B96D9}" dt="2024-07-09T17:30:39.517" v="3087" actId="20577"/>
          <ac:spMkLst>
            <pc:docMk/>
            <pc:sldMk cId="93573469" sldId="341"/>
            <ac:spMk id="7" creationId="{CB547D5C-0EF0-0859-382B-0C27D23063FE}"/>
          </ac:spMkLst>
        </pc:spChg>
      </pc:sldChg>
      <pc:sldChg chg="del">
        <pc:chgData name="Gaurav Arora" userId="68c1f482-eda2-4553-830f-e990d51d922f" providerId="ADAL" clId="{D1765C55-C97B-4868-B070-7D278B5B96D9}" dt="2024-07-08T14:55:32.538" v="842" actId="47"/>
        <pc:sldMkLst>
          <pc:docMk/>
          <pc:sldMk cId="207019029" sldId="342"/>
        </pc:sldMkLst>
      </pc:sldChg>
      <pc:sldChg chg="modSp mod">
        <pc:chgData name="Gaurav Arora" userId="68c1f482-eda2-4553-830f-e990d51d922f" providerId="ADAL" clId="{D1765C55-C97B-4868-B070-7D278B5B96D9}" dt="2024-07-08T15:24:57.979" v="1425"/>
        <pc:sldMkLst>
          <pc:docMk/>
          <pc:sldMk cId="3545902560" sldId="343"/>
        </pc:sldMkLst>
        <pc:spChg chg="mod">
          <ac:chgData name="Gaurav Arora" userId="68c1f482-eda2-4553-830f-e990d51d922f" providerId="ADAL" clId="{D1765C55-C97B-4868-B070-7D278B5B96D9}" dt="2024-07-08T15:24:57.979" v="1425"/>
          <ac:spMkLst>
            <pc:docMk/>
            <pc:sldMk cId="3545902560" sldId="343"/>
            <ac:spMk id="5" creationId="{08D07CD9-3953-8418-9BF3-8BE712D975F3}"/>
          </ac:spMkLst>
        </pc:spChg>
      </pc:sldChg>
      <pc:sldChg chg="modSp mod">
        <pc:chgData name="Gaurav Arora" userId="68c1f482-eda2-4553-830f-e990d51d922f" providerId="ADAL" clId="{D1765C55-C97B-4868-B070-7D278B5B96D9}" dt="2024-07-08T15:25:08.088" v="1426"/>
        <pc:sldMkLst>
          <pc:docMk/>
          <pc:sldMk cId="4203033251" sldId="344"/>
        </pc:sldMkLst>
        <pc:spChg chg="mod">
          <ac:chgData name="Gaurav Arora" userId="68c1f482-eda2-4553-830f-e990d51d922f" providerId="ADAL" clId="{D1765C55-C97B-4868-B070-7D278B5B96D9}" dt="2024-07-08T15:25:08.088" v="1426"/>
          <ac:spMkLst>
            <pc:docMk/>
            <pc:sldMk cId="4203033251" sldId="344"/>
            <ac:spMk id="5" creationId="{CC129B56-B7D3-DD84-CD19-96555A33F0E6}"/>
          </ac:spMkLst>
        </pc:spChg>
      </pc:sldChg>
      <pc:sldChg chg="modSp mod modAnim">
        <pc:chgData name="Gaurav Arora" userId="68c1f482-eda2-4553-830f-e990d51d922f" providerId="ADAL" clId="{D1765C55-C97B-4868-B070-7D278B5B96D9}" dt="2024-07-09T14:48:07.066" v="2415" actId="1038"/>
        <pc:sldMkLst>
          <pc:docMk/>
          <pc:sldMk cId="28410329" sldId="345"/>
        </pc:sldMkLst>
        <pc:spChg chg="mod">
          <ac:chgData name="Gaurav Arora" userId="68c1f482-eda2-4553-830f-e990d51d922f" providerId="ADAL" clId="{D1765C55-C97B-4868-B070-7D278B5B96D9}" dt="2024-07-09T14:47:53.022" v="2388" actId="1076"/>
          <ac:spMkLst>
            <pc:docMk/>
            <pc:sldMk cId="28410329" sldId="345"/>
            <ac:spMk id="3" creationId="{32349906-5F25-F3E8-FB9E-F2F2258EEBBC}"/>
          </ac:spMkLst>
        </pc:spChg>
        <pc:spChg chg="mod">
          <ac:chgData name="Gaurav Arora" userId="68c1f482-eda2-4553-830f-e990d51d922f" providerId="ADAL" clId="{D1765C55-C97B-4868-B070-7D278B5B96D9}" dt="2024-07-08T15:25:14.001" v="1427"/>
          <ac:spMkLst>
            <pc:docMk/>
            <pc:sldMk cId="28410329" sldId="345"/>
            <ac:spMk id="5" creationId="{02D3A7DE-1FB7-06BC-F220-87F9BAB8C2D0}"/>
          </ac:spMkLst>
        </pc:spChg>
        <pc:spChg chg="mod">
          <ac:chgData name="Gaurav Arora" userId="68c1f482-eda2-4553-830f-e990d51d922f" providerId="ADAL" clId="{D1765C55-C97B-4868-B070-7D278B5B96D9}" dt="2024-07-09T14:48:07.066" v="2415" actId="1038"/>
          <ac:spMkLst>
            <pc:docMk/>
            <pc:sldMk cId="28410329" sldId="345"/>
            <ac:spMk id="17" creationId="{41125708-13D5-C039-C944-154172435F72}"/>
          </ac:spMkLst>
        </pc:spChg>
        <pc:grpChg chg="mod">
          <ac:chgData name="Gaurav Arora" userId="68c1f482-eda2-4553-830f-e990d51d922f" providerId="ADAL" clId="{D1765C55-C97B-4868-B070-7D278B5B96D9}" dt="2024-07-09T14:48:07.066" v="2415" actId="1038"/>
          <ac:grpSpMkLst>
            <pc:docMk/>
            <pc:sldMk cId="28410329" sldId="345"/>
            <ac:grpSpMk id="10" creationId="{7A2B593B-6EF9-D9B7-EF65-8062A3640CAA}"/>
          </ac:grpSpMkLst>
        </pc:grpChg>
        <pc:grpChg chg="mod">
          <ac:chgData name="Gaurav Arora" userId="68c1f482-eda2-4553-830f-e990d51d922f" providerId="ADAL" clId="{D1765C55-C97B-4868-B070-7D278B5B96D9}" dt="2024-07-09T14:48:07.066" v="2415" actId="1038"/>
          <ac:grpSpMkLst>
            <pc:docMk/>
            <pc:sldMk cId="28410329" sldId="345"/>
            <ac:grpSpMk id="11" creationId="{BD7BB58E-46C0-960B-9028-4A4D7F71F21B}"/>
          </ac:grpSpMkLst>
        </pc:grpChg>
        <pc:grpChg chg="mod">
          <ac:chgData name="Gaurav Arora" userId="68c1f482-eda2-4553-830f-e990d51d922f" providerId="ADAL" clId="{D1765C55-C97B-4868-B070-7D278B5B96D9}" dt="2024-07-09T14:48:07.066" v="2415" actId="1038"/>
          <ac:grpSpMkLst>
            <pc:docMk/>
            <pc:sldMk cId="28410329" sldId="345"/>
            <ac:grpSpMk id="14" creationId="{E3F7582A-07EF-94B2-06BE-E93C61EC5BDC}"/>
          </ac:grpSpMkLst>
        </pc:grpChg>
      </pc:sldChg>
      <pc:sldChg chg="addSp modSp mod modAnim">
        <pc:chgData name="Gaurav Arora" userId="68c1f482-eda2-4553-830f-e990d51d922f" providerId="ADAL" clId="{D1765C55-C97B-4868-B070-7D278B5B96D9}" dt="2024-07-09T17:36:24.533" v="3096" actId="1076"/>
        <pc:sldMkLst>
          <pc:docMk/>
          <pc:sldMk cId="3310087694" sldId="346"/>
        </pc:sldMkLst>
        <pc:spChg chg="add mod">
          <ac:chgData name="Gaurav Arora" userId="68c1f482-eda2-4553-830f-e990d51d922f" providerId="ADAL" clId="{D1765C55-C97B-4868-B070-7D278B5B96D9}" dt="2024-07-09T17:36:24.533" v="3096" actId="1076"/>
          <ac:spMkLst>
            <pc:docMk/>
            <pc:sldMk cId="3310087694" sldId="346"/>
            <ac:spMk id="2" creationId="{A48FE7B9-754E-B7D3-3E8D-BDAC3DDE874D}"/>
          </ac:spMkLst>
        </pc:spChg>
        <pc:spChg chg="mod">
          <ac:chgData name="Gaurav Arora" userId="68c1f482-eda2-4553-830f-e990d51d922f" providerId="ADAL" clId="{D1765C55-C97B-4868-B070-7D278B5B96D9}" dt="2024-07-08T16:25:34.011" v="1704" actId="20577"/>
          <ac:spMkLst>
            <pc:docMk/>
            <pc:sldMk cId="3310087694" sldId="346"/>
            <ac:spMk id="3" creationId="{7CC2BF5B-9EC4-EB5F-DFE4-FF95C1E5E0A5}"/>
          </ac:spMkLst>
        </pc:spChg>
        <pc:spChg chg="mod">
          <ac:chgData name="Gaurav Arora" userId="68c1f482-eda2-4553-830f-e990d51d922f" providerId="ADAL" clId="{D1765C55-C97B-4868-B070-7D278B5B96D9}" dt="2024-07-08T15:25:18.572" v="1428"/>
          <ac:spMkLst>
            <pc:docMk/>
            <pc:sldMk cId="3310087694" sldId="346"/>
            <ac:spMk id="5" creationId="{02EB67B0-EFB6-BCBA-79AB-6B7F0A794E53}"/>
          </ac:spMkLst>
        </pc:spChg>
        <pc:spChg chg="mod">
          <ac:chgData name="Gaurav Arora" userId="68c1f482-eda2-4553-830f-e990d51d922f" providerId="ADAL" clId="{D1765C55-C97B-4868-B070-7D278B5B96D9}" dt="2024-07-08T14:58:42.476" v="860" actId="403"/>
          <ac:spMkLst>
            <pc:docMk/>
            <pc:sldMk cId="3310087694" sldId="346"/>
            <ac:spMk id="9" creationId="{80D488F0-5CE0-94BD-EDDF-774D7DD82ED3}"/>
          </ac:spMkLst>
        </pc:spChg>
        <pc:picChg chg="add mod">
          <ac:chgData name="Gaurav Arora" userId="68c1f482-eda2-4553-830f-e990d51d922f" providerId="ADAL" clId="{D1765C55-C97B-4868-B070-7D278B5B96D9}" dt="2024-07-08T16:24:40.563" v="1629" actId="1076"/>
          <ac:picMkLst>
            <pc:docMk/>
            <pc:sldMk cId="3310087694" sldId="346"/>
            <ac:picMk id="1026" creationId="{67820AF4-1346-7D27-55BC-E2BDEBCC9331}"/>
          </ac:picMkLst>
        </pc:picChg>
        <pc:picChg chg="add mod">
          <ac:chgData name="Gaurav Arora" userId="68c1f482-eda2-4553-830f-e990d51d922f" providerId="ADAL" clId="{D1765C55-C97B-4868-B070-7D278B5B96D9}" dt="2024-07-08T16:24:42.338" v="1630" actId="1076"/>
          <ac:picMkLst>
            <pc:docMk/>
            <pc:sldMk cId="3310087694" sldId="346"/>
            <ac:picMk id="1028" creationId="{0DBFD0DD-29A2-A656-6923-CE4A95C43229}"/>
          </ac:picMkLst>
        </pc:picChg>
      </pc:sldChg>
      <pc:sldChg chg="addSp delSp modSp new mod">
        <pc:chgData name="Gaurav Arora" userId="68c1f482-eda2-4553-830f-e990d51d922f" providerId="ADAL" clId="{D1765C55-C97B-4868-B070-7D278B5B96D9}" dt="2024-07-09T17:18:25.483" v="2721" actId="403"/>
        <pc:sldMkLst>
          <pc:docMk/>
          <pc:sldMk cId="111583175" sldId="347"/>
        </pc:sldMkLst>
        <pc:spChg chg="mod">
          <ac:chgData name="Gaurav Arora" userId="68c1f482-eda2-4553-830f-e990d51d922f" providerId="ADAL" clId="{D1765C55-C97B-4868-B070-7D278B5B96D9}" dt="2024-07-08T15:23:39.922" v="1408" actId="313"/>
          <ac:spMkLst>
            <pc:docMk/>
            <pc:sldMk cId="111583175" sldId="347"/>
            <ac:spMk id="3" creationId="{0BBD9B9B-8F69-4CEE-6E4D-A2A6D579A0F0}"/>
          </ac:spMkLst>
        </pc:spChg>
        <pc:spChg chg="add del mod">
          <ac:chgData name="Gaurav Arora" userId="68c1f482-eda2-4553-830f-e990d51d922f" providerId="ADAL" clId="{D1765C55-C97B-4868-B070-7D278B5B96D9}" dt="2024-07-09T16:06:12.102" v="2619"/>
          <ac:spMkLst>
            <pc:docMk/>
            <pc:sldMk cId="111583175" sldId="347"/>
            <ac:spMk id="5" creationId="{AE7097C8-DA02-77DE-C063-4CDA7A38B15B}"/>
          </ac:spMkLst>
        </pc:spChg>
        <pc:spChg chg="del">
          <ac:chgData name="Gaurav Arora" userId="68c1f482-eda2-4553-830f-e990d51d922f" providerId="ADAL" clId="{D1765C55-C97B-4868-B070-7D278B5B96D9}" dt="2024-07-08T14:38:08.633" v="151" actId="478"/>
          <ac:spMkLst>
            <pc:docMk/>
            <pc:sldMk cId="111583175" sldId="347"/>
            <ac:spMk id="5" creationId="{BAE5F270-39ED-04D5-4876-01612AD74B65}"/>
          </ac:spMkLst>
        </pc:spChg>
        <pc:spChg chg="add mod">
          <ac:chgData name="Gaurav Arora" userId="68c1f482-eda2-4553-830f-e990d51d922f" providerId="ADAL" clId="{D1765C55-C97B-4868-B070-7D278B5B96D9}" dt="2024-07-09T17:18:25.483" v="2721" actId="403"/>
          <ac:spMkLst>
            <pc:docMk/>
            <pc:sldMk cId="111583175" sldId="347"/>
            <ac:spMk id="6" creationId="{77CB7A5A-A443-8886-B1F5-A772E2DA8E80}"/>
          </ac:spMkLst>
        </pc:spChg>
      </pc:sldChg>
      <pc:sldChg chg="addSp delSp new del mod">
        <pc:chgData name="Gaurav Arora" userId="68c1f482-eda2-4553-830f-e990d51d922f" providerId="ADAL" clId="{D1765C55-C97B-4868-B070-7D278B5B96D9}" dt="2024-07-08T14:38:03.179" v="149" actId="680"/>
        <pc:sldMkLst>
          <pc:docMk/>
          <pc:sldMk cId="1046550370" sldId="347"/>
        </pc:sldMkLst>
        <pc:spChg chg="add del">
          <ac:chgData name="Gaurav Arora" userId="68c1f482-eda2-4553-830f-e990d51d922f" providerId="ADAL" clId="{D1765C55-C97B-4868-B070-7D278B5B96D9}" dt="2024-07-08T14:38:02.619" v="148" actId="478"/>
          <ac:spMkLst>
            <pc:docMk/>
            <pc:sldMk cId="1046550370" sldId="347"/>
            <ac:spMk id="5" creationId="{BABAF81E-178C-7870-272F-A0448540B01D}"/>
          </ac:spMkLst>
        </pc:spChg>
      </pc:sldChg>
      <pc:sldChg chg="add del">
        <pc:chgData name="Gaurav Arora" userId="68c1f482-eda2-4553-830f-e990d51d922f" providerId="ADAL" clId="{D1765C55-C97B-4868-B070-7D278B5B96D9}" dt="2024-07-08T15:44:02.860" v="1449" actId="47"/>
        <pc:sldMkLst>
          <pc:docMk/>
          <pc:sldMk cId="1446300761" sldId="348"/>
        </pc:sldMkLst>
      </pc:sldChg>
      <pc:sldChg chg="addSp delSp modSp new del mod modClrScheme chgLayout">
        <pc:chgData name="Gaurav Arora" userId="68c1f482-eda2-4553-830f-e990d51d922f" providerId="ADAL" clId="{D1765C55-C97B-4868-B070-7D278B5B96D9}" dt="2024-07-08T15:21:09.967" v="1313" actId="2696"/>
        <pc:sldMkLst>
          <pc:docMk/>
          <pc:sldMk cId="2733842009" sldId="348"/>
        </pc:sldMkLst>
        <pc:spChg chg="del">
          <ac:chgData name="Gaurav Arora" userId="68c1f482-eda2-4553-830f-e990d51d922f" providerId="ADAL" clId="{D1765C55-C97B-4868-B070-7D278B5B96D9}" dt="2024-07-08T14:49:53.838" v="704" actId="478"/>
          <ac:spMkLst>
            <pc:docMk/>
            <pc:sldMk cId="2733842009" sldId="348"/>
            <ac:spMk id="2" creationId="{40CE7E9A-2DAE-0494-109F-D188145170DC}"/>
          </ac:spMkLst>
        </pc:spChg>
        <pc:spChg chg="del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3" creationId="{1716B1A5-536B-004D-9AC5-B9540F77CC22}"/>
          </ac:spMkLst>
        </pc:spChg>
        <pc:spChg chg="mod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4" creationId="{9DEC4AD5-5117-874E-9C9A-A6FDE2378B7D}"/>
          </ac:spMkLst>
        </pc:spChg>
        <pc:spChg chg="mod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5" creationId="{3AB656D3-4636-E52E-299D-A312B2BE6611}"/>
          </ac:spMkLst>
        </pc:spChg>
        <pc:spChg chg="mod">
          <ac:chgData name="Gaurav Arora" userId="68c1f482-eda2-4553-830f-e990d51d922f" providerId="ADAL" clId="{D1765C55-C97B-4868-B070-7D278B5B96D9}" dt="2024-07-08T14:50:01.836" v="708" actId="26606"/>
          <ac:spMkLst>
            <pc:docMk/>
            <pc:sldMk cId="2733842009" sldId="348"/>
            <ac:spMk id="6" creationId="{C39698A9-905A-67C8-C249-43B668E3488B}"/>
          </ac:spMkLst>
        </pc:spChg>
        <pc:spChg chg="mod">
          <ac:chgData name="Gaurav Arora" userId="68c1f482-eda2-4553-830f-e990d51d922f" providerId="ADAL" clId="{D1765C55-C97B-4868-B070-7D278B5B96D9}" dt="2024-07-08T14:50:51.633" v="721" actId="20577"/>
          <ac:spMkLst>
            <pc:docMk/>
            <pc:sldMk cId="2733842009" sldId="348"/>
            <ac:spMk id="7" creationId="{D3E398A2-AE4D-8946-1D58-6AF28C7C4D6D}"/>
          </ac:spMkLst>
        </pc:spChg>
        <pc:spChg chg="add mod">
          <ac:chgData name="Gaurav Arora" userId="68c1f482-eda2-4553-830f-e990d51d922f" providerId="ADAL" clId="{D1765C55-C97B-4868-B070-7D278B5B96D9}" dt="2024-07-08T14:53:16.931" v="836" actId="1076"/>
          <ac:spMkLst>
            <pc:docMk/>
            <pc:sldMk cId="2733842009" sldId="348"/>
            <ac:spMk id="10" creationId="{657EDE37-0B71-6467-9D25-3F15B3589469}"/>
          </ac:spMkLst>
        </pc:spChg>
        <pc:spChg chg="add mod">
          <ac:chgData name="Gaurav Arora" userId="68c1f482-eda2-4553-830f-e990d51d922f" providerId="ADAL" clId="{D1765C55-C97B-4868-B070-7D278B5B96D9}" dt="2024-07-08T14:53:28.584" v="838" actId="1076"/>
          <ac:spMkLst>
            <pc:docMk/>
            <pc:sldMk cId="2733842009" sldId="348"/>
            <ac:spMk id="11" creationId="{B7ACB3B9-81D1-735F-B5F3-A82F20A9FB49}"/>
          </ac:spMkLst>
        </pc:spChg>
        <pc:spChg chg="add del mod">
          <ac:chgData name="Gaurav Arora" userId="68c1f482-eda2-4553-830f-e990d51d922f" providerId="ADAL" clId="{D1765C55-C97B-4868-B070-7D278B5B96D9}" dt="2024-07-08T14:50:46.321" v="716" actId="478"/>
          <ac:spMkLst>
            <pc:docMk/>
            <pc:sldMk cId="2733842009" sldId="348"/>
            <ac:spMk id="13" creationId="{7397B84A-C2E3-0C65-1A7D-FC68795CA94E}"/>
          </ac:spMkLst>
        </pc:spChg>
        <pc:spChg chg="add mod">
          <ac:chgData name="Gaurav Arora" userId="68c1f482-eda2-4553-830f-e990d51d922f" providerId="ADAL" clId="{D1765C55-C97B-4868-B070-7D278B5B96D9}" dt="2024-07-08T14:50:44.742" v="715" actId="14100"/>
          <ac:spMkLst>
            <pc:docMk/>
            <pc:sldMk cId="2733842009" sldId="348"/>
            <ac:spMk id="15" creationId="{26146D2E-9711-7C2E-2979-E2A8ECAF1A50}"/>
          </ac:spMkLst>
        </pc:spChg>
        <pc:picChg chg="add mod ord">
          <ac:chgData name="Gaurav Arora" userId="68c1f482-eda2-4553-830f-e990d51d922f" providerId="ADAL" clId="{D1765C55-C97B-4868-B070-7D278B5B96D9}" dt="2024-07-08T14:50:40.261" v="714" actId="1076"/>
          <ac:picMkLst>
            <pc:docMk/>
            <pc:sldMk cId="2733842009" sldId="348"/>
            <ac:picMk id="8" creationId="{8E707816-0607-8083-2BC7-6060CBF921A4}"/>
          </ac:picMkLst>
        </pc:picChg>
        <pc:picChg chg="add mod">
          <ac:chgData name="Gaurav Arora" userId="68c1f482-eda2-4553-830f-e990d51d922f" providerId="ADAL" clId="{D1765C55-C97B-4868-B070-7D278B5B96D9}" dt="2024-07-08T14:51:44.023" v="724" actId="1076"/>
          <ac:picMkLst>
            <pc:docMk/>
            <pc:sldMk cId="2733842009" sldId="348"/>
            <ac:picMk id="9" creationId="{C95138CF-FCB9-D253-0CF3-1ED25A92E985}"/>
          </ac:picMkLst>
        </pc:picChg>
      </pc:sldChg>
      <pc:sldChg chg="addSp delSp modSp new mod ord">
        <pc:chgData name="Gaurav Arora" userId="68c1f482-eda2-4553-830f-e990d51d922f" providerId="ADAL" clId="{D1765C55-C97B-4868-B070-7D278B5B96D9}" dt="2024-07-09T17:27:21.298" v="3010" actId="20577"/>
        <pc:sldMkLst>
          <pc:docMk/>
          <pc:sldMk cId="309075032" sldId="349"/>
        </pc:sldMkLst>
        <pc:spChg chg="del">
          <ac:chgData name="Gaurav Arora" userId="68c1f482-eda2-4553-830f-e990d51d922f" providerId="ADAL" clId="{D1765C55-C97B-4868-B070-7D278B5B96D9}" dt="2024-07-08T15:07:24.009" v="880" actId="22"/>
          <ac:spMkLst>
            <pc:docMk/>
            <pc:sldMk cId="309075032" sldId="349"/>
            <ac:spMk id="2" creationId="{476668C9-B797-13DB-F971-183E01807FE8}"/>
          </ac:spMkLst>
        </pc:spChg>
        <pc:spChg chg="del">
          <ac:chgData name="Gaurav Arora" userId="68c1f482-eda2-4553-830f-e990d51d922f" providerId="ADAL" clId="{D1765C55-C97B-4868-B070-7D278B5B96D9}" dt="2024-07-08T15:14:54.698" v="1010" actId="478"/>
          <ac:spMkLst>
            <pc:docMk/>
            <pc:sldMk cId="309075032" sldId="349"/>
            <ac:spMk id="3" creationId="{09B57A2E-6304-B628-21E6-A137151525FC}"/>
          </ac:spMkLst>
        </pc:spChg>
        <pc:spChg chg="mod">
          <ac:chgData name="Gaurav Arora" userId="68c1f482-eda2-4553-830f-e990d51d922f" providerId="ADAL" clId="{D1765C55-C97B-4868-B070-7D278B5B96D9}" dt="2024-07-08T15:24:25.572" v="1418"/>
          <ac:spMkLst>
            <pc:docMk/>
            <pc:sldMk cId="309075032" sldId="349"/>
            <ac:spMk id="5" creationId="{59A76B6E-2782-6697-317B-C8B575158E20}"/>
          </ac:spMkLst>
        </pc:spChg>
        <pc:spChg chg="mod">
          <ac:chgData name="Gaurav Arora" userId="68c1f482-eda2-4553-830f-e990d51d922f" providerId="ADAL" clId="{D1765C55-C97B-4868-B070-7D278B5B96D9}" dt="2024-07-09T14:32:16.552" v="1887" actId="20577"/>
          <ac:spMkLst>
            <pc:docMk/>
            <pc:sldMk cId="309075032" sldId="349"/>
            <ac:spMk id="7" creationId="{288C7216-149F-C163-8361-1797D11B6E0D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8" creationId="{3240A9B4-07B3-EEAA-0ECA-459D9B8A0A47}"/>
          </ac:spMkLst>
        </pc:spChg>
        <pc:spChg chg="add del mod">
          <ac:chgData name="Gaurav Arora" userId="68c1f482-eda2-4553-830f-e990d51d922f" providerId="ADAL" clId="{D1765C55-C97B-4868-B070-7D278B5B96D9}" dt="2024-07-08T15:08:05.396" v="886" actId="478"/>
          <ac:spMkLst>
            <pc:docMk/>
            <pc:sldMk cId="309075032" sldId="349"/>
            <ac:spMk id="11" creationId="{90AE5EE1-CD6B-D33E-78F2-1B0DFCBD07F2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11" creationId="{FD3A64B3-A08C-8FE4-B1C8-F13EE0ACD012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12" creationId="{B444A2AF-5573-33FA-23B4-546D47F14E1B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20" creationId="{02E14632-4322-2269-933E-86A9DB523DFB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21" creationId="{7759B5DD-67A0-7BA8-B440-1F0BB4860B49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27" creationId="{9EC9FBE0-C03B-946D-ED4C-5F07BC195D24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30" creationId="{9EEAD3E0-CDB4-0D4E-1BFC-7080D649320B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32" creationId="{33B09923-1BE8-3F6E-6E4C-BDACA1075235}"/>
          </ac:spMkLst>
        </pc:spChg>
        <pc:spChg chg="mod">
          <ac:chgData name="Gaurav Arora" userId="68c1f482-eda2-4553-830f-e990d51d922f" providerId="ADAL" clId="{D1765C55-C97B-4868-B070-7D278B5B96D9}" dt="2024-07-09T02:10:30.898" v="1709"/>
          <ac:spMkLst>
            <pc:docMk/>
            <pc:sldMk cId="309075032" sldId="349"/>
            <ac:spMk id="36" creationId="{1638E147-0C81-5088-8A57-7069C73BE75E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3" creationId="{09E69363-092A-17EF-B930-8F2E8910F99C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4" creationId="{ED375C94-0E73-A105-5587-F66E503E6286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5" creationId="{90CC1C98-ADC4-6B04-63AE-64A68A145B7F}"/>
          </ac:spMkLst>
        </pc:spChg>
        <pc:spChg chg="add mod">
          <ac:chgData name="Gaurav Arora" userId="68c1f482-eda2-4553-830f-e990d51d922f" providerId="ADAL" clId="{D1765C55-C97B-4868-B070-7D278B5B96D9}" dt="2024-07-08T15:16:40.369" v="1068" actId="164"/>
          <ac:spMkLst>
            <pc:docMk/>
            <pc:sldMk cId="309075032" sldId="349"/>
            <ac:spMk id="48" creationId="{45F081DA-1156-41BA-957E-C0BC22671711}"/>
          </ac:spMkLst>
        </pc:spChg>
        <pc:spChg chg="add mod">
          <ac:chgData name="Gaurav Arora" userId="68c1f482-eda2-4553-830f-e990d51d922f" providerId="ADAL" clId="{D1765C55-C97B-4868-B070-7D278B5B96D9}" dt="2024-07-08T15:17:25.650" v="1080" actId="164"/>
          <ac:spMkLst>
            <pc:docMk/>
            <pc:sldMk cId="309075032" sldId="349"/>
            <ac:spMk id="49" creationId="{5EA5B641-6308-2039-570F-7827546A088D}"/>
          </ac:spMkLst>
        </pc:spChg>
        <pc:spChg chg="add mod">
          <ac:chgData name="Gaurav Arora" userId="68c1f482-eda2-4553-830f-e990d51d922f" providerId="ADAL" clId="{D1765C55-C97B-4868-B070-7D278B5B96D9}" dt="2024-07-09T17:27:21.298" v="3010" actId="20577"/>
          <ac:spMkLst>
            <pc:docMk/>
            <pc:sldMk cId="309075032" sldId="349"/>
            <ac:spMk id="52" creationId="{3EB200E7-CF98-C5CA-F128-AEDE3E863D2A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54" creationId="{4011C743-A484-4945-7A87-7790D9288A25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63" creationId="{BA655FA2-5782-858F-1668-2176CEF53148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64" creationId="{0CE0FAFD-8EE9-5AE4-0478-32A6FA5FC86C}"/>
          </ac:spMkLst>
        </pc:spChg>
        <pc:spChg chg="add mod">
          <ac:chgData name="Gaurav Arora" userId="68c1f482-eda2-4553-830f-e990d51d922f" providerId="ADAL" clId="{D1765C55-C97B-4868-B070-7D278B5B96D9}" dt="2024-07-09T14:24:07.550" v="1777" actId="164"/>
          <ac:spMkLst>
            <pc:docMk/>
            <pc:sldMk cId="309075032" sldId="349"/>
            <ac:spMk id="65" creationId="{B4D97F85-5AB2-533C-9CDE-81B674D43E4B}"/>
          </ac:spMkLst>
        </pc:spChg>
        <pc:spChg chg="add del mod">
          <ac:chgData name="Gaurav Arora" userId="68c1f482-eda2-4553-830f-e990d51d922f" providerId="ADAL" clId="{D1765C55-C97B-4868-B070-7D278B5B96D9}" dt="2024-07-09T14:24:51.529" v="1784"/>
          <ac:spMkLst>
            <pc:docMk/>
            <pc:sldMk cId="309075032" sldId="349"/>
            <ac:spMk id="67" creationId="{39205030-224B-9472-56F2-D62EB4D2DACB}"/>
          </ac:spMkLst>
        </pc:spChg>
        <pc:spChg chg="add mod">
          <ac:chgData name="Gaurav Arora" userId="68c1f482-eda2-4553-830f-e990d51d922f" providerId="ADAL" clId="{D1765C55-C97B-4868-B070-7D278B5B96D9}" dt="2024-07-09T14:25:14.637" v="1803" actId="164"/>
          <ac:spMkLst>
            <pc:docMk/>
            <pc:sldMk cId="309075032" sldId="349"/>
            <ac:spMk id="68" creationId="{B098DF42-A3DB-BD6B-54CF-C6A0A88BCE56}"/>
          </ac:spMkLst>
        </pc:spChg>
        <pc:grpChg chg="add mod">
          <ac:chgData name="Gaurav Arora" userId="68c1f482-eda2-4553-830f-e990d51d922f" providerId="ADAL" clId="{D1765C55-C97B-4868-B070-7D278B5B96D9}" dt="2024-07-09T02:10:30.898" v="1709"/>
          <ac:grpSpMkLst>
            <pc:docMk/>
            <pc:sldMk cId="309075032" sldId="349"/>
            <ac:grpSpMk id="3" creationId="{1BCFB761-D04C-0E09-464F-F0B107E928A7}"/>
          </ac:grpSpMkLst>
        </pc:grpChg>
        <pc:grpChg chg="mod">
          <ac:chgData name="Gaurav Arora" userId="68c1f482-eda2-4553-830f-e990d51d922f" providerId="ADAL" clId="{D1765C55-C97B-4868-B070-7D278B5B96D9}" dt="2024-07-09T02:10:30.898" v="1709"/>
          <ac:grpSpMkLst>
            <pc:docMk/>
            <pc:sldMk cId="309075032" sldId="349"/>
            <ac:grpSpMk id="9" creationId="{EBAB55F7-61DA-E37B-4430-53495A125E61}"/>
          </ac:grpSpMkLst>
        </pc:grpChg>
        <pc:grpChg chg="mod">
          <ac:chgData name="Gaurav Arora" userId="68c1f482-eda2-4553-830f-e990d51d922f" providerId="ADAL" clId="{D1765C55-C97B-4868-B070-7D278B5B96D9}" dt="2024-07-09T02:10:30.898" v="1709"/>
          <ac:grpSpMkLst>
            <pc:docMk/>
            <pc:sldMk cId="309075032" sldId="349"/>
            <ac:grpSpMk id="10" creationId="{3A574213-94AB-018B-73D3-448FBCDE5630}"/>
          </ac:grpSpMkLst>
        </pc:grpChg>
        <pc:grpChg chg="add mod">
          <ac:chgData name="Gaurav Arora" userId="68c1f482-eda2-4553-830f-e990d51d922f" providerId="ADAL" clId="{D1765C55-C97B-4868-B070-7D278B5B96D9}" dt="2024-07-08T15:16:40.369" v="1068" actId="164"/>
          <ac:grpSpMkLst>
            <pc:docMk/>
            <pc:sldMk cId="309075032" sldId="349"/>
            <ac:grpSpMk id="26" creationId="{54490047-BA1E-0CCC-562A-C779C37E35D1}"/>
          </ac:grpSpMkLst>
        </pc:grpChg>
        <pc:grpChg chg="add mod ord">
          <ac:chgData name="Gaurav Arora" userId="68c1f482-eda2-4553-830f-e990d51d922f" providerId="ADAL" clId="{D1765C55-C97B-4868-B070-7D278B5B96D9}" dt="2024-07-08T15:17:25.650" v="1080" actId="164"/>
          <ac:grpSpMkLst>
            <pc:docMk/>
            <pc:sldMk cId="309075032" sldId="349"/>
            <ac:grpSpMk id="50" creationId="{B704FE4F-7598-6DC3-2FF4-33EF5228165F}"/>
          </ac:grpSpMkLst>
        </pc:grpChg>
        <pc:grpChg chg="add del mod">
          <ac:chgData name="Gaurav Arora" userId="68c1f482-eda2-4553-830f-e990d51d922f" providerId="ADAL" clId="{D1765C55-C97B-4868-B070-7D278B5B96D9}" dt="2024-07-09T02:10:35.447" v="1711" actId="21"/>
          <ac:grpSpMkLst>
            <pc:docMk/>
            <pc:sldMk cId="309075032" sldId="349"/>
            <ac:grpSpMk id="51" creationId="{51577848-83D2-DDEA-E9D2-C9128297CA1A}"/>
          </ac:grpSpMkLst>
        </pc:grpChg>
        <pc:grpChg chg="add mod">
          <ac:chgData name="Gaurav Arora" userId="68c1f482-eda2-4553-830f-e990d51d922f" providerId="ADAL" clId="{D1765C55-C97B-4868-B070-7D278B5B96D9}" dt="2024-07-09T14:24:07.550" v="1777" actId="164"/>
          <ac:grpSpMkLst>
            <pc:docMk/>
            <pc:sldMk cId="309075032" sldId="349"/>
            <ac:grpSpMk id="66" creationId="{52E3B3F6-D178-BA3B-1F1E-E174F9E168EF}"/>
          </ac:grpSpMkLst>
        </pc:grpChg>
        <pc:grpChg chg="add mod">
          <ac:chgData name="Gaurav Arora" userId="68c1f482-eda2-4553-830f-e990d51d922f" providerId="ADAL" clId="{D1765C55-C97B-4868-B070-7D278B5B96D9}" dt="2024-07-09T14:25:14.637" v="1803" actId="164"/>
          <ac:grpSpMkLst>
            <pc:docMk/>
            <pc:sldMk cId="309075032" sldId="349"/>
            <ac:grpSpMk id="69" creationId="{434F1E61-6BAA-F2F6-1BBE-25C333912561}"/>
          </ac:grpSpMkLst>
        </pc:grpChg>
        <pc:picChg chg="add mod">
          <ac:chgData name="Gaurav Arora" userId="68c1f482-eda2-4553-830f-e990d51d922f" providerId="ADAL" clId="{D1765C55-C97B-4868-B070-7D278B5B96D9}" dt="2024-07-09T14:24:07.550" v="1777" actId="164"/>
          <ac:picMkLst>
            <pc:docMk/>
            <pc:sldMk cId="309075032" sldId="349"/>
            <ac:picMk id="2" creationId="{0504A325-BA60-A308-530F-61E19516F5B0}"/>
          </ac:picMkLst>
        </pc:picChg>
        <pc:picChg chg="add del mod ord">
          <ac:chgData name="Gaurav Arora" userId="68c1f482-eda2-4553-830f-e990d51d922f" providerId="ADAL" clId="{D1765C55-C97B-4868-B070-7D278B5B96D9}" dt="2024-07-08T15:08:03.432" v="885" actId="478"/>
          <ac:picMkLst>
            <pc:docMk/>
            <pc:sldMk cId="309075032" sldId="349"/>
            <ac:picMk id="9" creationId="{2F5BEC43-C012-DF1D-1E81-179D00A59645}"/>
          </ac:picMkLst>
        </pc:picChg>
        <pc:picChg chg="add del mod">
          <ac:chgData name="Gaurav Arora" userId="68c1f482-eda2-4553-830f-e990d51d922f" providerId="ADAL" clId="{D1765C55-C97B-4868-B070-7D278B5B96D9}" dt="2024-07-08T15:16:15.901" v="1065" actId="478"/>
          <ac:picMkLst>
            <pc:docMk/>
            <pc:sldMk cId="309075032" sldId="349"/>
            <ac:picMk id="13" creationId="{9A9151FA-CDF6-8186-F840-99470118867B}"/>
          </ac:picMkLst>
        </pc:picChg>
        <pc:picChg chg="add mod ord">
          <ac:chgData name="Gaurav Arora" userId="68c1f482-eda2-4553-830f-e990d51d922f" providerId="ADAL" clId="{D1765C55-C97B-4868-B070-7D278B5B96D9}" dt="2024-07-09T14:25:14.637" v="1803" actId="164"/>
          <ac:picMkLst>
            <pc:docMk/>
            <pc:sldMk cId="309075032" sldId="349"/>
            <ac:picMk id="46" creationId="{42CC2AC4-F1DB-BE65-5032-25ADA7DBFBAF}"/>
          </ac:picMkLst>
        </pc:picChg>
        <pc:picChg chg="add mod">
          <ac:chgData name="Gaurav Arora" userId="68c1f482-eda2-4553-830f-e990d51d922f" providerId="ADAL" clId="{D1765C55-C97B-4868-B070-7D278B5B96D9}" dt="2024-07-09T02:10:56.665" v="1725" actId="1076"/>
          <ac:picMkLst>
            <pc:docMk/>
            <pc:sldMk cId="309075032" sldId="349"/>
            <ac:picMk id="53" creationId="{2D00DDB6-0B3E-7808-2EDA-987D32C11995}"/>
          </ac:picMkLst>
        </pc:pic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13" creationId="{149E5AEE-7BA0-5840-DFDC-431D8BCFBCD2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14" creationId="{DBC9F04D-81D4-CC68-AC5E-FD95E37B0028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5" creationId="{A7E3E09E-C431-D0F0-E91C-05E62EAF0936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16" creationId="{5390777E-CF86-016B-37B1-204E26B6A451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7" creationId="{6ED5E7CD-71AB-B638-0296-C1EAFD22A896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8" creationId="{DCD00391-F51A-ADAC-DD1C-F3CD4E5E52CA}"/>
          </ac:cxnSpMkLst>
        </pc:cxnChg>
        <pc:cxnChg chg="add mod">
          <ac:chgData name="Gaurav Arora" userId="68c1f482-eda2-4553-830f-e990d51d922f" providerId="ADAL" clId="{D1765C55-C97B-4868-B070-7D278B5B96D9}" dt="2024-07-08T15:11:47.851" v="947" actId="164"/>
          <ac:cxnSpMkLst>
            <pc:docMk/>
            <pc:sldMk cId="309075032" sldId="349"/>
            <ac:cxnSpMk id="19" creationId="{7E1850E5-E12A-A0FD-9AFF-1BE5D5995CD6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2" creationId="{3BA8B323-469C-E701-D54A-B2442AC464CE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2" creationId="{650C009F-6BFF-9BFE-D825-2504E7A8DB96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3" creationId="{A62DD897-8220-F122-BA55-D0E11E5BC16A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3" creationId="{D66A13B9-6754-CCFD-68C0-319F74A66F9C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4" creationId="{3E65FD14-4D85-1C26-A3AB-CA7BDBCD7890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4" creationId="{B508CBA4-2416-2484-C60A-354EDD32E585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25" creationId="{0040E8C0-9629-57F9-BCDC-2862C3083CA1}"/>
          </ac:cxnSpMkLst>
        </pc:cxnChg>
        <pc:cxnChg chg="add mod">
          <ac:chgData name="Gaurav Arora" userId="68c1f482-eda2-4553-830f-e990d51d922f" providerId="ADAL" clId="{D1765C55-C97B-4868-B070-7D278B5B96D9}" dt="2024-07-08T15:11:37.433" v="946" actId="1076"/>
          <ac:cxnSpMkLst>
            <pc:docMk/>
            <pc:sldMk cId="309075032" sldId="349"/>
            <ac:cxnSpMk id="25" creationId="{DF5AC2E5-9ADA-4683-7FC3-511971FC51A5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28" creationId="{19335BB3-326B-606F-9AA9-51F768847CFF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29" creationId="{79EBC6EB-FDFD-1A17-A80F-108967C47F1E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1" creationId="{D030CFC8-38CF-2946-9441-4CC582CBA6E5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3" creationId="{9626C290-23E9-C75E-E24B-96E87C7E0E6D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34" creationId="{3E7BA606-50B0-867F-024D-484273633990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5" creationId="{9E545C21-553F-474F-3F7C-8DD533FAFFA7}"/>
          </ac:cxnSpMkLst>
        </pc:cxnChg>
        <pc:cxnChg chg="add mod">
          <ac:chgData name="Gaurav Arora" userId="68c1f482-eda2-4553-830f-e990d51d922f" providerId="ADAL" clId="{D1765C55-C97B-4868-B070-7D278B5B96D9}" dt="2024-07-08T15:13:08.946" v="966"/>
          <ac:cxnSpMkLst>
            <pc:docMk/>
            <pc:sldMk cId="309075032" sldId="349"/>
            <ac:cxnSpMk id="37" creationId="{1B530288-624B-271E-5311-5B3881ECAE74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37" creationId="{E1C65912-C6E6-492B-B455-DD7CD5E31F09}"/>
          </ac:cxnSpMkLst>
        </pc:cxnChg>
        <pc:cxnChg chg="add mod">
          <ac:chgData name="Gaurav Arora" userId="68c1f482-eda2-4553-830f-e990d51d922f" providerId="ADAL" clId="{D1765C55-C97B-4868-B070-7D278B5B96D9}" dt="2024-07-08T15:13:10.635" v="967"/>
          <ac:cxnSpMkLst>
            <pc:docMk/>
            <pc:sldMk cId="309075032" sldId="349"/>
            <ac:cxnSpMk id="38" creationId="{A9E5A406-8BF1-1941-AAFF-AADB386636A8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38" creationId="{E5C2DAFF-4C5D-2044-F0A5-8193233B1E4B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39" creationId="{EF571E4B-B6A6-F1F5-C359-01B104776E55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40" creationId="{21EFF59E-09E1-B227-5A7B-D3EAD8E45A64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41" creationId="{74A59C93-D55D-5791-05A9-B95445627ED8}"/>
          </ac:cxnSpMkLst>
        </pc:cxnChg>
        <pc:cxnChg chg="mod">
          <ac:chgData name="Gaurav Arora" userId="68c1f482-eda2-4553-830f-e990d51d922f" providerId="ADAL" clId="{D1765C55-C97B-4868-B070-7D278B5B96D9}" dt="2024-07-09T02:10:30.898" v="1709"/>
          <ac:cxnSpMkLst>
            <pc:docMk/>
            <pc:sldMk cId="309075032" sldId="349"/>
            <ac:cxnSpMk id="42" creationId="{1E0C96B4-48F8-2A3B-FC8A-52896DA29CD0}"/>
          </ac:cxnSpMkLst>
        </pc:cxnChg>
        <pc:cxnChg chg="add mod">
          <ac:chgData name="Gaurav Arora" userId="68c1f482-eda2-4553-830f-e990d51d922f" providerId="ADAL" clId="{D1765C55-C97B-4868-B070-7D278B5B96D9}" dt="2024-07-08T15:16:40.369" v="1068" actId="164"/>
          <ac:cxnSpMkLst>
            <pc:docMk/>
            <pc:sldMk cId="309075032" sldId="349"/>
            <ac:cxnSpMk id="47" creationId="{19E83922-47F4-06FD-EB37-F8353F684F40}"/>
          </ac:cxnSpMkLst>
        </pc:cxnChg>
        <pc:cxnChg chg="add del mod">
          <ac:chgData name="Gaurav Arora" userId="68c1f482-eda2-4553-830f-e990d51d922f" providerId="ADAL" clId="{D1765C55-C97B-4868-B070-7D278B5B96D9}" dt="2024-07-09T14:23:17.451" v="1768" actId="478"/>
          <ac:cxnSpMkLst>
            <pc:docMk/>
            <pc:sldMk cId="309075032" sldId="349"/>
            <ac:cxnSpMk id="56" creationId="{9A5A3301-DE28-B95C-139D-0BBB2D4E5484}"/>
          </ac:cxnSpMkLst>
        </pc:cxnChg>
        <pc:cxnChg chg="add del mod">
          <ac:chgData name="Gaurav Arora" userId="68c1f482-eda2-4553-830f-e990d51d922f" providerId="ADAL" clId="{D1765C55-C97B-4868-B070-7D278B5B96D9}" dt="2024-07-09T14:23:15.046" v="1766" actId="478"/>
          <ac:cxnSpMkLst>
            <pc:docMk/>
            <pc:sldMk cId="309075032" sldId="349"/>
            <ac:cxnSpMk id="57" creationId="{3A841A37-EF95-020C-4B5F-17C9A1D18744}"/>
          </ac:cxnSpMkLst>
        </pc:cxnChg>
        <pc:cxnChg chg="add del mod">
          <ac:chgData name="Gaurav Arora" userId="68c1f482-eda2-4553-830f-e990d51d922f" providerId="ADAL" clId="{D1765C55-C97B-4868-B070-7D278B5B96D9}" dt="2024-07-09T14:23:16.044" v="1767" actId="478"/>
          <ac:cxnSpMkLst>
            <pc:docMk/>
            <pc:sldMk cId="309075032" sldId="349"/>
            <ac:cxnSpMk id="59" creationId="{F416CE70-900C-8AAA-51DD-673E7D64A751}"/>
          </ac:cxnSpMkLst>
        </pc:cxnChg>
        <pc:cxnChg chg="add del mod">
          <ac:chgData name="Gaurav Arora" userId="68c1f482-eda2-4553-830f-e990d51d922f" providerId="ADAL" clId="{D1765C55-C97B-4868-B070-7D278B5B96D9}" dt="2024-07-09T14:23:13.705" v="1765" actId="478"/>
          <ac:cxnSpMkLst>
            <pc:docMk/>
            <pc:sldMk cId="309075032" sldId="349"/>
            <ac:cxnSpMk id="61" creationId="{73FEB0AC-2F03-663C-593F-B18DC09D4AFD}"/>
          </ac:cxnSpMkLst>
        </pc:cxnChg>
      </pc:sldChg>
      <pc:sldChg chg="new del">
        <pc:chgData name="Gaurav Arora" userId="68c1f482-eda2-4553-830f-e990d51d922f" providerId="ADAL" clId="{D1765C55-C97B-4868-B070-7D278B5B96D9}" dt="2024-07-08T15:00:08.164" v="872" actId="47"/>
        <pc:sldMkLst>
          <pc:docMk/>
          <pc:sldMk cId="1180687543" sldId="349"/>
        </pc:sldMkLst>
      </pc:sldChg>
      <pc:sldChg chg="new del">
        <pc:chgData name="Gaurav Arora" userId="68c1f482-eda2-4553-830f-e990d51d922f" providerId="ADAL" clId="{D1765C55-C97B-4868-B070-7D278B5B96D9}" dt="2024-07-08T15:52:54.021" v="1452" actId="47"/>
        <pc:sldMkLst>
          <pc:docMk/>
          <pc:sldMk cId="332094868" sldId="350"/>
        </pc:sldMkLst>
      </pc:sldChg>
      <pc:sldChg chg="addSp delSp modSp new mod">
        <pc:chgData name="Gaurav Arora" userId="68c1f482-eda2-4553-830f-e990d51d922f" providerId="ADAL" clId="{D1765C55-C97B-4868-B070-7D278B5B96D9}" dt="2024-07-08T15:57:27.771" v="1600" actId="403"/>
        <pc:sldMkLst>
          <pc:docMk/>
          <pc:sldMk cId="2258071815" sldId="351"/>
        </pc:sldMkLst>
        <pc:spChg chg="del">
          <ac:chgData name="Gaurav Arora" userId="68c1f482-eda2-4553-830f-e990d51d922f" providerId="ADAL" clId="{D1765C55-C97B-4868-B070-7D278B5B96D9}" dt="2024-07-08T15:52:56.347" v="1453" actId="478"/>
          <ac:spMkLst>
            <pc:docMk/>
            <pc:sldMk cId="2258071815" sldId="351"/>
            <ac:spMk id="2" creationId="{8C75D763-27ED-ED4D-C9FC-4CDA031AC741}"/>
          </ac:spMkLst>
        </pc:spChg>
        <pc:spChg chg="mod">
          <ac:chgData name="Gaurav Arora" userId="68c1f482-eda2-4553-830f-e990d51d922f" providerId="ADAL" clId="{D1765C55-C97B-4868-B070-7D278B5B96D9}" dt="2024-07-08T15:56:50.862" v="1590" actId="207"/>
          <ac:spMkLst>
            <pc:docMk/>
            <pc:sldMk cId="2258071815" sldId="351"/>
            <ac:spMk id="3" creationId="{255B2E29-1904-BAFF-67DB-166DCA838B0D}"/>
          </ac:spMkLst>
        </pc:spChg>
        <pc:spChg chg="mod">
          <ac:chgData name="Gaurav Arora" userId="68c1f482-eda2-4553-830f-e990d51d922f" providerId="ADAL" clId="{D1765C55-C97B-4868-B070-7D278B5B96D9}" dt="2024-07-08T15:54:24.330" v="1480"/>
          <ac:spMkLst>
            <pc:docMk/>
            <pc:sldMk cId="2258071815" sldId="351"/>
            <ac:spMk id="7" creationId="{B9FE78C6-CE04-89B6-3E62-8E7EF759D3A9}"/>
          </ac:spMkLst>
        </pc:spChg>
        <pc:spChg chg="add del">
          <ac:chgData name="Gaurav Arora" userId="68c1f482-eda2-4553-830f-e990d51d922f" providerId="ADAL" clId="{D1765C55-C97B-4868-B070-7D278B5B96D9}" dt="2024-07-08T15:53:03.252" v="1456" actId="478"/>
          <ac:spMkLst>
            <pc:docMk/>
            <pc:sldMk cId="2258071815" sldId="351"/>
            <ac:spMk id="9" creationId="{925F79BD-2253-F42B-ADE1-573594DBF6FD}"/>
          </ac:spMkLst>
        </pc:spChg>
        <pc:spChg chg="add mod">
          <ac:chgData name="Gaurav Arora" userId="68c1f482-eda2-4553-830f-e990d51d922f" providerId="ADAL" clId="{D1765C55-C97B-4868-B070-7D278B5B96D9}" dt="2024-07-08T15:57:27.771" v="1600" actId="403"/>
          <ac:spMkLst>
            <pc:docMk/>
            <pc:sldMk cId="2258071815" sldId="351"/>
            <ac:spMk id="10" creationId="{4BA1D379-835E-2EC5-7861-C24DF2BF1BB4}"/>
          </ac:spMkLst>
        </pc:spChg>
      </pc:sldChg>
      <pc:sldChg chg="addSp modSp new del">
        <pc:chgData name="Gaurav Arora" userId="68c1f482-eda2-4553-830f-e990d51d922f" providerId="ADAL" clId="{D1765C55-C97B-4868-B070-7D278B5B96D9}" dt="2024-07-09T14:52:43.832" v="2582" actId="47"/>
        <pc:sldMkLst>
          <pc:docMk/>
          <pc:sldMk cId="282419328" sldId="352"/>
        </pc:sldMkLst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20" creationId="{02E14632-4322-2269-933E-86A9DB523DFB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21" creationId="{7759B5DD-67A0-7BA8-B440-1F0BB4860B49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3" creationId="{09E69363-092A-17EF-B930-8F2E8910F99C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4" creationId="{ED375C94-0E73-A105-5587-F66E503E6286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5" creationId="{90CC1C98-ADC4-6B04-63AE-64A68A145B7F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8" creationId="{45F081DA-1156-41BA-957E-C0BC22671711}"/>
          </ac:spMkLst>
        </pc:spChg>
        <pc:spChg chg="mod">
          <ac:chgData name="Gaurav Arora" userId="68c1f482-eda2-4553-830f-e990d51d922f" providerId="ADAL" clId="{D1765C55-C97B-4868-B070-7D278B5B96D9}" dt="2024-07-09T02:10:41.488" v="1713"/>
          <ac:spMkLst>
            <pc:docMk/>
            <pc:sldMk cId="282419328" sldId="352"/>
            <ac:spMk id="49" creationId="{5EA5B641-6308-2039-570F-7827546A088D}"/>
          </ac:spMkLst>
        </pc:spChg>
        <pc:grpChg chg="mod">
          <ac:chgData name="Gaurav Arora" userId="68c1f482-eda2-4553-830f-e990d51d922f" providerId="ADAL" clId="{D1765C55-C97B-4868-B070-7D278B5B96D9}" dt="2024-07-09T02:10:41.488" v="1713"/>
          <ac:grpSpMkLst>
            <pc:docMk/>
            <pc:sldMk cId="282419328" sldId="352"/>
            <ac:grpSpMk id="26" creationId="{54490047-BA1E-0CCC-562A-C779C37E35D1}"/>
          </ac:grpSpMkLst>
        </pc:grpChg>
        <pc:grpChg chg="mod">
          <ac:chgData name="Gaurav Arora" userId="68c1f482-eda2-4553-830f-e990d51d922f" providerId="ADAL" clId="{D1765C55-C97B-4868-B070-7D278B5B96D9}" dt="2024-07-09T02:10:41.488" v="1713"/>
          <ac:grpSpMkLst>
            <pc:docMk/>
            <pc:sldMk cId="282419328" sldId="352"/>
            <ac:grpSpMk id="50" creationId="{B704FE4F-7598-6DC3-2FF4-33EF5228165F}"/>
          </ac:grpSpMkLst>
        </pc:grpChg>
        <pc:grpChg chg="add mod">
          <ac:chgData name="Gaurav Arora" userId="68c1f482-eda2-4553-830f-e990d51d922f" providerId="ADAL" clId="{D1765C55-C97B-4868-B070-7D278B5B96D9}" dt="2024-07-09T02:10:41.488" v="1713"/>
          <ac:grpSpMkLst>
            <pc:docMk/>
            <pc:sldMk cId="282419328" sldId="352"/>
            <ac:grpSpMk id="51" creationId="{51577848-83D2-DDEA-E9D2-C9128297CA1A}"/>
          </ac:grpSpMkLst>
        </pc:grp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5" creationId="{A7E3E09E-C431-D0F0-E91C-05E62EAF0936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7" creationId="{6ED5E7CD-71AB-B638-0296-C1EAFD22A896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8" creationId="{DCD00391-F51A-ADAC-DD1C-F3CD4E5E52CA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19" creationId="{7E1850E5-E12A-A0FD-9AFF-1BE5D5995CD6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28" creationId="{19335BB3-326B-606F-9AA9-51F768847CFF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29" creationId="{79EBC6EB-FDFD-1A17-A80F-108967C47F1E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1" creationId="{D030CFC8-38CF-2946-9441-4CC582CBA6E5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3" creationId="{9626C290-23E9-C75E-E24B-96E87C7E0E6D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5" creationId="{9E545C21-553F-474F-3F7C-8DD533FAFFA7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39" creationId="{EF571E4B-B6A6-F1F5-C359-01B104776E55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41" creationId="{74A59C93-D55D-5791-05A9-B95445627ED8}"/>
          </ac:cxnSpMkLst>
        </pc:cxnChg>
        <pc:cxnChg chg="mod">
          <ac:chgData name="Gaurav Arora" userId="68c1f482-eda2-4553-830f-e990d51d922f" providerId="ADAL" clId="{D1765C55-C97B-4868-B070-7D278B5B96D9}" dt="2024-07-09T02:10:41.488" v="1713"/>
          <ac:cxnSpMkLst>
            <pc:docMk/>
            <pc:sldMk cId="282419328" sldId="352"/>
            <ac:cxnSpMk id="47" creationId="{19E83922-47F4-06FD-EB37-F8353F684F40}"/>
          </ac:cxnSpMkLst>
        </pc:cxnChg>
      </pc:sldChg>
      <pc:sldChg chg="delSp new del mod">
        <pc:chgData name="Gaurav Arora" userId="68c1f482-eda2-4553-830f-e990d51d922f" providerId="ADAL" clId="{D1765C55-C97B-4868-B070-7D278B5B96D9}" dt="2024-07-08T16:24:59.943" v="1634" actId="47"/>
        <pc:sldMkLst>
          <pc:docMk/>
          <pc:sldMk cId="3948314385" sldId="352"/>
        </pc:sldMkLst>
        <pc:spChg chg="del">
          <ac:chgData name="Gaurav Arora" userId="68c1f482-eda2-4553-830f-e990d51d922f" providerId="ADAL" clId="{D1765C55-C97B-4868-B070-7D278B5B96D9}" dt="2024-07-08T16:24:57.874" v="1633" actId="478"/>
          <ac:spMkLst>
            <pc:docMk/>
            <pc:sldMk cId="3948314385" sldId="352"/>
            <ac:spMk id="2" creationId="{49096E75-2AE0-61EF-865A-C20DA88BA7C4}"/>
          </ac:spMkLst>
        </pc:spChg>
        <pc:spChg chg="del">
          <ac:chgData name="Gaurav Arora" userId="68c1f482-eda2-4553-830f-e990d51d922f" providerId="ADAL" clId="{D1765C55-C97B-4868-B070-7D278B5B96D9}" dt="2024-07-08T16:24:55.873" v="1632" actId="478"/>
          <ac:spMkLst>
            <pc:docMk/>
            <pc:sldMk cId="3948314385" sldId="352"/>
            <ac:spMk id="7" creationId="{1E90796C-4BC8-6F42-D0B8-8B7806FA0A6D}"/>
          </ac:spMkLst>
        </pc:spChg>
      </pc:sldChg>
      <pc:sldChg chg="addSp delSp modSp new del mod">
        <pc:chgData name="Gaurav Arora" userId="68c1f482-eda2-4553-830f-e990d51d922f" providerId="ADAL" clId="{D1765C55-C97B-4868-B070-7D278B5B96D9}" dt="2024-07-09T14:36:01.535" v="1913" actId="47"/>
        <pc:sldMkLst>
          <pc:docMk/>
          <pc:sldMk cId="2630187609" sldId="353"/>
        </pc:sldMkLst>
        <pc:spChg chg="del">
          <ac:chgData name="Gaurav Arora" userId="68c1f482-eda2-4553-830f-e990d51d922f" providerId="ADAL" clId="{D1765C55-C97B-4868-B070-7D278B5B96D9}" dt="2024-07-09T14:35:42.053" v="1892" actId="478"/>
          <ac:spMkLst>
            <pc:docMk/>
            <pc:sldMk cId="2630187609" sldId="353"/>
            <ac:spMk id="2" creationId="{57A50228-C4B1-5332-1D40-E05C490B2B6A}"/>
          </ac:spMkLst>
        </pc:spChg>
        <pc:spChg chg="del">
          <ac:chgData name="Gaurav Arora" userId="68c1f482-eda2-4553-830f-e990d51d922f" providerId="ADAL" clId="{D1765C55-C97B-4868-B070-7D278B5B96D9}" dt="2024-07-09T14:35:44.709" v="1893" actId="478"/>
          <ac:spMkLst>
            <pc:docMk/>
            <pc:sldMk cId="2630187609" sldId="353"/>
            <ac:spMk id="3" creationId="{45C5BD03-455B-9AB5-2668-3284AE676088}"/>
          </ac:spMkLst>
        </pc:spChg>
        <pc:spChg chg="add del mod">
          <ac:chgData name="Gaurav Arora" userId="68c1f482-eda2-4553-830f-e990d51d922f" providerId="ADAL" clId="{D1765C55-C97B-4868-B070-7D278B5B96D9}" dt="2024-07-09T14:36:01.009" v="1912"/>
          <ac:spMkLst>
            <pc:docMk/>
            <pc:sldMk cId="2630187609" sldId="353"/>
            <ac:spMk id="8" creationId="{E54284D5-0299-AB15-2598-0B04602C0D6C}"/>
          </ac:spMkLst>
        </pc:spChg>
      </pc:sldChg>
      <pc:sldMasterChg chg="modSp mod modSldLayout">
        <pc:chgData name="Gaurav Arora" userId="68c1f482-eda2-4553-830f-e990d51d922f" providerId="ADAL" clId="{D1765C55-C97B-4868-B070-7D278B5B96D9}" dt="2024-07-08T15:22:57.197" v="1372"/>
        <pc:sldMasterMkLst>
          <pc:docMk/>
          <pc:sldMasterMk cId="0" sldId="2147483682"/>
        </pc:sldMasterMkLst>
        <pc:spChg chg="mod">
          <ac:chgData name="Gaurav Arora" userId="68c1f482-eda2-4553-830f-e990d51d922f" providerId="ADAL" clId="{D1765C55-C97B-4868-B070-7D278B5B96D9}" dt="2024-07-08T15:22:26.404" v="1369" actId="313"/>
          <ac:spMkLst>
            <pc:docMk/>
            <pc:sldMasterMk cId="0" sldId="2147483682"/>
            <ac:spMk id="15" creationId="{00000000-0000-0000-0000-000000000000}"/>
          </ac:spMkLst>
        </pc:spChg>
        <pc:sldLayoutChg chg="modSp mod">
          <pc:chgData name="Gaurav Arora" userId="68c1f482-eda2-4553-830f-e990d51d922f" providerId="ADAL" clId="{D1765C55-C97B-4868-B070-7D278B5B96D9}" dt="2024-07-08T15:22:53.870" v="1371"/>
          <pc:sldLayoutMkLst>
            <pc:docMk/>
            <pc:sldMasterMk cId="0" sldId="2147483682"/>
            <pc:sldLayoutMk cId="2811915356" sldId="2147484103"/>
          </pc:sldLayoutMkLst>
          <pc:spChg chg="mod">
            <ac:chgData name="Gaurav Arora" userId="68c1f482-eda2-4553-830f-e990d51d922f" providerId="ADAL" clId="{D1765C55-C97B-4868-B070-7D278B5B96D9}" dt="2024-07-08T15:22:53.870" v="1371"/>
            <ac:spMkLst>
              <pc:docMk/>
              <pc:sldMasterMk cId="0" sldId="2147483682"/>
              <pc:sldLayoutMk cId="2811915356" sldId="2147484103"/>
              <ac:spMk id="9" creationId="{00000000-0000-0000-0000-000000000000}"/>
            </ac:spMkLst>
          </pc:spChg>
        </pc:sldLayoutChg>
        <pc:sldLayoutChg chg="modSp mod">
          <pc:chgData name="Gaurav Arora" userId="68c1f482-eda2-4553-830f-e990d51d922f" providerId="ADAL" clId="{D1765C55-C97B-4868-B070-7D278B5B96D9}" dt="2024-07-08T15:22:46.823" v="1370"/>
          <pc:sldLayoutMkLst>
            <pc:docMk/>
            <pc:sldMasterMk cId="0" sldId="2147483682"/>
            <pc:sldLayoutMk cId="3439226953" sldId="2147484104"/>
          </pc:sldLayoutMkLst>
          <pc:spChg chg="mod">
            <ac:chgData name="Gaurav Arora" userId="68c1f482-eda2-4553-830f-e990d51d922f" providerId="ADAL" clId="{D1765C55-C97B-4868-B070-7D278B5B96D9}" dt="2024-07-08T15:22:46.823" v="1370"/>
            <ac:spMkLst>
              <pc:docMk/>
              <pc:sldMasterMk cId="0" sldId="2147483682"/>
              <pc:sldLayoutMk cId="3439226953" sldId="2147484104"/>
              <ac:spMk id="9" creationId="{00000000-0000-0000-0000-000000000000}"/>
            </ac:spMkLst>
          </pc:spChg>
        </pc:sldLayoutChg>
        <pc:sldLayoutChg chg="modSp mod">
          <pc:chgData name="Gaurav Arora" userId="68c1f482-eda2-4553-830f-e990d51d922f" providerId="ADAL" clId="{D1765C55-C97B-4868-B070-7D278B5B96D9}" dt="2024-07-08T15:22:57.197" v="1372"/>
          <pc:sldLayoutMkLst>
            <pc:docMk/>
            <pc:sldMasterMk cId="0" sldId="2147483682"/>
            <pc:sldLayoutMk cId="2882221560" sldId="2147484122"/>
          </pc:sldLayoutMkLst>
          <pc:spChg chg="mod">
            <ac:chgData name="Gaurav Arora" userId="68c1f482-eda2-4553-830f-e990d51d922f" providerId="ADAL" clId="{D1765C55-C97B-4868-B070-7D278B5B96D9}" dt="2024-07-08T15:22:57.197" v="1372"/>
            <ac:spMkLst>
              <pc:docMk/>
              <pc:sldMasterMk cId="0" sldId="2147483682"/>
              <pc:sldLayoutMk cId="2882221560" sldId="2147484122"/>
              <ac:spMk id="4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garora_services_fnal_gov/Documents/HEA_MLIP/HEA_MLIP_projec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garora_services_fnal_gov/Documents/HEA_MLIP/HEA_MLIP_projec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fermicloud-my.sharepoint.com/personal/garora_services_fnal_gov/Documents/HEA_MLIP/HEA_MLIP_projec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Training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711755233494361E-2"/>
          <c:y val="0.137210186240973"/>
          <c:w val="0.83362318840579708"/>
          <c:h val="0.7614975294564804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75000"/>
                  </a:schemeClr>
                </a:solidFill>
              </a:ln>
              <a:effectLst/>
            </c:spPr>
          </c:marker>
          <c:xVal>
            <c:numRef>
              <c:f>'18_june_24th_order-mtp'!$A$4:$A$11747</c:f>
              <c:numCache>
                <c:formatCode>General</c:formatCode>
                <c:ptCount val="11744"/>
                <c:pt idx="0">
                  <c:v>-1112.0893680900001</c:v>
                </c:pt>
                <c:pt idx="1">
                  <c:v>-492.90033195000001</c:v>
                </c:pt>
                <c:pt idx="2">
                  <c:v>-974.37493646999997</c:v>
                </c:pt>
                <c:pt idx="3">
                  <c:v>-481.35974169000002</c:v>
                </c:pt>
                <c:pt idx="4">
                  <c:v>-1141.2245864700001</c:v>
                </c:pt>
                <c:pt idx="5">
                  <c:v>-1146.39987473</c:v>
                </c:pt>
                <c:pt idx="6">
                  <c:v>-496.88960367999999</c:v>
                </c:pt>
                <c:pt idx="7">
                  <c:v>-510.11143843000002</c:v>
                </c:pt>
                <c:pt idx="8">
                  <c:v>-562.56472138000004</c:v>
                </c:pt>
                <c:pt idx="9">
                  <c:v>-1160.6821691099999</c:v>
                </c:pt>
                <c:pt idx="10">
                  <c:v>-1167.6958987800001</c:v>
                </c:pt>
                <c:pt idx="11">
                  <c:v>-1147.9791170200001</c:v>
                </c:pt>
                <c:pt idx="12">
                  <c:v>-496.88446205999998</c:v>
                </c:pt>
                <c:pt idx="13">
                  <c:v>-1180.46361187</c:v>
                </c:pt>
                <c:pt idx="14">
                  <c:v>-486.09437616999998</c:v>
                </c:pt>
                <c:pt idx="15">
                  <c:v>-482.88459827000003</c:v>
                </c:pt>
                <c:pt idx="16">
                  <c:v>-1140.7217303100001</c:v>
                </c:pt>
                <c:pt idx="17">
                  <c:v>-505.62199093999999</c:v>
                </c:pt>
                <c:pt idx="18">
                  <c:v>-485.33800425999999</c:v>
                </c:pt>
                <c:pt idx="19">
                  <c:v>-1182.86730756</c:v>
                </c:pt>
                <c:pt idx="20">
                  <c:v>-1168.8058434899999</c:v>
                </c:pt>
                <c:pt idx="21">
                  <c:v>-419.03381000000002</c:v>
                </c:pt>
                <c:pt idx="22">
                  <c:v>-1168.6864214699999</c:v>
                </c:pt>
                <c:pt idx="23">
                  <c:v>-1167.9744160299999</c:v>
                </c:pt>
                <c:pt idx="24">
                  <c:v>-1151.1863618899999</c:v>
                </c:pt>
                <c:pt idx="25">
                  <c:v>-1182.4537554599999</c:v>
                </c:pt>
                <c:pt idx="26">
                  <c:v>-1171.14579609</c:v>
                </c:pt>
                <c:pt idx="27">
                  <c:v>-1167.2389606500001</c:v>
                </c:pt>
                <c:pt idx="28">
                  <c:v>-418.06472578</c:v>
                </c:pt>
                <c:pt idx="29">
                  <c:v>-478.32652990999998</c:v>
                </c:pt>
                <c:pt idx="30">
                  <c:v>-1175.9981467800001</c:v>
                </c:pt>
                <c:pt idx="31">
                  <c:v>-1141.42182585</c:v>
                </c:pt>
                <c:pt idx="32">
                  <c:v>-1183.40890044</c:v>
                </c:pt>
                <c:pt idx="33">
                  <c:v>-1193.8844323799999</c:v>
                </c:pt>
                <c:pt idx="34">
                  <c:v>-525.52622601999997</c:v>
                </c:pt>
                <c:pt idx="35">
                  <c:v>-1124.70988128</c:v>
                </c:pt>
                <c:pt idx="36">
                  <c:v>-1186.3488350800001</c:v>
                </c:pt>
                <c:pt idx="37">
                  <c:v>-1167.9887072199999</c:v>
                </c:pt>
                <c:pt idx="38">
                  <c:v>-472.85218042000002</c:v>
                </c:pt>
                <c:pt idx="39">
                  <c:v>-484.76403909999999</c:v>
                </c:pt>
                <c:pt idx="40">
                  <c:v>-476.17423704999999</c:v>
                </c:pt>
                <c:pt idx="41">
                  <c:v>-489.46378368000001</c:v>
                </c:pt>
                <c:pt idx="42">
                  <c:v>-1137.1211146000001</c:v>
                </c:pt>
                <c:pt idx="43">
                  <c:v>-499.54908167000002</c:v>
                </c:pt>
                <c:pt idx="44">
                  <c:v>-497.65575541999999</c:v>
                </c:pt>
                <c:pt idx="45">
                  <c:v>-493.09159853</c:v>
                </c:pt>
                <c:pt idx="46">
                  <c:v>-495.85873728000001</c:v>
                </c:pt>
                <c:pt idx="47">
                  <c:v>-1166.4506118100001</c:v>
                </c:pt>
                <c:pt idx="48">
                  <c:v>-486.12949457000002</c:v>
                </c:pt>
                <c:pt idx="49">
                  <c:v>-1143.6676263899999</c:v>
                </c:pt>
                <c:pt idx="50">
                  <c:v>-475.65665171000001</c:v>
                </c:pt>
                <c:pt idx="51">
                  <c:v>-499.82254505999998</c:v>
                </c:pt>
                <c:pt idx="52">
                  <c:v>-1178.78992223</c:v>
                </c:pt>
                <c:pt idx="53">
                  <c:v>-1129.1126121499999</c:v>
                </c:pt>
                <c:pt idx="54">
                  <c:v>-508.21719152999998</c:v>
                </c:pt>
                <c:pt idx="55">
                  <c:v>-1169.14876551</c:v>
                </c:pt>
                <c:pt idx="56">
                  <c:v>-475.29810959999998</c:v>
                </c:pt>
                <c:pt idx="57">
                  <c:v>-491.33154439999998</c:v>
                </c:pt>
                <c:pt idx="58">
                  <c:v>-480.44715932000003</c:v>
                </c:pt>
                <c:pt idx="59">
                  <c:v>-490.84902304000002</c:v>
                </c:pt>
                <c:pt idx="60">
                  <c:v>-489.02537703000002</c:v>
                </c:pt>
                <c:pt idx="61">
                  <c:v>-1155.7654286500001</c:v>
                </c:pt>
                <c:pt idx="62">
                  <c:v>-509.46144822999997</c:v>
                </c:pt>
                <c:pt idx="63">
                  <c:v>-1188.38043664</c:v>
                </c:pt>
                <c:pt idx="64">
                  <c:v>-482.96438075999998</c:v>
                </c:pt>
                <c:pt idx="65">
                  <c:v>-1170.46079998</c:v>
                </c:pt>
                <c:pt idx="66">
                  <c:v>-957.08815876000006</c:v>
                </c:pt>
                <c:pt idx="67">
                  <c:v>-447.96423355000002</c:v>
                </c:pt>
                <c:pt idx="68">
                  <c:v>-476.45321431000002</c:v>
                </c:pt>
                <c:pt idx="69">
                  <c:v>-1165.43020546</c:v>
                </c:pt>
                <c:pt idx="70">
                  <c:v>-1157.1680122499999</c:v>
                </c:pt>
                <c:pt idx="71">
                  <c:v>-1189.5033897200001</c:v>
                </c:pt>
                <c:pt idx="72">
                  <c:v>-1148.2342319300001</c:v>
                </c:pt>
                <c:pt idx="73">
                  <c:v>-1174.21293504</c:v>
                </c:pt>
                <c:pt idx="74">
                  <c:v>-503.71761382</c:v>
                </c:pt>
                <c:pt idx="75">
                  <c:v>-476.63778817999997</c:v>
                </c:pt>
                <c:pt idx="76">
                  <c:v>-1144.6220941900001</c:v>
                </c:pt>
                <c:pt idx="77">
                  <c:v>-1188.1271141499999</c:v>
                </c:pt>
                <c:pt idx="78">
                  <c:v>-500.05957617000001</c:v>
                </c:pt>
                <c:pt idx="79">
                  <c:v>-499.06400517999998</c:v>
                </c:pt>
                <c:pt idx="80">
                  <c:v>-484.76999123000002</c:v>
                </c:pt>
                <c:pt idx="81">
                  <c:v>-1115.4465631099999</c:v>
                </c:pt>
                <c:pt idx="82">
                  <c:v>-1151.3508660800001</c:v>
                </c:pt>
                <c:pt idx="83">
                  <c:v>-488.31226365999999</c:v>
                </c:pt>
                <c:pt idx="84">
                  <c:v>-490.53407851999998</c:v>
                </c:pt>
                <c:pt idx="85">
                  <c:v>-483.48734532999998</c:v>
                </c:pt>
                <c:pt idx="86">
                  <c:v>-1141.4668896200001</c:v>
                </c:pt>
                <c:pt idx="87">
                  <c:v>-481.53103675</c:v>
                </c:pt>
                <c:pt idx="88">
                  <c:v>-1181.6863828400001</c:v>
                </c:pt>
                <c:pt idx="89">
                  <c:v>-492.02887750000002</c:v>
                </c:pt>
                <c:pt idx="90">
                  <c:v>-1165.72882542</c:v>
                </c:pt>
                <c:pt idx="91">
                  <c:v>-1166.4560423200001</c:v>
                </c:pt>
                <c:pt idx="92">
                  <c:v>-475.28183646000002</c:v>
                </c:pt>
                <c:pt idx="93">
                  <c:v>-495.64758462999998</c:v>
                </c:pt>
                <c:pt idx="94">
                  <c:v>-1164.25631789</c:v>
                </c:pt>
                <c:pt idx="95">
                  <c:v>-1155.6300851999999</c:v>
                </c:pt>
                <c:pt idx="96">
                  <c:v>-1140.73994999</c:v>
                </c:pt>
                <c:pt idx="97">
                  <c:v>-513.44455542000003</c:v>
                </c:pt>
                <c:pt idx="98">
                  <c:v>-1172.43093469</c:v>
                </c:pt>
                <c:pt idx="99">
                  <c:v>-1135.6385671400001</c:v>
                </c:pt>
                <c:pt idx="100">
                  <c:v>-1141.65654234</c:v>
                </c:pt>
                <c:pt idx="101">
                  <c:v>-508.24223666</c:v>
                </c:pt>
                <c:pt idx="102">
                  <c:v>-960.10142986000005</c:v>
                </c:pt>
                <c:pt idx="103">
                  <c:v>-483.91002467999999</c:v>
                </c:pt>
                <c:pt idx="104">
                  <c:v>-1145.9476212</c:v>
                </c:pt>
                <c:pt idx="105">
                  <c:v>-481.52480814</c:v>
                </c:pt>
                <c:pt idx="106">
                  <c:v>-1164.85841678</c:v>
                </c:pt>
                <c:pt idx="107">
                  <c:v>-558.50038620999999</c:v>
                </c:pt>
                <c:pt idx="108">
                  <c:v>-1147.09408678</c:v>
                </c:pt>
                <c:pt idx="109">
                  <c:v>-497.55746895999999</c:v>
                </c:pt>
                <c:pt idx="110">
                  <c:v>-1142.5512498999999</c:v>
                </c:pt>
                <c:pt idx="111">
                  <c:v>-1130.4354982899999</c:v>
                </c:pt>
                <c:pt idx="112">
                  <c:v>-1140.9323819900001</c:v>
                </c:pt>
                <c:pt idx="113">
                  <c:v>-489.32058476999998</c:v>
                </c:pt>
                <c:pt idx="114">
                  <c:v>-1094.52019021</c:v>
                </c:pt>
                <c:pt idx="115">
                  <c:v>-499.49210726000001</c:v>
                </c:pt>
                <c:pt idx="116">
                  <c:v>-1188.7361081199999</c:v>
                </c:pt>
                <c:pt idx="117">
                  <c:v>-1169.02154326</c:v>
                </c:pt>
                <c:pt idx="118">
                  <c:v>-1143.3466331</c:v>
                </c:pt>
                <c:pt idx="119">
                  <c:v>-1159.7794808900001</c:v>
                </c:pt>
                <c:pt idx="120">
                  <c:v>-506.25971686999998</c:v>
                </c:pt>
                <c:pt idx="121">
                  <c:v>-485.14306305999997</c:v>
                </c:pt>
                <c:pt idx="122">
                  <c:v>-497.39332114000001</c:v>
                </c:pt>
                <c:pt idx="123">
                  <c:v>-1168.59197612</c:v>
                </c:pt>
                <c:pt idx="124">
                  <c:v>-481.15723262</c:v>
                </c:pt>
                <c:pt idx="125">
                  <c:v>-506.17578393999997</c:v>
                </c:pt>
                <c:pt idx="126">
                  <c:v>-498.20951653999998</c:v>
                </c:pt>
                <c:pt idx="127">
                  <c:v>-1168.6525496100001</c:v>
                </c:pt>
                <c:pt idx="128">
                  <c:v>-1197.2495531100001</c:v>
                </c:pt>
                <c:pt idx="129">
                  <c:v>-1158.71277035</c:v>
                </c:pt>
                <c:pt idx="130">
                  <c:v>-1117.15433491</c:v>
                </c:pt>
                <c:pt idx="131">
                  <c:v>-1145.6794376600001</c:v>
                </c:pt>
                <c:pt idx="132">
                  <c:v>-1187.77937976</c:v>
                </c:pt>
                <c:pt idx="133">
                  <c:v>-494.24345453000001</c:v>
                </c:pt>
                <c:pt idx="134">
                  <c:v>-1155.5385824699999</c:v>
                </c:pt>
                <c:pt idx="135">
                  <c:v>-1151.0184308600001</c:v>
                </c:pt>
                <c:pt idx="136">
                  <c:v>-1161.5615734800001</c:v>
                </c:pt>
                <c:pt idx="137">
                  <c:v>-1168.9840703699999</c:v>
                </c:pt>
                <c:pt idx="138">
                  <c:v>-482.80729392000001</c:v>
                </c:pt>
                <c:pt idx="139">
                  <c:v>-1167.0805101999999</c:v>
                </c:pt>
                <c:pt idx="140">
                  <c:v>-1178.8818945999999</c:v>
                </c:pt>
                <c:pt idx="141">
                  <c:v>-1161.8651007799999</c:v>
                </c:pt>
                <c:pt idx="142">
                  <c:v>-1165.3991229200001</c:v>
                </c:pt>
                <c:pt idx="143">
                  <c:v>-481.38892879999997</c:v>
                </c:pt>
                <c:pt idx="144">
                  <c:v>-1167.71086309</c:v>
                </c:pt>
                <c:pt idx="145">
                  <c:v>-965.38106690999996</c:v>
                </c:pt>
                <c:pt idx="146">
                  <c:v>-481.69075765000002</c:v>
                </c:pt>
                <c:pt idx="147">
                  <c:v>-484.72318753000002</c:v>
                </c:pt>
                <c:pt idx="148">
                  <c:v>-1177.85576889</c:v>
                </c:pt>
                <c:pt idx="149">
                  <c:v>-1182.0715355</c:v>
                </c:pt>
                <c:pt idx="150">
                  <c:v>-1178.4881571400001</c:v>
                </c:pt>
                <c:pt idx="151">
                  <c:v>-953.94841483000005</c:v>
                </c:pt>
                <c:pt idx="152">
                  <c:v>-556.92922341999997</c:v>
                </c:pt>
                <c:pt idx="153">
                  <c:v>-1155.9480631599999</c:v>
                </c:pt>
                <c:pt idx="154">
                  <c:v>-1169.7579462799999</c:v>
                </c:pt>
                <c:pt idx="155">
                  <c:v>-486.36367217999998</c:v>
                </c:pt>
                <c:pt idx="156">
                  <c:v>-1151.71502371</c:v>
                </c:pt>
                <c:pt idx="157">
                  <c:v>-1166.8972830800001</c:v>
                </c:pt>
                <c:pt idx="158">
                  <c:v>-1166.50440396</c:v>
                </c:pt>
                <c:pt idx="159">
                  <c:v>-481.91685034</c:v>
                </c:pt>
                <c:pt idx="160">
                  <c:v>-486.65855491999997</c:v>
                </c:pt>
                <c:pt idx="161">
                  <c:v>-1186.1951927299999</c:v>
                </c:pt>
                <c:pt idx="162">
                  <c:v>-492.44036868000001</c:v>
                </c:pt>
                <c:pt idx="163">
                  <c:v>-489.10118468000002</c:v>
                </c:pt>
                <c:pt idx="164">
                  <c:v>-972.53575362000004</c:v>
                </c:pt>
                <c:pt idx="165">
                  <c:v>-1141.6319808799999</c:v>
                </c:pt>
                <c:pt idx="166">
                  <c:v>-498.35685898999998</c:v>
                </c:pt>
                <c:pt idx="167">
                  <c:v>-483.75056674000001</c:v>
                </c:pt>
                <c:pt idx="168">
                  <c:v>-1163.42050696</c:v>
                </c:pt>
                <c:pt idx="169">
                  <c:v>-510.18046888999999</c:v>
                </c:pt>
                <c:pt idx="170">
                  <c:v>-499.72652975</c:v>
                </c:pt>
                <c:pt idx="171">
                  <c:v>-508.11928132000003</c:v>
                </c:pt>
                <c:pt idx="172">
                  <c:v>-488.58752439</c:v>
                </c:pt>
                <c:pt idx="173">
                  <c:v>-1161.95922507</c:v>
                </c:pt>
                <c:pt idx="174">
                  <c:v>-497.21732594000002</c:v>
                </c:pt>
                <c:pt idx="175">
                  <c:v>-1145.6881539999999</c:v>
                </c:pt>
                <c:pt idx="176">
                  <c:v>-484.75255453</c:v>
                </c:pt>
                <c:pt idx="177">
                  <c:v>-494.53688341999998</c:v>
                </c:pt>
                <c:pt idx="178">
                  <c:v>-1168.32471375</c:v>
                </c:pt>
                <c:pt idx="179">
                  <c:v>-480.11422668</c:v>
                </c:pt>
                <c:pt idx="180">
                  <c:v>-415.47217638000001</c:v>
                </c:pt>
                <c:pt idx="181">
                  <c:v>-1134.90796849</c:v>
                </c:pt>
                <c:pt idx="182">
                  <c:v>-483.65054623999998</c:v>
                </c:pt>
                <c:pt idx="183">
                  <c:v>-1149.1974304099999</c:v>
                </c:pt>
                <c:pt idx="184">
                  <c:v>-1181.4132069699999</c:v>
                </c:pt>
                <c:pt idx="185">
                  <c:v>-490.68772403000003</c:v>
                </c:pt>
                <c:pt idx="186">
                  <c:v>-474.22118332999997</c:v>
                </c:pt>
                <c:pt idx="187">
                  <c:v>-1168.4522421500001</c:v>
                </c:pt>
                <c:pt idx="188">
                  <c:v>-1169.3419399700001</c:v>
                </c:pt>
                <c:pt idx="189">
                  <c:v>-490.39897869999999</c:v>
                </c:pt>
                <c:pt idx="190">
                  <c:v>-1141.44847596</c:v>
                </c:pt>
                <c:pt idx="191">
                  <c:v>-489.72302859000001</c:v>
                </c:pt>
                <c:pt idx="192">
                  <c:v>-1152.4262302300001</c:v>
                </c:pt>
                <c:pt idx="193">
                  <c:v>-558.9122079</c:v>
                </c:pt>
                <c:pt idx="194">
                  <c:v>-1137.79120347</c:v>
                </c:pt>
                <c:pt idx="195">
                  <c:v>-1159.75493936</c:v>
                </c:pt>
                <c:pt idx="196">
                  <c:v>-1129.6247538699999</c:v>
                </c:pt>
                <c:pt idx="197">
                  <c:v>-1165.90993482</c:v>
                </c:pt>
                <c:pt idx="198">
                  <c:v>-1189.19090106</c:v>
                </c:pt>
                <c:pt idx="199">
                  <c:v>-1154.39725548</c:v>
                </c:pt>
                <c:pt idx="200">
                  <c:v>-482.40574741</c:v>
                </c:pt>
                <c:pt idx="201">
                  <c:v>-501.93336219999998</c:v>
                </c:pt>
                <c:pt idx="202">
                  <c:v>-960.54076492000002</c:v>
                </c:pt>
                <c:pt idx="203">
                  <c:v>-502.68521086999999</c:v>
                </c:pt>
                <c:pt idx="204">
                  <c:v>-501.68118765999998</c:v>
                </c:pt>
                <c:pt idx="205">
                  <c:v>-1168.9236097800001</c:v>
                </c:pt>
                <c:pt idx="206">
                  <c:v>-1146.4713161499999</c:v>
                </c:pt>
                <c:pt idx="207">
                  <c:v>-490.58043670000001</c:v>
                </c:pt>
                <c:pt idx="208">
                  <c:v>-449.26885813000001</c:v>
                </c:pt>
                <c:pt idx="209">
                  <c:v>-1201.5346452199999</c:v>
                </c:pt>
                <c:pt idx="210">
                  <c:v>-502.86077539000001</c:v>
                </c:pt>
                <c:pt idx="211">
                  <c:v>-1148.8981802799999</c:v>
                </c:pt>
                <c:pt idx="212">
                  <c:v>-1170.5411255399999</c:v>
                </c:pt>
                <c:pt idx="213">
                  <c:v>-1145.2953073199999</c:v>
                </c:pt>
                <c:pt idx="214">
                  <c:v>-504.73884142999998</c:v>
                </c:pt>
                <c:pt idx="215">
                  <c:v>-1194.3199191000001</c:v>
                </c:pt>
                <c:pt idx="216">
                  <c:v>-499.44672002999999</c:v>
                </c:pt>
                <c:pt idx="217">
                  <c:v>-1181.6582583500001</c:v>
                </c:pt>
                <c:pt idx="218">
                  <c:v>-443.85776241999997</c:v>
                </c:pt>
                <c:pt idx="219">
                  <c:v>-487.69813969</c:v>
                </c:pt>
                <c:pt idx="220">
                  <c:v>-1140.9860713099999</c:v>
                </c:pt>
                <c:pt idx="221">
                  <c:v>-1163.4095282200001</c:v>
                </c:pt>
                <c:pt idx="222">
                  <c:v>-478.18535234000001</c:v>
                </c:pt>
                <c:pt idx="223">
                  <c:v>-1159.06067865</c:v>
                </c:pt>
                <c:pt idx="224">
                  <c:v>-481.06622904</c:v>
                </c:pt>
                <c:pt idx="225">
                  <c:v>-1177.4361313500001</c:v>
                </c:pt>
                <c:pt idx="226">
                  <c:v>-1138.0383660099999</c:v>
                </c:pt>
                <c:pt idx="227">
                  <c:v>-1173.41928454</c:v>
                </c:pt>
                <c:pt idx="228">
                  <c:v>-557.13292406000005</c:v>
                </c:pt>
                <c:pt idx="229">
                  <c:v>-1168.49780502</c:v>
                </c:pt>
                <c:pt idx="230">
                  <c:v>-1132.85374467</c:v>
                </c:pt>
                <c:pt idx="231">
                  <c:v>-1150.9189501400001</c:v>
                </c:pt>
                <c:pt idx="232">
                  <c:v>-485.11451281000001</c:v>
                </c:pt>
                <c:pt idx="233">
                  <c:v>-1166.8448539799999</c:v>
                </c:pt>
                <c:pt idx="234">
                  <c:v>-453.50645028999998</c:v>
                </c:pt>
                <c:pt idx="235">
                  <c:v>-1174.69942629</c:v>
                </c:pt>
                <c:pt idx="236">
                  <c:v>-1147.7637023299999</c:v>
                </c:pt>
                <c:pt idx="237">
                  <c:v>-502.63816563</c:v>
                </c:pt>
                <c:pt idx="238">
                  <c:v>-1189.25536816</c:v>
                </c:pt>
                <c:pt idx="239">
                  <c:v>-1147.16805666</c:v>
                </c:pt>
                <c:pt idx="240">
                  <c:v>-1183.20831587</c:v>
                </c:pt>
                <c:pt idx="241">
                  <c:v>-492.06844461999998</c:v>
                </c:pt>
                <c:pt idx="242">
                  <c:v>-488.62708057999998</c:v>
                </c:pt>
                <c:pt idx="243">
                  <c:v>-959.86314416000005</c:v>
                </c:pt>
                <c:pt idx="244">
                  <c:v>-1171.54689358</c:v>
                </c:pt>
                <c:pt idx="245">
                  <c:v>-484.69921737999999</c:v>
                </c:pt>
                <c:pt idx="246">
                  <c:v>-485.53571744999999</c:v>
                </c:pt>
                <c:pt idx="247">
                  <c:v>-1126.5329967800001</c:v>
                </c:pt>
                <c:pt idx="248">
                  <c:v>-1139.5642809399999</c:v>
                </c:pt>
                <c:pt idx="249">
                  <c:v>-1168.8319440299999</c:v>
                </c:pt>
                <c:pt idx="250">
                  <c:v>-1197.55578466</c:v>
                </c:pt>
                <c:pt idx="251">
                  <c:v>-1197.8174275199999</c:v>
                </c:pt>
                <c:pt idx="252">
                  <c:v>-1144.5127756100001</c:v>
                </c:pt>
                <c:pt idx="253">
                  <c:v>-462.53266495000003</c:v>
                </c:pt>
                <c:pt idx="254">
                  <c:v>-474.13143964</c:v>
                </c:pt>
                <c:pt idx="255">
                  <c:v>-1167.53839025</c:v>
                </c:pt>
                <c:pt idx="256">
                  <c:v>-1160.3922485999999</c:v>
                </c:pt>
                <c:pt idx="257">
                  <c:v>-508.34796679999999</c:v>
                </c:pt>
                <c:pt idx="258">
                  <c:v>-1148.1295461699999</c:v>
                </c:pt>
                <c:pt idx="259">
                  <c:v>-491.40727846999999</c:v>
                </c:pt>
                <c:pt idx="260">
                  <c:v>-1135.43512818</c:v>
                </c:pt>
                <c:pt idx="261">
                  <c:v>-491.52854822</c:v>
                </c:pt>
                <c:pt idx="262">
                  <c:v>-1139.9938023100001</c:v>
                </c:pt>
                <c:pt idx="263">
                  <c:v>-1168.54467748</c:v>
                </c:pt>
                <c:pt idx="264">
                  <c:v>-477.64148219999998</c:v>
                </c:pt>
                <c:pt idx="265">
                  <c:v>-427.18458479999998</c:v>
                </c:pt>
                <c:pt idx="266">
                  <c:v>-1181.6565701</c:v>
                </c:pt>
                <c:pt idx="267">
                  <c:v>-1179.5557426800001</c:v>
                </c:pt>
                <c:pt idx="268">
                  <c:v>-481.19963410999998</c:v>
                </c:pt>
                <c:pt idx="269">
                  <c:v>-493.24069061</c:v>
                </c:pt>
                <c:pt idx="270">
                  <c:v>-1132.66427049</c:v>
                </c:pt>
                <c:pt idx="271">
                  <c:v>-511.04036831000002</c:v>
                </c:pt>
                <c:pt idx="272">
                  <c:v>-478.28836881000001</c:v>
                </c:pt>
                <c:pt idx="273">
                  <c:v>-480.88684251000001</c:v>
                </c:pt>
                <c:pt idx="274">
                  <c:v>-499.05363204000002</c:v>
                </c:pt>
                <c:pt idx="275">
                  <c:v>-1135.4720512700001</c:v>
                </c:pt>
                <c:pt idx="276">
                  <c:v>-489.25059556000002</c:v>
                </c:pt>
                <c:pt idx="277">
                  <c:v>-489.12785081999999</c:v>
                </c:pt>
                <c:pt idx="278">
                  <c:v>-1140.2911091999999</c:v>
                </c:pt>
                <c:pt idx="279">
                  <c:v>-1177.49206667</c:v>
                </c:pt>
                <c:pt idx="280">
                  <c:v>-487.76967787000001</c:v>
                </c:pt>
                <c:pt idx="281">
                  <c:v>-496.7696181</c:v>
                </c:pt>
                <c:pt idx="282">
                  <c:v>-1168.16989046</c:v>
                </c:pt>
                <c:pt idx="283">
                  <c:v>-1135.37422214</c:v>
                </c:pt>
                <c:pt idx="284">
                  <c:v>-485.51931695000002</c:v>
                </c:pt>
                <c:pt idx="285">
                  <c:v>-511.69833111000003</c:v>
                </c:pt>
                <c:pt idx="286">
                  <c:v>-474.34757909000001</c:v>
                </c:pt>
                <c:pt idx="287">
                  <c:v>-1164.4037217299999</c:v>
                </c:pt>
                <c:pt idx="288">
                  <c:v>-449.21078736999999</c:v>
                </c:pt>
                <c:pt idx="289">
                  <c:v>-1171.99850567</c:v>
                </c:pt>
                <c:pt idx="290">
                  <c:v>-504.29715011000002</c:v>
                </c:pt>
                <c:pt idx="291">
                  <c:v>-1158.6005591200001</c:v>
                </c:pt>
                <c:pt idx="292">
                  <c:v>-1142.7317698500001</c:v>
                </c:pt>
                <c:pt idx="293">
                  <c:v>-1160.9640814300001</c:v>
                </c:pt>
                <c:pt idx="294">
                  <c:v>-1133.3651425099999</c:v>
                </c:pt>
                <c:pt idx="295">
                  <c:v>-1136.3529181500001</c:v>
                </c:pt>
                <c:pt idx="296">
                  <c:v>-1180.4156175999999</c:v>
                </c:pt>
                <c:pt idx="297">
                  <c:v>-494.58123846000001</c:v>
                </c:pt>
                <c:pt idx="298">
                  <c:v>-1163.9611711800001</c:v>
                </c:pt>
                <c:pt idx="299">
                  <c:v>-419.25555460999999</c:v>
                </c:pt>
                <c:pt idx="300">
                  <c:v>-1125.4847544500001</c:v>
                </c:pt>
                <c:pt idx="301">
                  <c:v>-1167.03071181</c:v>
                </c:pt>
                <c:pt idx="302">
                  <c:v>-1171.5464876000001</c:v>
                </c:pt>
                <c:pt idx="303">
                  <c:v>-477.40981570999998</c:v>
                </c:pt>
                <c:pt idx="304">
                  <c:v>-1144.4611858200001</c:v>
                </c:pt>
                <c:pt idx="305">
                  <c:v>-1188.8696634999999</c:v>
                </c:pt>
                <c:pt idx="306">
                  <c:v>-1172.16542428</c:v>
                </c:pt>
                <c:pt idx="307">
                  <c:v>-1152.46576701</c:v>
                </c:pt>
                <c:pt idx="308">
                  <c:v>-1181.12530154</c:v>
                </c:pt>
                <c:pt idx="309">
                  <c:v>-962.71545487000003</c:v>
                </c:pt>
                <c:pt idx="310">
                  <c:v>-488.19706753999998</c:v>
                </c:pt>
                <c:pt idx="311">
                  <c:v>-964.52899550999996</c:v>
                </c:pt>
                <c:pt idx="312">
                  <c:v>-1125.8535935800001</c:v>
                </c:pt>
                <c:pt idx="313">
                  <c:v>-1169.8772926500001</c:v>
                </c:pt>
                <c:pt idx="314">
                  <c:v>-481.20893821999999</c:v>
                </c:pt>
                <c:pt idx="315">
                  <c:v>-1096.6507828399999</c:v>
                </c:pt>
                <c:pt idx="316">
                  <c:v>-1139.6077810500001</c:v>
                </c:pt>
                <c:pt idx="317">
                  <c:v>-1177.6515982000001</c:v>
                </c:pt>
                <c:pt idx="318">
                  <c:v>-1180.6839997899999</c:v>
                </c:pt>
                <c:pt idx="319">
                  <c:v>-1135.08559053</c:v>
                </c:pt>
                <c:pt idx="320">
                  <c:v>-499.94571502000002</c:v>
                </c:pt>
                <c:pt idx="321">
                  <c:v>-957.98453601999995</c:v>
                </c:pt>
                <c:pt idx="322">
                  <c:v>-481.60510728999998</c:v>
                </c:pt>
                <c:pt idx="323">
                  <c:v>-507.80721084999999</c:v>
                </c:pt>
                <c:pt idx="324">
                  <c:v>-506.62683499000002</c:v>
                </c:pt>
                <c:pt idx="325">
                  <c:v>-1133.7034690400001</c:v>
                </c:pt>
                <c:pt idx="326">
                  <c:v>-1146.6258921199999</c:v>
                </c:pt>
                <c:pt idx="327">
                  <c:v>-1143.59699475</c:v>
                </c:pt>
                <c:pt idx="328">
                  <c:v>-1159.5410038</c:v>
                </c:pt>
                <c:pt idx="329">
                  <c:v>-1153.4490155999999</c:v>
                </c:pt>
                <c:pt idx="330">
                  <c:v>-1144.56364405</c:v>
                </c:pt>
                <c:pt idx="331">
                  <c:v>-491.44685455000001</c:v>
                </c:pt>
                <c:pt idx="332">
                  <c:v>-485.52382599999999</c:v>
                </c:pt>
                <c:pt idx="333">
                  <c:v>-1154.33279012</c:v>
                </c:pt>
                <c:pt idx="334">
                  <c:v>-1154.61886471</c:v>
                </c:pt>
                <c:pt idx="335">
                  <c:v>-1168.59602559</c:v>
                </c:pt>
                <c:pt idx="336">
                  <c:v>-1162.03350976</c:v>
                </c:pt>
                <c:pt idx="337">
                  <c:v>-488.10694260999998</c:v>
                </c:pt>
                <c:pt idx="338">
                  <c:v>-495.0471245</c:v>
                </c:pt>
                <c:pt idx="339">
                  <c:v>-501.12692903999999</c:v>
                </c:pt>
                <c:pt idx="340">
                  <c:v>-507.87099406999999</c:v>
                </c:pt>
                <c:pt idx="341">
                  <c:v>-489.98189272000002</c:v>
                </c:pt>
                <c:pt idx="342">
                  <c:v>-485.16654478999999</c:v>
                </c:pt>
                <c:pt idx="343">
                  <c:v>-1151.6062343599999</c:v>
                </c:pt>
                <c:pt idx="344">
                  <c:v>-492.88309122999999</c:v>
                </c:pt>
                <c:pt idx="345">
                  <c:v>-508.15750917000003</c:v>
                </c:pt>
                <c:pt idx="346">
                  <c:v>-1189.43690253</c:v>
                </c:pt>
                <c:pt idx="347">
                  <c:v>-1161.1777349199999</c:v>
                </c:pt>
                <c:pt idx="348">
                  <c:v>-484.49013533999999</c:v>
                </c:pt>
                <c:pt idx="349">
                  <c:v>-1126.07072429</c:v>
                </c:pt>
                <c:pt idx="350">
                  <c:v>-420.66040272999999</c:v>
                </c:pt>
                <c:pt idx="351">
                  <c:v>-1149.77909959</c:v>
                </c:pt>
                <c:pt idx="352">
                  <c:v>-1131.4853376599999</c:v>
                </c:pt>
                <c:pt idx="353">
                  <c:v>-284.88206772000001</c:v>
                </c:pt>
                <c:pt idx="354">
                  <c:v>-1173.6501163200001</c:v>
                </c:pt>
                <c:pt idx="355">
                  <c:v>-508.42003069999998</c:v>
                </c:pt>
                <c:pt idx="356">
                  <c:v>-1144.59881883</c:v>
                </c:pt>
                <c:pt idx="357">
                  <c:v>-1158.3810885099999</c:v>
                </c:pt>
                <c:pt idx="358">
                  <c:v>-1046.8220970699999</c:v>
                </c:pt>
                <c:pt idx="359">
                  <c:v>-491.18796708999997</c:v>
                </c:pt>
                <c:pt idx="360">
                  <c:v>-1136.1788517099999</c:v>
                </c:pt>
                <c:pt idx="361">
                  <c:v>-489.77833526000001</c:v>
                </c:pt>
                <c:pt idx="362">
                  <c:v>-483.15143296000002</c:v>
                </c:pt>
                <c:pt idx="363">
                  <c:v>-476.12723129</c:v>
                </c:pt>
                <c:pt idx="364">
                  <c:v>-490.15266744000002</c:v>
                </c:pt>
                <c:pt idx="365">
                  <c:v>-1137.0606707100001</c:v>
                </c:pt>
                <c:pt idx="366">
                  <c:v>-478.14027707999998</c:v>
                </c:pt>
                <c:pt idx="367">
                  <c:v>-1148.0890245799999</c:v>
                </c:pt>
                <c:pt idx="368">
                  <c:v>-1159.68244927</c:v>
                </c:pt>
                <c:pt idx="369">
                  <c:v>-1158.17533518</c:v>
                </c:pt>
                <c:pt idx="370">
                  <c:v>-477.71984694000002</c:v>
                </c:pt>
                <c:pt idx="371">
                  <c:v>-1148.4302677999999</c:v>
                </c:pt>
                <c:pt idx="372">
                  <c:v>-1154.87296004</c:v>
                </c:pt>
                <c:pt idx="373">
                  <c:v>-1130.2664946499999</c:v>
                </c:pt>
                <c:pt idx="374">
                  <c:v>-1143.6513925899999</c:v>
                </c:pt>
                <c:pt idx="375">
                  <c:v>-479.64279347000002</c:v>
                </c:pt>
                <c:pt idx="376">
                  <c:v>-1121.3278138600001</c:v>
                </c:pt>
                <c:pt idx="377">
                  <c:v>-1168.1507746699999</c:v>
                </c:pt>
                <c:pt idx="378">
                  <c:v>-902.10593770000003</c:v>
                </c:pt>
                <c:pt idx="379">
                  <c:v>-472.28002758000002</c:v>
                </c:pt>
                <c:pt idx="380">
                  <c:v>-484.35048897000001</c:v>
                </c:pt>
                <c:pt idx="381">
                  <c:v>-478.58979314999999</c:v>
                </c:pt>
                <c:pt idx="382">
                  <c:v>-1160.04581992</c:v>
                </c:pt>
                <c:pt idx="383">
                  <c:v>-1170.96476517</c:v>
                </c:pt>
                <c:pt idx="384">
                  <c:v>-483.42500870999999</c:v>
                </c:pt>
                <c:pt idx="385">
                  <c:v>-495.35775944</c:v>
                </c:pt>
                <c:pt idx="386">
                  <c:v>-491.36925413</c:v>
                </c:pt>
                <c:pt idx="387">
                  <c:v>-1136.4734613099999</c:v>
                </c:pt>
                <c:pt idx="388">
                  <c:v>-1171.50239427</c:v>
                </c:pt>
                <c:pt idx="389">
                  <c:v>-1158.6069394799999</c:v>
                </c:pt>
                <c:pt idx="390">
                  <c:v>-452.09631625999998</c:v>
                </c:pt>
                <c:pt idx="391">
                  <c:v>-1056.3997629</c:v>
                </c:pt>
                <c:pt idx="392">
                  <c:v>-954.64514731999998</c:v>
                </c:pt>
                <c:pt idx="393">
                  <c:v>-484.97015947</c:v>
                </c:pt>
                <c:pt idx="394">
                  <c:v>-512.43060933000004</c:v>
                </c:pt>
                <c:pt idx="395">
                  <c:v>-495.94474382999999</c:v>
                </c:pt>
                <c:pt idx="396">
                  <c:v>-1144.44768176</c:v>
                </c:pt>
                <c:pt idx="397">
                  <c:v>-1198.43817008</c:v>
                </c:pt>
                <c:pt idx="398">
                  <c:v>-417.54597811000002</c:v>
                </c:pt>
                <c:pt idx="399">
                  <c:v>-1161.8410293300001</c:v>
                </c:pt>
                <c:pt idx="400">
                  <c:v>-1167.79665602</c:v>
                </c:pt>
                <c:pt idx="401">
                  <c:v>-1152.2306053100001</c:v>
                </c:pt>
                <c:pt idx="402">
                  <c:v>-567.31652271999997</c:v>
                </c:pt>
                <c:pt idx="403">
                  <c:v>-498.83021574999998</c:v>
                </c:pt>
                <c:pt idx="404">
                  <c:v>-498.64132647000002</c:v>
                </c:pt>
                <c:pt idx="405">
                  <c:v>-1141.5745891500001</c:v>
                </c:pt>
                <c:pt idx="406">
                  <c:v>-1167.3184350199999</c:v>
                </c:pt>
                <c:pt idx="407">
                  <c:v>-450.78081660999999</c:v>
                </c:pt>
                <c:pt idx="408">
                  <c:v>-510.60520726999999</c:v>
                </c:pt>
                <c:pt idx="409">
                  <c:v>-1169.08224017</c:v>
                </c:pt>
                <c:pt idx="410">
                  <c:v>-473.73591818</c:v>
                </c:pt>
                <c:pt idx="411">
                  <c:v>-490.98859396</c:v>
                </c:pt>
                <c:pt idx="412">
                  <c:v>-1153.0033785799999</c:v>
                </c:pt>
                <c:pt idx="413">
                  <c:v>-1167.0906802899999</c:v>
                </c:pt>
                <c:pt idx="414">
                  <c:v>-1168.1494819500001</c:v>
                </c:pt>
                <c:pt idx="415">
                  <c:v>-973.22947852000004</c:v>
                </c:pt>
                <c:pt idx="416">
                  <c:v>-1189.0659453000001</c:v>
                </c:pt>
                <c:pt idx="417">
                  <c:v>-510.65775664</c:v>
                </c:pt>
                <c:pt idx="418">
                  <c:v>-1165.2558609499999</c:v>
                </c:pt>
                <c:pt idx="419">
                  <c:v>-1164.80132192</c:v>
                </c:pt>
                <c:pt idx="420">
                  <c:v>-1157.6416954199999</c:v>
                </c:pt>
                <c:pt idx="421">
                  <c:v>-1165.7764898299999</c:v>
                </c:pt>
                <c:pt idx="422">
                  <c:v>-1161.2485652099999</c:v>
                </c:pt>
                <c:pt idx="423">
                  <c:v>-1159.6707626800001</c:v>
                </c:pt>
                <c:pt idx="424">
                  <c:v>-497.72332597000002</c:v>
                </c:pt>
                <c:pt idx="425">
                  <c:v>-501.54392274999998</c:v>
                </c:pt>
                <c:pt idx="426">
                  <c:v>-1169.0669490400001</c:v>
                </c:pt>
                <c:pt idx="427">
                  <c:v>-1140.43285298</c:v>
                </c:pt>
                <c:pt idx="428">
                  <c:v>-470.68080853999999</c:v>
                </c:pt>
                <c:pt idx="429">
                  <c:v>-1159.4331347100001</c:v>
                </c:pt>
                <c:pt idx="430">
                  <c:v>-484.79036909000001</c:v>
                </c:pt>
                <c:pt idx="431">
                  <c:v>-1170.71567699</c:v>
                </c:pt>
                <c:pt idx="432">
                  <c:v>-477.09655248000001</c:v>
                </c:pt>
                <c:pt idx="433">
                  <c:v>-961.97520425000005</c:v>
                </c:pt>
                <c:pt idx="434">
                  <c:v>-1133.9707597500001</c:v>
                </c:pt>
                <c:pt idx="435">
                  <c:v>-492.35390495000001</c:v>
                </c:pt>
                <c:pt idx="436">
                  <c:v>-1163.1350344499999</c:v>
                </c:pt>
                <c:pt idx="437">
                  <c:v>-495.59264510000003</c:v>
                </c:pt>
                <c:pt idx="438">
                  <c:v>-474.86348645999999</c:v>
                </c:pt>
                <c:pt idx="439">
                  <c:v>-1140.7346660999999</c:v>
                </c:pt>
                <c:pt idx="440">
                  <c:v>-959.56564203000005</c:v>
                </c:pt>
                <c:pt idx="441">
                  <c:v>-1187.98016222</c:v>
                </c:pt>
                <c:pt idx="442">
                  <c:v>-1141.63298955</c:v>
                </c:pt>
                <c:pt idx="443">
                  <c:v>-505.2671962</c:v>
                </c:pt>
                <c:pt idx="444">
                  <c:v>-1136.27195983</c:v>
                </c:pt>
                <c:pt idx="445">
                  <c:v>-483.88256984999998</c:v>
                </c:pt>
                <c:pt idx="446">
                  <c:v>-1146.0583860199999</c:v>
                </c:pt>
                <c:pt idx="447">
                  <c:v>-502.44334276000001</c:v>
                </c:pt>
                <c:pt idx="448">
                  <c:v>-1160.8505640000001</c:v>
                </c:pt>
                <c:pt idx="449">
                  <c:v>-1168.83823373</c:v>
                </c:pt>
                <c:pt idx="450">
                  <c:v>-1139.1564283800001</c:v>
                </c:pt>
                <c:pt idx="451">
                  <c:v>-474.22936496</c:v>
                </c:pt>
                <c:pt idx="452">
                  <c:v>-979.87034247999998</c:v>
                </c:pt>
                <c:pt idx="453">
                  <c:v>-487.74126834999998</c:v>
                </c:pt>
                <c:pt idx="454">
                  <c:v>-1140.07074657</c:v>
                </c:pt>
                <c:pt idx="455">
                  <c:v>-999.56256951</c:v>
                </c:pt>
                <c:pt idx="456">
                  <c:v>-959.45582772</c:v>
                </c:pt>
                <c:pt idx="457">
                  <c:v>-473.34726099</c:v>
                </c:pt>
                <c:pt idx="458">
                  <c:v>-486.98194517000002</c:v>
                </c:pt>
                <c:pt idx="459">
                  <c:v>-475.22887161</c:v>
                </c:pt>
                <c:pt idx="460">
                  <c:v>-1116.39422934</c:v>
                </c:pt>
                <c:pt idx="461">
                  <c:v>-1168.6303363100001</c:v>
                </c:pt>
                <c:pt idx="462">
                  <c:v>-1129.9600189499999</c:v>
                </c:pt>
                <c:pt idx="463">
                  <c:v>-485.38821905999998</c:v>
                </c:pt>
                <c:pt idx="464">
                  <c:v>-510.82199816000002</c:v>
                </c:pt>
                <c:pt idx="465">
                  <c:v>-1193.41693601</c:v>
                </c:pt>
                <c:pt idx="466">
                  <c:v>-1140.6345368899999</c:v>
                </c:pt>
                <c:pt idx="467">
                  <c:v>-498.70255880000002</c:v>
                </c:pt>
                <c:pt idx="468">
                  <c:v>-1181.18733376</c:v>
                </c:pt>
                <c:pt idx="469">
                  <c:v>-1163.2719377999999</c:v>
                </c:pt>
                <c:pt idx="470">
                  <c:v>-1134.9993901099999</c:v>
                </c:pt>
                <c:pt idx="471">
                  <c:v>-1139.9740471</c:v>
                </c:pt>
                <c:pt idx="472">
                  <c:v>-1183.2672677999999</c:v>
                </c:pt>
                <c:pt idx="473">
                  <c:v>-1169.1546009900001</c:v>
                </c:pt>
                <c:pt idx="474">
                  <c:v>-1174.4266649000001</c:v>
                </c:pt>
                <c:pt idx="475">
                  <c:v>-485.81755214999998</c:v>
                </c:pt>
                <c:pt idx="476">
                  <c:v>-484.57002547000002</c:v>
                </c:pt>
                <c:pt idx="477">
                  <c:v>-1164.3717454299999</c:v>
                </c:pt>
                <c:pt idx="478">
                  <c:v>-1184.6407427500001</c:v>
                </c:pt>
                <c:pt idx="479">
                  <c:v>-488.53937904999998</c:v>
                </c:pt>
                <c:pt idx="480">
                  <c:v>-486.47838259999997</c:v>
                </c:pt>
                <c:pt idx="481">
                  <c:v>-492.43474738999998</c:v>
                </c:pt>
                <c:pt idx="482">
                  <c:v>-497.97667167999998</c:v>
                </c:pt>
                <c:pt idx="483">
                  <c:v>-1053.8854616199999</c:v>
                </c:pt>
                <c:pt idx="484">
                  <c:v>-1171.8137381500001</c:v>
                </c:pt>
                <c:pt idx="485">
                  <c:v>-508.42183963000002</c:v>
                </c:pt>
                <c:pt idx="486">
                  <c:v>-1185.32738098</c:v>
                </c:pt>
                <c:pt idx="487">
                  <c:v>-1165.0367349600001</c:v>
                </c:pt>
                <c:pt idx="488">
                  <c:v>-487.32828705999998</c:v>
                </c:pt>
                <c:pt idx="489">
                  <c:v>-1155.9689966399999</c:v>
                </c:pt>
                <c:pt idx="490">
                  <c:v>-473.96714125</c:v>
                </c:pt>
                <c:pt idx="491">
                  <c:v>-1130.81227195</c:v>
                </c:pt>
                <c:pt idx="492">
                  <c:v>-1139.85511787</c:v>
                </c:pt>
                <c:pt idx="493">
                  <c:v>-1150.4148070599999</c:v>
                </c:pt>
                <c:pt idx="494">
                  <c:v>-495.65127661999998</c:v>
                </c:pt>
                <c:pt idx="495">
                  <c:v>-492.06576755999998</c:v>
                </c:pt>
                <c:pt idx="496">
                  <c:v>-1177.34323165</c:v>
                </c:pt>
                <c:pt idx="497">
                  <c:v>-1158.99152129</c:v>
                </c:pt>
                <c:pt idx="498">
                  <c:v>-446.45323476999999</c:v>
                </c:pt>
                <c:pt idx="499">
                  <c:v>-449.75273866999999</c:v>
                </c:pt>
                <c:pt idx="500">
                  <c:v>-1172.8525399</c:v>
                </c:pt>
                <c:pt idx="501">
                  <c:v>-1167.4379257600001</c:v>
                </c:pt>
                <c:pt idx="502">
                  <c:v>-483.15842365999998</c:v>
                </c:pt>
                <c:pt idx="503">
                  <c:v>-1167.43008889</c:v>
                </c:pt>
                <c:pt idx="504">
                  <c:v>-417.37259598000003</c:v>
                </c:pt>
                <c:pt idx="505">
                  <c:v>-987.42481110000006</c:v>
                </c:pt>
                <c:pt idx="506">
                  <c:v>-964.32420607999995</c:v>
                </c:pt>
                <c:pt idx="507">
                  <c:v>-1188.4886346400001</c:v>
                </c:pt>
                <c:pt idx="508">
                  <c:v>-1192.7326169200001</c:v>
                </c:pt>
                <c:pt idx="509">
                  <c:v>-1138.4313216099999</c:v>
                </c:pt>
                <c:pt idx="510">
                  <c:v>-1188.41372086</c:v>
                </c:pt>
                <c:pt idx="511">
                  <c:v>-482.77430384000002</c:v>
                </c:pt>
                <c:pt idx="512">
                  <c:v>-1166.3138839000001</c:v>
                </c:pt>
                <c:pt idx="513">
                  <c:v>-959.52556989000004</c:v>
                </c:pt>
                <c:pt idx="514">
                  <c:v>-1130.13698722</c:v>
                </c:pt>
                <c:pt idx="515">
                  <c:v>-478.74544643000002</c:v>
                </c:pt>
                <c:pt idx="516">
                  <c:v>-1187.67359106</c:v>
                </c:pt>
                <c:pt idx="517">
                  <c:v>-1138.6963183600001</c:v>
                </c:pt>
                <c:pt idx="518">
                  <c:v>-1162.16237922</c:v>
                </c:pt>
                <c:pt idx="519">
                  <c:v>-1167.6111477899999</c:v>
                </c:pt>
                <c:pt idx="520">
                  <c:v>-1169.4755961400001</c:v>
                </c:pt>
                <c:pt idx="521">
                  <c:v>-1159.8298612799999</c:v>
                </c:pt>
                <c:pt idx="522">
                  <c:v>-1125.2205081499999</c:v>
                </c:pt>
                <c:pt idx="523">
                  <c:v>-1149.9222520200001</c:v>
                </c:pt>
                <c:pt idx="524">
                  <c:v>-1158.7551528500001</c:v>
                </c:pt>
                <c:pt idx="525">
                  <c:v>-1173.0141418200001</c:v>
                </c:pt>
                <c:pt idx="526">
                  <c:v>-1133.1337431500001</c:v>
                </c:pt>
                <c:pt idx="527">
                  <c:v>-1197.1177319200001</c:v>
                </c:pt>
                <c:pt idx="528">
                  <c:v>-1161.81472115</c:v>
                </c:pt>
                <c:pt idx="529">
                  <c:v>-1126.7012118099999</c:v>
                </c:pt>
                <c:pt idx="530">
                  <c:v>-1164.1657795399999</c:v>
                </c:pt>
                <c:pt idx="531">
                  <c:v>-1156.0164887400001</c:v>
                </c:pt>
                <c:pt idx="532">
                  <c:v>-1124.9233840899999</c:v>
                </c:pt>
                <c:pt idx="533">
                  <c:v>-1146.2263167900001</c:v>
                </c:pt>
                <c:pt idx="534">
                  <c:v>-505.35081953999997</c:v>
                </c:pt>
                <c:pt idx="535">
                  <c:v>-1173.56535856</c:v>
                </c:pt>
                <c:pt idx="536">
                  <c:v>-496.72541831000001</c:v>
                </c:pt>
                <c:pt idx="537">
                  <c:v>-498.97046670999998</c:v>
                </c:pt>
                <c:pt idx="538">
                  <c:v>-1153.8844347899999</c:v>
                </c:pt>
                <c:pt idx="539">
                  <c:v>-449.36108698999999</c:v>
                </c:pt>
                <c:pt idx="540">
                  <c:v>-499.21788963</c:v>
                </c:pt>
                <c:pt idx="541">
                  <c:v>-1173.91198751</c:v>
                </c:pt>
                <c:pt idx="542">
                  <c:v>-485.3084346</c:v>
                </c:pt>
                <c:pt idx="543">
                  <c:v>-1181.6590713200001</c:v>
                </c:pt>
                <c:pt idx="544">
                  <c:v>-502.66612442000002</c:v>
                </c:pt>
                <c:pt idx="545">
                  <c:v>-1168.0428244</c:v>
                </c:pt>
                <c:pt idx="546">
                  <c:v>-501.2092414</c:v>
                </c:pt>
                <c:pt idx="547">
                  <c:v>-1117.5980636300001</c:v>
                </c:pt>
                <c:pt idx="548">
                  <c:v>-512.02248910000003</c:v>
                </c:pt>
                <c:pt idx="549">
                  <c:v>-505.47359317000002</c:v>
                </c:pt>
                <c:pt idx="550">
                  <c:v>-1166.50440396</c:v>
                </c:pt>
                <c:pt idx="551">
                  <c:v>-1141.90077817</c:v>
                </c:pt>
                <c:pt idx="552">
                  <c:v>-1135.53934039</c:v>
                </c:pt>
                <c:pt idx="553">
                  <c:v>-510.48745547999999</c:v>
                </c:pt>
                <c:pt idx="554">
                  <c:v>-1141.2581314900001</c:v>
                </c:pt>
                <c:pt idx="555">
                  <c:v>-499.44523358999999</c:v>
                </c:pt>
                <c:pt idx="556">
                  <c:v>-1111.7606332099999</c:v>
                </c:pt>
                <c:pt idx="557">
                  <c:v>-501.07464207999999</c:v>
                </c:pt>
                <c:pt idx="558">
                  <c:v>-1189.41261319</c:v>
                </c:pt>
                <c:pt idx="559">
                  <c:v>-971.0967789</c:v>
                </c:pt>
                <c:pt idx="560">
                  <c:v>-1189.2738222099999</c:v>
                </c:pt>
                <c:pt idx="561">
                  <c:v>-482.95222472</c:v>
                </c:pt>
                <c:pt idx="562">
                  <c:v>-490.02453615000002</c:v>
                </c:pt>
                <c:pt idx="563">
                  <c:v>-506.23772423000003</c:v>
                </c:pt>
                <c:pt idx="564">
                  <c:v>-1124.64664515</c:v>
                </c:pt>
                <c:pt idx="565">
                  <c:v>-1184.8147340200001</c:v>
                </c:pt>
                <c:pt idx="566">
                  <c:v>-1150.7779200499999</c:v>
                </c:pt>
                <c:pt idx="567">
                  <c:v>-482.89393916</c:v>
                </c:pt>
                <c:pt idx="568">
                  <c:v>-1150.14944356</c:v>
                </c:pt>
                <c:pt idx="569">
                  <c:v>-496.21604129999997</c:v>
                </c:pt>
                <c:pt idx="570">
                  <c:v>-511.59780516000001</c:v>
                </c:pt>
                <c:pt idx="571">
                  <c:v>-476.72520737999997</c:v>
                </c:pt>
                <c:pt idx="572">
                  <c:v>-494.21287783999998</c:v>
                </c:pt>
                <c:pt idx="573">
                  <c:v>-1159.9865347499999</c:v>
                </c:pt>
                <c:pt idx="574">
                  <c:v>-495.77209969</c:v>
                </c:pt>
                <c:pt idx="575">
                  <c:v>-1125.34934774</c:v>
                </c:pt>
                <c:pt idx="576">
                  <c:v>-1167.67032576</c:v>
                </c:pt>
                <c:pt idx="577">
                  <c:v>-984.88179314000001</c:v>
                </c:pt>
                <c:pt idx="578">
                  <c:v>-485.07480895999998</c:v>
                </c:pt>
                <c:pt idx="579">
                  <c:v>-956.12932493000005</c:v>
                </c:pt>
                <c:pt idx="580">
                  <c:v>-1163.7091301800001</c:v>
                </c:pt>
                <c:pt idx="581">
                  <c:v>-964.90819481999995</c:v>
                </c:pt>
                <c:pt idx="582">
                  <c:v>-1186.4428474700001</c:v>
                </c:pt>
                <c:pt idx="583">
                  <c:v>-1145.9253172799999</c:v>
                </c:pt>
                <c:pt idx="584">
                  <c:v>-1167.98733705</c:v>
                </c:pt>
                <c:pt idx="585">
                  <c:v>-1161.77292134</c:v>
                </c:pt>
                <c:pt idx="586">
                  <c:v>-678.88675363000004</c:v>
                </c:pt>
                <c:pt idx="587">
                  <c:v>-1122.1057688200001</c:v>
                </c:pt>
                <c:pt idx="588">
                  <c:v>-500.56205588</c:v>
                </c:pt>
                <c:pt idx="589">
                  <c:v>-477.90687792</c:v>
                </c:pt>
                <c:pt idx="590">
                  <c:v>-1123.3596827199999</c:v>
                </c:pt>
                <c:pt idx="591">
                  <c:v>-962.61505656999998</c:v>
                </c:pt>
                <c:pt idx="592">
                  <c:v>-1167.2544697000001</c:v>
                </c:pt>
                <c:pt idx="593">
                  <c:v>-1166.54657972</c:v>
                </c:pt>
                <c:pt idx="594">
                  <c:v>-282.10882113000002</c:v>
                </c:pt>
                <c:pt idx="595">
                  <c:v>-490.78495779999997</c:v>
                </c:pt>
                <c:pt idx="596">
                  <c:v>-1147.1090514800001</c:v>
                </c:pt>
                <c:pt idx="597">
                  <c:v>-1176.11037569</c:v>
                </c:pt>
                <c:pt idx="598">
                  <c:v>-1158.2148023899999</c:v>
                </c:pt>
                <c:pt idx="599">
                  <c:v>-1173.0038452199999</c:v>
                </c:pt>
                <c:pt idx="600">
                  <c:v>-507.05288972</c:v>
                </c:pt>
                <c:pt idx="601">
                  <c:v>-1140.7367392199999</c:v>
                </c:pt>
                <c:pt idx="602">
                  <c:v>-495.09609870000003</c:v>
                </c:pt>
                <c:pt idx="603">
                  <c:v>-496.13708918999998</c:v>
                </c:pt>
                <c:pt idx="604">
                  <c:v>-1155.1696526999999</c:v>
                </c:pt>
                <c:pt idx="605">
                  <c:v>585.40666899999997</c:v>
                </c:pt>
                <c:pt idx="606">
                  <c:v>-1162.81325984</c:v>
                </c:pt>
                <c:pt idx="607">
                  <c:v>-966.66249135999999</c:v>
                </c:pt>
                <c:pt idx="608">
                  <c:v>-1152.09338088</c:v>
                </c:pt>
                <c:pt idx="609">
                  <c:v>-472.48259327</c:v>
                </c:pt>
                <c:pt idx="610">
                  <c:v>-1169.0394423299999</c:v>
                </c:pt>
                <c:pt idx="611">
                  <c:v>-1149.15523966</c:v>
                </c:pt>
                <c:pt idx="612">
                  <c:v>-1141.8301216</c:v>
                </c:pt>
                <c:pt idx="613">
                  <c:v>-1160.0145499499999</c:v>
                </c:pt>
                <c:pt idx="614">
                  <c:v>-1152.3893450999999</c:v>
                </c:pt>
                <c:pt idx="615">
                  <c:v>-1185.6329403499999</c:v>
                </c:pt>
                <c:pt idx="616">
                  <c:v>-495.61937081000002</c:v>
                </c:pt>
                <c:pt idx="617">
                  <c:v>-1179.59775952</c:v>
                </c:pt>
                <c:pt idx="618">
                  <c:v>-489.66528119999998</c:v>
                </c:pt>
                <c:pt idx="619">
                  <c:v>-492.68904121999998</c:v>
                </c:pt>
                <c:pt idx="620">
                  <c:v>-1065.0802168600001</c:v>
                </c:pt>
                <c:pt idx="621">
                  <c:v>-1065.9160763499999</c:v>
                </c:pt>
                <c:pt idx="622">
                  <c:v>-1180.4222815200001</c:v>
                </c:pt>
                <c:pt idx="623">
                  <c:v>-1141.17553406</c:v>
                </c:pt>
                <c:pt idx="624">
                  <c:v>-484.12392590000002</c:v>
                </c:pt>
                <c:pt idx="625">
                  <c:v>-481.85115024999999</c:v>
                </c:pt>
                <c:pt idx="626">
                  <c:v>-513.41741772</c:v>
                </c:pt>
                <c:pt idx="627">
                  <c:v>-1124.1464566300001</c:v>
                </c:pt>
                <c:pt idx="628">
                  <c:v>-1168.49893036</c:v>
                </c:pt>
                <c:pt idx="629">
                  <c:v>-1166.37725471</c:v>
                </c:pt>
                <c:pt idx="630">
                  <c:v>-1154.6910117299999</c:v>
                </c:pt>
                <c:pt idx="631">
                  <c:v>-512.38459951000004</c:v>
                </c:pt>
                <c:pt idx="632">
                  <c:v>-1137.5174486599999</c:v>
                </c:pt>
                <c:pt idx="633">
                  <c:v>-1166.2967313700001</c:v>
                </c:pt>
                <c:pt idx="634">
                  <c:v>-513.10776394000004</c:v>
                </c:pt>
                <c:pt idx="635">
                  <c:v>-478.60969667000001</c:v>
                </c:pt>
                <c:pt idx="636">
                  <c:v>-512.90284947999999</c:v>
                </c:pt>
                <c:pt idx="637">
                  <c:v>-1167.4563279900001</c:v>
                </c:pt>
                <c:pt idx="638">
                  <c:v>-1165.3363448299999</c:v>
                </c:pt>
                <c:pt idx="639">
                  <c:v>-1122.2625409100001</c:v>
                </c:pt>
                <c:pt idx="640">
                  <c:v>-509.30717702999999</c:v>
                </c:pt>
                <c:pt idx="641">
                  <c:v>-481.99175592</c:v>
                </c:pt>
                <c:pt idx="642">
                  <c:v>-478.16825440000002</c:v>
                </c:pt>
                <c:pt idx="643">
                  <c:v>-512.40153695000004</c:v>
                </c:pt>
                <c:pt idx="644">
                  <c:v>-1141.4870052599999</c:v>
                </c:pt>
                <c:pt idx="645">
                  <c:v>-452.82576546000001</c:v>
                </c:pt>
                <c:pt idx="646">
                  <c:v>-498.98208553000001</c:v>
                </c:pt>
                <c:pt idx="647">
                  <c:v>-1185.90905047</c:v>
                </c:pt>
                <c:pt idx="648">
                  <c:v>-1160.0921124500001</c:v>
                </c:pt>
                <c:pt idx="649">
                  <c:v>-1152.99949468</c:v>
                </c:pt>
                <c:pt idx="650">
                  <c:v>-506.6195644</c:v>
                </c:pt>
                <c:pt idx="651">
                  <c:v>-1156.5681585100001</c:v>
                </c:pt>
                <c:pt idx="652">
                  <c:v>-1182.9293334900001</c:v>
                </c:pt>
                <c:pt idx="653">
                  <c:v>-485.22057379</c:v>
                </c:pt>
                <c:pt idx="654">
                  <c:v>-490.33689866999998</c:v>
                </c:pt>
                <c:pt idx="655">
                  <c:v>-1166.85683653</c:v>
                </c:pt>
                <c:pt idx="656">
                  <c:v>-490.10797869999999</c:v>
                </c:pt>
                <c:pt idx="657">
                  <c:v>-1167.7586478000001</c:v>
                </c:pt>
                <c:pt idx="658">
                  <c:v>-508.48020754999999</c:v>
                </c:pt>
                <c:pt idx="659">
                  <c:v>-492.36873889999998</c:v>
                </c:pt>
                <c:pt idx="660">
                  <c:v>-489.67888281</c:v>
                </c:pt>
                <c:pt idx="661">
                  <c:v>-1173.4529418100001</c:v>
                </c:pt>
                <c:pt idx="662">
                  <c:v>-486.99935496000001</c:v>
                </c:pt>
                <c:pt idx="663">
                  <c:v>-1189.0180522000001</c:v>
                </c:pt>
                <c:pt idx="664">
                  <c:v>-1164.90041509</c:v>
                </c:pt>
                <c:pt idx="665">
                  <c:v>-1167.9980124399999</c:v>
                </c:pt>
                <c:pt idx="666">
                  <c:v>-1167.88297855</c:v>
                </c:pt>
                <c:pt idx="667">
                  <c:v>-1158.02694645</c:v>
                </c:pt>
                <c:pt idx="668">
                  <c:v>-1165.31568573</c:v>
                </c:pt>
                <c:pt idx="669">
                  <c:v>-1167.4087735600001</c:v>
                </c:pt>
                <c:pt idx="670">
                  <c:v>-502.49942484000002</c:v>
                </c:pt>
                <c:pt idx="671">
                  <c:v>-1182.34473768</c:v>
                </c:pt>
                <c:pt idx="672">
                  <c:v>-1073.19794153</c:v>
                </c:pt>
                <c:pt idx="673">
                  <c:v>-483.49783165000002</c:v>
                </c:pt>
                <c:pt idx="674">
                  <c:v>-1168.8491329999999</c:v>
                </c:pt>
                <c:pt idx="675">
                  <c:v>-497.84812689</c:v>
                </c:pt>
                <c:pt idx="676">
                  <c:v>-1174.74429661</c:v>
                </c:pt>
                <c:pt idx="677">
                  <c:v>-1170.8091989100001</c:v>
                </c:pt>
                <c:pt idx="678">
                  <c:v>-495.63125380000002</c:v>
                </c:pt>
                <c:pt idx="679">
                  <c:v>-1170.2231390300001</c:v>
                </c:pt>
                <c:pt idx="680">
                  <c:v>-1158.54918359</c:v>
                </c:pt>
                <c:pt idx="681">
                  <c:v>-484.16981039000001</c:v>
                </c:pt>
                <c:pt idx="682">
                  <c:v>-1158.2886536799999</c:v>
                </c:pt>
                <c:pt idx="683">
                  <c:v>-965.32748827</c:v>
                </c:pt>
                <c:pt idx="684">
                  <c:v>-1112.0224436799999</c:v>
                </c:pt>
                <c:pt idx="685">
                  <c:v>-1166.6418937799999</c:v>
                </c:pt>
                <c:pt idx="686">
                  <c:v>-1163.4342730200001</c:v>
                </c:pt>
                <c:pt idx="687">
                  <c:v>-511.81691480000001</c:v>
                </c:pt>
                <c:pt idx="688">
                  <c:v>-1168.42095539</c:v>
                </c:pt>
                <c:pt idx="689">
                  <c:v>-1168.87752183</c:v>
                </c:pt>
                <c:pt idx="690">
                  <c:v>-513.41741772</c:v>
                </c:pt>
                <c:pt idx="691">
                  <c:v>-1166.2970761199999</c:v>
                </c:pt>
                <c:pt idx="692">
                  <c:v>-1130.89381327</c:v>
                </c:pt>
                <c:pt idx="693">
                  <c:v>-475.49584665999998</c:v>
                </c:pt>
                <c:pt idx="694">
                  <c:v>-1173.7885906500001</c:v>
                </c:pt>
                <c:pt idx="695">
                  <c:v>-1169.0210783099999</c:v>
                </c:pt>
                <c:pt idx="696">
                  <c:v>-1156.9455201000001</c:v>
                </c:pt>
                <c:pt idx="697">
                  <c:v>-1147.31998948</c:v>
                </c:pt>
                <c:pt idx="698">
                  <c:v>-1132.8634373499999</c:v>
                </c:pt>
                <c:pt idx="699">
                  <c:v>-491.85036394999997</c:v>
                </c:pt>
                <c:pt idx="700">
                  <c:v>-499.81675473000001</c:v>
                </c:pt>
                <c:pt idx="701">
                  <c:v>-1129.94875125</c:v>
                </c:pt>
                <c:pt idx="702">
                  <c:v>-957.63649592000002</c:v>
                </c:pt>
                <c:pt idx="703">
                  <c:v>-479.49705632000001</c:v>
                </c:pt>
                <c:pt idx="704">
                  <c:v>-1166.1304356200001</c:v>
                </c:pt>
                <c:pt idx="705">
                  <c:v>-1169.8245752800001</c:v>
                </c:pt>
                <c:pt idx="706">
                  <c:v>-1165.32628316</c:v>
                </c:pt>
                <c:pt idx="707">
                  <c:v>-483.44971831999999</c:v>
                </c:pt>
                <c:pt idx="708">
                  <c:v>-477.56748267</c:v>
                </c:pt>
                <c:pt idx="709">
                  <c:v>-495.07511183000003</c:v>
                </c:pt>
                <c:pt idx="710">
                  <c:v>-505.06743979999999</c:v>
                </c:pt>
                <c:pt idx="711">
                  <c:v>-445.34028954000001</c:v>
                </c:pt>
                <c:pt idx="712">
                  <c:v>-485.20801712999997</c:v>
                </c:pt>
                <c:pt idx="713">
                  <c:v>-491.52834345000002</c:v>
                </c:pt>
                <c:pt idx="714">
                  <c:v>-1193.3196786999999</c:v>
                </c:pt>
                <c:pt idx="715">
                  <c:v>-506.80833207000001</c:v>
                </c:pt>
                <c:pt idx="716">
                  <c:v>-1169.8710056899999</c:v>
                </c:pt>
                <c:pt idx="717">
                  <c:v>-1168.5938022800001</c:v>
                </c:pt>
                <c:pt idx="718">
                  <c:v>-472.89076189000002</c:v>
                </c:pt>
                <c:pt idx="719">
                  <c:v>-1165.7967946799999</c:v>
                </c:pt>
                <c:pt idx="720">
                  <c:v>-1166.7602497800001</c:v>
                </c:pt>
                <c:pt idx="721">
                  <c:v>-505.17120024000002</c:v>
                </c:pt>
                <c:pt idx="722">
                  <c:v>-483.46914284000002</c:v>
                </c:pt>
                <c:pt idx="723">
                  <c:v>-1158.33341679</c:v>
                </c:pt>
                <c:pt idx="724">
                  <c:v>-1131.5487138200001</c:v>
                </c:pt>
                <c:pt idx="725">
                  <c:v>-1151.13221105</c:v>
                </c:pt>
                <c:pt idx="726">
                  <c:v>-474.63237321999998</c:v>
                </c:pt>
                <c:pt idx="727">
                  <c:v>-1124.33469012</c:v>
                </c:pt>
                <c:pt idx="728">
                  <c:v>-489.60145394</c:v>
                </c:pt>
                <c:pt idx="729">
                  <c:v>-1116.6945551599999</c:v>
                </c:pt>
                <c:pt idx="730">
                  <c:v>-499.58697517000002</c:v>
                </c:pt>
                <c:pt idx="731">
                  <c:v>-1158.4934006200001</c:v>
                </c:pt>
                <c:pt idx="732">
                  <c:v>-1136.65006765</c:v>
                </c:pt>
                <c:pt idx="733">
                  <c:v>-507.15949697999997</c:v>
                </c:pt>
                <c:pt idx="734">
                  <c:v>-959.14211739999996</c:v>
                </c:pt>
                <c:pt idx="735">
                  <c:v>-1177.0222701299999</c:v>
                </c:pt>
                <c:pt idx="736">
                  <c:v>-482.38559443000003</c:v>
                </c:pt>
                <c:pt idx="737">
                  <c:v>-488.93529409000001</c:v>
                </c:pt>
                <c:pt idx="738">
                  <c:v>-1160.7148036799999</c:v>
                </c:pt>
                <c:pt idx="739">
                  <c:v>-955.62488859999996</c:v>
                </c:pt>
                <c:pt idx="740">
                  <c:v>-1176.7104869699999</c:v>
                </c:pt>
                <c:pt idx="741">
                  <c:v>-492.20780392</c:v>
                </c:pt>
                <c:pt idx="742">
                  <c:v>-1186.20226172</c:v>
                </c:pt>
                <c:pt idx="743">
                  <c:v>-505.11520753999997</c:v>
                </c:pt>
                <c:pt idx="744">
                  <c:v>-1182.86834355</c:v>
                </c:pt>
                <c:pt idx="745">
                  <c:v>-499.19179141000001</c:v>
                </c:pt>
                <c:pt idx="746">
                  <c:v>-1168.9390757599999</c:v>
                </c:pt>
                <c:pt idx="747">
                  <c:v>-1123.84914723</c:v>
                </c:pt>
                <c:pt idx="748">
                  <c:v>-1136.36076194</c:v>
                </c:pt>
                <c:pt idx="749">
                  <c:v>-1124.54476271</c:v>
                </c:pt>
                <c:pt idx="750">
                  <c:v>-502.24596953000002</c:v>
                </c:pt>
                <c:pt idx="751">
                  <c:v>-510.42161671000002</c:v>
                </c:pt>
                <c:pt idx="752">
                  <c:v>-1148.8259738899999</c:v>
                </c:pt>
                <c:pt idx="753">
                  <c:v>-1120.57586294</c:v>
                </c:pt>
                <c:pt idx="754">
                  <c:v>-501.74356160000002</c:v>
                </c:pt>
                <c:pt idx="755">
                  <c:v>-1150.2410213600001</c:v>
                </c:pt>
                <c:pt idx="756">
                  <c:v>-1127.2736773300001</c:v>
                </c:pt>
                <c:pt idx="757">
                  <c:v>-1189.30766816</c:v>
                </c:pt>
                <c:pt idx="758">
                  <c:v>-1169.62975904</c:v>
                </c:pt>
                <c:pt idx="759">
                  <c:v>-1171.86780499</c:v>
                </c:pt>
                <c:pt idx="760">
                  <c:v>-1135.6990607499999</c:v>
                </c:pt>
                <c:pt idx="761">
                  <c:v>-476.48494004999998</c:v>
                </c:pt>
                <c:pt idx="762">
                  <c:v>-1140.2910914700001</c:v>
                </c:pt>
                <c:pt idx="763">
                  <c:v>-1165.51142325</c:v>
                </c:pt>
                <c:pt idx="764">
                  <c:v>-507.87312523999998</c:v>
                </c:pt>
                <c:pt idx="765">
                  <c:v>-1207.2011508600001</c:v>
                </c:pt>
                <c:pt idx="766">
                  <c:v>-1138.7696697700001</c:v>
                </c:pt>
                <c:pt idx="767">
                  <c:v>-1128.75304471</c:v>
                </c:pt>
                <c:pt idx="768">
                  <c:v>-1152.85124464</c:v>
                </c:pt>
                <c:pt idx="769">
                  <c:v>-495.62743876000002</c:v>
                </c:pt>
                <c:pt idx="770">
                  <c:v>-506.00803697999999</c:v>
                </c:pt>
                <c:pt idx="771">
                  <c:v>-478.14631286000002</c:v>
                </c:pt>
                <c:pt idx="772">
                  <c:v>-1164.5069511199999</c:v>
                </c:pt>
                <c:pt idx="773">
                  <c:v>-1143.3358636600001</c:v>
                </c:pt>
                <c:pt idx="774">
                  <c:v>-478.91136809</c:v>
                </c:pt>
                <c:pt idx="775">
                  <c:v>-1162.7734164399999</c:v>
                </c:pt>
                <c:pt idx="776">
                  <c:v>-1137.3504473600001</c:v>
                </c:pt>
                <c:pt idx="777">
                  <c:v>-1142.91548347</c:v>
                </c:pt>
                <c:pt idx="778">
                  <c:v>-1168.4759106700001</c:v>
                </c:pt>
                <c:pt idx="779">
                  <c:v>-1167.9047024700001</c:v>
                </c:pt>
                <c:pt idx="780">
                  <c:v>-1135.1573611900001</c:v>
                </c:pt>
                <c:pt idx="781">
                  <c:v>-1171.23710312</c:v>
                </c:pt>
                <c:pt idx="782">
                  <c:v>-1168.7332274</c:v>
                </c:pt>
                <c:pt idx="783">
                  <c:v>-1179.1316853599999</c:v>
                </c:pt>
                <c:pt idx="784">
                  <c:v>-421.23540161</c:v>
                </c:pt>
                <c:pt idx="785">
                  <c:v>-965.52926223999998</c:v>
                </c:pt>
                <c:pt idx="786">
                  <c:v>-1180.03527775</c:v>
                </c:pt>
                <c:pt idx="787">
                  <c:v>-1168.7771025500001</c:v>
                </c:pt>
                <c:pt idx="788">
                  <c:v>-479.26006380000001</c:v>
                </c:pt>
                <c:pt idx="789">
                  <c:v>-1178.16956258</c:v>
                </c:pt>
                <c:pt idx="790">
                  <c:v>-492.26310419999999</c:v>
                </c:pt>
                <c:pt idx="791">
                  <c:v>-1167.89928953</c:v>
                </c:pt>
                <c:pt idx="792">
                  <c:v>-485.36393227999997</c:v>
                </c:pt>
                <c:pt idx="793">
                  <c:v>-1151.7746822199999</c:v>
                </c:pt>
                <c:pt idx="794">
                  <c:v>-479.03361196999998</c:v>
                </c:pt>
                <c:pt idx="795">
                  <c:v>-1186.1537741100001</c:v>
                </c:pt>
                <c:pt idx="796">
                  <c:v>-1181.2944987200001</c:v>
                </c:pt>
                <c:pt idx="797">
                  <c:v>-1106.3444036200001</c:v>
                </c:pt>
                <c:pt idx="798">
                  <c:v>-1156.76089996</c:v>
                </c:pt>
                <c:pt idx="799">
                  <c:v>-1143.59158288</c:v>
                </c:pt>
                <c:pt idx="800">
                  <c:v>-1168.98820075</c:v>
                </c:pt>
                <c:pt idx="801">
                  <c:v>-490.11289605000002</c:v>
                </c:pt>
                <c:pt idx="802">
                  <c:v>-485.94383328999999</c:v>
                </c:pt>
                <c:pt idx="803">
                  <c:v>-423.38184615</c:v>
                </c:pt>
                <c:pt idx="804">
                  <c:v>-1153.7688072599999</c:v>
                </c:pt>
                <c:pt idx="805">
                  <c:v>-490.23342099000001</c:v>
                </c:pt>
                <c:pt idx="806">
                  <c:v>-484.37385282000002</c:v>
                </c:pt>
                <c:pt idx="807">
                  <c:v>-1177.6333095699999</c:v>
                </c:pt>
                <c:pt idx="808">
                  <c:v>-462.57082872000001</c:v>
                </c:pt>
                <c:pt idx="809">
                  <c:v>-491.98212905000003</c:v>
                </c:pt>
                <c:pt idx="810">
                  <c:v>-1183.4910278100001</c:v>
                </c:pt>
                <c:pt idx="811">
                  <c:v>-961.39971061999995</c:v>
                </c:pt>
                <c:pt idx="812">
                  <c:v>-1150.54482128</c:v>
                </c:pt>
                <c:pt idx="813">
                  <c:v>-1143.3186009000001</c:v>
                </c:pt>
                <c:pt idx="814">
                  <c:v>-488.98294967999999</c:v>
                </c:pt>
                <c:pt idx="815">
                  <c:v>-487.25069581000002</c:v>
                </c:pt>
                <c:pt idx="816">
                  <c:v>-1178.5707490699999</c:v>
                </c:pt>
                <c:pt idx="817">
                  <c:v>-492.05873516999998</c:v>
                </c:pt>
                <c:pt idx="818">
                  <c:v>-1171.85943808</c:v>
                </c:pt>
                <c:pt idx="819">
                  <c:v>-1174.22251527</c:v>
                </c:pt>
                <c:pt idx="820">
                  <c:v>-491.87380511999999</c:v>
                </c:pt>
                <c:pt idx="821">
                  <c:v>-483.87685420999998</c:v>
                </c:pt>
                <c:pt idx="822">
                  <c:v>-954.88924722000002</c:v>
                </c:pt>
                <c:pt idx="823">
                  <c:v>-963.28017958999999</c:v>
                </c:pt>
                <c:pt idx="824">
                  <c:v>-493.9984374</c:v>
                </c:pt>
                <c:pt idx="825">
                  <c:v>-1124.4110586300001</c:v>
                </c:pt>
                <c:pt idx="826">
                  <c:v>-485.25645530999998</c:v>
                </c:pt>
                <c:pt idx="827">
                  <c:v>-485.35757358000001</c:v>
                </c:pt>
                <c:pt idx="828">
                  <c:v>-1149.9684059199999</c:v>
                </c:pt>
                <c:pt idx="829">
                  <c:v>-496.64423628999998</c:v>
                </c:pt>
                <c:pt idx="830">
                  <c:v>-479.52169349000002</c:v>
                </c:pt>
                <c:pt idx="831">
                  <c:v>-1172.05925497</c:v>
                </c:pt>
                <c:pt idx="832">
                  <c:v>-1188.4280986900001</c:v>
                </c:pt>
                <c:pt idx="833">
                  <c:v>-1170.1807288699999</c:v>
                </c:pt>
                <c:pt idx="834">
                  <c:v>-504.02660643000002</c:v>
                </c:pt>
                <c:pt idx="835">
                  <c:v>-1160.84024634</c:v>
                </c:pt>
                <c:pt idx="836">
                  <c:v>-502.68092204999999</c:v>
                </c:pt>
                <c:pt idx="837">
                  <c:v>-494.65680537999998</c:v>
                </c:pt>
                <c:pt idx="838">
                  <c:v>-513.44553568000003</c:v>
                </c:pt>
                <c:pt idx="839">
                  <c:v>-473.81345528999998</c:v>
                </c:pt>
                <c:pt idx="840">
                  <c:v>-451.92119696999998</c:v>
                </c:pt>
                <c:pt idx="841">
                  <c:v>-1168.01552567</c:v>
                </c:pt>
                <c:pt idx="842">
                  <c:v>-482.01267745000001</c:v>
                </c:pt>
                <c:pt idx="843">
                  <c:v>-1168.54483738</c:v>
                </c:pt>
                <c:pt idx="844">
                  <c:v>-1182.8684051800001</c:v>
                </c:pt>
                <c:pt idx="845">
                  <c:v>-484.37589028999997</c:v>
                </c:pt>
                <c:pt idx="846">
                  <c:v>-1093.9890581100001</c:v>
                </c:pt>
                <c:pt idx="847">
                  <c:v>-1151.62747853</c:v>
                </c:pt>
                <c:pt idx="848">
                  <c:v>-475.18838240999997</c:v>
                </c:pt>
                <c:pt idx="849">
                  <c:v>-1160.0587031499999</c:v>
                </c:pt>
                <c:pt idx="850">
                  <c:v>-476.01169245</c:v>
                </c:pt>
                <c:pt idx="851">
                  <c:v>-981.71344375000001</c:v>
                </c:pt>
                <c:pt idx="852">
                  <c:v>-1172.56799873</c:v>
                </c:pt>
                <c:pt idx="853">
                  <c:v>-1169.1308136600001</c:v>
                </c:pt>
                <c:pt idx="854">
                  <c:v>-1181.84572559</c:v>
                </c:pt>
                <c:pt idx="855">
                  <c:v>-1168.2368882000001</c:v>
                </c:pt>
                <c:pt idx="856">
                  <c:v>-484.95545293999999</c:v>
                </c:pt>
                <c:pt idx="857">
                  <c:v>-1168.4200853299999</c:v>
                </c:pt>
                <c:pt idx="858">
                  <c:v>-1165.4150531800001</c:v>
                </c:pt>
                <c:pt idx="859">
                  <c:v>-1155.42592274</c:v>
                </c:pt>
                <c:pt idx="860">
                  <c:v>-1158.7268827</c:v>
                </c:pt>
                <c:pt idx="861">
                  <c:v>-506.26799985000002</c:v>
                </c:pt>
                <c:pt idx="862">
                  <c:v>-479.58045757000002</c:v>
                </c:pt>
                <c:pt idx="863">
                  <c:v>-1140.47147993</c:v>
                </c:pt>
                <c:pt idx="864">
                  <c:v>-488.03682042000003</c:v>
                </c:pt>
                <c:pt idx="865">
                  <c:v>-1168.41932621</c:v>
                </c:pt>
                <c:pt idx="866">
                  <c:v>-1124.3274885599999</c:v>
                </c:pt>
                <c:pt idx="867">
                  <c:v>-1125.7635541</c:v>
                </c:pt>
                <c:pt idx="868">
                  <c:v>-1126.0138993800001</c:v>
                </c:pt>
                <c:pt idx="869">
                  <c:v>-1180.58973436</c:v>
                </c:pt>
                <c:pt idx="870">
                  <c:v>-1164.2178588700001</c:v>
                </c:pt>
                <c:pt idx="871">
                  <c:v>-476.81156578999997</c:v>
                </c:pt>
                <c:pt idx="872">
                  <c:v>-496.54351283</c:v>
                </c:pt>
                <c:pt idx="873">
                  <c:v>-1062.6712993799999</c:v>
                </c:pt>
                <c:pt idx="874">
                  <c:v>-505.80080888999998</c:v>
                </c:pt>
                <c:pt idx="875">
                  <c:v>-1171.0405530400001</c:v>
                </c:pt>
                <c:pt idx="876">
                  <c:v>-479.33643890000002</c:v>
                </c:pt>
                <c:pt idx="877">
                  <c:v>-489.93050718000001</c:v>
                </c:pt>
                <c:pt idx="878">
                  <c:v>-478.86561304999998</c:v>
                </c:pt>
                <c:pt idx="879">
                  <c:v>-1180.16368255</c:v>
                </c:pt>
                <c:pt idx="880">
                  <c:v>-502.13945101000002</c:v>
                </c:pt>
                <c:pt idx="881">
                  <c:v>-1189.3102460800001</c:v>
                </c:pt>
                <c:pt idx="882">
                  <c:v>-483.75083405999999</c:v>
                </c:pt>
                <c:pt idx="883">
                  <c:v>-1149.26234211</c:v>
                </c:pt>
                <c:pt idx="884">
                  <c:v>-568.17497005999996</c:v>
                </c:pt>
                <c:pt idx="885">
                  <c:v>-491.21950504</c:v>
                </c:pt>
                <c:pt idx="886">
                  <c:v>-1185.90803278</c:v>
                </c:pt>
                <c:pt idx="887">
                  <c:v>-488.48151064000001</c:v>
                </c:pt>
                <c:pt idx="888">
                  <c:v>-1187.80242277</c:v>
                </c:pt>
                <c:pt idx="889">
                  <c:v>-502.96131364000001</c:v>
                </c:pt>
                <c:pt idx="890">
                  <c:v>-1117.1527865</c:v>
                </c:pt>
                <c:pt idx="891">
                  <c:v>-495.85812384000002</c:v>
                </c:pt>
                <c:pt idx="892">
                  <c:v>-450.02804680000003</c:v>
                </c:pt>
                <c:pt idx="893">
                  <c:v>-1154.2587914600001</c:v>
                </c:pt>
                <c:pt idx="894">
                  <c:v>-493.05064571999998</c:v>
                </c:pt>
                <c:pt idx="895">
                  <c:v>-965.12739663000002</c:v>
                </c:pt>
                <c:pt idx="896">
                  <c:v>-508.69510331999999</c:v>
                </c:pt>
                <c:pt idx="897">
                  <c:v>-1151.8817998699999</c:v>
                </c:pt>
                <c:pt idx="898">
                  <c:v>-445.27326004000003</c:v>
                </c:pt>
                <c:pt idx="899">
                  <c:v>-1156.50272023</c:v>
                </c:pt>
                <c:pt idx="900">
                  <c:v>-493.17121163000002</c:v>
                </c:pt>
                <c:pt idx="901">
                  <c:v>-418.45401079999999</c:v>
                </c:pt>
                <c:pt idx="902">
                  <c:v>-463.24543488</c:v>
                </c:pt>
                <c:pt idx="903">
                  <c:v>-479.31504472</c:v>
                </c:pt>
                <c:pt idx="904">
                  <c:v>-422.50930772999999</c:v>
                </c:pt>
                <c:pt idx="905">
                  <c:v>-1152.66793631</c:v>
                </c:pt>
                <c:pt idx="906">
                  <c:v>-1165.7385034199999</c:v>
                </c:pt>
                <c:pt idx="907">
                  <c:v>-509.45144936999998</c:v>
                </c:pt>
                <c:pt idx="908">
                  <c:v>-484.78182177999997</c:v>
                </c:pt>
                <c:pt idx="909">
                  <c:v>-962.29158400999995</c:v>
                </c:pt>
                <c:pt idx="910">
                  <c:v>-1166.9707351500001</c:v>
                </c:pt>
                <c:pt idx="911">
                  <c:v>-508.74109083000002</c:v>
                </c:pt>
                <c:pt idx="912">
                  <c:v>-490.33727764999998</c:v>
                </c:pt>
                <c:pt idx="913">
                  <c:v>-475.46505418999999</c:v>
                </c:pt>
                <c:pt idx="914">
                  <c:v>-482.80315485</c:v>
                </c:pt>
                <c:pt idx="915">
                  <c:v>-488.56341014999998</c:v>
                </c:pt>
                <c:pt idx="916">
                  <c:v>-495.82764572999997</c:v>
                </c:pt>
                <c:pt idx="917">
                  <c:v>-1131.57756453</c:v>
                </c:pt>
                <c:pt idx="918">
                  <c:v>-1115.32727922</c:v>
                </c:pt>
                <c:pt idx="919">
                  <c:v>-1125.3782257</c:v>
                </c:pt>
                <c:pt idx="920">
                  <c:v>-1146.81312252</c:v>
                </c:pt>
                <c:pt idx="921">
                  <c:v>-448.91726929999999</c:v>
                </c:pt>
                <c:pt idx="922">
                  <c:v>-1139.40656431</c:v>
                </c:pt>
                <c:pt idx="923">
                  <c:v>-1153.28802189</c:v>
                </c:pt>
                <c:pt idx="924">
                  <c:v>-1167.3829685999999</c:v>
                </c:pt>
                <c:pt idx="925">
                  <c:v>-1134.1667221600001</c:v>
                </c:pt>
                <c:pt idx="926">
                  <c:v>-1197.17437283</c:v>
                </c:pt>
                <c:pt idx="927">
                  <c:v>-1178.1322820299999</c:v>
                </c:pt>
                <c:pt idx="928">
                  <c:v>-1125.9640095499999</c:v>
                </c:pt>
                <c:pt idx="929">
                  <c:v>-966.53384027000004</c:v>
                </c:pt>
                <c:pt idx="930">
                  <c:v>-1127.837387</c:v>
                </c:pt>
                <c:pt idx="931">
                  <c:v>-1167.5613070899999</c:v>
                </c:pt>
                <c:pt idx="932">
                  <c:v>-1152.6237518999999</c:v>
                </c:pt>
                <c:pt idx="933">
                  <c:v>-1127.06808271</c:v>
                </c:pt>
                <c:pt idx="934">
                  <c:v>-1178.7959874799999</c:v>
                </c:pt>
                <c:pt idx="935">
                  <c:v>-423.48624441999999</c:v>
                </c:pt>
                <c:pt idx="936">
                  <c:v>-1124.00688838</c:v>
                </c:pt>
                <c:pt idx="937">
                  <c:v>-426.03598579999999</c:v>
                </c:pt>
                <c:pt idx="938">
                  <c:v>-1142.42720291</c:v>
                </c:pt>
                <c:pt idx="939">
                  <c:v>-1161.4238344400001</c:v>
                </c:pt>
                <c:pt idx="940">
                  <c:v>-485.38139582999997</c:v>
                </c:pt>
                <c:pt idx="941">
                  <c:v>-982.64347254999996</c:v>
                </c:pt>
                <c:pt idx="942">
                  <c:v>-492.32923662000002</c:v>
                </c:pt>
                <c:pt idx="943">
                  <c:v>-1180.53396918</c:v>
                </c:pt>
                <c:pt idx="944">
                  <c:v>-1173.3106079900001</c:v>
                </c:pt>
                <c:pt idx="945">
                  <c:v>-1051.3750427099999</c:v>
                </c:pt>
                <c:pt idx="946">
                  <c:v>-954.14210371000001</c:v>
                </c:pt>
                <c:pt idx="947">
                  <c:v>-971.95045728000002</c:v>
                </c:pt>
                <c:pt idx="948">
                  <c:v>-488.59317470000002</c:v>
                </c:pt>
                <c:pt idx="949">
                  <c:v>-496.81815275999998</c:v>
                </c:pt>
                <c:pt idx="950">
                  <c:v>-487.59891978000002</c:v>
                </c:pt>
                <c:pt idx="951">
                  <c:v>-492.88868740999999</c:v>
                </c:pt>
                <c:pt idx="952">
                  <c:v>-1150.57288103</c:v>
                </c:pt>
                <c:pt idx="953">
                  <c:v>-964.10694693999994</c:v>
                </c:pt>
                <c:pt idx="954">
                  <c:v>-1167.6452812099999</c:v>
                </c:pt>
                <c:pt idx="955">
                  <c:v>-483.98620720999998</c:v>
                </c:pt>
                <c:pt idx="956">
                  <c:v>-1168.8610751000001</c:v>
                </c:pt>
                <c:pt idx="957">
                  <c:v>-499.76949064000001</c:v>
                </c:pt>
                <c:pt idx="958">
                  <c:v>-564.28142905000004</c:v>
                </c:pt>
                <c:pt idx="959">
                  <c:v>-512.36297509999997</c:v>
                </c:pt>
                <c:pt idx="960">
                  <c:v>-1166.9348091300001</c:v>
                </c:pt>
                <c:pt idx="961">
                  <c:v>-426.07105208000002</c:v>
                </c:pt>
                <c:pt idx="962">
                  <c:v>-481.53103675</c:v>
                </c:pt>
                <c:pt idx="963">
                  <c:v>-1137.6378184299999</c:v>
                </c:pt>
                <c:pt idx="964">
                  <c:v>-1004.51823677</c:v>
                </c:pt>
                <c:pt idx="965">
                  <c:v>-1127.8034704500001</c:v>
                </c:pt>
                <c:pt idx="966">
                  <c:v>-1170.98848649</c:v>
                </c:pt>
                <c:pt idx="967">
                  <c:v>-482.35840499</c:v>
                </c:pt>
                <c:pt idx="968">
                  <c:v>-482.77302180999999</c:v>
                </c:pt>
                <c:pt idx="969">
                  <c:v>-1140.8372474099999</c:v>
                </c:pt>
                <c:pt idx="970">
                  <c:v>-491.56413644000003</c:v>
                </c:pt>
                <c:pt idx="971">
                  <c:v>-501.60563330999997</c:v>
                </c:pt>
                <c:pt idx="972">
                  <c:v>-1125.0616597400001</c:v>
                </c:pt>
                <c:pt idx="973">
                  <c:v>-1180.9908150700001</c:v>
                </c:pt>
                <c:pt idx="974">
                  <c:v>-506.01831231</c:v>
                </c:pt>
                <c:pt idx="975">
                  <c:v>-1197.32890118</c:v>
                </c:pt>
                <c:pt idx="976">
                  <c:v>-479.76086701999998</c:v>
                </c:pt>
                <c:pt idx="977">
                  <c:v>-478.94258731000002</c:v>
                </c:pt>
                <c:pt idx="978">
                  <c:v>-1165.06632881</c:v>
                </c:pt>
                <c:pt idx="979">
                  <c:v>-1167.7336154300001</c:v>
                </c:pt>
                <c:pt idx="980">
                  <c:v>-507.41104465000001</c:v>
                </c:pt>
                <c:pt idx="981">
                  <c:v>-976.13675259000001</c:v>
                </c:pt>
                <c:pt idx="982">
                  <c:v>-953.83297433999996</c:v>
                </c:pt>
                <c:pt idx="983">
                  <c:v>-511.57534543999998</c:v>
                </c:pt>
                <c:pt idx="984">
                  <c:v>-1159.0271835599999</c:v>
                </c:pt>
                <c:pt idx="985">
                  <c:v>-1124.62474602</c:v>
                </c:pt>
                <c:pt idx="986">
                  <c:v>-967.63314675000004</c:v>
                </c:pt>
                <c:pt idx="987">
                  <c:v>-488.75705392999998</c:v>
                </c:pt>
                <c:pt idx="988">
                  <c:v>-498.45798508000001</c:v>
                </c:pt>
                <c:pt idx="989">
                  <c:v>-1174.7036002100001</c:v>
                </c:pt>
                <c:pt idx="990">
                  <c:v>-492.09398272999999</c:v>
                </c:pt>
                <c:pt idx="991">
                  <c:v>-492.90609481000001</c:v>
                </c:pt>
                <c:pt idx="992">
                  <c:v>-1120.4555228700001</c:v>
                </c:pt>
                <c:pt idx="993">
                  <c:v>-508.49951306999998</c:v>
                </c:pt>
                <c:pt idx="994">
                  <c:v>-1183.13390665</c:v>
                </c:pt>
                <c:pt idx="995">
                  <c:v>-504.55182791999999</c:v>
                </c:pt>
                <c:pt idx="996">
                  <c:v>-1186.4971326299999</c:v>
                </c:pt>
                <c:pt idx="997">
                  <c:v>-1146.6449507899999</c:v>
                </c:pt>
                <c:pt idx="998">
                  <c:v>-1179.6708697900001</c:v>
                </c:pt>
                <c:pt idx="999">
                  <c:v>-418.86740727</c:v>
                </c:pt>
                <c:pt idx="1000">
                  <c:v>-497.70128115</c:v>
                </c:pt>
                <c:pt idx="1001">
                  <c:v>-1137.6021536999999</c:v>
                </c:pt>
                <c:pt idx="1002">
                  <c:v>-491.25634442</c:v>
                </c:pt>
                <c:pt idx="1003">
                  <c:v>-476.01298113000001</c:v>
                </c:pt>
                <c:pt idx="1004">
                  <c:v>-1178.40805009</c:v>
                </c:pt>
                <c:pt idx="1005">
                  <c:v>-504.55059252000001</c:v>
                </c:pt>
                <c:pt idx="1006">
                  <c:v>-487.89891425000002</c:v>
                </c:pt>
                <c:pt idx="1007">
                  <c:v>-1152.32439077</c:v>
                </c:pt>
                <c:pt idx="1008">
                  <c:v>-490.80042057999998</c:v>
                </c:pt>
                <c:pt idx="1009">
                  <c:v>-555.59411878000003</c:v>
                </c:pt>
                <c:pt idx="1010">
                  <c:v>-1139.7247844399999</c:v>
                </c:pt>
                <c:pt idx="1011">
                  <c:v>-473.45551243</c:v>
                </c:pt>
                <c:pt idx="1012">
                  <c:v>-1188.46338631</c:v>
                </c:pt>
                <c:pt idx="1013">
                  <c:v>-1149.51429282</c:v>
                </c:pt>
                <c:pt idx="1014">
                  <c:v>-591.54040759999998</c:v>
                </c:pt>
                <c:pt idx="1015">
                  <c:v>-502.83525336000002</c:v>
                </c:pt>
                <c:pt idx="1016">
                  <c:v>-1156.0946748700001</c:v>
                </c:pt>
                <c:pt idx="1017">
                  <c:v>-472.81768507999999</c:v>
                </c:pt>
                <c:pt idx="1018">
                  <c:v>-1185.9773222599999</c:v>
                </c:pt>
                <c:pt idx="1019">
                  <c:v>-480.43925225999999</c:v>
                </c:pt>
                <c:pt idx="1020">
                  <c:v>-1159.1252945399999</c:v>
                </c:pt>
                <c:pt idx="1021">
                  <c:v>-497.48703403000002</c:v>
                </c:pt>
                <c:pt idx="1022">
                  <c:v>-1168.88827401</c:v>
                </c:pt>
                <c:pt idx="1023">
                  <c:v>-1145.43034145</c:v>
                </c:pt>
                <c:pt idx="1024">
                  <c:v>-1188.29569814</c:v>
                </c:pt>
                <c:pt idx="1025">
                  <c:v>-1102.9513728300001</c:v>
                </c:pt>
                <c:pt idx="1026">
                  <c:v>-1167.90413165</c:v>
                </c:pt>
                <c:pt idx="1027">
                  <c:v>-1208.4735011499999</c:v>
                </c:pt>
                <c:pt idx="1028">
                  <c:v>-481.25372503</c:v>
                </c:pt>
                <c:pt idx="1029">
                  <c:v>-798.24351287000002</c:v>
                </c:pt>
                <c:pt idx="1030">
                  <c:v>-1171.9914034400001</c:v>
                </c:pt>
                <c:pt idx="1031">
                  <c:v>-481.81593264000003</c:v>
                </c:pt>
                <c:pt idx="1032">
                  <c:v>-502.33601009</c:v>
                </c:pt>
                <c:pt idx="1033">
                  <c:v>-499.46935058000003</c:v>
                </c:pt>
                <c:pt idx="1034">
                  <c:v>-505.13385411000002</c:v>
                </c:pt>
                <c:pt idx="1035">
                  <c:v>-1140.6250695900001</c:v>
                </c:pt>
                <c:pt idx="1036">
                  <c:v>-492.47737527999999</c:v>
                </c:pt>
                <c:pt idx="1037">
                  <c:v>-469.41719917</c:v>
                </c:pt>
                <c:pt idx="1038">
                  <c:v>-486.43218904000003</c:v>
                </c:pt>
                <c:pt idx="1039">
                  <c:v>-478.46947705000002</c:v>
                </c:pt>
                <c:pt idx="1040">
                  <c:v>-488.68897809999999</c:v>
                </c:pt>
                <c:pt idx="1041">
                  <c:v>-503.27740612000002</c:v>
                </c:pt>
                <c:pt idx="1042">
                  <c:v>-473.95818186999998</c:v>
                </c:pt>
                <c:pt idx="1043">
                  <c:v>-949.94290570999999</c:v>
                </c:pt>
                <c:pt idx="1044">
                  <c:v>-1164.8156585300001</c:v>
                </c:pt>
                <c:pt idx="1045">
                  <c:v>-465.61637409999997</c:v>
                </c:pt>
                <c:pt idx="1046">
                  <c:v>-1201.69633583</c:v>
                </c:pt>
                <c:pt idx="1047">
                  <c:v>-505.98424255999998</c:v>
                </c:pt>
                <c:pt idx="1048">
                  <c:v>-1151.66435484</c:v>
                </c:pt>
                <c:pt idx="1049">
                  <c:v>-1178.3722459999999</c:v>
                </c:pt>
                <c:pt idx="1050">
                  <c:v>-1130.2423822799999</c:v>
                </c:pt>
                <c:pt idx="1051">
                  <c:v>-487.60298943999999</c:v>
                </c:pt>
                <c:pt idx="1052">
                  <c:v>-1149.7076267100001</c:v>
                </c:pt>
                <c:pt idx="1053">
                  <c:v>-422.72842251999998</c:v>
                </c:pt>
                <c:pt idx="1054">
                  <c:v>-488.25349475000002</c:v>
                </c:pt>
                <c:pt idx="1055">
                  <c:v>-475.60690413999998</c:v>
                </c:pt>
                <c:pt idx="1056">
                  <c:v>-504.20219079999998</c:v>
                </c:pt>
                <c:pt idx="1057">
                  <c:v>-1117.15382823</c:v>
                </c:pt>
                <c:pt idx="1058">
                  <c:v>-475.31600336999998</c:v>
                </c:pt>
                <c:pt idx="1059">
                  <c:v>-962.07360416999995</c:v>
                </c:pt>
                <c:pt idx="1060">
                  <c:v>-1157.3345269700001</c:v>
                </c:pt>
                <c:pt idx="1061">
                  <c:v>-502.44517302000003</c:v>
                </c:pt>
                <c:pt idx="1062">
                  <c:v>-1167.5239479500001</c:v>
                </c:pt>
                <c:pt idx="1063">
                  <c:v>-508.26017596000003</c:v>
                </c:pt>
                <c:pt idx="1064">
                  <c:v>-992.21492044000001</c:v>
                </c:pt>
                <c:pt idx="1065">
                  <c:v>-1166.5271876199999</c:v>
                </c:pt>
                <c:pt idx="1066">
                  <c:v>-495.80720902000002</c:v>
                </c:pt>
                <c:pt idx="1067">
                  <c:v>-1158.1173017399999</c:v>
                </c:pt>
                <c:pt idx="1068">
                  <c:v>-1165.0993506299999</c:v>
                </c:pt>
                <c:pt idx="1069">
                  <c:v>-490.04648519</c:v>
                </c:pt>
                <c:pt idx="1070">
                  <c:v>-1166.73697025</c:v>
                </c:pt>
                <c:pt idx="1071">
                  <c:v>-511.43796321999997</c:v>
                </c:pt>
                <c:pt idx="1072">
                  <c:v>-1142.0284593599999</c:v>
                </c:pt>
                <c:pt idx="1073">
                  <c:v>-498.66213542000003</c:v>
                </c:pt>
                <c:pt idx="1074">
                  <c:v>-1141.58290945</c:v>
                </c:pt>
                <c:pt idx="1075">
                  <c:v>-1117.27061521</c:v>
                </c:pt>
                <c:pt idx="1076">
                  <c:v>-511.73233527999997</c:v>
                </c:pt>
                <c:pt idx="1077">
                  <c:v>-1152.6643977599999</c:v>
                </c:pt>
                <c:pt idx="1078">
                  <c:v>-1131.54181582</c:v>
                </c:pt>
                <c:pt idx="1079">
                  <c:v>-1153.7122078</c:v>
                </c:pt>
                <c:pt idx="1080">
                  <c:v>-1130.8780010200001</c:v>
                </c:pt>
                <c:pt idx="1081">
                  <c:v>-1180.5567541299999</c:v>
                </c:pt>
                <c:pt idx="1082">
                  <c:v>-1111.4824631900001</c:v>
                </c:pt>
                <c:pt idx="1083">
                  <c:v>-479.62085093000002</c:v>
                </c:pt>
                <c:pt idx="1084">
                  <c:v>-487.78322771000001</c:v>
                </c:pt>
                <c:pt idx="1085">
                  <c:v>-450.06078344999997</c:v>
                </c:pt>
                <c:pt idx="1086">
                  <c:v>-999.41245303999995</c:v>
                </c:pt>
                <c:pt idx="1087">
                  <c:v>-503.07306283000003</c:v>
                </c:pt>
                <c:pt idx="1088">
                  <c:v>-1157.9724116299999</c:v>
                </c:pt>
                <c:pt idx="1089">
                  <c:v>-1124.77889495</c:v>
                </c:pt>
                <c:pt idx="1090">
                  <c:v>-563.54680203999999</c:v>
                </c:pt>
                <c:pt idx="1091">
                  <c:v>-482.65715060999997</c:v>
                </c:pt>
                <c:pt idx="1092">
                  <c:v>-1190.0170678899999</c:v>
                </c:pt>
                <c:pt idx="1093">
                  <c:v>-1122.7339193</c:v>
                </c:pt>
                <c:pt idx="1094">
                  <c:v>-1167.8362482800001</c:v>
                </c:pt>
                <c:pt idx="1095">
                  <c:v>-1135.1155013600001</c:v>
                </c:pt>
                <c:pt idx="1096">
                  <c:v>-1168.8845363999999</c:v>
                </c:pt>
                <c:pt idx="1097">
                  <c:v>-1172.30804134</c:v>
                </c:pt>
                <c:pt idx="1098">
                  <c:v>-1150.92356554</c:v>
                </c:pt>
                <c:pt idx="1099">
                  <c:v>-1137.70973832</c:v>
                </c:pt>
                <c:pt idx="1100">
                  <c:v>-1140.8489078699999</c:v>
                </c:pt>
                <c:pt idx="1101">
                  <c:v>-1167.5743277500001</c:v>
                </c:pt>
                <c:pt idx="1102">
                  <c:v>-1171.3859787700001</c:v>
                </c:pt>
                <c:pt idx="1103">
                  <c:v>-478.14027707999998</c:v>
                </c:pt>
                <c:pt idx="1104">
                  <c:v>-496.85242245000001</c:v>
                </c:pt>
                <c:pt idx="1105">
                  <c:v>-499.28945413000002</c:v>
                </c:pt>
                <c:pt idx="1106">
                  <c:v>-1124.5108539299999</c:v>
                </c:pt>
                <c:pt idx="1107">
                  <c:v>-1124.8523757600001</c:v>
                </c:pt>
                <c:pt idx="1108">
                  <c:v>-1133.1187043800001</c:v>
                </c:pt>
                <c:pt idx="1109">
                  <c:v>-1158.6437395</c:v>
                </c:pt>
                <c:pt idx="1110">
                  <c:v>-1183.4415584000001</c:v>
                </c:pt>
                <c:pt idx="1111">
                  <c:v>-1117.17565558</c:v>
                </c:pt>
                <c:pt idx="1112">
                  <c:v>-1116.74510938</c:v>
                </c:pt>
                <c:pt idx="1113">
                  <c:v>-1180.3184933</c:v>
                </c:pt>
                <c:pt idx="1114">
                  <c:v>-472.48492449999998</c:v>
                </c:pt>
                <c:pt idx="1115">
                  <c:v>-1144.38568859</c:v>
                </c:pt>
                <c:pt idx="1116">
                  <c:v>-506.95279979999998</c:v>
                </c:pt>
                <c:pt idx="1117">
                  <c:v>-1169.37899012</c:v>
                </c:pt>
                <c:pt idx="1118">
                  <c:v>-1192.0905568400001</c:v>
                </c:pt>
                <c:pt idx="1119">
                  <c:v>-1131.3420044</c:v>
                </c:pt>
                <c:pt idx="1120">
                  <c:v>-490.58756498999998</c:v>
                </c:pt>
                <c:pt idx="1121">
                  <c:v>-1188.5248533900001</c:v>
                </c:pt>
                <c:pt idx="1122">
                  <c:v>-1179.9295572999999</c:v>
                </c:pt>
                <c:pt idx="1123">
                  <c:v>-1149.27240523</c:v>
                </c:pt>
                <c:pt idx="1124">
                  <c:v>-482.20634295000002</c:v>
                </c:pt>
                <c:pt idx="1125">
                  <c:v>-1156.9301956199999</c:v>
                </c:pt>
                <c:pt idx="1126">
                  <c:v>-986.16042804999995</c:v>
                </c:pt>
                <c:pt idx="1127">
                  <c:v>-1180.0924149499999</c:v>
                </c:pt>
                <c:pt idx="1128">
                  <c:v>-1181.6440943499999</c:v>
                </c:pt>
                <c:pt idx="1129">
                  <c:v>-1114.11513504</c:v>
                </c:pt>
                <c:pt idx="1130">
                  <c:v>-984.13751772000001</c:v>
                </c:pt>
                <c:pt idx="1131">
                  <c:v>-1138.85913372</c:v>
                </c:pt>
                <c:pt idx="1132">
                  <c:v>-474.14509677000001</c:v>
                </c:pt>
                <c:pt idx="1133">
                  <c:v>-482.32166903000001</c:v>
                </c:pt>
                <c:pt idx="1134">
                  <c:v>-512.65335055000003</c:v>
                </c:pt>
                <c:pt idx="1135">
                  <c:v>-1118.8008691299999</c:v>
                </c:pt>
                <c:pt idx="1136">
                  <c:v>-1171.5571378300001</c:v>
                </c:pt>
                <c:pt idx="1137">
                  <c:v>-1188.76243841</c:v>
                </c:pt>
                <c:pt idx="1138">
                  <c:v>-1164.11168127</c:v>
                </c:pt>
                <c:pt idx="1139">
                  <c:v>-498.42780948000001</c:v>
                </c:pt>
                <c:pt idx="1140">
                  <c:v>-1188.75523008</c:v>
                </c:pt>
                <c:pt idx="1141">
                  <c:v>-487.59865861999998</c:v>
                </c:pt>
                <c:pt idx="1142">
                  <c:v>-1152.2416415600001</c:v>
                </c:pt>
                <c:pt idx="1143">
                  <c:v>-1164.39954579</c:v>
                </c:pt>
                <c:pt idx="1144">
                  <c:v>-1126.5844056200001</c:v>
                </c:pt>
                <c:pt idx="1145">
                  <c:v>-1188.53013332</c:v>
                </c:pt>
                <c:pt idx="1146">
                  <c:v>-1139.1986095499999</c:v>
                </c:pt>
                <c:pt idx="1147">
                  <c:v>-474.65988627000002</c:v>
                </c:pt>
                <c:pt idx="1148">
                  <c:v>-1135.8862651899999</c:v>
                </c:pt>
                <c:pt idx="1149">
                  <c:v>-480.31110508</c:v>
                </c:pt>
                <c:pt idx="1150">
                  <c:v>-1164.7248429700001</c:v>
                </c:pt>
                <c:pt idx="1151">
                  <c:v>-1149.97976176</c:v>
                </c:pt>
                <c:pt idx="1152">
                  <c:v>-1188.0010390100001</c:v>
                </c:pt>
                <c:pt idx="1153">
                  <c:v>-1168.4665559099999</c:v>
                </c:pt>
                <c:pt idx="1154">
                  <c:v>-1136.1317966399999</c:v>
                </c:pt>
                <c:pt idx="1155">
                  <c:v>-1160.4978764099999</c:v>
                </c:pt>
                <c:pt idx="1156">
                  <c:v>-1116.80329347</c:v>
                </c:pt>
                <c:pt idx="1157">
                  <c:v>-1137.0661184799999</c:v>
                </c:pt>
                <c:pt idx="1158">
                  <c:v>-499.24847053000002</c:v>
                </c:pt>
                <c:pt idx="1159">
                  <c:v>-1163.0150035700001</c:v>
                </c:pt>
                <c:pt idx="1160">
                  <c:v>-508.66734683999999</c:v>
                </c:pt>
                <c:pt idx="1161">
                  <c:v>-1178.6995635400001</c:v>
                </c:pt>
                <c:pt idx="1162">
                  <c:v>-473.05064175000001</c:v>
                </c:pt>
                <c:pt idx="1163">
                  <c:v>-1155.75684327</c:v>
                </c:pt>
                <c:pt idx="1164">
                  <c:v>-485.25530564000002</c:v>
                </c:pt>
                <c:pt idx="1165">
                  <c:v>-1111.9512091300001</c:v>
                </c:pt>
                <c:pt idx="1166">
                  <c:v>-1184.2044851999999</c:v>
                </c:pt>
                <c:pt idx="1167">
                  <c:v>-478.21929255999999</c:v>
                </c:pt>
                <c:pt idx="1168">
                  <c:v>-505.63280760999999</c:v>
                </c:pt>
                <c:pt idx="1169">
                  <c:v>-1147.6051412100001</c:v>
                </c:pt>
                <c:pt idx="1170">
                  <c:v>-1168.8720293199999</c:v>
                </c:pt>
                <c:pt idx="1171">
                  <c:v>-1168.52782622</c:v>
                </c:pt>
                <c:pt idx="1172">
                  <c:v>-1142.54191307</c:v>
                </c:pt>
                <c:pt idx="1173">
                  <c:v>-961.00129582</c:v>
                </c:pt>
                <c:pt idx="1174">
                  <c:v>-1176.3024586199999</c:v>
                </c:pt>
                <c:pt idx="1175">
                  <c:v>-1114.9256292099999</c:v>
                </c:pt>
                <c:pt idx="1176">
                  <c:v>-1166.30622548</c:v>
                </c:pt>
                <c:pt idx="1177">
                  <c:v>-486.95300809999998</c:v>
                </c:pt>
                <c:pt idx="1178">
                  <c:v>-500.0461401</c:v>
                </c:pt>
                <c:pt idx="1179">
                  <c:v>-958.98566755000002</c:v>
                </c:pt>
                <c:pt idx="1180">
                  <c:v>-965.93841350000002</c:v>
                </c:pt>
                <c:pt idx="1181">
                  <c:v>-1190.2726434000001</c:v>
                </c:pt>
                <c:pt idx="1182">
                  <c:v>-1170.1601783599999</c:v>
                </c:pt>
                <c:pt idx="1183">
                  <c:v>-501.50300375</c:v>
                </c:pt>
                <c:pt idx="1184">
                  <c:v>-1124.03065515</c:v>
                </c:pt>
                <c:pt idx="1185">
                  <c:v>-1151.1114971899999</c:v>
                </c:pt>
                <c:pt idx="1186">
                  <c:v>-480.74269932999999</c:v>
                </c:pt>
                <c:pt idx="1187">
                  <c:v>-1152.8867938599999</c:v>
                </c:pt>
                <c:pt idx="1188">
                  <c:v>-1128.0234567</c:v>
                </c:pt>
                <c:pt idx="1189">
                  <c:v>-1146.7527481100001</c:v>
                </c:pt>
                <c:pt idx="1190">
                  <c:v>-481.33206136000001</c:v>
                </c:pt>
                <c:pt idx="1191">
                  <c:v>-1138.43784691</c:v>
                </c:pt>
                <c:pt idx="1192">
                  <c:v>-1172.0966839099999</c:v>
                </c:pt>
                <c:pt idx="1193">
                  <c:v>-1173.59359804</c:v>
                </c:pt>
                <c:pt idx="1194">
                  <c:v>-495.65705678</c:v>
                </c:pt>
                <c:pt idx="1195">
                  <c:v>-510.7609574</c:v>
                </c:pt>
                <c:pt idx="1196">
                  <c:v>-1167.6226744000001</c:v>
                </c:pt>
                <c:pt idx="1197">
                  <c:v>-1190.4664351700001</c:v>
                </c:pt>
                <c:pt idx="1198">
                  <c:v>-1187.9428691000001</c:v>
                </c:pt>
                <c:pt idx="1199">
                  <c:v>-483.22717299999999</c:v>
                </c:pt>
                <c:pt idx="1200">
                  <c:v>-286.35045998999999</c:v>
                </c:pt>
                <c:pt idx="1201">
                  <c:v>-496.87533238999998</c:v>
                </c:pt>
                <c:pt idx="1202">
                  <c:v>-1136.63687555</c:v>
                </c:pt>
                <c:pt idx="1203">
                  <c:v>-487.51927105999999</c:v>
                </c:pt>
                <c:pt idx="1204">
                  <c:v>-1168.8164954399999</c:v>
                </c:pt>
                <c:pt idx="1205">
                  <c:v>-1141.73239599</c:v>
                </c:pt>
                <c:pt idx="1206">
                  <c:v>-1131.19220619</c:v>
                </c:pt>
                <c:pt idx="1207">
                  <c:v>-1151.77512529</c:v>
                </c:pt>
                <c:pt idx="1208">
                  <c:v>-508.66848983</c:v>
                </c:pt>
                <c:pt idx="1209">
                  <c:v>-1003.0209343</c:v>
                </c:pt>
                <c:pt idx="1210">
                  <c:v>-1146.78573357</c:v>
                </c:pt>
                <c:pt idx="1211">
                  <c:v>-1168.46116218</c:v>
                </c:pt>
                <c:pt idx="1212">
                  <c:v>-1197.22398503</c:v>
                </c:pt>
                <c:pt idx="1213">
                  <c:v>-1170.10452962</c:v>
                </c:pt>
                <c:pt idx="1214">
                  <c:v>-1154.35962008</c:v>
                </c:pt>
                <c:pt idx="1215">
                  <c:v>-1166.6695289300001</c:v>
                </c:pt>
                <c:pt idx="1216">
                  <c:v>-1135.71481664</c:v>
                </c:pt>
                <c:pt idx="1217">
                  <c:v>-482.07118866000002</c:v>
                </c:pt>
                <c:pt idx="1218">
                  <c:v>-480.43093603</c:v>
                </c:pt>
                <c:pt idx="1219">
                  <c:v>-1167.61781836</c:v>
                </c:pt>
                <c:pt idx="1220">
                  <c:v>-1115.9776870999999</c:v>
                </c:pt>
                <c:pt idx="1221">
                  <c:v>-567.83902631000001</c:v>
                </c:pt>
                <c:pt idx="1222">
                  <c:v>-1158.3007436400001</c:v>
                </c:pt>
                <c:pt idx="1223">
                  <c:v>-1187.47668378</c:v>
                </c:pt>
                <c:pt idx="1224">
                  <c:v>-502.83299224000001</c:v>
                </c:pt>
                <c:pt idx="1225">
                  <c:v>-490.66596807000002</c:v>
                </c:pt>
                <c:pt idx="1226">
                  <c:v>-1132.70542849</c:v>
                </c:pt>
                <c:pt idx="1227">
                  <c:v>-488.21875385999999</c:v>
                </c:pt>
                <c:pt idx="1228">
                  <c:v>-503.07061249999998</c:v>
                </c:pt>
                <c:pt idx="1229">
                  <c:v>-1154.7601885199999</c:v>
                </c:pt>
                <c:pt idx="1230">
                  <c:v>-1155.1042492500001</c:v>
                </c:pt>
                <c:pt idx="1231">
                  <c:v>-501.63189434999998</c:v>
                </c:pt>
                <c:pt idx="1232">
                  <c:v>-480.31150894000001</c:v>
                </c:pt>
                <c:pt idx="1233">
                  <c:v>-418.90250564000002</c:v>
                </c:pt>
                <c:pt idx="1234">
                  <c:v>-1167.5779891</c:v>
                </c:pt>
                <c:pt idx="1235">
                  <c:v>-1173.6028576599999</c:v>
                </c:pt>
                <c:pt idx="1236">
                  <c:v>-1133.47115588</c:v>
                </c:pt>
                <c:pt idx="1237">
                  <c:v>-1150.7459820900001</c:v>
                </c:pt>
                <c:pt idx="1238">
                  <c:v>-488.94910807999997</c:v>
                </c:pt>
                <c:pt idx="1239">
                  <c:v>-486.86616306000002</c:v>
                </c:pt>
                <c:pt idx="1240">
                  <c:v>-1167.43805161</c:v>
                </c:pt>
                <c:pt idx="1241">
                  <c:v>-508.66185281999998</c:v>
                </c:pt>
                <c:pt idx="1242">
                  <c:v>-506.69925174999997</c:v>
                </c:pt>
                <c:pt idx="1243">
                  <c:v>-1059.82304727</c:v>
                </c:pt>
                <c:pt idx="1244">
                  <c:v>-1143.6740120899999</c:v>
                </c:pt>
                <c:pt idx="1245">
                  <c:v>-1149.9366703600001</c:v>
                </c:pt>
                <c:pt idx="1246">
                  <c:v>-486.49008086999999</c:v>
                </c:pt>
                <c:pt idx="1247">
                  <c:v>-560.71724354000003</c:v>
                </c:pt>
                <c:pt idx="1248">
                  <c:v>-1160.97397497</c:v>
                </c:pt>
                <c:pt idx="1249">
                  <c:v>-486.70854537999998</c:v>
                </c:pt>
                <c:pt idx="1250">
                  <c:v>-1146.9221351199999</c:v>
                </c:pt>
                <c:pt idx="1251">
                  <c:v>-1168.75791422</c:v>
                </c:pt>
                <c:pt idx="1252">
                  <c:v>-1145.9992967999999</c:v>
                </c:pt>
                <c:pt idx="1253">
                  <c:v>-1151.7657190800001</c:v>
                </c:pt>
                <c:pt idx="1254">
                  <c:v>-485.46576096000001</c:v>
                </c:pt>
                <c:pt idx="1255">
                  <c:v>-1187.41582277</c:v>
                </c:pt>
                <c:pt idx="1256">
                  <c:v>-972.28837466000004</c:v>
                </c:pt>
                <c:pt idx="1257">
                  <c:v>-1180.53131992</c:v>
                </c:pt>
                <c:pt idx="1258">
                  <c:v>-1163.1200624099999</c:v>
                </c:pt>
                <c:pt idx="1259">
                  <c:v>-501.22714733999999</c:v>
                </c:pt>
                <c:pt idx="1260">
                  <c:v>-1130.3891965</c:v>
                </c:pt>
                <c:pt idx="1261">
                  <c:v>-1142.53503613</c:v>
                </c:pt>
                <c:pt idx="1262">
                  <c:v>-1161.8095243099999</c:v>
                </c:pt>
                <c:pt idx="1263">
                  <c:v>-489.17638376000002</c:v>
                </c:pt>
                <c:pt idx="1264">
                  <c:v>-490.61211885</c:v>
                </c:pt>
                <c:pt idx="1265">
                  <c:v>-1152.2364581500001</c:v>
                </c:pt>
                <c:pt idx="1266">
                  <c:v>-967.34634123000001</c:v>
                </c:pt>
                <c:pt idx="1267">
                  <c:v>-1165.80082745</c:v>
                </c:pt>
                <c:pt idx="1268">
                  <c:v>-1095.2255178299999</c:v>
                </c:pt>
                <c:pt idx="1269">
                  <c:v>-975.65557507000005</c:v>
                </c:pt>
                <c:pt idx="1270">
                  <c:v>-1144.4798543899999</c:v>
                </c:pt>
                <c:pt idx="1271">
                  <c:v>-1128.4012876700001</c:v>
                </c:pt>
                <c:pt idx="1272">
                  <c:v>-961.15640130999998</c:v>
                </c:pt>
                <c:pt idx="1273">
                  <c:v>-480.45551512999998</c:v>
                </c:pt>
                <c:pt idx="1274">
                  <c:v>-1188.62287152</c:v>
                </c:pt>
                <c:pt idx="1275">
                  <c:v>-1147.5168456500001</c:v>
                </c:pt>
                <c:pt idx="1276">
                  <c:v>-1144.4522884200001</c:v>
                </c:pt>
                <c:pt idx="1277">
                  <c:v>-1168.56056898</c:v>
                </c:pt>
                <c:pt idx="1278">
                  <c:v>-1166.22686916</c:v>
                </c:pt>
                <c:pt idx="1279">
                  <c:v>-1187.2846371200001</c:v>
                </c:pt>
                <c:pt idx="1280">
                  <c:v>-502.81958422999998</c:v>
                </c:pt>
                <c:pt idx="1281">
                  <c:v>-479.12286766</c:v>
                </c:pt>
                <c:pt idx="1282">
                  <c:v>-1165.7744865</c:v>
                </c:pt>
                <c:pt idx="1283">
                  <c:v>-513.50778632000004</c:v>
                </c:pt>
                <c:pt idx="1284">
                  <c:v>-1136.7560191699999</c:v>
                </c:pt>
                <c:pt idx="1285">
                  <c:v>-1135.6359604100001</c:v>
                </c:pt>
                <c:pt idx="1286">
                  <c:v>-1173.5952695599999</c:v>
                </c:pt>
                <c:pt idx="1287">
                  <c:v>-491.04370367000001</c:v>
                </c:pt>
                <c:pt idx="1288">
                  <c:v>-1146.7119991</c:v>
                </c:pt>
                <c:pt idx="1289">
                  <c:v>-1158.41894443</c:v>
                </c:pt>
                <c:pt idx="1290">
                  <c:v>-1164.84486984</c:v>
                </c:pt>
                <c:pt idx="1291">
                  <c:v>-1167.7778463899999</c:v>
                </c:pt>
                <c:pt idx="1292">
                  <c:v>-486.89963267000002</c:v>
                </c:pt>
                <c:pt idx="1293">
                  <c:v>-282.36859915000002</c:v>
                </c:pt>
                <c:pt idx="1294">
                  <c:v>-479.05858486</c:v>
                </c:pt>
                <c:pt idx="1295">
                  <c:v>-938.22431515999995</c:v>
                </c:pt>
                <c:pt idx="1296">
                  <c:v>-1167.53228543</c:v>
                </c:pt>
                <c:pt idx="1297">
                  <c:v>-1149.48849971</c:v>
                </c:pt>
                <c:pt idx="1298">
                  <c:v>-1190.86697787</c:v>
                </c:pt>
                <c:pt idx="1299">
                  <c:v>-505.24925058999997</c:v>
                </c:pt>
                <c:pt idx="1300">
                  <c:v>-497.60737040999999</c:v>
                </c:pt>
                <c:pt idx="1301">
                  <c:v>-480.08475329999999</c:v>
                </c:pt>
                <c:pt idx="1302">
                  <c:v>-962.93796076000001</c:v>
                </c:pt>
                <c:pt idx="1303">
                  <c:v>-499.00301838000001</c:v>
                </c:pt>
                <c:pt idx="1304">
                  <c:v>-1103.10675193</c:v>
                </c:pt>
                <c:pt idx="1305">
                  <c:v>-494.98199059000001</c:v>
                </c:pt>
                <c:pt idx="1306">
                  <c:v>-1169.9277488099999</c:v>
                </c:pt>
                <c:pt idx="1307">
                  <c:v>-1161.23604912</c:v>
                </c:pt>
                <c:pt idx="1308">
                  <c:v>-1181.58824329</c:v>
                </c:pt>
                <c:pt idx="1309">
                  <c:v>-473.83080080000002</c:v>
                </c:pt>
                <c:pt idx="1310">
                  <c:v>-513.10758252000005</c:v>
                </c:pt>
                <c:pt idx="1311">
                  <c:v>-1171.0536724599999</c:v>
                </c:pt>
                <c:pt idx="1312">
                  <c:v>-976.84881632999998</c:v>
                </c:pt>
                <c:pt idx="1313">
                  <c:v>-1134.2305161300001</c:v>
                </c:pt>
                <c:pt idx="1314">
                  <c:v>-508.46619197000001</c:v>
                </c:pt>
                <c:pt idx="1315">
                  <c:v>-565.99422889000004</c:v>
                </c:pt>
                <c:pt idx="1316">
                  <c:v>-1139.6752438399999</c:v>
                </c:pt>
                <c:pt idx="1317">
                  <c:v>-1169.8710056899999</c:v>
                </c:pt>
                <c:pt idx="1318">
                  <c:v>-492.96157646</c:v>
                </c:pt>
                <c:pt idx="1319">
                  <c:v>-483.48374202999997</c:v>
                </c:pt>
                <c:pt idx="1320">
                  <c:v>-1140.82819842</c:v>
                </c:pt>
                <c:pt idx="1321">
                  <c:v>-1144.8282591499999</c:v>
                </c:pt>
                <c:pt idx="1322">
                  <c:v>-1175.8727967100001</c:v>
                </c:pt>
                <c:pt idx="1323">
                  <c:v>-1171.92511014</c:v>
                </c:pt>
                <c:pt idx="1324">
                  <c:v>-1189.5880270600001</c:v>
                </c:pt>
                <c:pt idx="1325">
                  <c:v>-1116.03879927</c:v>
                </c:pt>
                <c:pt idx="1326">
                  <c:v>-479.62432380000001</c:v>
                </c:pt>
                <c:pt idx="1327">
                  <c:v>-488.23659315999998</c:v>
                </c:pt>
                <c:pt idx="1328">
                  <c:v>-1139.8200245099999</c:v>
                </c:pt>
                <c:pt idx="1329">
                  <c:v>-488.59724992999998</c:v>
                </c:pt>
                <c:pt idx="1330">
                  <c:v>-512.27771892999999</c:v>
                </c:pt>
                <c:pt idx="1331">
                  <c:v>-569.29310995000003</c:v>
                </c:pt>
                <c:pt idx="1332">
                  <c:v>-1134.3092139299999</c:v>
                </c:pt>
                <c:pt idx="1333">
                  <c:v>-483.19784174</c:v>
                </c:pt>
                <c:pt idx="1334">
                  <c:v>-490.26807965</c:v>
                </c:pt>
                <c:pt idx="1335">
                  <c:v>-1183.52067315</c:v>
                </c:pt>
                <c:pt idx="1336">
                  <c:v>-508.68188193999998</c:v>
                </c:pt>
                <c:pt idx="1337">
                  <c:v>-1157.15701279</c:v>
                </c:pt>
                <c:pt idx="1338">
                  <c:v>-1166.6902491799999</c:v>
                </c:pt>
                <c:pt idx="1339">
                  <c:v>-1150.0577428500001</c:v>
                </c:pt>
                <c:pt idx="1340">
                  <c:v>-1179.98937202</c:v>
                </c:pt>
                <c:pt idx="1341">
                  <c:v>-441.21689542000001</c:v>
                </c:pt>
                <c:pt idx="1342">
                  <c:v>-1181.65854386</c:v>
                </c:pt>
                <c:pt idx="1343">
                  <c:v>-1165.0567165099999</c:v>
                </c:pt>
                <c:pt idx="1344">
                  <c:v>-503.24664605999999</c:v>
                </c:pt>
                <c:pt idx="1345">
                  <c:v>-1155.2611533500001</c:v>
                </c:pt>
                <c:pt idx="1346">
                  <c:v>-1188.3225170799999</c:v>
                </c:pt>
                <c:pt idx="1347">
                  <c:v>-1135.59432754</c:v>
                </c:pt>
                <c:pt idx="1348">
                  <c:v>-1171.73769821</c:v>
                </c:pt>
                <c:pt idx="1349">
                  <c:v>-991.51841401000001</c:v>
                </c:pt>
                <c:pt idx="1350">
                  <c:v>-1168.7119356400001</c:v>
                </c:pt>
                <c:pt idx="1351">
                  <c:v>-495.07550015999999</c:v>
                </c:pt>
                <c:pt idx="1352">
                  <c:v>-1122.2369060599999</c:v>
                </c:pt>
                <c:pt idx="1353">
                  <c:v>-490.44796212</c:v>
                </c:pt>
                <c:pt idx="1354">
                  <c:v>-474.32835675000001</c:v>
                </c:pt>
                <c:pt idx="1355">
                  <c:v>-510.16127852</c:v>
                </c:pt>
                <c:pt idx="1356">
                  <c:v>-1177.83026584</c:v>
                </c:pt>
                <c:pt idx="1357">
                  <c:v>-1172.8618182600001</c:v>
                </c:pt>
                <c:pt idx="1358">
                  <c:v>-1177.03809916</c:v>
                </c:pt>
                <c:pt idx="1359">
                  <c:v>-1165.2526821900001</c:v>
                </c:pt>
                <c:pt idx="1360">
                  <c:v>-512.98860163999996</c:v>
                </c:pt>
                <c:pt idx="1361">
                  <c:v>-1153.2162126200001</c:v>
                </c:pt>
                <c:pt idx="1362">
                  <c:v>-502.47153011</c:v>
                </c:pt>
                <c:pt idx="1363">
                  <c:v>-1146.62091493</c:v>
                </c:pt>
                <c:pt idx="1364">
                  <c:v>-1140.49020778</c:v>
                </c:pt>
                <c:pt idx="1365">
                  <c:v>-488.83439396</c:v>
                </c:pt>
                <c:pt idx="1366">
                  <c:v>-1139.2667323400001</c:v>
                </c:pt>
                <c:pt idx="1367">
                  <c:v>-1152.8086253399999</c:v>
                </c:pt>
                <c:pt idx="1368">
                  <c:v>-1146.7081535699999</c:v>
                </c:pt>
                <c:pt idx="1369">
                  <c:v>-1157.19229937</c:v>
                </c:pt>
                <c:pt idx="1370">
                  <c:v>-1163.9208359899999</c:v>
                </c:pt>
                <c:pt idx="1371">
                  <c:v>-511.52578476000002</c:v>
                </c:pt>
                <c:pt idx="1372">
                  <c:v>-498.60218105000001</c:v>
                </c:pt>
                <c:pt idx="1373">
                  <c:v>-495.92767161</c:v>
                </c:pt>
                <c:pt idx="1374">
                  <c:v>-511.08287345999997</c:v>
                </c:pt>
                <c:pt idx="1375">
                  <c:v>-489.94495008000001</c:v>
                </c:pt>
                <c:pt idx="1376">
                  <c:v>-1168.1319632899999</c:v>
                </c:pt>
                <c:pt idx="1377">
                  <c:v>-509.74971586999999</c:v>
                </c:pt>
                <c:pt idx="1378">
                  <c:v>-482.14205148999997</c:v>
                </c:pt>
                <c:pt idx="1379">
                  <c:v>-475.16910967000001</c:v>
                </c:pt>
                <c:pt idx="1380">
                  <c:v>-490.61541849000002</c:v>
                </c:pt>
                <c:pt idx="1381">
                  <c:v>-484.99302992000003</c:v>
                </c:pt>
                <c:pt idx="1382">
                  <c:v>-420.25206824999998</c:v>
                </c:pt>
                <c:pt idx="1383">
                  <c:v>-1150.02379999</c:v>
                </c:pt>
                <c:pt idx="1384">
                  <c:v>-1137.1229231299999</c:v>
                </c:pt>
                <c:pt idx="1385">
                  <c:v>-499.70927477999999</c:v>
                </c:pt>
                <c:pt idx="1386">
                  <c:v>-488.98658656999999</c:v>
                </c:pt>
                <c:pt idx="1387">
                  <c:v>-1166.9272431300001</c:v>
                </c:pt>
                <c:pt idx="1388">
                  <c:v>-512.35186676000001</c:v>
                </c:pt>
                <c:pt idx="1389">
                  <c:v>-499.42168292999997</c:v>
                </c:pt>
                <c:pt idx="1390">
                  <c:v>-1095.48855299</c:v>
                </c:pt>
                <c:pt idx="1391">
                  <c:v>-1123.6118035500001</c:v>
                </c:pt>
                <c:pt idx="1392">
                  <c:v>-487.22306940999999</c:v>
                </c:pt>
                <c:pt idx="1393">
                  <c:v>-1130.0285627799999</c:v>
                </c:pt>
                <c:pt idx="1394">
                  <c:v>-492.84595335</c:v>
                </c:pt>
                <c:pt idx="1395">
                  <c:v>-501.76220559000001</c:v>
                </c:pt>
                <c:pt idx="1396">
                  <c:v>-1168.74048827</c:v>
                </c:pt>
                <c:pt idx="1397">
                  <c:v>-474.48235806999998</c:v>
                </c:pt>
                <c:pt idx="1398">
                  <c:v>-502.46058095000001</c:v>
                </c:pt>
                <c:pt idx="1399">
                  <c:v>-1142.1838547899999</c:v>
                </c:pt>
                <c:pt idx="1400">
                  <c:v>-479.51583794999999</c:v>
                </c:pt>
                <c:pt idx="1401">
                  <c:v>-465.42200700000001</c:v>
                </c:pt>
                <c:pt idx="1402">
                  <c:v>-1168.7424461400001</c:v>
                </c:pt>
                <c:pt idx="1403">
                  <c:v>-1185.29157356</c:v>
                </c:pt>
                <c:pt idx="1404">
                  <c:v>-474.25955449000003</c:v>
                </c:pt>
                <c:pt idx="1405">
                  <c:v>-1136.59264639</c:v>
                </c:pt>
                <c:pt idx="1406">
                  <c:v>-1140.30015751</c:v>
                </c:pt>
                <c:pt idx="1407">
                  <c:v>-486.67345720999998</c:v>
                </c:pt>
                <c:pt idx="1408">
                  <c:v>-1125.4173204399999</c:v>
                </c:pt>
                <c:pt idx="1409">
                  <c:v>-486.48136290999997</c:v>
                </c:pt>
                <c:pt idx="1410">
                  <c:v>-963.15723316000003</c:v>
                </c:pt>
                <c:pt idx="1411">
                  <c:v>-1122.6137369600001</c:v>
                </c:pt>
                <c:pt idx="1412">
                  <c:v>-978.65162519</c:v>
                </c:pt>
                <c:pt idx="1413">
                  <c:v>-1131.16304414</c:v>
                </c:pt>
                <c:pt idx="1414">
                  <c:v>-505.04742506000002</c:v>
                </c:pt>
                <c:pt idx="1415">
                  <c:v>-1168.7063032599999</c:v>
                </c:pt>
                <c:pt idx="1416">
                  <c:v>-510.16952556000001</c:v>
                </c:pt>
                <c:pt idx="1417">
                  <c:v>-1188.8703975200001</c:v>
                </c:pt>
                <c:pt idx="1418">
                  <c:v>-485.47474362000003</c:v>
                </c:pt>
                <c:pt idx="1419">
                  <c:v>-490.85008754</c:v>
                </c:pt>
                <c:pt idx="1420">
                  <c:v>-1126.4999579299999</c:v>
                </c:pt>
                <c:pt idx="1421">
                  <c:v>-491.91076171999998</c:v>
                </c:pt>
                <c:pt idx="1422">
                  <c:v>-1139.3133284</c:v>
                </c:pt>
                <c:pt idx="1423">
                  <c:v>-1155.3780064800001</c:v>
                </c:pt>
                <c:pt idx="1424">
                  <c:v>-1143.3267504200001</c:v>
                </c:pt>
                <c:pt idx="1425">
                  <c:v>-962.62715515000002</c:v>
                </c:pt>
                <c:pt idx="1426">
                  <c:v>-279.06602045</c:v>
                </c:pt>
                <c:pt idx="1427">
                  <c:v>-957.56063275999998</c:v>
                </c:pt>
                <c:pt idx="1428">
                  <c:v>-472.48492449999998</c:v>
                </c:pt>
                <c:pt idx="1429">
                  <c:v>-1163.3022604499999</c:v>
                </c:pt>
                <c:pt idx="1430">
                  <c:v>-1165.7214826300001</c:v>
                </c:pt>
                <c:pt idx="1431">
                  <c:v>-1174.4903949300001</c:v>
                </c:pt>
                <c:pt idx="1432">
                  <c:v>-483.21892214000002</c:v>
                </c:pt>
                <c:pt idx="1433">
                  <c:v>-488.73551046</c:v>
                </c:pt>
                <c:pt idx="1434">
                  <c:v>-1166.03047552</c:v>
                </c:pt>
                <c:pt idx="1435">
                  <c:v>-1161.8215233799999</c:v>
                </c:pt>
                <c:pt idx="1436">
                  <c:v>-498.50377028000003</c:v>
                </c:pt>
                <c:pt idx="1437">
                  <c:v>-1139.52677479</c:v>
                </c:pt>
                <c:pt idx="1438">
                  <c:v>-483.5709478</c:v>
                </c:pt>
                <c:pt idx="1439">
                  <c:v>-490.78102453000002</c:v>
                </c:pt>
                <c:pt idx="1440">
                  <c:v>-505.57827616999998</c:v>
                </c:pt>
                <c:pt idx="1441">
                  <c:v>-1163.8570744199999</c:v>
                </c:pt>
                <c:pt idx="1442">
                  <c:v>-1154.2790027399999</c:v>
                </c:pt>
                <c:pt idx="1443">
                  <c:v>-1195.82138171</c:v>
                </c:pt>
                <c:pt idx="1444">
                  <c:v>-1111.9383859</c:v>
                </c:pt>
                <c:pt idx="1445">
                  <c:v>-484.40610826</c:v>
                </c:pt>
                <c:pt idx="1446">
                  <c:v>-1111.4824631900001</c:v>
                </c:pt>
                <c:pt idx="1447">
                  <c:v>-1145.34453003</c:v>
                </c:pt>
                <c:pt idx="1448">
                  <c:v>-482.97713470999997</c:v>
                </c:pt>
                <c:pt idx="1449">
                  <c:v>-487.11007568000002</c:v>
                </c:pt>
                <c:pt idx="1450">
                  <c:v>-1144.5361228199999</c:v>
                </c:pt>
                <c:pt idx="1451">
                  <c:v>-554.24340434999999</c:v>
                </c:pt>
                <c:pt idx="1452">
                  <c:v>-511.06891612999999</c:v>
                </c:pt>
                <c:pt idx="1453">
                  <c:v>-490.02850519999998</c:v>
                </c:pt>
                <c:pt idx="1454">
                  <c:v>-995.82836071999998</c:v>
                </c:pt>
                <c:pt idx="1455">
                  <c:v>-1169.5667037600001</c:v>
                </c:pt>
                <c:pt idx="1456">
                  <c:v>-1131.4440054700001</c:v>
                </c:pt>
                <c:pt idx="1457">
                  <c:v>-1189.0143532500001</c:v>
                </c:pt>
                <c:pt idx="1458">
                  <c:v>-1124.38433637</c:v>
                </c:pt>
                <c:pt idx="1459">
                  <c:v>-512.65311909000002</c:v>
                </c:pt>
                <c:pt idx="1460">
                  <c:v>-1143.22685963</c:v>
                </c:pt>
                <c:pt idx="1461">
                  <c:v>-481.81065109999997</c:v>
                </c:pt>
                <c:pt idx="1462">
                  <c:v>-1183.26294695</c:v>
                </c:pt>
                <c:pt idx="1463">
                  <c:v>-497.46115072999999</c:v>
                </c:pt>
                <c:pt idx="1464">
                  <c:v>-481.25533626999999</c:v>
                </c:pt>
                <c:pt idx="1465">
                  <c:v>-494.01276084</c:v>
                </c:pt>
                <c:pt idx="1466">
                  <c:v>-1140.73476347</c:v>
                </c:pt>
                <c:pt idx="1467">
                  <c:v>-1148.05150895</c:v>
                </c:pt>
                <c:pt idx="1468">
                  <c:v>-495.54049192000002</c:v>
                </c:pt>
                <c:pt idx="1469">
                  <c:v>-486.39903722999998</c:v>
                </c:pt>
                <c:pt idx="1470">
                  <c:v>-1138.91970509</c:v>
                </c:pt>
                <c:pt idx="1471">
                  <c:v>-1166.4155141399999</c:v>
                </c:pt>
                <c:pt idx="1472">
                  <c:v>-1181.68632228</c:v>
                </c:pt>
                <c:pt idx="1473">
                  <c:v>-478.18179748</c:v>
                </c:pt>
                <c:pt idx="1474">
                  <c:v>-1168.2915437900001</c:v>
                </c:pt>
                <c:pt idx="1475">
                  <c:v>-483.52996107000001</c:v>
                </c:pt>
                <c:pt idx="1476">
                  <c:v>-488.15366738</c:v>
                </c:pt>
                <c:pt idx="1477">
                  <c:v>-1149.2528274199999</c:v>
                </c:pt>
                <c:pt idx="1478">
                  <c:v>-971.78342152000005</c:v>
                </c:pt>
                <c:pt idx="1479">
                  <c:v>-1169.9727782800001</c:v>
                </c:pt>
                <c:pt idx="1480">
                  <c:v>-1139.0378232</c:v>
                </c:pt>
                <c:pt idx="1481">
                  <c:v>-483.69196327999998</c:v>
                </c:pt>
                <c:pt idx="1482">
                  <c:v>-1167.08931947</c:v>
                </c:pt>
                <c:pt idx="1483">
                  <c:v>-1147.5585308300001</c:v>
                </c:pt>
                <c:pt idx="1484">
                  <c:v>-1170.3684369699999</c:v>
                </c:pt>
                <c:pt idx="1485">
                  <c:v>-1126.0370985</c:v>
                </c:pt>
                <c:pt idx="1486">
                  <c:v>-1165.29802473</c:v>
                </c:pt>
                <c:pt idx="1487">
                  <c:v>-482.21062900999999</c:v>
                </c:pt>
                <c:pt idx="1488">
                  <c:v>-513.44552007000004</c:v>
                </c:pt>
                <c:pt idx="1489">
                  <c:v>-1156.80092517</c:v>
                </c:pt>
                <c:pt idx="1490">
                  <c:v>-1147.75734665</c:v>
                </c:pt>
                <c:pt idx="1491">
                  <c:v>-1172.1914801800001</c:v>
                </c:pt>
                <c:pt idx="1492">
                  <c:v>-498.43845886000003</c:v>
                </c:pt>
                <c:pt idx="1493">
                  <c:v>-1161.89118033</c:v>
                </c:pt>
                <c:pt idx="1494">
                  <c:v>-491.33909649999998</c:v>
                </c:pt>
                <c:pt idx="1495">
                  <c:v>-283.90718602999999</c:v>
                </c:pt>
                <c:pt idx="1496">
                  <c:v>-1159.9707074099999</c:v>
                </c:pt>
                <c:pt idx="1497">
                  <c:v>-1112.0831426699999</c:v>
                </c:pt>
                <c:pt idx="1498">
                  <c:v>-511.67881313999999</c:v>
                </c:pt>
                <c:pt idx="1499">
                  <c:v>-503.82551217999998</c:v>
                </c:pt>
                <c:pt idx="1500">
                  <c:v>-488.18478701999999</c:v>
                </c:pt>
                <c:pt idx="1501">
                  <c:v>-1168.0954945200001</c:v>
                </c:pt>
                <c:pt idx="1502">
                  <c:v>-1156.0008879899999</c:v>
                </c:pt>
                <c:pt idx="1503">
                  <c:v>-1188.37438357</c:v>
                </c:pt>
                <c:pt idx="1504">
                  <c:v>-1192.25342022</c:v>
                </c:pt>
                <c:pt idx="1505">
                  <c:v>-1163.2926374399999</c:v>
                </c:pt>
                <c:pt idx="1506">
                  <c:v>-1160.31906417</c:v>
                </c:pt>
                <c:pt idx="1507">
                  <c:v>-1167.43936291</c:v>
                </c:pt>
                <c:pt idx="1508">
                  <c:v>-507.20665326</c:v>
                </c:pt>
                <c:pt idx="1509">
                  <c:v>-476.45702743999999</c:v>
                </c:pt>
                <c:pt idx="1510">
                  <c:v>-1169.97482494</c:v>
                </c:pt>
                <c:pt idx="1511">
                  <c:v>-502.1163856</c:v>
                </c:pt>
                <c:pt idx="1512">
                  <c:v>-1124.52286357</c:v>
                </c:pt>
                <c:pt idx="1513">
                  <c:v>-506.44678653</c:v>
                </c:pt>
                <c:pt idx="1514">
                  <c:v>-486.93823530999998</c:v>
                </c:pt>
                <c:pt idx="1515">
                  <c:v>-504.78816651</c:v>
                </c:pt>
                <c:pt idx="1516">
                  <c:v>-486.28964989999997</c:v>
                </c:pt>
                <c:pt idx="1517">
                  <c:v>-463.30946776000002</c:v>
                </c:pt>
                <c:pt idx="1518">
                  <c:v>-566.05971839999995</c:v>
                </c:pt>
                <c:pt idx="1519">
                  <c:v>-495.51903893000002</c:v>
                </c:pt>
                <c:pt idx="1520">
                  <c:v>-1168.0803095799999</c:v>
                </c:pt>
                <c:pt idx="1521">
                  <c:v>-1171.5247476699999</c:v>
                </c:pt>
                <c:pt idx="1522">
                  <c:v>-486.74950025999999</c:v>
                </c:pt>
                <c:pt idx="1523">
                  <c:v>-511.19862603000001</c:v>
                </c:pt>
                <c:pt idx="1524">
                  <c:v>-1166.93268954</c:v>
                </c:pt>
                <c:pt idx="1525">
                  <c:v>-1145.5237598900001</c:v>
                </c:pt>
                <c:pt idx="1526">
                  <c:v>-496.02326348999998</c:v>
                </c:pt>
                <c:pt idx="1527">
                  <c:v>-1137.65904462</c:v>
                </c:pt>
                <c:pt idx="1528">
                  <c:v>-484.16533205000002</c:v>
                </c:pt>
                <c:pt idx="1529">
                  <c:v>-1181.83820782</c:v>
                </c:pt>
                <c:pt idx="1530">
                  <c:v>-502.61241109999997</c:v>
                </c:pt>
                <c:pt idx="1531">
                  <c:v>-1175.9838029499999</c:v>
                </c:pt>
                <c:pt idx="1532">
                  <c:v>-852.25230354999997</c:v>
                </c:pt>
                <c:pt idx="1533">
                  <c:v>-464.10552661999998</c:v>
                </c:pt>
                <c:pt idx="1534">
                  <c:v>-1167.56566419</c:v>
                </c:pt>
                <c:pt idx="1535">
                  <c:v>-1141.98671881</c:v>
                </c:pt>
                <c:pt idx="1536">
                  <c:v>-503.70951153999999</c:v>
                </c:pt>
                <c:pt idx="1537">
                  <c:v>-1160.5417285399999</c:v>
                </c:pt>
                <c:pt idx="1538">
                  <c:v>-481.44498184999998</c:v>
                </c:pt>
                <c:pt idx="1539">
                  <c:v>-502.70813020000003</c:v>
                </c:pt>
                <c:pt idx="1540">
                  <c:v>-1176.98738594</c:v>
                </c:pt>
                <c:pt idx="1541">
                  <c:v>-1151.27683379</c:v>
                </c:pt>
                <c:pt idx="1542">
                  <c:v>-1117.9816861300001</c:v>
                </c:pt>
                <c:pt idx="1543">
                  <c:v>-487.70598100000001</c:v>
                </c:pt>
                <c:pt idx="1544">
                  <c:v>-501.96600482000002</c:v>
                </c:pt>
                <c:pt idx="1545">
                  <c:v>-1143.68786568</c:v>
                </c:pt>
                <c:pt idx="1546">
                  <c:v>-488.25561191999998</c:v>
                </c:pt>
                <c:pt idx="1547">
                  <c:v>-981.92222752999999</c:v>
                </c:pt>
                <c:pt idx="1548">
                  <c:v>-1133.5858462799999</c:v>
                </c:pt>
                <c:pt idx="1549">
                  <c:v>-953.14807918999998</c:v>
                </c:pt>
                <c:pt idx="1550">
                  <c:v>-489.58914075000001</c:v>
                </c:pt>
                <c:pt idx="1551">
                  <c:v>-1140.01869586</c:v>
                </c:pt>
                <c:pt idx="1552">
                  <c:v>-1182.45299989</c:v>
                </c:pt>
                <c:pt idx="1553">
                  <c:v>-1143.7296051799999</c:v>
                </c:pt>
                <c:pt idx="1554">
                  <c:v>-499.82842446000001</c:v>
                </c:pt>
                <c:pt idx="1555">
                  <c:v>-1176.7851065100001</c:v>
                </c:pt>
                <c:pt idx="1556">
                  <c:v>-1141.2206256500001</c:v>
                </c:pt>
                <c:pt idx="1557">
                  <c:v>-1143.1778129300001</c:v>
                </c:pt>
                <c:pt idx="1558">
                  <c:v>-1174.59477623</c:v>
                </c:pt>
                <c:pt idx="1559">
                  <c:v>-1133.6435095100001</c:v>
                </c:pt>
                <c:pt idx="1560">
                  <c:v>-925.93860314000005</c:v>
                </c:pt>
                <c:pt idx="1561">
                  <c:v>-1140.5193552200001</c:v>
                </c:pt>
                <c:pt idx="1562">
                  <c:v>-1171.8550230400001</c:v>
                </c:pt>
                <c:pt idx="1563">
                  <c:v>-482.27783819000001</c:v>
                </c:pt>
                <c:pt idx="1564">
                  <c:v>-1134.5887011100001</c:v>
                </c:pt>
                <c:pt idx="1565">
                  <c:v>-489.70021215999998</c:v>
                </c:pt>
                <c:pt idx="1566">
                  <c:v>-1163.71448947</c:v>
                </c:pt>
                <c:pt idx="1567">
                  <c:v>-1125.7386251</c:v>
                </c:pt>
                <c:pt idx="1568">
                  <c:v>-1147.2436261800001</c:v>
                </c:pt>
                <c:pt idx="1569">
                  <c:v>-1139.71877073</c:v>
                </c:pt>
                <c:pt idx="1570">
                  <c:v>-566.55823511999995</c:v>
                </c:pt>
                <c:pt idx="1571">
                  <c:v>-480.08131494000003</c:v>
                </c:pt>
                <c:pt idx="1572">
                  <c:v>-507.33910903999998</c:v>
                </c:pt>
                <c:pt idx="1573">
                  <c:v>-1117.1744557500001</c:v>
                </c:pt>
                <c:pt idx="1574">
                  <c:v>-1130.0612252599999</c:v>
                </c:pt>
                <c:pt idx="1575">
                  <c:v>-1160.3156984</c:v>
                </c:pt>
                <c:pt idx="1576">
                  <c:v>-1189.2752134499999</c:v>
                </c:pt>
                <c:pt idx="1577">
                  <c:v>-481.31913191000001</c:v>
                </c:pt>
                <c:pt idx="1578">
                  <c:v>-1169.96205932</c:v>
                </c:pt>
                <c:pt idx="1579">
                  <c:v>-481.34104832999998</c:v>
                </c:pt>
                <c:pt idx="1580">
                  <c:v>-1136.2737176400001</c:v>
                </c:pt>
                <c:pt idx="1581">
                  <c:v>-497.56881926</c:v>
                </c:pt>
                <c:pt idx="1582">
                  <c:v>-1131.7575680099999</c:v>
                </c:pt>
                <c:pt idx="1583">
                  <c:v>-1171.0010673100001</c:v>
                </c:pt>
                <c:pt idx="1584">
                  <c:v>-1134.99297738</c:v>
                </c:pt>
                <c:pt idx="1585">
                  <c:v>-1161.3716608499999</c:v>
                </c:pt>
                <c:pt idx="1586">
                  <c:v>-1183.03271743</c:v>
                </c:pt>
                <c:pt idx="1587">
                  <c:v>-481.82390534000001</c:v>
                </c:pt>
                <c:pt idx="1588">
                  <c:v>-1123.9506026900001</c:v>
                </c:pt>
                <c:pt idx="1589">
                  <c:v>-1125.09703201</c:v>
                </c:pt>
                <c:pt idx="1590">
                  <c:v>-1145.8928656000001</c:v>
                </c:pt>
                <c:pt idx="1591">
                  <c:v>-476.27837374000001</c:v>
                </c:pt>
                <c:pt idx="1592">
                  <c:v>-1181.65854386</c:v>
                </c:pt>
                <c:pt idx="1593">
                  <c:v>-487.59575747000002</c:v>
                </c:pt>
                <c:pt idx="1594">
                  <c:v>-495.66535175000001</c:v>
                </c:pt>
                <c:pt idx="1595">
                  <c:v>-1159.5888960899999</c:v>
                </c:pt>
                <c:pt idx="1596">
                  <c:v>-1156.3044947400001</c:v>
                </c:pt>
                <c:pt idx="1597">
                  <c:v>-479.29767871000001</c:v>
                </c:pt>
                <c:pt idx="1598">
                  <c:v>-497.77137348999997</c:v>
                </c:pt>
                <c:pt idx="1599">
                  <c:v>-1167.8005230700001</c:v>
                </c:pt>
                <c:pt idx="1600">
                  <c:v>-486.34287746000001</c:v>
                </c:pt>
                <c:pt idx="1601">
                  <c:v>-1181.7033391800001</c:v>
                </c:pt>
                <c:pt idx="1602">
                  <c:v>-497.38914477999998</c:v>
                </c:pt>
                <c:pt idx="1603">
                  <c:v>-1161.7082813500001</c:v>
                </c:pt>
                <c:pt idx="1604">
                  <c:v>-474.54942879999999</c:v>
                </c:pt>
                <c:pt idx="1605">
                  <c:v>-1152.13477683</c:v>
                </c:pt>
                <c:pt idx="1606">
                  <c:v>-1143.191206</c:v>
                </c:pt>
                <c:pt idx="1607">
                  <c:v>-486.62685704</c:v>
                </c:pt>
                <c:pt idx="1608">
                  <c:v>-1159.4492320700001</c:v>
                </c:pt>
                <c:pt idx="1609">
                  <c:v>-1143.6811113900001</c:v>
                </c:pt>
                <c:pt idx="1610">
                  <c:v>-492.67377059</c:v>
                </c:pt>
                <c:pt idx="1611">
                  <c:v>-571.55310101999999</c:v>
                </c:pt>
                <c:pt idx="1612">
                  <c:v>-1179.17708232</c:v>
                </c:pt>
                <c:pt idx="1613">
                  <c:v>-1192.7775597499999</c:v>
                </c:pt>
                <c:pt idx="1614">
                  <c:v>-1182.6983726200001</c:v>
                </c:pt>
                <c:pt idx="1615">
                  <c:v>-1146.42832376</c:v>
                </c:pt>
                <c:pt idx="1616">
                  <c:v>-1126.49719772</c:v>
                </c:pt>
                <c:pt idx="1617">
                  <c:v>-969.06365755000002</c:v>
                </c:pt>
                <c:pt idx="1618">
                  <c:v>-478.38656861999999</c:v>
                </c:pt>
                <c:pt idx="1619">
                  <c:v>-474.34480766000001</c:v>
                </c:pt>
                <c:pt idx="1620">
                  <c:v>-487.07542214</c:v>
                </c:pt>
                <c:pt idx="1621">
                  <c:v>-503.31890729999998</c:v>
                </c:pt>
                <c:pt idx="1622">
                  <c:v>-485.24223448999999</c:v>
                </c:pt>
                <c:pt idx="1623">
                  <c:v>-974.04028029999995</c:v>
                </c:pt>
                <c:pt idx="1624">
                  <c:v>-481.56059626000001</c:v>
                </c:pt>
                <c:pt idx="1625">
                  <c:v>-474.55016787</c:v>
                </c:pt>
                <c:pt idx="1626">
                  <c:v>-1170.5460013300001</c:v>
                </c:pt>
                <c:pt idx="1627">
                  <c:v>-1169.12503053</c:v>
                </c:pt>
                <c:pt idx="1628">
                  <c:v>-961.18690513000001</c:v>
                </c:pt>
                <c:pt idx="1629">
                  <c:v>-512.36224775999995</c:v>
                </c:pt>
                <c:pt idx="1630">
                  <c:v>-1120.3016416999999</c:v>
                </c:pt>
                <c:pt idx="1631">
                  <c:v>-1167.5505385399999</c:v>
                </c:pt>
                <c:pt idx="1632">
                  <c:v>-512.65335055000003</c:v>
                </c:pt>
                <c:pt idx="1633">
                  <c:v>-1144.77443434</c:v>
                </c:pt>
                <c:pt idx="1634">
                  <c:v>-1176.5786756699999</c:v>
                </c:pt>
                <c:pt idx="1635">
                  <c:v>-1162.1075456200001</c:v>
                </c:pt>
                <c:pt idx="1636">
                  <c:v>-508.49963917000002</c:v>
                </c:pt>
                <c:pt idx="1637">
                  <c:v>-475.18616064999998</c:v>
                </c:pt>
                <c:pt idx="1638">
                  <c:v>-980.38639327999999</c:v>
                </c:pt>
                <c:pt idx="1639">
                  <c:v>-486.85571799000002</c:v>
                </c:pt>
                <c:pt idx="1640">
                  <c:v>-1187.11716383</c:v>
                </c:pt>
                <c:pt idx="1641">
                  <c:v>-967.53956733999996</c:v>
                </c:pt>
                <c:pt idx="1642">
                  <c:v>-1148.7305234200001</c:v>
                </c:pt>
                <c:pt idx="1643">
                  <c:v>-1155.3757405599999</c:v>
                </c:pt>
                <c:pt idx="1644">
                  <c:v>-481.19887870000002</c:v>
                </c:pt>
                <c:pt idx="1645">
                  <c:v>-500.05957617000001</c:v>
                </c:pt>
                <c:pt idx="1646">
                  <c:v>-1192.8115565999999</c:v>
                </c:pt>
                <c:pt idx="1647">
                  <c:v>-1140.72928245</c:v>
                </c:pt>
                <c:pt idx="1648">
                  <c:v>-490.13154924000003</c:v>
                </c:pt>
                <c:pt idx="1649">
                  <c:v>-1155.76556362</c:v>
                </c:pt>
                <c:pt idx="1650">
                  <c:v>-510.69511294</c:v>
                </c:pt>
                <c:pt idx="1651">
                  <c:v>-1133.9217384599999</c:v>
                </c:pt>
                <c:pt idx="1652">
                  <c:v>-1167.1534840300001</c:v>
                </c:pt>
                <c:pt idx="1653">
                  <c:v>-506.31092138000002</c:v>
                </c:pt>
                <c:pt idx="1654">
                  <c:v>-1147.9635115599999</c:v>
                </c:pt>
                <c:pt idx="1655">
                  <c:v>-1159.57776913</c:v>
                </c:pt>
                <c:pt idx="1656">
                  <c:v>-1135.8698019399999</c:v>
                </c:pt>
                <c:pt idx="1657">
                  <c:v>-1131.3700089900001</c:v>
                </c:pt>
                <c:pt idx="1658">
                  <c:v>-481.62388025000001</c:v>
                </c:pt>
                <c:pt idx="1659">
                  <c:v>-502.25265664</c:v>
                </c:pt>
                <c:pt idx="1660">
                  <c:v>-508.72324545999999</c:v>
                </c:pt>
                <c:pt idx="1661">
                  <c:v>-483.06313323000001</c:v>
                </c:pt>
                <c:pt idx="1662">
                  <c:v>-481.09165148</c:v>
                </c:pt>
                <c:pt idx="1663">
                  <c:v>-450.42552749999999</c:v>
                </c:pt>
                <c:pt idx="1664">
                  <c:v>-1146.3257430000001</c:v>
                </c:pt>
                <c:pt idx="1665">
                  <c:v>-1166.03047552</c:v>
                </c:pt>
                <c:pt idx="1666">
                  <c:v>-507.48460404000002</c:v>
                </c:pt>
                <c:pt idx="1667">
                  <c:v>-488.06340354000002</c:v>
                </c:pt>
                <c:pt idx="1668">
                  <c:v>-496.20756803</c:v>
                </c:pt>
                <c:pt idx="1669">
                  <c:v>-1147.3187492699999</c:v>
                </c:pt>
                <c:pt idx="1670">
                  <c:v>-1179.2261684</c:v>
                </c:pt>
                <c:pt idx="1671">
                  <c:v>-472.62747074999999</c:v>
                </c:pt>
                <c:pt idx="1672">
                  <c:v>-964.40656402000002</c:v>
                </c:pt>
                <c:pt idx="1673">
                  <c:v>-453.82299007</c:v>
                </c:pt>
                <c:pt idx="1674">
                  <c:v>-486.08189035999999</c:v>
                </c:pt>
                <c:pt idx="1675">
                  <c:v>-1176.4810481699999</c:v>
                </c:pt>
                <c:pt idx="1676">
                  <c:v>-1169.9081002600001</c:v>
                </c:pt>
                <c:pt idx="1677">
                  <c:v>-1169.31161825</c:v>
                </c:pt>
                <c:pt idx="1678">
                  <c:v>-1188.5772163900001</c:v>
                </c:pt>
                <c:pt idx="1679">
                  <c:v>-496.85272311</c:v>
                </c:pt>
                <c:pt idx="1680">
                  <c:v>-1135.6877680299999</c:v>
                </c:pt>
                <c:pt idx="1681">
                  <c:v>-1171.6285325700001</c:v>
                </c:pt>
                <c:pt idx="1682">
                  <c:v>-1167.78271445</c:v>
                </c:pt>
                <c:pt idx="1683">
                  <c:v>-481.14349449999997</c:v>
                </c:pt>
                <c:pt idx="1684">
                  <c:v>-1162.07884556</c:v>
                </c:pt>
                <c:pt idx="1685">
                  <c:v>-988.37067839999997</c:v>
                </c:pt>
                <c:pt idx="1686">
                  <c:v>-1167.89906793</c:v>
                </c:pt>
                <c:pt idx="1687">
                  <c:v>-492.57021923999997</c:v>
                </c:pt>
                <c:pt idx="1688">
                  <c:v>-1143.78813932</c:v>
                </c:pt>
                <c:pt idx="1689">
                  <c:v>-569.11691592</c:v>
                </c:pt>
                <c:pt idx="1690">
                  <c:v>-1170.0832498100001</c:v>
                </c:pt>
                <c:pt idx="1691">
                  <c:v>-486.06803628</c:v>
                </c:pt>
                <c:pt idx="1692">
                  <c:v>-473.45551243</c:v>
                </c:pt>
                <c:pt idx="1693">
                  <c:v>-1163.08123398</c:v>
                </c:pt>
                <c:pt idx="1694">
                  <c:v>-1124.9418007300001</c:v>
                </c:pt>
                <c:pt idx="1695">
                  <c:v>-1125.74438691</c:v>
                </c:pt>
                <c:pt idx="1696">
                  <c:v>-453.90209920000001</c:v>
                </c:pt>
                <c:pt idx="1697">
                  <c:v>-1117.7997083499999</c:v>
                </c:pt>
                <c:pt idx="1698">
                  <c:v>-508.00890169000002</c:v>
                </c:pt>
                <c:pt idx="1699">
                  <c:v>-1119.9799419399999</c:v>
                </c:pt>
                <c:pt idx="1700">
                  <c:v>-441.96128155000002</c:v>
                </c:pt>
                <c:pt idx="1701">
                  <c:v>-484.97948559999998</c:v>
                </c:pt>
                <c:pt idx="1702">
                  <c:v>-1143.71399443</c:v>
                </c:pt>
                <c:pt idx="1703">
                  <c:v>-1215.3755836800001</c:v>
                </c:pt>
                <c:pt idx="1704">
                  <c:v>-1178.5121448</c:v>
                </c:pt>
                <c:pt idx="1705">
                  <c:v>-1165.0602532</c:v>
                </c:pt>
                <c:pt idx="1706">
                  <c:v>-510.28119198000002</c:v>
                </c:pt>
                <c:pt idx="1707">
                  <c:v>-478.04575435999999</c:v>
                </c:pt>
                <c:pt idx="1708">
                  <c:v>-1166.2698269699999</c:v>
                </c:pt>
                <c:pt idx="1709">
                  <c:v>-1134.21594736</c:v>
                </c:pt>
                <c:pt idx="1710">
                  <c:v>-481.38674366999999</c:v>
                </c:pt>
                <c:pt idx="1711">
                  <c:v>-1189.4744147599999</c:v>
                </c:pt>
                <c:pt idx="1712">
                  <c:v>-1188.52636704</c:v>
                </c:pt>
                <c:pt idx="1713">
                  <c:v>-445.73914981000001</c:v>
                </c:pt>
                <c:pt idx="1714">
                  <c:v>-1167.7813219300001</c:v>
                </c:pt>
                <c:pt idx="1715">
                  <c:v>-488.01327321999997</c:v>
                </c:pt>
                <c:pt idx="1716">
                  <c:v>-1120.81275871</c:v>
                </c:pt>
                <c:pt idx="1717">
                  <c:v>-511.82699488999998</c:v>
                </c:pt>
                <c:pt idx="1718">
                  <c:v>-480.93117209000002</c:v>
                </c:pt>
                <c:pt idx="1719">
                  <c:v>-1166.9692965900001</c:v>
                </c:pt>
                <c:pt idx="1720">
                  <c:v>-480.95172181999999</c:v>
                </c:pt>
                <c:pt idx="1721">
                  <c:v>-498.36101927999999</c:v>
                </c:pt>
                <c:pt idx="1722">
                  <c:v>-489.17144533999999</c:v>
                </c:pt>
                <c:pt idx="1723">
                  <c:v>-503.31535371000001</c:v>
                </c:pt>
                <c:pt idx="1724">
                  <c:v>-1149.69204347</c:v>
                </c:pt>
                <c:pt idx="1725">
                  <c:v>-484.26171039000002</c:v>
                </c:pt>
                <c:pt idx="1726">
                  <c:v>-474.45253552999998</c:v>
                </c:pt>
                <c:pt idx="1727">
                  <c:v>-487.38408657999997</c:v>
                </c:pt>
                <c:pt idx="1728">
                  <c:v>-1141.22724176</c:v>
                </c:pt>
                <c:pt idx="1729">
                  <c:v>-1175.1442575599999</c:v>
                </c:pt>
                <c:pt idx="1730">
                  <c:v>-1153.60911194</c:v>
                </c:pt>
                <c:pt idx="1731">
                  <c:v>-473.75388045</c:v>
                </c:pt>
                <c:pt idx="1732">
                  <c:v>-1140.95746979</c:v>
                </c:pt>
                <c:pt idx="1733">
                  <c:v>-1172.2313604799999</c:v>
                </c:pt>
                <c:pt idx="1734">
                  <c:v>-500.84911805000002</c:v>
                </c:pt>
                <c:pt idx="1735">
                  <c:v>-1182.06853269</c:v>
                </c:pt>
                <c:pt idx="1736">
                  <c:v>-961.94301135000001</c:v>
                </c:pt>
                <c:pt idx="1737">
                  <c:v>-1172.27458611</c:v>
                </c:pt>
                <c:pt idx="1738">
                  <c:v>-507.59366614999999</c:v>
                </c:pt>
                <c:pt idx="1739">
                  <c:v>-958.07690602000002</c:v>
                </c:pt>
                <c:pt idx="1740">
                  <c:v>-1125.8003496599999</c:v>
                </c:pt>
                <c:pt idx="1741">
                  <c:v>-1198.4730601599999</c:v>
                </c:pt>
                <c:pt idx="1742">
                  <c:v>-1135.6895540600001</c:v>
                </c:pt>
                <c:pt idx="1743">
                  <c:v>-449.58763843999998</c:v>
                </c:pt>
                <c:pt idx="1744">
                  <c:v>-1165.59897417</c:v>
                </c:pt>
                <c:pt idx="1745">
                  <c:v>-1179.19114268</c:v>
                </c:pt>
                <c:pt idx="1746">
                  <c:v>-498.15218259</c:v>
                </c:pt>
                <c:pt idx="1747">
                  <c:v>-1171.11820235</c:v>
                </c:pt>
                <c:pt idx="1748">
                  <c:v>-1159.4121126699999</c:v>
                </c:pt>
                <c:pt idx="1749">
                  <c:v>-1180.2349859599999</c:v>
                </c:pt>
                <c:pt idx="1750">
                  <c:v>-570.20998986999996</c:v>
                </c:pt>
                <c:pt idx="1751">
                  <c:v>-1156.70052689</c:v>
                </c:pt>
                <c:pt idx="1752">
                  <c:v>-1193.0057567199999</c:v>
                </c:pt>
                <c:pt idx="1753">
                  <c:v>-1188.83178909</c:v>
                </c:pt>
                <c:pt idx="1754">
                  <c:v>-1171.5233793699999</c:v>
                </c:pt>
                <c:pt idx="1755">
                  <c:v>-487.30455454999998</c:v>
                </c:pt>
                <c:pt idx="1756">
                  <c:v>-495.58008028</c:v>
                </c:pt>
                <c:pt idx="1757">
                  <c:v>-508.56933491000001</c:v>
                </c:pt>
                <c:pt idx="1758">
                  <c:v>-1117.1726210899999</c:v>
                </c:pt>
                <c:pt idx="1759">
                  <c:v>-1138.6312763799999</c:v>
                </c:pt>
                <c:pt idx="1760">
                  <c:v>-1169.49555203</c:v>
                </c:pt>
                <c:pt idx="1761">
                  <c:v>-964.01641772000005</c:v>
                </c:pt>
                <c:pt idx="1762">
                  <c:v>-1100.6898564000001</c:v>
                </c:pt>
                <c:pt idx="1763">
                  <c:v>-285.55309741999997</c:v>
                </c:pt>
                <c:pt idx="1764">
                  <c:v>-969.60582614999998</c:v>
                </c:pt>
                <c:pt idx="1765">
                  <c:v>-1164.17824236</c:v>
                </c:pt>
                <c:pt idx="1766">
                  <c:v>-495.92166304</c:v>
                </c:pt>
                <c:pt idx="1767">
                  <c:v>-493.47445205999998</c:v>
                </c:pt>
                <c:pt idx="1768">
                  <c:v>-487.29451611000002</c:v>
                </c:pt>
                <c:pt idx="1769">
                  <c:v>-957.27991943999996</c:v>
                </c:pt>
                <c:pt idx="1770">
                  <c:v>-489.46585550999998</c:v>
                </c:pt>
                <c:pt idx="1771">
                  <c:v>-494.03064031999997</c:v>
                </c:pt>
                <c:pt idx="1772">
                  <c:v>-1180.9976115100001</c:v>
                </c:pt>
                <c:pt idx="1773">
                  <c:v>-1136.1792996300001</c:v>
                </c:pt>
                <c:pt idx="1774">
                  <c:v>-492.99115382000002</c:v>
                </c:pt>
                <c:pt idx="1775">
                  <c:v>-481.26414338000001</c:v>
                </c:pt>
                <c:pt idx="1776">
                  <c:v>-1181.6311174099999</c:v>
                </c:pt>
                <c:pt idx="1777">
                  <c:v>-1167.78944974</c:v>
                </c:pt>
                <c:pt idx="1778">
                  <c:v>-1152.03388681</c:v>
                </c:pt>
                <c:pt idx="1779">
                  <c:v>-473.23714265000001</c:v>
                </c:pt>
                <c:pt idx="1780">
                  <c:v>-506.87145074</c:v>
                </c:pt>
                <c:pt idx="1781">
                  <c:v>-483.26409040999999</c:v>
                </c:pt>
                <c:pt idx="1782">
                  <c:v>-480.45386024999999</c:v>
                </c:pt>
                <c:pt idx="1783">
                  <c:v>-483.51880041999999</c:v>
                </c:pt>
                <c:pt idx="1784">
                  <c:v>-1168.63649786</c:v>
                </c:pt>
                <c:pt idx="1785">
                  <c:v>-1136.8738008099999</c:v>
                </c:pt>
                <c:pt idx="1786">
                  <c:v>-1167.1941409200001</c:v>
                </c:pt>
                <c:pt idx="1787">
                  <c:v>-1165.77026983</c:v>
                </c:pt>
                <c:pt idx="1788">
                  <c:v>-422.05197365999999</c:v>
                </c:pt>
                <c:pt idx="1789">
                  <c:v>-481.23159663000001</c:v>
                </c:pt>
                <c:pt idx="1790">
                  <c:v>-1169.7091223</c:v>
                </c:pt>
                <c:pt idx="1791">
                  <c:v>-505.64688102999997</c:v>
                </c:pt>
                <c:pt idx="1792">
                  <c:v>-1165.6233417200001</c:v>
                </c:pt>
                <c:pt idx="1793">
                  <c:v>-496.41805077999999</c:v>
                </c:pt>
                <c:pt idx="1794">
                  <c:v>-489.00706934999999</c:v>
                </c:pt>
                <c:pt idx="1795">
                  <c:v>-1133.29170389</c:v>
                </c:pt>
                <c:pt idx="1796">
                  <c:v>-1120.05120027</c:v>
                </c:pt>
                <c:pt idx="1797">
                  <c:v>-487.00250514999999</c:v>
                </c:pt>
                <c:pt idx="1798">
                  <c:v>-1153.3959898400001</c:v>
                </c:pt>
                <c:pt idx="1799">
                  <c:v>-1136.4739848700001</c:v>
                </c:pt>
                <c:pt idx="1800">
                  <c:v>-494.46929648000003</c:v>
                </c:pt>
                <c:pt idx="1801">
                  <c:v>-1181.8269996900001</c:v>
                </c:pt>
                <c:pt idx="1802">
                  <c:v>-503.90423234999997</c:v>
                </c:pt>
                <c:pt idx="1803">
                  <c:v>-499.4952298</c:v>
                </c:pt>
                <c:pt idx="1804">
                  <c:v>-479.91688256999998</c:v>
                </c:pt>
                <c:pt idx="1805">
                  <c:v>-1174.1651247</c:v>
                </c:pt>
                <c:pt idx="1806">
                  <c:v>-959.09233677999998</c:v>
                </c:pt>
                <c:pt idx="1807">
                  <c:v>-482.92452638999998</c:v>
                </c:pt>
                <c:pt idx="1808">
                  <c:v>-1143.97891207</c:v>
                </c:pt>
                <c:pt idx="1809">
                  <c:v>-498.26954211999998</c:v>
                </c:pt>
                <c:pt idx="1810">
                  <c:v>-1181.9371372999999</c:v>
                </c:pt>
                <c:pt idx="1811">
                  <c:v>-281.18143810999999</c:v>
                </c:pt>
                <c:pt idx="1812">
                  <c:v>-486.34624575999999</c:v>
                </c:pt>
                <c:pt idx="1813">
                  <c:v>-1146.53829322</c:v>
                </c:pt>
                <c:pt idx="1814">
                  <c:v>-1168.0106413000001</c:v>
                </c:pt>
                <c:pt idx="1815">
                  <c:v>-491.5874508</c:v>
                </c:pt>
                <c:pt idx="1816">
                  <c:v>-505.35571394999999</c:v>
                </c:pt>
                <c:pt idx="1817">
                  <c:v>-1166.1896885599999</c:v>
                </c:pt>
                <c:pt idx="1818">
                  <c:v>-956.61522908999996</c:v>
                </c:pt>
                <c:pt idx="1819">
                  <c:v>-1166.4005993599999</c:v>
                </c:pt>
                <c:pt idx="1820">
                  <c:v>-1161.4187776700001</c:v>
                </c:pt>
                <c:pt idx="1821">
                  <c:v>-1128.32436932</c:v>
                </c:pt>
                <c:pt idx="1822">
                  <c:v>-487.31786312000003</c:v>
                </c:pt>
                <c:pt idx="1823">
                  <c:v>-474.38893611999998</c:v>
                </c:pt>
                <c:pt idx="1824">
                  <c:v>-1162.6783772399999</c:v>
                </c:pt>
                <c:pt idx="1825">
                  <c:v>-461.68383692999998</c:v>
                </c:pt>
                <c:pt idx="1826">
                  <c:v>-1170.4269036000001</c:v>
                </c:pt>
                <c:pt idx="1827">
                  <c:v>-1150.0834441899999</c:v>
                </c:pt>
                <c:pt idx="1828">
                  <c:v>-420.02861311999999</c:v>
                </c:pt>
                <c:pt idx="1829">
                  <c:v>-485.12107434000001</c:v>
                </c:pt>
                <c:pt idx="1830">
                  <c:v>-1132.11498839</c:v>
                </c:pt>
                <c:pt idx="1831">
                  <c:v>-1144.4014144600001</c:v>
                </c:pt>
                <c:pt idx="1832">
                  <c:v>-1173.3141805600001</c:v>
                </c:pt>
                <c:pt idx="1833">
                  <c:v>-481.35884919</c:v>
                </c:pt>
                <c:pt idx="1834">
                  <c:v>-1117.6083778899999</c:v>
                </c:pt>
                <c:pt idx="1835">
                  <c:v>-502.52133229999998</c:v>
                </c:pt>
                <c:pt idx="1836">
                  <c:v>-476.97982573000002</c:v>
                </c:pt>
                <c:pt idx="1837">
                  <c:v>-1156.32103385</c:v>
                </c:pt>
                <c:pt idx="1838">
                  <c:v>-512.38459951000004</c:v>
                </c:pt>
                <c:pt idx="1839">
                  <c:v>-1201.5591752099999</c:v>
                </c:pt>
                <c:pt idx="1840">
                  <c:v>-1146.7636119199999</c:v>
                </c:pt>
                <c:pt idx="1841">
                  <c:v>-511.68292449</c:v>
                </c:pt>
                <c:pt idx="1842">
                  <c:v>-1141.34179393</c:v>
                </c:pt>
                <c:pt idx="1843">
                  <c:v>-1147.36958895</c:v>
                </c:pt>
                <c:pt idx="1844">
                  <c:v>-1135.15853724</c:v>
                </c:pt>
                <c:pt idx="1845">
                  <c:v>-1191.8339589</c:v>
                </c:pt>
                <c:pt idx="1846">
                  <c:v>-1168.94196536</c:v>
                </c:pt>
                <c:pt idx="1847">
                  <c:v>-506.59010953000001</c:v>
                </c:pt>
                <c:pt idx="1848">
                  <c:v>-1177.06006273</c:v>
                </c:pt>
                <c:pt idx="1849">
                  <c:v>-474.44423967</c:v>
                </c:pt>
                <c:pt idx="1850">
                  <c:v>-1165.3712241400001</c:v>
                </c:pt>
                <c:pt idx="1851">
                  <c:v>-1145.61777646</c:v>
                </c:pt>
                <c:pt idx="1852">
                  <c:v>-1161.8214494599999</c:v>
                </c:pt>
                <c:pt idx="1853">
                  <c:v>-480.87390211000002</c:v>
                </c:pt>
                <c:pt idx="1854">
                  <c:v>-490.51639906000003</c:v>
                </c:pt>
                <c:pt idx="1855">
                  <c:v>-485.11864206000001</c:v>
                </c:pt>
                <c:pt idx="1856">
                  <c:v>-1178.5129666099999</c:v>
                </c:pt>
                <c:pt idx="1857">
                  <c:v>-1141.86721818</c:v>
                </c:pt>
                <c:pt idx="1858">
                  <c:v>-1034.1938364</c:v>
                </c:pt>
                <c:pt idx="1859">
                  <c:v>-513.48499191999997</c:v>
                </c:pt>
                <c:pt idx="1860">
                  <c:v>-1146.6674822099999</c:v>
                </c:pt>
                <c:pt idx="1861">
                  <c:v>-1148.53941788</c:v>
                </c:pt>
                <c:pt idx="1862">
                  <c:v>-506.13708064000002</c:v>
                </c:pt>
                <c:pt idx="1863">
                  <c:v>-1147.83079757</c:v>
                </c:pt>
                <c:pt idx="1864">
                  <c:v>-488.98363059000002</c:v>
                </c:pt>
                <c:pt idx="1865">
                  <c:v>-1147.62974177</c:v>
                </c:pt>
                <c:pt idx="1866">
                  <c:v>-1186.1350315</c:v>
                </c:pt>
                <c:pt idx="1867">
                  <c:v>-1136.51302835</c:v>
                </c:pt>
                <c:pt idx="1868">
                  <c:v>-507.66730342</c:v>
                </c:pt>
                <c:pt idx="1869">
                  <c:v>-1181.44471808</c:v>
                </c:pt>
                <c:pt idx="1870">
                  <c:v>-510.96502405000001</c:v>
                </c:pt>
                <c:pt idx="1871">
                  <c:v>-1146.5624926600001</c:v>
                </c:pt>
                <c:pt idx="1872">
                  <c:v>-1177.3319278199999</c:v>
                </c:pt>
                <c:pt idx="1873">
                  <c:v>-988.52153097999997</c:v>
                </c:pt>
                <c:pt idx="1874">
                  <c:v>-986.64346846000001</c:v>
                </c:pt>
                <c:pt idx="1875">
                  <c:v>-493.39062095000003</c:v>
                </c:pt>
                <c:pt idx="1876">
                  <c:v>-1167.97166563</c:v>
                </c:pt>
                <c:pt idx="1877">
                  <c:v>-476.69744537999998</c:v>
                </c:pt>
                <c:pt idx="1878">
                  <c:v>-1185.06250135</c:v>
                </c:pt>
                <c:pt idx="1879">
                  <c:v>-1135.31324049</c:v>
                </c:pt>
                <c:pt idx="1880">
                  <c:v>-1165.5841519999999</c:v>
                </c:pt>
                <c:pt idx="1881">
                  <c:v>-1168.9236097800001</c:v>
                </c:pt>
                <c:pt idx="1882">
                  <c:v>-507.38482477999997</c:v>
                </c:pt>
                <c:pt idx="1883">
                  <c:v>-509.26631076000001</c:v>
                </c:pt>
                <c:pt idx="1884">
                  <c:v>-483.30137506</c:v>
                </c:pt>
                <c:pt idx="1885">
                  <c:v>-479.91624589000003</c:v>
                </c:pt>
                <c:pt idx="1886">
                  <c:v>-975.23913951999998</c:v>
                </c:pt>
                <c:pt idx="1887">
                  <c:v>-474.64696884</c:v>
                </c:pt>
                <c:pt idx="1888">
                  <c:v>-964.50676620000002</c:v>
                </c:pt>
                <c:pt idx="1889">
                  <c:v>-1159.0378147500001</c:v>
                </c:pt>
                <c:pt idx="1890">
                  <c:v>-1134.83481437</c:v>
                </c:pt>
                <c:pt idx="1891">
                  <c:v>-570.18782905</c:v>
                </c:pt>
                <c:pt idx="1892">
                  <c:v>-1136.98777995</c:v>
                </c:pt>
                <c:pt idx="1893">
                  <c:v>-496.61483664000002</c:v>
                </c:pt>
                <c:pt idx="1894">
                  <c:v>-1143.88043262</c:v>
                </c:pt>
                <c:pt idx="1895">
                  <c:v>-420.09771721999999</c:v>
                </c:pt>
                <c:pt idx="1896">
                  <c:v>-1113.59973386</c:v>
                </c:pt>
                <c:pt idx="1897">
                  <c:v>-486.50782873999998</c:v>
                </c:pt>
                <c:pt idx="1898">
                  <c:v>-1121.92337176</c:v>
                </c:pt>
                <c:pt idx="1899">
                  <c:v>-506.26799985000002</c:v>
                </c:pt>
                <c:pt idx="1900">
                  <c:v>-488.29267779999998</c:v>
                </c:pt>
                <c:pt idx="1901">
                  <c:v>-1141.1112426</c:v>
                </c:pt>
                <c:pt idx="1902">
                  <c:v>-473.41250424999998</c:v>
                </c:pt>
                <c:pt idx="1903">
                  <c:v>-1142.2648934599999</c:v>
                </c:pt>
                <c:pt idx="1904">
                  <c:v>-427.54225853999998</c:v>
                </c:pt>
                <c:pt idx="1905">
                  <c:v>-1131.63512889</c:v>
                </c:pt>
                <c:pt idx="1906">
                  <c:v>-485.17404742999997</c:v>
                </c:pt>
                <c:pt idx="1907">
                  <c:v>-465.48502273999998</c:v>
                </c:pt>
                <c:pt idx="1908">
                  <c:v>-1181.6583739299999</c:v>
                </c:pt>
                <c:pt idx="1909">
                  <c:v>-498.08063120000003</c:v>
                </c:pt>
                <c:pt idx="1910">
                  <c:v>-1150.3164133600001</c:v>
                </c:pt>
                <c:pt idx="1911">
                  <c:v>-1167.4091595800001</c:v>
                </c:pt>
                <c:pt idx="1912">
                  <c:v>-484.13815586999999</c:v>
                </c:pt>
                <c:pt idx="1913">
                  <c:v>-494.82164633999997</c:v>
                </c:pt>
                <c:pt idx="1914">
                  <c:v>-1173.27117288</c:v>
                </c:pt>
                <c:pt idx="1915">
                  <c:v>-559.17647954999995</c:v>
                </c:pt>
                <c:pt idx="1916">
                  <c:v>-489.61978909999999</c:v>
                </c:pt>
                <c:pt idx="1917">
                  <c:v>-904.85008022</c:v>
                </c:pt>
                <c:pt idx="1918">
                  <c:v>-1167.27605447</c:v>
                </c:pt>
                <c:pt idx="1919">
                  <c:v>-1180.1985483999999</c:v>
                </c:pt>
                <c:pt idx="1920">
                  <c:v>-507.53194017999999</c:v>
                </c:pt>
                <c:pt idx="1921">
                  <c:v>-1161.87345166</c:v>
                </c:pt>
                <c:pt idx="1922">
                  <c:v>-1149.0398248900001</c:v>
                </c:pt>
                <c:pt idx="1923">
                  <c:v>-480.5543796</c:v>
                </c:pt>
                <c:pt idx="1924">
                  <c:v>-1120.91031494</c:v>
                </c:pt>
                <c:pt idx="1925">
                  <c:v>-1158.6443924800001</c:v>
                </c:pt>
                <c:pt idx="1926">
                  <c:v>-1164.80958549</c:v>
                </c:pt>
                <c:pt idx="1927">
                  <c:v>-961.65894625999999</c:v>
                </c:pt>
                <c:pt idx="1928">
                  <c:v>-1150.7959612100001</c:v>
                </c:pt>
                <c:pt idx="1929">
                  <c:v>-483.20038378999999</c:v>
                </c:pt>
                <c:pt idx="1930">
                  <c:v>-505.36549897999998</c:v>
                </c:pt>
                <c:pt idx="1931">
                  <c:v>-482.72421614000001</c:v>
                </c:pt>
                <c:pt idx="1932">
                  <c:v>-1178.4961209200001</c:v>
                </c:pt>
                <c:pt idx="1933">
                  <c:v>-715.37141607000001</c:v>
                </c:pt>
                <c:pt idx="1934">
                  <c:v>-1174.75659916</c:v>
                </c:pt>
                <c:pt idx="1935">
                  <c:v>-963.05212426000003</c:v>
                </c:pt>
                <c:pt idx="1936">
                  <c:v>-1170.9098184500001</c:v>
                </c:pt>
                <c:pt idx="1937">
                  <c:v>-1169.7648699599999</c:v>
                </c:pt>
                <c:pt idx="1938">
                  <c:v>-1172.83908516</c:v>
                </c:pt>
                <c:pt idx="1939">
                  <c:v>-1166.7363675500001</c:v>
                </c:pt>
                <c:pt idx="1940">
                  <c:v>-1154.2732478999999</c:v>
                </c:pt>
                <c:pt idx="1941">
                  <c:v>-1166.04197976</c:v>
                </c:pt>
                <c:pt idx="1942">
                  <c:v>-484.47930159999999</c:v>
                </c:pt>
                <c:pt idx="1943">
                  <c:v>-491.79635694000001</c:v>
                </c:pt>
                <c:pt idx="1944">
                  <c:v>-1153.6547318600001</c:v>
                </c:pt>
                <c:pt idx="1945">
                  <c:v>-1201.5366791900001</c:v>
                </c:pt>
                <c:pt idx="1946">
                  <c:v>-509.91838167999998</c:v>
                </c:pt>
                <c:pt idx="1947">
                  <c:v>-482.61542873000002</c:v>
                </c:pt>
                <c:pt idx="1948">
                  <c:v>-969.95212662999995</c:v>
                </c:pt>
                <c:pt idx="1949">
                  <c:v>-486.66617839000003</c:v>
                </c:pt>
                <c:pt idx="1950">
                  <c:v>-492.05094957</c:v>
                </c:pt>
                <c:pt idx="1951">
                  <c:v>-1159.3335117300001</c:v>
                </c:pt>
                <c:pt idx="1952">
                  <c:v>-481.90673566999999</c:v>
                </c:pt>
                <c:pt idx="1953">
                  <c:v>-976.92037010000001</c:v>
                </c:pt>
                <c:pt idx="1954">
                  <c:v>-504.57070220000003</c:v>
                </c:pt>
                <c:pt idx="1955">
                  <c:v>-1119.36611935</c:v>
                </c:pt>
                <c:pt idx="1956">
                  <c:v>-852.80602304000001</c:v>
                </c:pt>
                <c:pt idx="1957">
                  <c:v>-1167.9719861200001</c:v>
                </c:pt>
                <c:pt idx="1958">
                  <c:v>-993.97625562999997</c:v>
                </c:pt>
                <c:pt idx="1959">
                  <c:v>-1183.5564527700001</c:v>
                </c:pt>
                <c:pt idx="1960">
                  <c:v>-422.37267854999999</c:v>
                </c:pt>
                <c:pt idx="1961">
                  <c:v>-1193.3798746699999</c:v>
                </c:pt>
                <c:pt idx="1962">
                  <c:v>-499.45561014999998</c:v>
                </c:pt>
                <c:pt idx="1963">
                  <c:v>-491.89893782000001</c:v>
                </c:pt>
                <c:pt idx="1964">
                  <c:v>-1146.4884890799999</c:v>
                </c:pt>
                <c:pt idx="1965">
                  <c:v>-1156.2517130700001</c:v>
                </c:pt>
                <c:pt idx="1966">
                  <c:v>-1144.3047926900001</c:v>
                </c:pt>
                <c:pt idx="1967">
                  <c:v>-476.34813723000002</c:v>
                </c:pt>
                <c:pt idx="1968">
                  <c:v>-500.88782192999997</c:v>
                </c:pt>
                <c:pt idx="1969">
                  <c:v>-1130.01178411</c:v>
                </c:pt>
                <c:pt idx="1970">
                  <c:v>-495.55593673999999</c:v>
                </c:pt>
                <c:pt idx="1971">
                  <c:v>-1145.8204468399999</c:v>
                </c:pt>
                <c:pt idx="1972">
                  <c:v>-1177.8342384499999</c:v>
                </c:pt>
                <c:pt idx="1973">
                  <c:v>-1186.27688266</c:v>
                </c:pt>
                <c:pt idx="1974">
                  <c:v>-1146.8959934500001</c:v>
                </c:pt>
                <c:pt idx="1975">
                  <c:v>-1162.4581684899999</c:v>
                </c:pt>
                <c:pt idx="1976">
                  <c:v>-468.93400472000002</c:v>
                </c:pt>
                <c:pt idx="1977">
                  <c:v>-483.06844154999999</c:v>
                </c:pt>
                <c:pt idx="1978">
                  <c:v>-1111.15625514</c:v>
                </c:pt>
                <c:pt idx="1979">
                  <c:v>-1164.85127091</c:v>
                </c:pt>
                <c:pt idx="1980">
                  <c:v>-1173.8569361100001</c:v>
                </c:pt>
                <c:pt idx="1981">
                  <c:v>-989.10925549000001</c:v>
                </c:pt>
                <c:pt idx="1982">
                  <c:v>-479.70145394999997</c:v>
                </c:pt>
                <c:pt idx="1983">
                  <c:v>-958.86859102000005</c:v>
                </c:pt>
                <c:pt idx="1984">
                  <c:v>-1149.3388768699999</c:v>
                </c:pt>
                <c:pt idx="1985">
                  <c:v>-1151.9701564899999</c:v>
                </c:pt>
                <c:pt idx="1986">
                  <c:v>-1147.9539108900001</c:v>
                </c:pt>
                <c:pt idx="1987">
                  <c:v>-502.04243499</c:v>
                </c:pt>
                <c:pt idx="1988">
                  <c:v>-1130.58502589</c:v>
                </c:pt>
                <c:pt idx="1989">
                  <c:v>-1171.6087219599999</c:v>
                </c:pt>
                <c:pt idx="1990">
                  <c:v>-1156.69351609</c:v>
                </c:pt>
                <c:pt idx="1991">
                  <c:v>-1163.9933986599999</c:v>
                </c:pt>
                <c:pt idx="1992">
                  <c:v>-508.23423414000001</c:v>
                </c:pt>
                <c:pt idx="1993">
                  <c:v>-1145.7808142900001</c:v>
                </c:pt>
                <c:pt idx="1994">
                  <c:v>-1147.2778328500001</c:v>
                </c:pt>
                <c:pt idx="1995">
                  <c:v>-480.65240542999999</c:v>
                </c:pt>
                <c:pt idx="1996">
                  <c:v>-485.17378738999997</c:v>
                </c:pt>
                <c:pt idx="1997">
                  <c:v>-511.05931071999998</c:v>
                </c:pt>
                <c:pt idx="1998">
                  <c:v>-486.16005991999998</c:v>
                </c:pt>
                <c:pt idx="1999">
                  <c:v>-1147.98549017</c:v>
                </c:pt>
                <c:pt idx="2000">
                  <c:v>-477.42740371999997</c:v>
                </c:pt>
                <c:pt idx="2001">
                  <c:v>-1143.9476316600001</c:v>
                </c:pt>
                <c:pt idx="2002">
                  <c:v>-972.28006430999994</c:v>
                </c:pt>
                <c:pt idx="2003">
                  <c:v>-485.75651786999998</c:v>
                </c:pt>
                <c:pt idx="2004">
                  <c:v>-500.55028959999999</c:v>
                </c:pt>
                <c:pt idx="2005">
                  <c:v>-1165.8632853199999</c:v>
                </c:pt>
                <c:pt idx="2006">
                  <c:v>-1130.40489129</c:v>
                </c:pt>
                <c:pt idx="2007">
                  <c:v>-1153.3671364300001</c:v>
                </c:pt>
                <c:pt idx="2008">
                  <c:v>-975.17229208000003</c:v>
                </c:pt>
                <c:pt idx="2009">
                  <c:v>-964.45023179999998</c:v>
                </c:pt>
                <c:pt idx="2010">
                  <c:v>-967.66807716000005</c:v>
                </c:pt>
                <c:pt idx="2011">
                  <c:v>-1162.2607676800001</c:v>
                </c:pt>
                <c:pt idx="2012">
                  <c:v>-1168.51563693</c:v>
                </c:pt>
                <c:pt idx="2013">
                  <c:v>-1144.24423907</c:v>
                </c:pt>
                <c:pt idx="2014">
                  <c:v>-505.43413013999998</c:v>
                </c:pt>
                <c:pt idx="2015">
                  <c:v>-475.4377624</c:v>
                </c:pt>
                <c:pt idx="2016">
                  <c:v>-474.22118332999997</c:v>
                </c:pt>
                <c:pt idx="2017">
                  <c:v>-512.27709655000001</c:v>
                </c:pt>
                <c:pt idx="2018">
                  <c:v>-495.44936772</c:v>
                </c:pt>
                <c:pt idx="2019">
                  <c:v>-488.34635949</c:v>
                </c:pt>
                <c:pt idx="2020">
                  <c:v>-473.64063277000002</c:v>
                </c:pt>
                <c:pt idx="2021">
                  <c:v>-1168.4522421500001</c:v>
                </c:pt>
                <c:pt idx="2022">
                  <c:v>-500.47688247999997</c:v>
                </c:pt>
                <c:pt idx="2023">
                  <c:v>-1167.6994126500001</c:v>
                </c:pt>
                <c:pt idx="2024">
                  <c:v>-488.27349335000002</c:v>
                </c:pt>
                <c:pt idx="2025">
                  <c:v>-492.36226994999998</c:v>
                </c:pt>
                <c:pt idx="2026">
                  <c:v>-492.20019100000002</c:v>
                </c:pt>
                <c:pt idx="2027">
                  <c:v>-1157.58509577</c:v>
                </c:pt>
                <c:pt idx="2028">
                  <c:v>-817.59866863000002</c:v>
                </c:pt>
                <c:pt idx="2029">
                  <c:v>-1152.0428668699999</c:v>
                </c:pt>
                <c:pt idx="2030">
                  <c:v>-1124.2726548999999</c:v>
                </c:pt>
                <c:pt idx="2031">
                  <c:v>-506.75400237000002</c:v>
                </c:pt>
                <c:pt idx="2032">
                  <c:v>-1205.2650707099999</c:v>
                </c:pt>
                <c:pt idx="2033">
                  <c:v>-508.05604669000002</c:v>
                </c:pt>
                <c:pt idx="2034">
                  <c:v>-495.6482762</c:v>
                </c:pt>
                <c:pt idx="2035">
                  <c:v>-494.86250693</c:v>
                </c:pt>
                <c:pt idx="2036">
                  <c:v>-415.42613152000001</c:v>
                </c:pt>
                <c:pt idx="2037">
                  <c:v>-483.75083405999999</c:v>
                </c:pt>
                <c:pt idx="2038">
                  <c:v>-998.40571538999995</c:v>
                </c:pt>
                <c:pt idx="2039">
                  <c:v>-1155.6740586799999</c:v>
                </c:pt>
                <c:pt idx="2040">
                  <c:v>-1136.55725695</c:v>
                </c:pt>
                <c:pt idx="2041">
                  <c:v>-507.85503412000003</c:v>
                </c:pt>
                <c:pt idx="2042">
                  <c:v>-489.08920742999999</c:v>
                </c:pt>
                <c:pt idx="2043">
                  <c:v>-495.05264807999998</c:v>
                </c:pt>
                <c:pt idx="2044">
                  <c:v>-488.42452098000001</c:v>
                </c:pt>
                <c:pt idx="2045">
                  <c:v>-1176.12530012</c:v>
                </c:pt>
                <c:pt idx="2046">
                  <c:v>-1122.54096828</c:v>
                </c:pt>
                <c:pt idx="2047">
                  <c:v>-1188.26498434</c:v>
                </c:pt>
                <c:pt idx="2048">
                  <c:v>-480.09594121999999</c:v>
                </c:pt>
                <c:pt idx="2049">
                  <c:v>-484.79475281999999</c:v>
                </c:pt>
                <c:pt idx="2050">
                  <c:v>-928.47513300000003</c:v>
                </c:pt>
                <c:pt idx="2051">
                  <c:v>-496.18498754000001</c:v>
                </c:pt>
                <c:pt idx="2052">
                  <c:v>-489.69439531</c:v>
                </c:pt>
                <c:pt idx="2053">
                  <c:v>-976.76166346000002</c:v>
                </c:pt>
                <c:pt idx="2054">
                  <c:v>-963.59163148000005</c:v>
                </c:pt>
                <c:pt idx="2055">
                  <c:v>-491.94282070999998</c:v>
                </c:pt>
                <c:pt idx="2056">
                  <c:v>-967.11485789999995</c:v>
                </c:pt>
                <c:pt idx="2057">
                  <c:v>-1191.7973723499999</c:v>
                </c:pt>
                <c:pt idx="2058">
                  <c:v>-504.31226623999999</c:v>
                </c:pt>
                <c:pt idx="2059">
                  <c:v>-1119.4203158800001</c:v>
                </c:pt>
                <c:pt idx="2060">
                  <c:v>-472.77336381999999</c:v>
                </c:pt>
                <c:pt idx="2061">
                  <c:v>-419.45789192000001</c:v>
                </c:pt>
                <c:pt idx="2062">
                  <c:v>-498.53369686999997</c:v>
                </c:pt>
                <c:pt idx="2063">
                  <c:v>-284.33472770999998</c:v>
                </c:pt>
                <c:pt idx="2064">
                  <c:v>-1155.9563559400001</c:v>
                </c:pt>
                <c:pt idx="2065">
                  <c:v>-969.18271918999994</c:v>
                </c:pt>
                <c:pt idx="2066">
                  <c:v>-505.71607447000002</c:v>
                </c:pt>
                <c:pt idx="2067">
                  <c:v>-483.00884301999997</c:v>
                </c:pt>
                <c:pt idx="2068">
                  <c:v>-1193.47310066</c:v>
                </c:pt>
                <c:pt idx="2069">
                  <c:v>-1135.3558540399999</c:v>
                </c:pt>
                <c:pt idx="2070">
                  <c:v>-1137.1394969800001</c:v>
                </c:pt>
                <c:pt idx="2071">
                  <c:v>-1136.17171749</c:v>
                </c:pt>
                <c:pt idx="2072">
                  <c:v>-487.36575162999998</c:v>
                </c:pt>
                <c:pt idx="2073">
                  <c:v>-1135.6103279700001</c:v>
                </c:pt>
                <c:pt idx="2074">
                  <c:v>-1130.1575217300001</c:v>
                </c:pt>
                <c:pt idx="2075">
                  <c:v>-500.00407539999998</c:v>
                </c:pt>
                <c:pt idx="2076">
                  <c:v>-501.79417118999999</c:v>
                </c:pt>
                <c:pt idx="2077">
                  <c:v>-1148.1284518800001</c:v>
                </c:pt>
                <c:pt idx="2078">
                  <c:v>-1171.6154564200001</c:v>
                </c:pt>
                <c:pt idx="2079">
                  <c:v>-491.07491714999998</c:v>
                </c:pt>
                <c:pt idx="2080">
                  <c:v>-513.10776394000004</c:v>
                </c:pt>
                <c:pt idx="2081">
                  <c:v>-1164.6001331099999</c:v>
                </c:pt>
                <c:pt idx="2082">
                  <c:v>-486.76407919000002</c:v>
                </c:pt>
                <c:pt idx="2083">
                  <c:v>-487.35126922000001</c:v>
                </c:pt>
                <c:pt idx="2084">
                  <c:v>-489.86000152000003</c:v>
                </c:pt>
                <c:pt idx="2085">
                  <c:v>-1146.6604770900001</c:v>
                </c:pt>
                <c:pt idx="2086">
                  <c:v>-1188.2485394400001</c:v>
                </c:pt>
                <c:pt idx="2087">
                  <c:v>-1190.1934603499999</c:v>
                </c:pt>
                <c:pt idx="2088">
                  <c:v>-280.73363255999999</c:v>
                </c:pt>
                <c:pt idx="2089">
                  <c:v>-1111.7626675700001</c:v>
                </c:pt>
                <c:pt idx="2090">
                  <c:v>-1069.94767174</c:v>
                </c:pt>
                <c:pt idx="2091">
                  <c:v>-480.09594121999999</c:v>
                </c:pt>
                <c:pt idx="2092">
                  <c:v>-1177.3088919500001</c:v>
                </c:pt>
                <c:pt idx="2093">
                  <c:v>-489.56612430000001</c:v>
                </c:pt>
                <c:pt idx="2094">
                  <c:v>-491.82010914</c:v>
                </c:pt>
                <c:pt idx="2095">
                  <c:v>-505.88588636999998</c:v>
                </c:pt>
                <c:pt idx="2096">
                  <c:v>-1158.1148692500001</c:v>
                </c:pt>
                <c:pt idx="2097">
                  <c:v>-1168.6363326999999</c:v>
                </c:pt>
                <c:pt idx="2098">
                  <c:v>-1201.56702509</c:v>
                </c:pt>
                <c:pt idx="2099">
                  <c:v>-1153.8529671199999</c:v>
                </c:pt>
                <c:pt idx="2100">
                  <c:v>-1180.62596467</c:v>
                </c:pt>
                <c:pt idx="2101">
                  <c:v>-1166.6078252100001</c:v>
                </c:pt>
                <c:pt idx="2102">
                  <c:v>-1179.1154485899999</c:v>
                </c:pt>
                <c:pt idx="2103">
                  <c:v>-498.00853684999998</c:v>
                </c:pt>
                <c:pt idx="2104">
                  <c:v>-1167.1698965</c:v>
                </c:pt>
                <c:pt idx="2105">
                  <c:v>-279.25560314000001</c:v>
                </c:pt>
                <c:pt idx="2106">
                  <c:v>-481.53385448</c:v>
                </c:pt>
                <c:pt idx="2107">
                  <c:v>-424.22959634</c:v>
                </c:pt>
                <c:pt idx="2108">
                  <c:v>-512.35186676000001</c:v>
                </c:pt>
                <c:pt idx="2109">
                  <c:v>-1165.01842992</c:v>
                </c:pt>
                <c:pt idx="2110">
                  <c:v>-495.03225233000001</c:v>
                </c:pt>
                <c:pt idx="2111">
                  <c:v>-1166.6840956599999</c:v>
                </c:pt>
                <c:pt idx="2112">
                  <c:v>-989.65506053000001</c:v>
                </c:pt>
                <c:pt idx="2113">
                  <c:v>-491.45748335000002</c:v>
                </c:pt>
                <c:pt idx="2114">
                  <c:v>-987.00537313999996</c:v>
                </c:pt>
                <c:pt idx="2115">
                  <c:v>-1130.48111294</c:v>
                </c:pt>
                <c:pt idx="2116">
                  <c:v>-1170.4647067799999</c:v>
                </c:pt>
                <c:pt idx="2117">
                  <c:v>-427.11390677000003</c:v>
                </c:pt>
                <c:pt idx="2118">
                  <c:v>-1154.3433962199999</c:v>
                </c:pt>
                <c:pt idx="2119">
                  <c:v>-568.96303043</c:v>
                </c:pt>
                <c:pt idx="2120">
                  <c:v>-509.30911189</c:v>
                </c:pt>
                <c:pt idx="2121">
                  <c:v>-1144.73610416</c:v>
                </c:pt>
                <c:pt idx="2122">
                  <c:v>-489.34548330000001</c:v>
                </c:pt>
                <c:pt idx="2123">
                  <c:v>-1136.27634756</c:v>
                </c:pt>
                <c:pt idx="2124">
                  <c:v>-1193.41363843</c:v>
                </c:pt>
                <c:pt idx="2125">
                  <c:v>-1114.8190581599999</c:v>
                </c:pt>
                <c:pt idx="2126">
                  <c:v>-1168.9725354</c:v>
                </c:pt>
                <c:pt idx="2127">
                  <c:v>-438.77832837</c:v>
                </c:pt>
                <c:pt idx="2128">
                  <c:v>-475.22564195000001</c:v>
                </c:pt>
                <c:pt idx="2129">
                  <c:v>-1147.85077015</c:v>
                </c:pt>
                <c:pt idx="2130">
                  <c:v>-1150.60073448</c:v>
                </c:pt>
                <c:pt idx="2131">
                  <c:v>-1162.8426150600001</c:v>
                </c:pt>
                <c:pt idx="2132">
                  <c:v>-1207.73127357</c:v>
                </c:pt>
                <c:pt idx="2133">
                  <c:v>-507.73113862999998</c:v>
                </c:pt>
                <c:pt idx="2134">
                  <c:v>-498.83001173999997</c:v>
                </c:pt>
                <c:pt idx="2135">
                  <c:v>-472.60887265999997</c:v>
                </c:pt>
                <c:pt idx="2136">
                  <c:v>-961.60623772999998</c:v>
                </c:pt>
                <c:pt idx="2137">
                  <c:v>-511.32791509999998</c:v>
                </c:pt>
                <c:pt idx="2138">
                  <c:v>-1167.8230629899999</c:v>
                </c:pt>
                <c:pt idx="2139">
                  <c:v>-481.17650139</c:v>
                </c:pt>
                <c:pt idx="2140">
                  <c:v>-483.65054623999998</c:v>
                </c:pt>
                <c:pt idx="2141">
                  <c:v>-1187.80432677</c:v>
                </c:pt>
                <c:pt idx="2142">
                  <c:v>-1166.3736807499999</c:v>
                </c:pt>
                <c:pt idx="2143">
                  <c:v>-965.43204928</c:v>
                </c:pt>
                <c:pt idx="2144">
                  <c:v>-1158.9979325700001</c:v>
                </c:pt>
                <c:pt idx="2145">
                  <c:v>-1188.31955079</c:v>
                </c:pt>
                <c:pt idx="2146">
                  <c:v>-483.87858833000001</c:v>
                </c:pt>
                <c:pt idx="2147">
                  <c:v>-1166.4568063500001</c:v>
                </c:pt>
                <c:pt idx="2148">
                  <c:v>-512.90229385999999</c:v>
                </c:pt>
                <c:pt idx="2149">
                  <c:v>-1193.7904985600001</c:v>
                </c:pt>
                <c:pt idx="2150">
                  <c:v>-1085.1902449300001</c:v>
                </c:pt>
                <c:pt idx="2151">
                  <c:v>-487.68959536</c:v>
                </c:pt>
                <c:pt idx="2152">
                  <c:v>-485.27085237</c:v>
                </c:pt>
                <c:pt idx="2153">
                  <c:v>-1174.93735588</c:v>
                </c:pt>
                <c:pt idx="2154">
                  <c:v>-491.51076922999999</c:v>
                </c:pt>
                <c:pt idx="2155">
                  <c:v>-978.99314375999995</c:v>
                </c:pt>
                <c:pt idx="2156">
                  <c:v>-1122.7339193</c:v>
                </c:pt>
                <c:pt idx="2157">
                  <c:v>-1154.24450503</c:v>
                </c:pt>
                <c:pt idx="2158">
                  <c:v>-491.73589163999998</c:v>
                </c:pt>
                <c:pt idx="2159">
                  <c:v>-496.85655635000001</c:v>
                </c:pt>
                <c:pt idx="2160">
                  <c:v>-486.16898742000001</c:v>
                </c:pt>
                <c:pt idx="2161">
                  <c:v>-1166.13181194</c:v>
                </c:pt>
                <c:pt idx="2162">
                  <c:v>-1165.33660164</c:v>
                </c:pt>
                <c:pt idx="2163">
                  <c:v>-1164.40035446</c:v>
                </c:pt>
                <c:pt idx="2164">
                  <c:v>-1168.24174214</c:v>
                </c:pt>
                <c:pt idx="2165">
                  <c:v>-489.53740233000002</c:v>
                </c:pt>
                <c:pt idx="2166">
                  <c:v>-967.93335950999995</c:v>
                </c:pt>
                <c:pt idx="2167">
                  <c:v>-1168.15115788</c:v>
                </c:pt>
                <c:pt idx="2168">
                  <c:v>-501.32561927</c:v>
                </c:pt>
                <c:pt idx="2169">
                  <c:v>-1182.5742069299999</c:v>
                </c:pt>
                <c:pt idx="2170">
                  <c:v>-1165.4535657599999</c:v>
                </c:pt>
                <c:pt idx="2171">
                  <c:v>-492.29580888999999</c:v>
                </c:pt>
                <c:pt idx="2172">
                  <c:v>-1165.2545554200001</c:v>
                </c:pt>
                <c:pt idx="2173">
                  <c:v>-496.29766489000002</c:v>
                </c:pt>
                <c:pt idx="2174">
                  <c:v>-979.58180071000004</c:v>
                </c:pt>
                <c:pt idx="2175">
                  <c:v>-969.74487793000003</c:v>
                </c:pt>
                <c:pt idx="2176">
                  <c:v>-483.27787102000002</c:v>
                </c:pt>
                <c:pt idx="2177">
                  <c:v>-473.52344505999997</c:v>
                </c:pt>
                <c:pt idx="2178">
                  <c:v>-1165.5774285299999</c:v>
                </c:pt>
                <c:pt idx="2179">
                  <c:v>-961.97316115000001</c:v>
                </c:pt>
                <c:pt idx="2180">
                  <c:v>-478.54130449000002</c:v>
                </c:pt>
                <c:pt idx="2181">
                  <c:v>-485.31542658000001</c:v>
                </c:pt>
                <c:pt idx="2182">
                  <c:v>-1133.2110738399999</c:v>
                </c:pt>
                <c:pt idx="2183">
                  <c:v>-1168.89292553</c:v>
                </c:pt>
                <c:pt idx="2184">
                  <c:v>-65.21885202</c:v>
                </c:pt>
                <c:pt idx="2185">
                  <c:v>-1168.74244613</c:v>
                </c:pt>
                <c:pt idx="2186">
                  <c:v>-1134.7233791199999</c:v>
                </c:pt>
                <c:pt idx="2187">
                  <c:v>-487.38232151</c:v>
                </c:pt>
                <c:pt idx="2188">
                  <c:v>-1164.45418513</c:v>
                </c:pt>
                <c:pt idx="2189">
                  <c:v>-963.71918183000003</c:v>
                </c:pt>
                <c:pt idx="2190">
                  <c:v>-492.56946730999999</c:v>
                </c:pt>
                <c:pt idx="2191">
                  <c:v>-488.09229972000003</c:v>
                </c:pt>
                <c:pt idx="2192">
                  <c:v>-1154.7208091699999</c:v>
                </c:pt>
                <c:pt idx="2193">
                  <c:v>-568.80633781999995</c:v>
                </c:pt>
                <c:pt idx="2194">
                  <c:v>-490.57212082000001</c:v>
                </c:pt>
                <c:pt idx="2195">
                  <c:v>-1153.1465130500001</c:v>
                </c:pt>
                <c:pt idx="2196">
                  <c:v>-978.11384797000005</c:v>
                </c:pt>
                <c:pt idx="2197">
                  <c:v>-1127.9163327000001</c:v>
                </c:pt>
                <c:pt idx="2198">
                  <c:v>-491.50851756999998</c:v>
                </c:pt>
                <c:pt idx="2199">
                  <c:v>-1171.46922786</c:v>
                </c:pt>
                <c:pt idx="2200">
                  <c:v>-488.18536861000001</c:v>
                </c:pt>
                <c:pt idx="2201">
                  <c:v>-489.41654887999999</c:v>
                </c:pt>
                <c:pt idx="2202">
                  <c:v>-1138.7731412099999</c:v>
                </c:pt>
                <c:pt idx="2203">
                  <c:v>-1183.60432537</c:v>
                </c:pt>
                <c:pt idx="2204">
                  <c:v>-1164.3309172300001</c:v>
                </c:pt>
                <c:pt idx="2205">
                  <c:v>-1168.6897180399999</c:v>
                </c:pt>
                <c:pt idx="2206">
                  <c:v>-1119.9355233799999</c:v>
                </c:pt>
                <c:pt idx="2207">
                  <c:v>-513.44552007000004</c:v>
                </c:pt>
                <c:pt idx="2208">
                  <c:v>-477.82648621999999</c:v>
                </c:pt>
                <c:pt idx="2209">
                  <c:v>-491.06469134000002</c:v>
                </c:pt>
                <c:pt idx="2210">
                  <c:v>-1150.6696801799999</c:v>
                </c:pt>
                <c:pt idx="2211">
                  <c:v>-488.38825180999999</c:v>
                </c:pt>
                <c:pt idx="2212">
                  <c:v>-1128.6598781499999</c:v>
                </c:pt>
                <c:pt idx="2213">
                  <c:v>-1147.48138438</c:v>
                </c:pt>
                <c:pt idx="2214">
                  <c:v>-1188.7363242399999</c:v>
                </c:pt>
                <c:pt idx="2215">
                  <c:v>-1176.9964987599999</c:v>
                </c:pt>
                <c:pt idx="2216">
                  <c:v>-1134.24583093</c:v>
                </c:pt>
                <c:pt idx="2217">
                  <c:v>-1140.5802773400001</c:v>
                </c:pt>
                <c:pt idx="2218">
                  <c:v>-488.03720826</c:v>
                </c:pt>
                <c:pt idx="2219">
                  <c:v>-1129.5902700500001</c:v>
                </c:pt>
                <c:pt idx="2220">
                  <c:v>-1188.7752524099999</c:v>
                </c:pt>
                <c:pt idx="2221">
                  <c:v>-1161.7787681699999</c:v>
                </c:pt>
                <c:pt idx="2222">
                  <c:v>-474.80357413000002</c:v>
                </c:pt>
                <c:pt idx="2223">
                  <c:v>-486.70606729000002</c:v>
                </c:pt>
                <c:pt idx="2224">
                  <c:v>-484.45422225999999</c:v>
                </c:pt>
                <c:pt idx="2225">
                  <c:v>-1165.9664063600001</c:v>
                </c:pt>
                <c:pt idx="2226">
                  <c:v>-493.91366721999998</c:v>
                </c:pt>
                <c:pt idx="2227">
                  <c:v>-1140.58412901</c:v>
                </c:pt>
                <c:pt idx="2228">
                  <c:v>-505.48133954000002</c:v>
                </c:pt>
                <c:pt idx="2229">
                  <c:v>-1129.9108394</c:v>
                </c:pt>
                <c:pt idx="2230">
                  <c:v>-1168.38790801</c:v>
                </c:pt>
                <c:pt idx="2231">
                  <c:v>-1171.54406483</c:v>
                </c:pt>
                <c:pt idx="2232">
                  <c:v>-1166.2655933799999</c:v>
                </c:pt>
                <c:pt idx="2233">
                  <c:v>-1168.1907448100001</c:v>
                </c:pt>
                <c:pt idx="2234">
                  <c:v>-491.00355576999999</c:v>
                </c:pt>
                <c:pt idx="2235">
                  <c:v>-1161.6085999500001</c:v>
                </c:pt>
                <c:pt idx="2236">
                  <c:v>-486.77982315000003</c:v>
                </c:pt>
                <c:pt idx="2237">
                  <c:v>-1165.32628316</c:v>
                </c:pt>
                <c:pt idx="2238">
                  <c:v>-1163.8435369399999</c:v>
                </c:pt>
                <c:pt idx="2239">
                  <c:v>-1163.2129020499999</c:v>
                </c:pt>
                <c:pt idx="2240">
                  <c:v>-480.87390211000002</c:v>
                </c:pt>
                <c:pt idx="2241">
                  <c:v>-1181.6584822499999</c:v>
                </c:pt>
                <c:pt idx="2242">
                  <c:v>-501.90474638000001</c:v>
                </c:pt>
                <c:pt idx="2243">
                  <c:v>-1158.87629603</c:v>
                </c:pt>
                <c:pt idx="2244">
                  <c:v>-505.10447052000001</c:v>
                </c:pt>
                <c:pt idx="2245">
                  <c:v>-510.91516981000001</c:v>
                </c:pt>
                <c:pt idx="2246">
                  <c:v>-489.46239219</c:v>
                </c:pt>
                <c:pt idx="2247">
                  <c:v>-483.58613465000002</c:v>
                </c:pt>
                <c:pt idx="2248">
                  <c:v>-1156.7045270900001</c:v>
                </c:pt>
                <c:pt idx="2249">
                  <c:v>-1161.1653242899999</c:v>
                </c:pt>
                <c:pt idx="2250">
                  <c:v>-1180.3360097100001</c:v>
                </c:pt>
                <c:pt idx="2251">
                  <c:v>-1188.55529434</c:v>
                </c:pt>
                <c:pt idx="2252">
                  <c:v>-1120.31616661</c:v>
                </c:pt>
                <c:pt idx="2253">
                  <c:v>-1146.813566</c:v>
                </c:pt>
                <c:pt idx="2254">
                  <c:v>-1183.38558964</c:v>
                </c:pt>
                <c:pt idx="2255">
                  <c:v>-1140.78471272</c:v>
                </c:pt>
                <c:pt idx="2256">
                  <c:v>-1162.4935222300001</c:v>
                </c:pt>
                <c:pt idx="2257">
                  <c:v>-1182.2945052699999</c:v>
                </c:pt>
                <c:pt idx="2258">
                  <c:v>-1193.2643998999999</c:v>
                </c:pt>
                <c:pt idx="2259">
                  <c:v>-1157.21725668</c:v>
                </c:pt>
                <c:pt idx="2260">
                  <c:v>-1190.7891900100001</c:v>
                </c:pt>
                <c:pt idx="2261">
                  <c:v>-495.69042578</c:v>
                </c:pt>
                <c:pt idx="2262">
                  <c:v>-496.6818414</c:v>
                </c:pt>
                <c:pt idx="2263">
                  <c:v>-1171.5506916700001</c:v>
                </c:pt>
                <c:pt idx="2264">
                  <c:v>-1151.31096508</c:v>
                </c:pt>
                <c:pt idx="2265">
                  <c:v>-1165.2735431000001</c:v>
                </c:pt>
                <c:pt idx="2266">
                  <c:v>-1159.50847297</c:v>
                </c:pt>
                <c:pt idx="2267">
                  <c:v>-485.18642211999997</c:v>
                </c:pt>
                <c:pt idx="2268">
                  <c:v>-1145.9612620400001</c:v>
                </c:pt>
                <c:pt idx="2269">
                  <c:v>-477.63116588999998</c:v>
                </c:pt>
                <c:pt idx="2270">
                  <c:v>-961.29045511000004</c:v>
                </c:pt>
                <c:pt idx="2271">
                  <c:v>-1171.80150905</c:v>
                </c:pt>
                <c:pt idx="2272">
                  <c:v>-499.69695478</c:v>
                </c:pt>
                <c:pt idx="2273">
                  <c:v>-1111.7609113799999</c:v>
                </c:pt>
                <c:pt idx="2274">
                  <c:v>-1146.8568583199999</c:v>
                </c:pt>
                <c:pt idx="2275">
                  <c:v>-483.56098614000001</c:v>
                </c:pt>
                <c:pt idx="2276">
                  <c:v>-1168.1255088200001</c:v>
                </c:pt>
                <c:pt idx="2277">
                  <c:v>-1167.1184669199999</c:v>
                </c:pt>
                <c:pt idx="2278">
                  <c:v>-488.24322799999999</c:v>
                </c:pt>
                <c:pt idx="2279">
                  <c:v>-487.31463205</c:v>
                </c:pt>
                <c:pt idx="2280">
                  <c:v>-487.47248487000002</c:v>
                </c:pt>
                <c:pt idx="2281">
                  <c:v>-283.92258941</c:v>
                </c:pt>
                <c:pt idx="2282">
                  <c:v>-1112.8589279</c:v>
                </c:pt>
                <c:pt idx="2283">
                  <c:v>-498.53909039000001</c:v>
                </c:pt>
                <c:pt idx="2284">
                  <c:v>-1159.1998014999999</c:v>
                </c:pt>
                <c:pt idx="2285">
                  <c:v>-480.57485501000002</c:v>
                </c:pt>
                <c:pt idx="2286">
                  <c:v>-1151.6721958000001</c:v>
                </c:pt>
                <c:pt idx="2287">
                  <c:v>-509.06127859999998</c:v>
                </c:pt>
                <c:pt idx="2288">
                  <c:v>-486.74005652</c:v>
                </c:pt>
                <c:pt idx="2289">
                  <c:v>-1164.9362955900001</c:v>
                </c:pt>
                <c:pt idx="2290">
                  <c:v>-502.30724118000001</c:v>
                </c:pt>
                <c:pt idx="2291">
                  <c:v>-1182.0703521</c:v>
                </c:pt>
                <c:pt idx="2292">
                  <c:v>-970.85392134000006</c:v>
                </c:pt>
                <c:pt idx="2293">
                  <c:v>-1190.2811220000001</c:v>
                </c:pt>
                <c:pt idx="2294">
                  <c:v>-1166.89887574</c:v>
                </c:pt>
                <c:pt idx="2295">
                  <c:v>-960.90442344999997</c:v>
                </c:pt>
                <c:pt idx="2296">
                  <c:v>-978.32764408000003</c:v>
                </c:pt>
                <c:pt idx="2297">
                  <c:v>-1191.6570720300001</c:v>
                </c:pt>
                <c:pt idx="2298">
                  <c:v>-1114.61305363</c:v>
                </c:pt>
                <c:pt idx="2299">
                  <c:v>-1146.3451395899999</c:v>
                </c:pt>
                <c:pt idx="2300">
                  <c:v>-487.40642356000001</c:v>
                </c:pt>
                <c:pt idx="2301">
                  <c:v>-1160.5786679800001</c:v>
                </c:pt>
                <c:pt idx="2302">
                  <c:v>-1153.70326875</c:v>
                </c:pt>
                <c:pt idx="2303">
                  <c:v>-1166.8085890100001</c:v>
                </c:pt>
                <c:pt idx="2304">
                  <c:v>-496.2142111</c:v>
                </c:pt>
                <c:pt idx="2305">
                  <c:v>-1107.49984182</c:v>
                </c:pt>
                <c:pt idx="2306">
                  <c:v>-453.37910935999997</c:v>
                </c:pt>
                <c:pt idx="2307">
                  <c:v>-501.18974161</c:v>
                </c:pt>
                <c:pt idx="2308">
                  <c:v>-959.19514477999996</c:v>
                </c:pt>
                <c:pt idx="2309">
                  <c:v>-1141.1764112799999</c:v>
                </c:pt>
                <c:pt idx="2310">
                  <c:v>-1167.5072425400001</c:v>
                </c:pt>
                <c:pt idx="2311">
                  <c:v>-1166.00320867</c:v>
                </c:pt>
                <c:pt idx="2312">
                  <c:v>-485.90541774000002</c:v>
                </c:pt>
                <c:pt idx="2313">
                  <c:v>-1152.2626476200001</c:v>
                </c:pt>
                <c:pt idx="2314">
                  <c:v>-444.47100503000001</c:v>
                </c:pt>
                <c:pt idx="2315">
                  <c:v>-415.19625730000001</c:v>
                </c:pt>
                <c:pt idx="2316">
                  <c:v>-1166.67433106</c:v>
                </c:pt>
                <c:pt idx="2317">
                  <c:v>-476.6617129</c:v>
                </c:pt>
                <c:pt idx="2318">
                  <c:v>-1173.9421564500001</c:v>
                </c:pt>
                <c:pt idx="2319">
                  <c:v>-1158.43931535</c:v>
                </c:pt>
                <c:pt idx="2320">
                  <c:v>-1160.4722238300001</c:v>
                </c:pt>
                <c:pt idx="2321">
                  <c:v>-482.69089765000001</c:v>
                </c:pt>
                <c:pt idx="2322">
                  <c:v>-1177.1567119700001</c:v>
                </c:pt>
                <c:pt idx="2323">
                  <c:v>-1157.54599482</c:v>
                </c:pt>
                <c:pt idx="2324">
                  <c:v>-423.10851097</c:v>
                </c:pt>
                <c:pt idx="2325">
                  <c:v>-491.73234852000002</c:v>
                </c:pt>
                <c:pt idx="2326">
                  <c:v>-1161.2883911500001</c:v>
                </c:pt>
                <c:pt idx="2327">
                  <c:v>-476.23032088999997</c:v>
                </c:pt>
                <c:pt idx="2328">
                  <c:v>-1159.04469806</c:v>
                </c:pt>
                <c:pt idx="2329">
                  <c:v>-1145.2305486499999</c:v>
                </c:pt>
                <c:pt idx="2330">
                  <c:v>-492.45280453999999</c:v>
                </c:pt>
                <c:pt idx="2331">
                  <c:v>-1141.09670147</c:v>
                </c:pt>
                <c:pt idx="2332">
                  <c:v>-956.89672780000001</c:v>
                </c:pt>
                <c:pt idx="2333">
                  <c:v>-473.17244756000002</c:v>
                </c:pt>
                <c:pt idx="2334">
                  <c:v>-1167.3929549500001</c:v>
                </c:pt>
                <c:pt idx="2335">
                  <c:v>-1142.25359407</c:v>
                </c:pt>
                <c:pt idx="2336">
                  <c:v>-1169.97057864</c:v>
                </c:pt>
                <c:pt idx="2337">
                  <c:v>-482.51043418</c:v>
                </c:pt>
                <c:pt idx="2338">
                  <c:v>-1160.2152603100001</c:v>
                </c:pt>
                <c:pt idx="2339">
                  <c:v>-1167.0828343600001</c:v>
                </c:pt>
                <c:pt idx="2340">
                  <c:v>-1177.5790768300001</c:v>
                </c:pt>
                <c:pt idx="2341">
                  <c:v>-486.10090510999999</c:v>
                </c:pt>
                <c:pt idx="2342">
                  <c:v>-475.34379443</c:v>
                </c:pt>
                <c:pt idx="2343">
                  <c:v>-495.54684056000002</c:v>
                </c:pt>
                <c:pt idx="2344">
                  <c:v>-481.59007703999998</c:v>
                </c:pt>
                <c:pt idx="2345">
                  <c:v>-1143.7444430600001</c:v>
                </c:pt>
                <c:pt idx="2346">
                  <c:v>-970.00830467000003</c:v>
                </c:pt>
                <c:pt idx="2347">
                  <c:v>-1166.95106306</c:v>
                </c:pt>
                <c:pt idx="2348">
                  <c:v>-1163.5552931300001</c:v>
                </c:pt>
                <c:pt idx="2349">
                  <c:v>-1184.2155313000001</c:v>
                </c:pt>
                <c:pt idx="2350">
                  <c:v>-495.23568361000002</c:v>
                </c:pt>
                <c:pt idx="2351">
                  <c:v>-1002.63951199</c:v>
                </c:pt>
                <c:pt idx="2352">
                  <c:v>-1161.2162285100001</c:v>
                </c:pt>
                <c:pt idx="2353">
                  <c:v>-1137.90883659</c:v>
                </c:pt>
                <c:pt idx="2354">
                  <c:v>-416.23376784999999</c:v>
                </c:pt>
                <c:pt idx="2355">
                  <c:v>-490.46768987000002</c:v>
                </c:pt>
                <c:pt idx="2356">
                  <c:v>-420.42563741999999</c:v>
                </c:pt>
                <c:pt idx="2357">
                  <c:v>-1148.75823199</c:v>
                </c:pt>
                <c:pt idx="2358">
                  <c:v>-1169.1609903200001</c:v>
                </c:pt>
                <c:pt idx="2359">
                  <c:v>-1172.68026065</c:v>
                </c:pt>
                <c:pt idx="2360">
                  <c:v>-508.22225092999997</c:v>
                </c:pt>
                <c:pt idx="2361">
                  <c:v>-1125.83566172</c:v>
                </c:pt>
                <c:pt idx="2362">
                  <c:v>-979.02427490000002</c:v>
                </c:pt>
                <c:pt idx="2363">
                  <c:v>-1117.99925934</c:v>
                </c:pt>
                <c:pt idx="2364">
                  <c:v>-1162.4596295199999</c:v>
                </c:pt>
                <c:pt idx="2365">
                  <c:v>-981.95292315999995</c:v>
                </c:pt>
                <c:pt idx="2366">
                  <c:v>-1125.76410906</c:v>
                </c:pt>
                <c:pt idx="2367">
                  <c:v>-1177.9508157499999</c:v>
                </c:pt>
                <c:pt idx="2368">
                  <c:v>-284.70200762000002</c:v>
                </c:pt>
                <c:pt idx="2369">
                  <c:v>-1168.7121839900001</c:v>
                </c:pt>
                <c:pt idx="2370">
                  <c:v>-493.37917026999997</c:v>
                </c:pt>
                <c:pt idx="2371">
                  <c:v>-1160.39868189</c:v>
                </c:pt>
                <c:pt idx="2372">
                  <c:v>-1168.36387868</c:v>
                </c:pt>
                <c:pt idx="2373">
                  <c:v>-1161.84713637</c:v>
                </c:pt>
                <c:pt idx="2374">
                  <c:v>-474.71552786000001</c:v>
                </c:pt>
                <c:pt idx="2375">
                  <c:v>-1171.5287878700001</c:v>
                </c:pt>
                <c:pt idx="2376">
                  <c:v>-1158.99012986</c:v>
                </c:pt>
                <c:pt idx="2377">
                  <c:v>-492.07017724999997</c:v>
                </c:pt>
                <c:pt idx="2378">
                  <c:v>-1165.4081455600001</c:v>
                </c:pt>
                <c:pt idx="2379">
                  <c:v>-1161.1029774199999</c:v>
                </c:pt>
                <c:pt idx="2380">
                  <c:v>-1180.05748612</c:v>
                </c:pt>
                <c:pt idx="2381">
                  <c:v>-1164.16437372</c:v>
                </c:pt>
                <c:pt idx="2382">
                  <c:v>-491.32171269999998</c:v>
                </c:pt>
                <c:pt idx="2383">
                  <c:v>-1170.4732968000001</c:v>
                </c:pt>
                <c:pt idx="2384">
                  <c:v>-1121.43163624</c:v>
                </c:pt>
                <c:pt idx="2385">
                  <c:v>-477.92785377000001</c:v>
                </c:pt>
                <c:pt idx="2386">
                  <c:v>-1177.1854902299999</c:v>
                </c:pt>
                <c:pt idx="2387">
                  <c:v>-484.77684133000002</c:v>
                </c:pt>
                <c:pt idx="2388">
                  <c:v>-487.25970537000001</c:v>
                </c:pt>
                <c:pt idx="2389">
                  <c:v>-1143.6069690300001</c:v>
                </c:pt>
                <c:pt idx="2390">
                  <c:v>-1175.55898817</c:v>
                </c:pt>
                <c:pt idx="2391">
                  <c:v>-485.05845113999999</c:v>
                </c:pt>
                <c:pt idx="2392">
                  <c:v>-1138.51977941</c:v>
                </c:pt>
                <c:pt idx="2393">
                  <c:v>-1169.8627511300001</c:v>
                </c:pt>
                <c:pt idx="2394">
                  <c:v>-1115.68904907</c:v>
                </c:pt>
                <c:pt idx="2395">
                  <c:v>-496.16767848000001</c:v>
                </c:pt>
                <c:pt idx="2396">
                  <c:v>-1217.4479302300001</c:v>
                </c:pt>
                <c:pt idx="2397">
                  <c:v>-1133.58513662</c:v>
                </c:pt>
                <c:pt idx="2398">
                  <c:v>-493.24158062999999</c:v>
                </c:pt>
                <c:pt idx="2399">
                  <c:v>-1133.3064429000001</c:v>
                </c:pt>
                <c:pt idx="2400">
                  <c:v>-486.34878609999998</c:v>
                </c:pt>
                <c:pt idx="2401">
                  <c:v>-1153.7134798500001</c:v>
                </c:pt>
                <c:pt idx="2402">
                  <c:v>-1177.54530525</c:v>
                </c:pt>
                <c:pt idx="2403">
                  <c:v>-1167.5007272099999</c:v>
                </c:pt>
                <c:pt idx="2404">
                  <c:v>-1158.8018793199999</c:v>
                </c:pt>
                <c:pt idx="2405">
                  <c:v>-1163.35735851</c:v>
                </c:pt>
                <c:pt idx="2406">
                  <c:v>-1172.0053780799999</c:v>
                </c:pt>
                <c:pt idx="2407">
                  <c:v>-497.88908244999999</c:v>
                </c:pt>
                <c:pt idx="2408">
                  <c:v>-1160.88294529</c:v>
                </c:pt>
                <c:pt idx="2409">
                  <c:v>-1187.93686007</c:v>
                </c:pt>
                <c:pt idx="2410">
                  <c:v>-491.48038301999998</c:v>
                </c:pt>
                <c:pt idx="2411">
                  <c:v>-1157.63432029</c:v>
                </c:pt>
                <c:pt idx="2412">
                  <c:v>-1162.376798</c:v>
                </c:pt>
                <c:pt idx="2413">
                  <c:v>-504.98495808000001</c:v>
                </c:pt>
                <c:pt idx="2414">
                  <c:v>-1164.1125517600001</c:v>
                </c:pt>
                <c:pt idx="2415">
                  <c:v>-962.0478779</c:v>
                </c:pt>
                <c:pt idx="2416">
                  <c:v>-1193.51842794</c:v>
                </c:pt>
                <c:pt idx="2417">
                  <c:v>-501.84076333000002</c:v>
                </c:pt>
                <c:pt idx="2418">
                  <c:v>-489.83401168</c:v>
                </c:pt>
                <c:pt idx="2419">
                  <c:v>-478.89875891000003</c:v>
                </c:pt>
                <c:pt idx="2420">
                  <c:v>-1117.15518522</c:v>
                </c:pt>
                <c:pt idx="2421">
                  <c:v>-510.18107743000002</c:v>
                </c:pt>
                <c:pt idx="2422">
                  <c:v>-421.25015459999997</c:v>
                </c:pt>
                <c:pt idx="2423">
                  <c:v>-1160.59436848</c:v>
                </c:pt>
                <c:pt idx="2424">
                  <c:v>-508.34808379999998</c:v>
                </c:pt>
                <c:pt idx="2425">
                  <c:v>-1147.10693135</c:v>
                </c:pt>
                <c:pt idx="2426">
                  <c:v>-492.98346258999999</c:v>
                </c:pt>
                <c:pt idx="2427">
                  <c:v>-1159.75863183</c:v>
                </c:pt>
                <c:pt idx="2428">
                  <c:v>-1160.9090546699999</c:v>
                </c:pt>
                <c:pt idx="2429">
                  <c:v>-1188.76591231</c:v>
                </c:pt>
                <c:pt idx="2430">
                  <c:v>-1168.63675807</c:v>
                </c:pt>
                <c:pt idx="2431">
                  <c:v>-1196.9167317399999</c:v>
                </c:pt>
                <c:pt idx="2432">
                  <c:v>-1140.27068055</c:v>
                </c:pt>
                <c:pt idx="2433">
                  <c:v>-490.65926143000002</c:v>
                </c:pt>
                <c:pt idx="2434">
                  <c:v>-482.15671566999998</c:v>
                </c:pt>
                <c:pt idx="2435">
                  <c:v>-1094.8486262199999</c:v>
                </c:pt>
                <c:pt idx="2436">
                  <c:v>-1170.1625698</c:v>
                </c:pt>
                <c:pt idx="2437">
                  <c:v>-424.66744463999999</c:v>
                </c:pt>
                <c:pt idx="2438">
                  <c:v>-1133.50655753</c:v>
                </c:pt>
                <c:pt idx="2439">
                  <c:v>-974.75136376</c:v>
                </c:pt>
                <c:pt idx="2440">
                  <c:v>-1169.6320743700001</c:v>
                </c:pt>
                <c:pt idx="2441">
                  <c:v>-494.24246162999998</c:v>
                </c:pt>
                <c:pt idx="2442">
                  <c:v>-1152.6383486899999</c:v>
                </c:pt>
                <c:pt idx="2443">
                  <c:v>-1133.4210770699999</c:v>
                </c:pt>
                <c:pt idx="2444">
                  <c:v>-470.93278472999998</c:v>
                </c:pt>
                <c:pt idx="2445">
                  <c:v>-486.64285629</c:v>
                </c:pt>
                <c:pt idx="2446">
                  <c:v>-965.93711714000005</c:v>
                </c:pt>
                <c:pt idx="2447">
                  <c:v>-503.42845315</c:v>
                </c:pt>
                <c:pt idx="2448">
                  <c:v>-1140.8536206799999</c:v>
                </c:pt>
                <c:pt idx="2449">
                  <c:v>-1174.77525558</c:v>
                </c:pt>
                <c:pt idx="2450">
                  <c:v>-491.60809011999999</c:v>
                </c:pt>
                <c:pt idx="2451">
                  <c:v>-1125.48195913</c:v>
                </c:pt>
                <c:pt idx="2452">
                  <c:v>-1177.3103703300001</c:v>
                </c:pt>
                <c:pt idx="2453">
                  <c:v>-1151.4559288</c:v>
                </c:pt>
                <c:pt idx="2454">
                  <c:v>-1171.65281091</c:v>
                </c:pt>
                <c:pt idx="2455">
                  <c:v>-1189.6458404099999</c:v>
                </c:pt>
                <c:pt idx="2456">
                  <c:v>-1163.9981578899999</c:v>
                </c:pt>
                <c:pt idx="2457">
                  <c:v>-478.15886459000001</c:v>
                </c:pt>
                <c:pt idx="2458">
                  <c:v>-561.10536841999999</c:v>
                </c:pt>
                <c:pt idx="2459">
                  <c:v>-495.31373008000003</c:v>
                </c:pt>
                <c:pt idx="2460">
                  <c:v>-474.72461326000001</c:v>
                </c:pt>
                <c:pt idx="2461">
                  <c:v>-958.47635420999995</c:v>
                </c:pt>
                <c:pt idx="2462">
                  <c:v>-983.25254414000005</c:v>
                </c:pt>
                <c:pt idx="2463">
                  <c:v>-1147.8934019799999</c:v>
                </c:pt>
                <c:pt idx="2464">
                  <c:v>-1132.4002315600001</c:v>
                </c:pt>
                <c:pt idx="2465">
                  <c:v>-1165.6407767000001</c:v>
                </c:pt>
                <c:pt idx="2466">
                  <c:v>-1182.50603697</c:v>
                </c:pt>
                <c:pt idx="2467">
                  <c:v>-555.80413796000005</c:v>
                </c:pt>
                <c:pt idx="2468">
                  <c:v>-488.58852439999998</c:v>
                </c:pt>
                <c:pt idx="2469">
                  <c:v>-1162.0175364900001</c:v>
                </c:pt>
                <c:pt idx="2470">
                  <c:v>-486.42009142000001</c:v>
                </c:pt>
                <c:pt idx="2471">
                  <c:v>-1132.6552694899999</c:v>
                </c:pt>
                <c:pt idx="2472">
                  <c:v>-1156.0237578000001</c:v>
                </c:pt>
                <c:pt idx="2473">
                  <c:v>-1152.7051305499999</c:v>
                </c:pt>
                <c:pt idx="2474">
                  <c:v>350.65630393999999</c:v>
                </c:pt>
                <c:pt idx="2475">
                  <c:v>-484.43344065000002</c:v>
                </c:pt>
                <c:pt idx="2476">
                  <c:v>-496.45234169999998</c:v>
                </c:pt>
                <c:pt idx="2477">
                  <c:v>-1142.9044919299999</c:v>
                </c:pt>
                <c:pt idx="2478">
                  <c:v>-1167.97603099</c:v>
                </c:pt>
                <c:pt idx="2479">
                  <c:v>-1129.5104101300001</c:v>
                </c:pt>
                <c:pt idx="2480">
                  <c:v>-285.64015774000001</c:v>
                </c:pt>
                <c:pt idx="2481">
                  <c:v>-1188.0297788099999</c:v>
                </c:pt>
                <c:pt idx="2482">
                  <c:v>-488.91615177</c:v>
                </c:pt>
                <c:pt idx="2483">
                  <c:v>-478.04575435999999</c:v>
                </c:pt>
                <c:pt idx="2484">
                  <c:v>-1146.6444308800001</c:v>
                </c:pt>
                <c:pt idx="2485">
                  <c:v>-1168.0670248500001</c:v>
                </c:pt>
                <c:pt idx="2486">
                  <c:v>-499.57482113999998</c:v>
                </c:pt>
                <c:pt idx="2487">
                  <c:v>-1169.2518075400001</c:v>
                </c:pt>
                <c:pt idx="2488">
                  <c:v>-475.5703992</c:v>
                </c:pt>
                <c:pt idx="2489">
                  <c:v>-484.62822094000001</c:v>
                </c:pt>
                <c:pt idx="2490">
                  <c:v>-1146.14584109</c:v>
                </c:pt>
                <c:pt idx="2491">
                  <c:v>-482.27869645999999</c:v>
                </c:pt>
                <c:pt idx="2492">
                  <c:v>-1189.88967387</c:v>
                </c:pt>
                <c:pt idx="2493">
                  <c:v>-1166.67848284</c:v>
                </c:pt>
                <c:pt idx="2494">
                  <c:v>-491.51525931999998</c:v>
                </c:pt>
                <c:pt idx="2495">
                  <c:v>-954.29714591000004</c:v>
                </c:pt>
                <c:pt idx="2496">
                  <c:v>-1188.30243083</c:v>
                </c:pt>
                <c:pt idx="2497">
                  <c:v>-484.09135282</c:v>
                </c:pt>
                <c:pt idx="2498">
                  <c:v>-487.33591601000001</c:v>
                </c:pt>
                <c:pt idx="2499">
                  <c:v>-506.45127558000001</c:v>
                </c:pt>
                <c:pt idx="2500">
                  <c:v>-1053.4319462799999</c:v>
                </c:pt>
                <c:pt idx="2501">
                  <c:v>-1179.9865583999999</c:v>
                </c:pt>
                <c:pt idx="2502">
                  <c:v>-1164.7274385400001</c:v>
                </c:pt>
                <c:pt idx="2503">
                  <c:v>-1131.3553432399999</c:v>
                </c:pt>
                <c:pt idx="2504">
                  <c:v>-477.05929377000001</c:v>
                </c:pt>
                <c:pt idx="2505">
                  <c:v>-1158.91719352</c:v>
                </c:pt>
                <c:pt idx="2506">
                  <c:v>-502.17487821999998</c:v>
                </c:pt>
                <c:pt idx="2507">
                  <c:v>-502.02180225000001</c:v>
                </c:pt>
                <c:pt idx="2508">
                  <c:v>-1150.81122271</c:v>
                </c:pt>
                <c:pt idx="2509">
                  <c:v>-483.63569480000001</c:v>
                </c:pt>
                <c:pt idx="2510">
                  <c:v>-1143.5391391600001</c:v>
                </c:pt>
                <c:pt idx="2511">
                  <c:v>-1143.2831382899999</c:v>
                </c:pt>
                <c:pt idx="2512">
                  <c:v>-1170.48252106</c:v>
                </c:pt>
                <c:pt idx="2513">
                  <c:v>-1181.24396297</c:v>
                </c:pt>
                <c:pt idx="2514">
                  <c:v>-1171.0077287199999</c:v>
                </c:pt>
                <c:pt idx="2515">
                  <c:v>-501.72750262</c:v>
                </c:pt>
                <c:pt idx="2516">
                  <c:v>-506.79103487999998</c:v>
                </c:pt>
                <c:pt idx="2517">
                  <c:v>-487.50104679999998</c:v>
                </c:pt>
                <c:pt idx="2518">
                  <c:v>-492.98595217000002</c:v>
                </c:pt>
                <c:pt idx="2519">
                  <c:v>-1131.4647340399999</c:v>
                </c:pt>
                <c:pt idx="2520">
                  <c:v>-717.03793929999995</c:v>
                </c:pt>
                <c:pt idx="2521">
                  <c:v>-1172.90490325</c:v>
                </c:pt>
                <c:pt idx="2522">
                  <c:v>-1124.33594638</c:v>
                </c:pt>
                <c:pt idx="2523">
                  <c:v>-1138.3162319200001</c:v>
                </c:pt>
                <c:pt idx="2524">
                  <c:v>-967.06965739999998</c:v>
                </c:pt>
                <c:pt idx="2525">
                  <c:v>-499.59127759</c:v>
                </c:pt>
                <c:pt idx="2526">
                  <c:v>-713.85503009000001</c:v>
                </c:pt>
                <c:pt idx="2527">
                  <c:v>-1146.25017411</c:v>
                </c:pt>
                <c:pt idx="2528">
                  <c:v>-1167.9719861200001</c:v>
                </c:pt>
                <c:pt idx="2529">
                  <c:v>-1184.87964852</c:v>
                </c:pt>
                <c:pt idx="2530">
                  <c:v>-566.55964427000004</c:v>
                </c:pt>
                <c:pt idx="2531">
                  <c:v>-1144.22888545</c:v>
                </c:pt>
                <c:pt idx="2532">
                  <c:v>-1158.8056200000001</c:v>
                </c:pt>
                <c:pt idx="2533">
                  <c:v>-500.06931078999997</c:v>
                </c:pt>
                <c:pt idx="2534">
                  <c:v>-486.77298674000002</c:v>
                </c:pt>
                <c:pt idx="2535">
                  <c:v>-484.34211918</c:v>
                </c:pt>
                <c:pt idx="2536">
                  <c:v>-501.22029787000002</c:v>
                </c:pt>
                <c:pt idx="2537">
                  <c:v>-1191.1590099</c:v>
                </c:pt>
                <c:pt idx="2538">
                  <c:v>-478.97775401000001</c:v>
                </c:pt>
                <c:pt idx="2539">
                  <c:v>-1158.5278085899999</c:v>
                </c:pt>
                <c:pt idx="2540">
                  <c:v>-1159.3828723300001</c:v>
                </c:pt>
                <c:pt idx="2541">
                  <c:v>-447.44926586999998</c:v>
                </c:pt>
                <c:pt idx="2542">
                  <c:v>-1171.9386490500001</c:v>
                </c:pt>
                <c:pt idx="2543">
                  <c:v>-1129.75850999</c:v>
                </c:pt>
                <c:pt idx="2544">
                  <c:v>-1181.75512295</c:v>
                </c:pt>
                <c:pt idx="2545">
                  <c:v>-1149.29833039</c:v>
                </c:pt>
                <c:pt idx="2546">
                  <c:v>-485.58075065000003</c:v>
                </c:pt>
                <c:pt idx="2547">
                  <c:v>-1201.56879933</c:v>
                </c:pt>
                <c:pt idx="2548">
                  <c:v>-1165.8210142800001</c:v>
                </c:pt>
                <c:pt idx="2549">
                  <c:v>-1167.0219591</c:v>
                </c:pt>
                <c:pt idx="2550">
                  <c:v>-466.24543276000003</c:v>
                </c:pt>
                <c:pt idx="2551">
                  <c:v>-1162.01221573</c:v>
                </c:pt>
                <c:pt idx="2552">
                  <c:v>-1151.2289871999999</c:v>
                </c:pt>
                <c:pt idx="2553">
                  <c:v>-502.26964412000001</c:v>
                </c:pt>
                <c:pt idx="2554">
                  <c:v>-564.07547269999998</c:v>
                </c:pt>
                <c:pt idx="2555">
                  <c:v>-1181.65794762</c:v>
                </c:pt>
                <c:pt idx="2556">
                  <c:v>-1161.0203418399999</c:v>
                </c:pt>
                <c:pt idx="2557">
                  <c:v>-561.62184313</c:v>
                </c:pt>
                <c:pt idx="2558">
                  <c:v>-1171.69013363</c:v>
                </c:pt>
                <c:pt idx="2559">
                  <c:v>-1127.17897696</c:v>
                </c:pt>
                <c:pt idx="2560">
                  <c:v>-486.78711944000003</c:v>
                </c:pt>
                <c:pt idx="2561">
                  <c:v>-1167.1825673200001</c:v>
                </c:pt>
                <c:pt idx="2562">
                  <c:v>-1157.0782058</c:v>
                </c:pt>
                <c:pt idx="2563">
                  <c:v>-483.74498771999998</c:v>
                </c:pt>
                <c:pt idx="2564">
                  <c:v>-500.57599593999998</c:v>
                </c:pt>
                <c:pt idx="2565">
                  <c:v>-1153.91966858</c:v>
                </c:pt>
                <c:pt idx="2566">
                  <c:v>-560.41390392000005</c:v>
                </c:pt>
                <c:pt idx="2567">
                  <c:v>-484.63363004000001</c:v>
                </c:pt>
                <c:pt idx="2568">
                  <c:v>-504.7066188</c:v>
                </c:pt>
                <c:pt idx="2569">
                  <c:v>-1157.2617194500001</c:v>
                </c:pt>
                <c:pt idx="2570">
                  <c:v>-1142.2374906800001</c:v>
                </c:pt>
                <c:pt idx="2571">
                  <c:v>-1153.4393451599999</c:v>
                </c:pt>
                <c:pt idx="2572">
                  <c:v>-1139.9048191700001</c:v>
                </c:pt>
                <c:pt idx="2573">
                  <c:v>-1162.13029641</c:v>
                </c:pt>
                <c:pt idx="2574">
                  <c:v>-507.84619973999997</c:v>
                </c:pt>
                <c:pt idx="2575">
                  <c:v>-1168.00207318</c:v>
                </c:pt>
                <c:pt idx="2576">
                  <c:v>-486.05736019</c:v>
                </c:pt>
                <c:pt idx="2577">
                  <c:v>-1158.5769817800001</c:v>
                </c:pt>
                <c:pt idx="2578">
                  <c:v>-483.96967338000002</c:v>
                </c:pt>
                <c:pt idx="2579">
                  <c:v>-481.00091225</c:v>
                </c:pt>
                <c:pt idx="2580">
                  <c:v>-478.35481586999998</c:v>
                </c:pt>
                <c:pt idx="2581">
                  <c:v>-486.33623071</c:v>
                </c:pt>
                <c:pt idx="2582">
                  <c:v>-1143.6909186800001</c:v>
                </c:pt>
                <c:pt idx="2583">
                  <c:v>-1141.25846241</c:v>
                </c:pt>
                <c:pt idx="2584">
                  <c:v>-1148.08934421</c:v>
                </c:pt>
                <c:pt idx="2585">
                  <c:v>-1146.94472851</c:v>
                </c:pt>
                <c:pt idx="2586">
                  <c:v>-492.96439039000001</c:v>
                </c:pt>
                <c:pt idx="2587">
                  <c:v>-1139.5913959699999</c:v>
                </c:pt>
                <c:pt idx="2588">
                  <c:v>-1145.88831521</c:v>
                </c:pt>
                <c:pt idx="2589">
                  <c:v>-1181.3119743300001</c:v>
                </c:pt>
                <c:pt idx="2590">
                  <c:v>-489.22295487000002</c:v>
                </c:pt>
                <c:pt idx="2591">
                  <c:v>-474.97433341999999</c:v>
                </c:pt>
                <c:pt idx="2592">
                  <c:v>-1158.6883259700001</c:v>
                </c:pt>
                <c:pt idx="2593">
                  <c:v>-1122.1265095000001</c:v>
                </c:pt>
                <c:pt idx="2594">
                  <c:v>-1164.7727473899999</c:v>
                </c:pt>
                <c:pt idx="2595">
                  <c:v>-493.04342840999999</c:v>
                </c:pt>
                <c:pt idx="2596">
                  <c:v>-487.33578778999998</c:v>
                </c:pt>
                <c:pt idx="2597">
                  <c:v>-453.46809532999998</c:v>
                </c:pt>
                <c:pt idx="2598">
                  <c:v>-503.51959427999998</c:v>
                </c:pt>
                <c:pt idx="2599">
                  <c:v>-480.95619701999999</c:v>
                </c:pt>
                <c:pt idx="2600">
                  <c:v>-494.03510322</c:v>
                </c:pt>
                <c:pt idx="2601">
                  <c:v>-1140.1811874499999</c:v>
                </c:pt>
                <c:pt idx="2602">
                  <c:v>-418.39223478000002</c:v>
                </c:pt>
                <c:pt idx="2603">
                  <c:v>-1163.8687305999999</c:v>
                </c:pt>
                <c:pt idx="2604">
                  <c:v>-1182.87777833</c:v>
                </c:pt>
                <c:pt idx="2605">
                  <c:v>-493.87322159000001</c:v>
                </c:pt>
                <c:pt idx="2606">
                  <c:v>-1152.8753376899999</c:v>
                </c:pt>
                <c:pt idx="2607">
                  <c:v>-1159.8405971</c:v>
                </c:pt>
                <c:pt idx="2608">
                  <c:v>-495.28689663</c:v>
                </c:pt>
                <c:pt idx="2609">
                  <c:v>-502.00414798000003</c:v>
                </c:pt>
                <c:pt idx="2610">
                  <c:v>-1134.02083945</c:v>
                </c:pt>
                <c:pt idx="2611">
                  <c:v>-508.567904</c:v>
                </c:pt>
                <c:pt idx="2612">
                  <c:v>-1126.06917395</c:v>
                </c:pt>
                <c:pt idx="2613">
                  <c:v>-503.34798561000002</c:v>
                </c:pt>
                <c:pt idx="2614">
                  <c:v>-492.76537036000002</c:v>
                </c:pt>
                <c:pt idx="2615">
                  <c:v>-1188.3575840000001</c:v>
                </c:pt>
                <c:pt idx="2616">
                  <c:v>-1159.8562783299999</c:v>
                </c:pt>
                <c:pt idx="2617">
                  <c:v>-1201.5794162300001</c:v>
                </c:pt>
                <c:pt idx="2618">
                  <c:v>-1189.03746084</c:v>
                </c:pt>
                <c:pt idx="2619">
                  <c:v>-1156.57672611</c:v>
                </c:pt>
                <c:pt idx="2620">
                  <c:v>-1126.5484104699999</c:v>
                </c:pt>
                <c:pt idx="2621">
                  <c:v>-424.69748403</c:v>
                </c:pt>
                <c:pt idx="2622">
                  <c:v>-1167.77435257</c:v>
                </c:pt>
                <c:pt idx="2623">
                  <c:v>-504.76387765999999</c:v>
                </c:pt>
                <c:pt idx="2624">
                  <c:v>-1080.5041648599999</c:v>
                </c:pt>
                <c:pt idx="2625">
                  <c:v>-481.20799</c:v>
                </c:pt>
                <c:pt idx="2626">
                  <c:v>-479.50474130999999</c:v>
                </c:pt>
                <c:pt idx="2627">
                  <c:v>-566.68360512000004</c:v>
                </c:pt>
                <c:pt idx="2628">
                  <c:v>-478.22497546</c:v>
                </c:pt>
                <c:pt idx="2629">
                  <c:v>-1149.6534694899999</c:v>
                </c:pt>
                <c:pt idx="2630">
                  <c:v>-487.42529524000003</c:v>
                </c:pt>
                <c:pt idx="2631">
                  <c:v>-1159.9005121</c:v>
                </c:pt>
                <c:pt idx="2632">
                  <c:v>-1164.4727006099999</c:v>
                </c:pt>
                <c:pt idx="2633">
                  <c:v>-510.10222191999998</c:v>
                </c:pt>
                <c:pt idx="2634">
                  <c:v>-1165.93659295</c:v>
                </c:pt>
                <c:pt idx="2635">
                  <c:v>-479.55797690000003</c:v>
                </c:pt>
                <c:pt idx="2636">
                  <c:v>-989.26532946999998</c:v>
                </c:pt>
                <c:pt idx="2637">
                  <c:v>-1167.5167926900001</c:v>
                </c:pt>
                <c:pt idx="2638">
                  <c:v>-1188.63189205</c:v>
                </c:pt>
                <c:pt idx="2639">
                  <c:v>-498.40681665</c:v>
                </c:pt>
                <c:pt idx="2640">
                  <c:v>-417.75278399000001</c:v>
                </c:pt>
                <c:pt idx="2641">
                  <c:v>-481.90492194000001</c:v>
                </c:pt>
                <c:pt idx="2642">
                  <c:v>-1116.2351069900001</c:v>
                </c:pt>
                <c:pt idx="2643">
                  <c:v>-1169.3741419600001</c:v>
                </c:pt>
                <c:pt idx="2644">
                  <c:v>-447.86556634999999</c:v>
                </c:pt>
                <c:pt idx="2645">
                  <c:v>-1181.9888611199999</c:v>
                </c:pt>
                <c:pt idx="2646">
                  <c:v>-1171.4452904</c:v>
                </c:pt>
                <c:pt idx="2647">
                  <c:v>-558.92072151000002</c:v>
                </c:pt>
                <c:pt idx="2648">
                  <c:v>-474.98785777000001</c:v>
                </c:pt>
                <c:pt idx="2649">
                  <c:v>-568.56635929000004</c:v>
                </c:pt>
                <c:pt idx="2650">
                  <c:v>-963.00086852000004</c:v>
                </c:pt>
                <c:pt idx="2651">
                  <c:v>-477.44790021</c:v>
                </c:pt>
                <c:pt idx="2652">
                  <c:v>-1188.82299902</c:v>
                </c:pt>
                <c:pt idx="2653">
                  <c:v>-1198.4784620299999</c:v>
                </c:pt>
                <c:pt idx="2654">
                  <c:v>-1174.26733218</c:v>
                </c:pt>
                <c:pt idx="2655">
                  <c:v>-1188.1399249599999</c:v>
                </c:pt>
                <c:pt idx="2656">
                  <c:v>-554.62439408</c:v>
                </c:pt>
                <c:pt idx="2657">
                  <c:v>-1134.12206799</c:v>
                </c:pt>
                <c:pt idx="2658">
                  <c:v>-491.42833001000002</c:v>
                </c:pt>
                <c:pt idx="2659">
                  <c:v>-477.78896854999999</c:v>
                </c:pt>
                <c:pt idx="2660">
                  <c:v>-1190.15769419</c:v>
                </c:pt>
                <c:pt idx="2661">
                  <c:v>-498.37416129000002</c:v>
                </c:pt>
                <c:pt idx="2662">
                  <c:v>-478.63158002</c:v>
                </c:pt>
                <c:pt idx="2663">
                  <c:v>-1152.5001803600001</c:v>
                </c:pt>
                <c:pt idx="2664">
                  <c:v>-1135.65570303</c:v>
                </c:pt>
                <c:pt idx="2665">
                  <c:v>-488.03790529999998</c:v>
                </c:pt>
                <c:pt idx="2666">
                  <c:v>-1169.22965935</c:v>
                </c:pt>
                <c:pt idx="2667">
                  <c:v>-1138.5368152000001</c:v>
                </c:pt>
                <c:pt idx="2668">
                  <c:v>-491.21779461</c:v>
                </c:pt>
                <c:pt idx="2669">
                  <c:v>-1169.8659297300001</c:v>
                </c:pt>
                <c:pt idx="2670">
                  <c:v>-475.88784081</c:v>
                </c:pt>
                <c:pt idx="2671">
                  <c:v>-487.37750251</c:v>
                </c:pt>
                <c:pt idx="2672">
                  <c:v>-484.73713395999999</c:v>
                </c:pt>
                <c:pt idx="2673">
                  <c:v>-1165.41721603</c:v>
                </c:pt>
                <c:pt idx="2674">
                  <c:v>-485.37134452999999</c:v>
                </c:pt>
                <c:pt idx="2675">
                  <c:v>-1189.49038621</c:v>
                </c:pt>
                <c:pt idx="2676">
                  <c:v>-487.67299781000003</c:v>
                </c:pt>
                <c:pt idx="2677">
                  <c:v>-479.43351447999999</c:v>
                </c:pt>
                <c:pt idx="2678">
                  <c:v>-1167.2132818099999</c:v>
                </c:pt>
                <c:pt idx="2679">
                  <c:v>-1173.5306650099999</c:v>
                </c:pt>
                <c:pt idx="2680">
                  <c:v>-1166.90962487</c:v>
                </c:pt>
                <c:pt idx="2681">
                  <c:v>-499.36036639000002</c:v>
                </c:pt>
                <c:pt idx="2682">
                  <c:v>-489.84028843999999</c:v>
                </c:pt>
                <c:pt idx="2683">
                  <c:v>-960.55963053999994</c:v>
                </c:pt>
                <c:pt idx="2684">
                  <c:v>-1148.64404945</c:v>
                </c:pt>
                <c:pt idx="2685">
                  <c:v>-490.41608621</c:v>
                </c:pt>
                <c:pt idx="2686">
                  <c:v>-974.21018337999999</c:v>
                </c:pt>
                <c:pt idx="2687">
                  <c:v>-1130.76505737</c:v>
                </c:pt>
                <c:pt idx="2688">
                  <c:v>-1165.4858288</c:v>
                </c:pt>
                <c:pt idx="2689">
                  <c:v>-500.19840959999999</c:v>
                </c:pt>
                <c:pt idx="2690">
                  <c:v>-1143.1900908</c:v>
                </c:pt>
                <c:pt idx="2691">
                  <c:v>-1172.0109711800001</c:v>
                </c:pt>
                <c:pt idx="2692">
                  <c:v>-1169.55280629</c:v>
                </c:pt>
                <c:pt idx="2693">
                  <c:v>-1188.1494937099999</c:v>
                </c:pt>
                <c:pt idx="2694">
                  <c:v>-509.45144936999998</c:v>
                </c:pt>
                <c:pt idx="2695">
                  <c:v>-490.14790020999999</c:v>
                </c:pt>
                <c:pt idx="2696">
                  <c:v>-493.61766498999998</c:v>
                </c:pt>
                <c:pt idx="2697">
                  <c:v>-1156.05462648</c:v>
                </c:pt>
                <c:pt idx="2698">
                  <c:v>-1192.8215233000001</c:v>
                </c:pt>
                <c:pt idx="2699">
                  <c:v>-1143.80020319</c:v>
                </c:pt>
                <c:pt idx="2700">
                  <c:v>-1169.0773505499999</c:v>
                </c:pt>
                <c:pt idx="2701">
                  <c:v>-1141.86058598</c:v>
                </c:pt>
                <c:pt idx="2702">
                  <c:v>-490.84088831000003</c:v>
                </c:pt>
                <c:pt idx="2703">
                  <c:v>-508.26549834999997</c:v>
                </c:pt>
                <c:pt idx="2704">
                  <c:v>-1151.85499568</c:v>
                </c:pt>
                <c:pt idx="2705">
                  <c:v>-480.7154294</c:v>
                </c:pt>
                <c:pt idx="2706">
                  <c:v>-493.63940021000002</c:v>
                </c:pt>
                <c:pt idx="2707">
                  <c:v>-1181.4439707700001</c:v>
                </c:pt>
                <c:pt idx="2708">
                  <c:v>-511.48206077999998</c:v>
                </c:pt>
                <c:pt idx="2709">
                  <c:v>-1145.2609660400001</c:v>
                </c:pt>
                <c:pt idx="2710">
                  <c:v>-429.25938609000002</c:v>
                </c:pt>
                <c:pt idx="2711">
                  <c:v>-1133.9160005599999</c:v>
                </c:pt>
                <c:pt idx="2712">
                  <c:v>-1104.6806205299999</c:v>
                </c:pt>
                <c:pt idx="2713">
                  <c:v>-1159.2045006599999</c:v>
                </c:pt>
                <c:pt idx="2714">
                  <c:v>-1130.9392945500001</c:v>
                </c:pt>
                <c:pt idx="2715">
                  <c:v>-1167.98668479</c:v>
                </c:pt>
                <c:pt idx="2716">
                  <c:v>-1197.1036567599999</c:v>
                </c:pt>
                <c:pt idx="2717">
                  <c:v>-504.68179823000003</c:v>
                </c:pt>
                <c:pt idx="2718">
                  <c:v>-1185.8375679999999</c:v>
                </c:pt>
                <c:pt idx="2719">
                  <c:v>-1119.67372219</c:v>
                </c:pt>
                <c:pt idx="2720">
                  <c:v>-1143.2594255500001</c:v>
                </c:pt>
                <c:pt idx="2721">
                  <c:v>-957.24193004999995</c:v>
                </c:pt>
                <c:pt idx="2722">
                  <c:v>-1100.24845858</c:v>
                </c:pt>
                <c:pt idx="2723">
                  <c:v>-487.66914422000002</c:v>
                </c:pt>
                <c:pt idx="2724">
                  <c:v>-1143.79969357</c:v>
                </c:pt>
                <c:pt idx="2725">
                  <c:v>-482.93087779000001</c:v>
                </c:pt>
                <c:pt idx="2726">
                  <c:v>-1158.9900086299999</c:v>
                </c:pt>
                <c:pt idx="2727">
                  <c:v>-475.35968659999997</c:v>
                </c:pt>
                <c:pt idx="2728">
                  <c:v>-1153.8324403900001</c:v>
                </c:pt>
                <c:pt idx="2729">
                  <c:v>-507.45191757999999</c:v>
                </c:pt>
                <c:pt idx="2730">
                  <c:v>-1169.51423821</c:v>
                </c:pt>
                <c:pt idx="2731">
                  <c:v>-505.18467471999998</c:v>
                </c:pt>
                <c:pt idx="2732">
                  <c:v>-1105.9743997800001</c:v>
                </c:pt>
                <c:pt idx="2733">
                  <c:v>-1182.13084222</c:v>
                </c:pt>
                <c:pt idx="2734">
                  <c:v>-1140.4970807499999</c:v>
                </c:pt>
                <c:pt idx="2735">
                  <c:v>-503.89634166000002</c:v>
                </c:pt>
                <c:pt idx="2736">
                  <c:v>-511.65957587000003</c:v>
                </c:pt>
                <c:pt idx="2737">
                  <c:v>-558.44099816000005</c:v>
                </c:pt>
                <c:pt idx="2738">
                  <c:v>-500.54375082000001</c:v>
                </c:pt>
                <c:pt idx="2739">
                  <c:v>-1169.2359997999999</c:v>
                </c:pt>
                <c:pt idx="2740">
                  <c:v>-1148.0632573400001</c:v>
                </c:pt>
                <c:pt idx="2741">
                  <c:v>-1149.0778997699999</c:v>
                </c:pt>
                <c:pt idx="2742">
                  <c:v>-1120.88585403</c:v>
                </c:pt>
                <c:pt idx="2743">
                  <c:v>-473.94222327</c:v>
                </c:pt>
                <c:pt idx="2744">
                  <c:v>-499.79605874999999</c:v>
                </c:pt>
                <c:pt idx="2745">
                  <c:v>-1180.34443461</c:v>
                </c:pt>
                <c:pt idx="2746">
                  <c:v>-1166.1101932900001</c:v>
                </c:pt>
                <c:pt idx="2747">
                  <c:v>-481.99197464000002</c:v>
                </c:pt>
                <c:pt idx="2748">
                  <c:v>-1135.68482804</c:v>
                </c:pt>
                <c:pt idx="2749">
                  <c:v>-499.28624252999998</c:v>
                </c:pt>
                <c:pt idx="2750">
                  <c:v>-1167.87213789</c:v>
                </c:pt>
                <c:pt idx="2751">
                  <c:v>-1129.63796959</c:v>
                </c:pt>
                <c:pt idx="2752">
                  <c:v>-500.39524642999999</c:v>
                </c:pt>
                <c:pt idx="2753">
                  <c:v>-478.34605085999999</c:v>
                </c:pt>
                <c:pt idx="2754">
                  <c:v>-1167.3174414499999</c:v>
                </c:pt>
                <c:pt idx="2755">
                  <c:v>-1186.48792869</c:v>
                </c:pt>
                <c:pt idx="2756">
                  <c:v>-509.33277493999998</c:v>
                </c:pt>
                <c:pt idx="2757">
                  <c:v>-489.89213140999999</c:v>
                </c:pt>
                <c:pt idx="2758">
                  <c:v>-1163.4523152300001</c:v>
                </c:pt>
                <c:pt idx="2759">
                  <c:v>-1135.61578902</c:v>
                </c:pt>
                <c:pt idx="2760">
                  <c:v>-479.73102082999998</c:v>
                </c:pt>
                <c:pt idx="2761">
                  <c:v>-479.22767247000002</c:v>
                </c:pt>
                <c:pt idx="2762">
                  <c:v>-1127.66922219</c:v>
                </c:pt>
                <c:pt idx="2763">
                  <c:v>-1188.87129142</c:v>
                </c:pt>
                <c:pt idx="2764">
                  <c:v>-502.11968453999998</c:v>
                </c:pt>
                <c:pt idx="2765">
                  <c:v>-1172.3092064800001</c:v>
                </c:pt>
                <c:pt idx="2766">
                  <c:v>-1133.73819815</c:v>
                </c:pt>
                <c:pt idx="2767">
                  <c:v>-1129.7199723799999</c:v>
                </c:pt>
                <c:pt idx="2768">
                  <c:v>-1169.83543115</c:v>
                </c:pt>
                <c:pt idx="2769">
                  <c:v>-1186.2160310899999</c:v>
                </c:pt>
                <c:pt idx="2770">
                  <c:v>-482.71207614000002</c:v>
                </c:pt>
                <c:pt idx="2771">
                  <c:v>-969.79355250000003</c:v>
                </c:pt>
                <c:pt idx="2772">
                  <c:v>-481.49367966</c:v>
                </c:pt>
                <c:pt idx="2773">
                  <c:v>-1171.2130949299999</c:v>
                </c:pt>
                <c:pt idx="2774">
                  <c:v>-490.87975826000002</c:v>
                </c:pt>
                <c:pt idx="2775">
                  <c:v>-1166.70949333</c:v>
                </c:pt>
                <c:pt idx="2776">
                  <c:v>-1201.5706636899999</c:v>
                </c:pt>
                <c:pt idx="2777">
                  <c:v>-1194.28181642</c:v>
                </c:pt>
                <c:pt idx="2778">
                  <c:v>-1188.188631</c:v>
                </c:pt>
                <c:pt idx="2779">
                  <c:v>-1127.7907688400001</c:v>
                </c:pt>
                <c:pt idx="2780">
                  <c:v>-503.38832060999999</c:v>
                </c:pt>
                <c:pt idx="2781">
                  <c:v>-496.63395052999999</c:v>
                </c:pt>
                <c:pt idx="2782">
                  <c:v>-484.68399319999997</c:v>
                </c:pt>
                <c:pt idx="2783">
                  <c:v>-418.12820361000001</c:v>
                </c:pt>
                <c:pt idx="2784">
                  <c:v>-1154.40512754</c:v>
                </c:pt>
                <c:pt idx="2785">
                  <c:v>-481.93167367000001</c:v>
                </c:pt>
                <c:pt idx="2786">
                  <c:v>-1159.09511679</c:v>
                </c:pt>
                <c:pt idx="2787">
                  <c:v>-564.04450670000006</c:v>
                </c:pt>
                <c:pt idx="2788">
                  <c:v>-1166.80243984</c:v>
                </c:pt>
                <c:pt idx="2789">
                  <c:v>-488.10491805999999</c:v>
                </c:pt>
                <c:pt idx="2790">
                  <c:v>-469.28911247999997</c:v>
                </c:pt>
                <c:pt idx="2791">
                  <c:v>-1132.1185120800001</c:v>
                </c:pt>
                <c:pt idx="2792">
                  <c:v>-482.89971100999998</c:v>
                </c:pt>
                <c:pt idx="2793">
                  <c:v>-1171.2498837200001</c:v>
                </c:pt>
                <c:pt idx="2794">
                  <c:v>-963.12843528999997</c:v>
                </c:pt>
                <c:pt idx="2795">
                  <c:v>-1181.4946983299999</c:v>
                </c:pt>
                <c:pt idx="2796">
                  <c:v>-1140.41130638</c:v>
                </c:pt>
                <c:pt idx="2797">
                  <c:v>-1189.5974126599999</c:v>
                </c:pt>
                <c:pt idx="2798">
                  <c:v>-480.03882786999998</c:v>
                </c:pt>
                <c:pt idx="2799">
                  <c:v>-488.25539015999999</c:v>
                </c:pt>
                <c:pt idx="2800">
                  <c:v>-1168.0450951</c:v>
                </c:pt>
                <c:pt idx="2801">
                  <c:v>-1185.6535053299999</c:v>
                </c:pt>
                <c:pt idx="2802">
                  <c:v>-499.75651133000002</c:v>
                </c:pt>
                <c:pt idx="2803">
                  <c:v>-1130.1483944300001</c:v>
                </c:pt>
                <c:pt idx="2804">
                  <c:v>-499.57482113999998</c:v>
                </c:pt>
                <c:pt idx="2805">
                  <c:v>-1146.28484413</c:v>
                </c:pt>
                <c:pt idx="2806">
                  <c:v>-570.09595896999997</c:v>
                </c:pt>
                <c:pt idx="2807">
                  <c:v>-509.93774528</c:v>
                </c:pt>
                <c:pt idx="2808">
                  <c:v>-1161.5057616199999</c:v>
                </c:pt>
                <c:pt idx="2809">
                  <c:v>-475.60922733000001</c:v>
                </c:pt>
                <c:pt idx="2810">
                  <c:v>-1148.20968171</c:v>
                </c:pt>
                <c:pt idx="2811">
                  <c:v>-1162.6729785099999</c:v>
                </c:pt>
                <c:pt idx="2812">
                  <c:v>-486.12927114000001</c:v>
                </c:pt>
                <c:pt idx="2813">
                  <c:v>-1138.3954185600001</c:v>
                </c:pt>
                <c:pt idx="2814">
                  <c:v>-474.25488280000002</c:v>
                </c:pt>
                <c:pt idx="2815">
                  <c:v>-1157.25546016</c:v>
                </c:pt>
                <c:pt idx="2816">
                  <c:v>-1156.7854847399999</c:v>
                </c:pt>
                <c:pt idx="2817">
                  <c:v>-1118.7637707199999</c:v>
                </c:pt>
                <c:pt idx="2818">
                  <c:v>-1135.8869581199999</c:v>
                </c:pt>
                <c:pt idx="2819">
                  <c:v>-506.50001470000001</c:v>
                </c:pt>
                <c:pt idx="2820">
                  <c:v>-879.47838186000001</c:v>
                </c:pt>
                <c:pt idx="2821">
                  <c:v>-1112.38584425</c:v>
                </c:pt>
                <c:pt idx="2822">
                  <c:v>-1100.7895057799999</c:v>
                </c:pt>
                <c:pt idx="2823">
                  <c:v>-1183.1123277199999</c:v>
                </c:pt>
                <c:pt idx="2824">
                  <c:v>-513.26373911999997</c:v>
                </c:pt>
                <c:pt idx="2825">
                  <c:v>-487.89491929000002</c:v>
                </c:pt>
                <c:pt idx="2826">
                  <c:v>-1002.73385674</c:v>
                </c:pt>
                <c:pt idx="2827">
                  <c:v>-508.05604669000002</c:v>
                </c:pt>
                <c:pt idx="2828">
                  <c:v>-1147.27185104</c:v>
                </c:pt>
                <c:pt idx="2829">
                  <c:v>-1167.6942459100001</c:v>
                </c:pt>
                <c:pt idx="2830">
                  <c:v>-1123.3093527999999</c:v>
                </c:pt>
                <c:pt idx="2831">
                  <c:v>-1159.9664393800001</c:v>
                </c:pt>
                <c:pt idx="2832">
                  <c:v>-1136.0515794200001</c:v>
                </c:pt>
                <c:pt idx="2833">
                  <c:v>-1167.7025106200001</c:v>
                </c:pt>
                <c:pt idx="2834">
                  <c:v>-559.65842850000001</c:v>
                </c:pt>
                <c:pt idx="2835">
                  <c:v>-1134.8617720300001</c:v>
                </c:pt>
                <c:pt idx="2836">
                  <c:v>-984.36317168999994</c:v>
                </c:pt>
                <c:pt idx="2837">
                  <c:v>-1113.5471067399999</c:v>
                </c:pt>
                <c:pt idx="2838">
                  <c:v>-1189.5090096399999</c:v>
                </c:pt>
                <c:pt idx="2839">
                  <c:v>-1188.5342726700001</c:v>
                </c:pt>
                <c:pt idx="2840">
                  <c:v>-1123.7635751299999</c:v>
                </c:pt>
                <c:pt idx="2841">
                  <c:v>-1148.22634429</c:v>
                </c:pt>
                <c:pt idx="2842">
                  <c:v>-499.80611137</c:v>
                </c:pt>
                <c:pt idx="2843">
                  <c:v>-1171.5884973100001</c:v>
                </c:pt>
                <c:pt idx="2844">
                  <c:v>-496.59666795999999</c:v>
                </c:pt>
                <c:pt idx="2845">
                  <c:v>-976.71325643</c:v>
                </c:pt>
                <c:pt idx="2846">
                  <c:v>-1125.6307389200001</c:v>
                </c:pt>
                <c:pt idx="2847">
                  <c:v>-492.36903487000001</c:v>
                </c:pt>
                <c:pt idx="2848">
                  <c:v>-492.08606279999998</c:v>
                </c:pt>
                <c:pt idx="2849">
                  <c:v>-491.09072758000002</c:v>
                </c:pt>
                <c:pt idx="2850">
                  <c:v>-505.86760258999999</c:v>
                </c:pt>
                <c:pt idx="2851">
                  <c:v>-479.5509457</c:v>
                </c:pt>
                <c:pt idx="2852">
                  <c:v>-485.76055623000002</c:v>
                </c:pt>
                <c:pt idx="2853">
                  <c:v>-1133.3680737699999</c:v>
                </c:pt>
                <c:pt idx="2854">
                  <c:v>-1168.50131508</c:v>
                </c:pt>
                <c:pt idx="2855">
                  <c:v>-487.48992771000002</c:v>
                </c:pt>
                <c:pt idx="2856">
                  <c:v>-472.28002758000002</c:v>
                </c:pt>
                <c:pt idx="2857">
                  <c:v>-962.61316108999995</c:v>
                </c:pt>
                <c:pt idx="2858">
                  <c:v>-471.66183711000002</c:v>
                </c:pt>
                <c:pt idx="2859">
                  <c:v>-480.15326041999998</c:v>
                </c:pt>
                <c:pt idx="2860">
                  <c:v>-1171.8538007300001</c:v>
                </c:pt>
                <c:pt idx="2861">
                  <c:v>-417.84458115000001</c:v>
                </c:pt>
                <c:pt idx="2862">
                  <c:v>-485.52393078</c:v>
                </c:pt>
                <c:pt idx="2863">
                  <c:v>-490.70800012000001</c:v>
                </c:pt>
                <c:pt idx="2864">
                  <c:v>-489.42807736999998</c:v>
                </c:pt>
                <c:pt idx="2865">
                  <c:v>-506.18402868999999</c:v>
                </c:pt>
                <c:pt idx="2866">
                  <c:v>-418.05300729999999</c:v>
                </c:pt>
                <c:pt idx="2867">
                  <c:v>-1181.9053066900001</c:v>
                </c:pt>
                <c:pt idx="2868">
                  <c:v>-968.01445091000005</c:v>
                </c:pt>
                <c:pt idx="2869">
                  <c:v>-1152.63422388</c:v>
                </c:pt>
                <c:pt idx="2870">
                  <c:v>-1195.2039527699999</c:v>
                </c:pt>
                <c:pt idx="2871">
                  <c:v>-484.10923550000001</c:v>
                </c:pt>
                <c:pt idx="2872">
                  <c:v>-1181.65895636</c:v>
                </c:pt>
                <c:pt idx="2873">
                  <c:v>-1102.45674403</c:v>
                </c:pt>
                <c:pt idx="2874">
                  <c:v>-1180.5300418100001</c:v>
                </c:pt>
                <c:pt idx="2875">
                  <c:v>-1175.56341552</c:v>
                </c:pt>
                <c:pt idx="2876">
                  <c:v>-1168.42392262</c:v>
                </c:pt>
                <c:pt idx="2877">
                  <c:v>-1120.75971224</c:v>
                </c:pt>
                <c:pt idx="2878">
                  <c:v>-1169.45841767</c:v>
                </c:pt>
                <c:pt idx="2879">
                  <c:v>-1169.65772453</c:v>
                </c:pt>
                <c:pt idx="2880">
                  <c:v>-1141.9600442000001</c:v>
                </c:pt>
                <c:pt idx="2881">
                  <c:v>-1125.8830246800001</c:v>
                </c:pt>
                <c:pt idx="2882">
                  <c:v>-1138.21769176</c:v>
                </c:pt>
                <c:pt idx="2883">
                  <c:v>-1103.37920452</c:v>
                </c:pt>
                <c:pt idx="2884">
                  <c:v>-1192.8051511199999</c:v>
                </c:pt>
                <c:pt idx="2885">
                  <c:v>-510.57670781000002</c:v>
                </c:pt>
                <c:pt idx="2886">
                  <c:v>-970.37053299000002</c:v>
                </c:pt>
                <c:pt idx="2887">
                  <c:v>-563.38033686999995</c:v>
                </c:pt>
                <c:pt idx="2888">
                  <c:v>-1188.43572584</c:v>
                </c:pt>
                <c:pt idx="2889">
                  <c:v>-1159.8708883500001</c:v>
                </c:pt>
                <c:pt idx="2890">
                  <c:v>-1167.7797448399999</c:v>
                </c:pt>
                <c:pt idx="2891">
                  <c:v>-486.18476648000001</c:v>
                </c:pt>
                <c:pt idx="2892">
                  <c:v>-1143.52278611</c:v>
                </c:pt>
                <c:pt idx="2893">
                  <c:v>-1146.6067489500001</c:v>
                </c:pt>
                <c:pt idx="2894">
                  <c:v>-1160.57435532</c:v>
                </c:pt>
                <c:pt idx="2895">
                  <c:v>-1164.53571597</c:v>
                </c:pt>
                <c:pt idx="2896">
                  <c:v>-508.75164615</c:v>
                </c:pt>
                <c:pt idx="2897">
                  <c:v>-481.42507616</c:v>
                </c:pt>
                <c:pt idx="2898">
                  <c:v>-559.29940007000005</c:v>
                </c:pt>
                <c:pt idx="2899">
                  <c:v>-1180.0509476300001</c:v>
                </c:pt>
                <c:pt idx="2900">
                  <c:v>-1188.87609503</c:v>
                </c:pt>
                <c:pt idx="2901">
                  <c:v>-1169.0713215999999</c:v>
                </c:pt>
                <c:pt idx="2902">
                  <c:v>-1123.5895953300001</c:v>
                </c:pt>
                <c:pt idx="2903">
                  <c:v>-1150.9560924299999</c:v>
                </c:pt>
                <c:pt idx="2904">
                  <c:v>-1130.08846834</c:v>
                </c:pt>
                <c:pt idx="2905">
                  <c:v>-1137.09395346</c:v>
                </c:pt>
                <c:pt idx="2906">
                  <c:v>-494.97711307999998</c:v>
                </c:pt>
                <c:pt idx="2907">
                  <c:v>-505.40437566999998</c:v>
                </c:pt>
                <c:pt idx="2908">
                  <c:v>-1169.09492138</c:v>
                </c:pt>
                <c:pt idx="2909">
                  <c:v>-502.26197886</c:v>
                </c:pt>
                <c:pt idx="2910">
                  <c:v>-482.23505087000001</c:v>
                </c:pt>
                <c:pt idx="2911">
                  <c:v>-1156.5126312499999</c:v>
                </c:pt>
                <c:pt idx="2912">
                  <c:v>-1131.01515793</c:v>
                </c:pt>
                <c:pt idx="2913">
                  <c:v>-1171.9902979799999</c:v>
                </c:pt>
                <c:pt idx="2914">
                  <c:v>-473.798744</c:v>
                </c:pt>
                <c:pt idx="2915">
                  <c:v>-472.05722357000002</c:v>
                </c:pt>
                <c:pt idx="2916">
                  <c:v>-496.64261255000002</c:v>
                </c:pt>
                <c:pt idx="2917">
                  <c:v>-1136.9956811899999</c:v>
                </c:pt>
                <c:pt idx="2918">
                  <c:v>-472.85218042000002</c:v>
                </c:pt>
                <c:pt idx="2919">
                  <c:v>-481.55814707000002</c:v>
                </c:pt>
                <c:pt idx="2920">
                  <c:v>-495.29450787000002</c:v>
                </c:pt>
                <c:pt idx="2921">
                  <c:v>-1168.0392883699999</c:v>
                </c:pt>
                <c:pt idx="2922">
                  <c:v>-997.15594189000001</c:v>
                </c:pt>
                <c:pt idx="2923">
                  <c:v>-486.27835193999999</c:v>
                </c:pt>
                <c:pt idx="2924">
                  <c:v>-476.48092219</c:v>
                </c:pt>
                <c:pt idx="2925">
                  <c:v>-1142.3867998600001</c:v>
                </c:pt>
                <c:pt idx="2926">
                  <c:v>-492.31639323000002</c:v>
                </c:pt>
                <c:pt idx="2927">
                  <c:v>-506.29633595000001</c:v>
                </c:pt>
                <c:pt idx="2928">
                  <c:v>-1151.2106716799999</c:v>
                </c:pt>
                <c:pt idx="2929">
                  <c:v>-1174.23889059</c:v>
                </c:pt>
                <c:pt idx="2930">
                  <c:v>-1165.4139379799999</c:v>
                </c:pt>
                <c:pt idx="2931">
                  <c:v>-501.27671452999999</c:v>
                </c:pt>
                <c:pt idx="2932">
                  <c:v>-961.93337946999998</c:v>
                </c:pt>
                <c:pt idx="2933">
                  <c:v>-1143.26594099</c:v>
                </c:pt>
                <c:pt idx="2934">
                  <c:v>-1137.2540374499999</c:v>
                </c:pt>
                <c:pt idx="2935">
                  <c:v>-1171.73889747</c:v>
                </c:pt>
                <c:pt idx="2936">
                  <c:v>-1163.0386786700001</c:v>
                </c:pt>
                <c:pt idx="2937">
                  <c:v>-1138.93874134</c:v>
                </c:pt>
                <c:pt idx="2938">
                  <c:v>-479.31866321000001</c:v>
                </c:pt>
                <c:pt idx="2939">
                  <c:v>-1165.4275085700001</c:v>
                </c:pt>
                <c:pt idx="2940">
                  <c:v>-476.48615214</c:v>
                </c:pt>
                <c:pt idx="2941">
                  <c:v>-487.78002492000002</c:v>
                </c:pt>
                <c:pt idx="2942">
                  <c:v>-1141.9843592</c:v>
                </c:pt>
                <c:pt idx="2943">
                  <c:v>-416.57956515000001</c:v>
                </c:pt>
                <c:pt idx="2944">
                  <c:v>-1146.4210830699999</c:v>
                </c:pt>
                <c:pt idx="2945">
                  <c:v>-492.33998954999998</c:v>
                </c:pt>
                <c:pt idx="2946">
                  <c:v>-492.19190630999998</c:v>
                </c:pt>
                <c:pt idx="2947">
                  <c:v>-1188.2951130700001</c:v>
                </c:pt>
                <c:pt idx="2948">
                  <c:v>-483.78374873000001</c:v>
                </c:pt>
                <c:pt idx="2949">
                  <c:v>-1150.8640315800001</c:v>
                </c:pt>
                <c:pt idx="2950">
                  <c:v>-1171.18722043</c:v>
                </c:pt>
                <c:pt idx="2951">
                  <c:v>-1164.3213694999999</c:v>
                </c:pt>
                <c:pt idx="2952">
                  <c:v>-1166.6190874599999</c:v>
                </c:pt>
                <c:pt idx="2953">
                  <c:v>-1134.22345995</c:v>
                </c:pt>
                <c:pt idx="2954">
                  <c:v>-506.80833207000001</c:v>
                </c:pt>
                <c:pt idx="2955">
                  <c:v>-1171.27742246</c:v>
                </c:pt>
                <c:pt idx="2956">
                  <c:v>-1117.15468274</c:v>
                </c:pt>
                <c:pt idx="2957">
                  <c:v>-1188.9415033099999</c:v>
                </c:pt>
                <c:pt idx="2958">
                  <c:v>-1167.27052697</c:v>
                </c:pt>
                <c:pt idx="2959">
                  <c:v>-946.08779117999995</c:v>
                </c:pt>
                <c:pt idx="2960">
                  <c:v>-454.60839900000002</c:v>
                </c:pt>
                <c:pt idx="2961">
                  <c:v>-1152.3177131299999</c:v>
                </c:pt>
                <c:pt idx="2962">
                  <c:v>-1185.7800865900001</c:v>
                </c:pt>
                <c:pt idx="2963">
                  <c:v>-499.28381116999998</c:v>
                </c:pt>
                <c:pt idx="2964">
                  <c:v>-1131.51445717</c:v>
                </c:pt>
                <c:pt idx="2965">
                  <c:v>-473.81345528999998</c:v>
                </c:pt>
                <c:pt idx="2966">
                  <c:v>-1001.34725243</c:v>
                </c:pt>
                <c:pt idx="2967">
                  <c:v>-1167.8696410299999</c:v>
                </c:pt>
                <c:pt idx="2968">
                  <c:v>-1145.4219001700001</c:v>
                </c:pt>
                <c:pt idx="2969">
                  <c:v>-1188.56600695</c:v>
                </c:pt>
                <c:pt idx="2970">
                  <c:v>-1179.89609464</c:v>
                </c:pt>
                <c:pt idx="2971">
                  <c:v>-484.46018619</c:v>
                </c:pt>
                <c:pt idx="2972">
                  <c:v>-479.64611919999999</c:v>
                </c:pt>
                <c:pt idx="2973">
                  <c:v>-500.94386658000002</c:v>
                </c:pt>
                <c:pt idx="2974">
                  <c:v>-1140.9767463600001</c:v>
                </c:pt>
                <c:pt idx="2975">
                  <c:v>-512.38431965999996</c:v>
                </c:pt>
                <c:pt idx="2976">
                  <c:v>-1166.74935183</c:v>
                </c:pt>
                <c:pt idx="2977">
                  <c:v>-1147.6705750199999</c:v>
                </c:pt>
                <c:pt idx="2978">
                  <c:v>-1087.9969888000001</c:v>
                </c:pt>
                <c:pt idx="2979">
                  <c:v>-481.09165148</c:v>
                </c:pt>
                <c:pt idx="2980">
                  <c:v>-1163.17085333</c:v>
                </c:pt>
                <c:pt idx="2981">
                  <c:v>-489.29043944</c:v>
                </c:pt>
                <c:pt idx="2982">
                  <c:v>-1169.1430477399999</c:v>
                </c:pt>
                <c:pt idx="2983">
                  <c:v>-923.57507692000001</c:v>
                </c:pt>
                <c:pt idx="2984">
                  <c:v>-1149.2948958100001</c:v>
                </c:pt>
                <c:pt idx="2985">
                  <c:v>-1141.6028790099999</c:v>
                </c:pt>
                <c:pt idx="2986">
                  <c:v>-1140.88268294</c:v>
                </c:pt>
                <c:pt idx="2987">
                  <c:v>-503.30855588999998</c:v>
                </c:pt>
                <c:pt idx="2988">
                  <c:v>-490.98705144000002</c:v>
                </c:pt>
                <c:pt idx="2989">
                  <c:v>-486.82385929999998</c:v>
                </c:pt>
                <c:pt idx="2990">
                  <c:v>-285.59385054000001</c:v>
                </c:pt>
                <c:pt idx="2991">
                  <c:v>-1152.1259937899999</c:v>
                </c:pt>
                <c:pt idx="2992">
                  <c:v>-1198.445072</c:v>
                </c:pt>
                <c:pt idx="2993">
                  <c:v>-484.07516201999999</c:v>
                </c:pt>
                <c:pt idx="2994">
                  <c:v>-1160.07502675</c:v>
                </c:pt>
                <c:pt idx="2995">
                  <c:v>-1160.8582861499999</c:v>
                </c:pt>
                <c:pt idx="2996">
                  <c:v>-1159.2432104100001</c:v>
                </c:pt>
                <c:pt idx="2997">
                  <c:v>-1134.44426623</c:v>
                </c:pt>
                <c:pt idx="2998">
                  <c:v>-1002.94322379</c:v>
                </c:pt>
                <c:pt idx="2999">
                  <c:v>-1168.2401687300001</c:v>
                </c:pt>
                <c:pt idx="3000">
                  <c:v>-1173.3738648200001</c:v>
                </c:pt>
                <c:pt idx="3001">
                  <c:v>-488.47761578000001</c:v>
                </c:pt>
                <c:pt idx="3002">
                  <c:v>-1157.09049805</c:v>
                </c:pt>
                <c:pt idx="3003">
                  <c:v>-503.70951153999999</c:v>
                </c:pt>
                <c:pt idx="3004">
                  <c:v>-1141.35166523</c:v>
                </c:pt>
                <c:pt idx="3005">
                  <c:v>-963.03624164999997</c:v>
                </c:pt>
                <c:pt idx="3006">
                  <c:v>-1193.6308520800001</c:v>
                </c:pt>
                <c:pt idx="3007">
                  <c:v>-483.26634803000002</c:v>
                </c:pt>
                <c:pt idx="3008">
                  <c:v>-1153.3676391500001</c:v>
                </c:pt>
                <c:pt idx="3009">
                  <c:v>-1142.4150729</c:v>
                </c:pt>
                <c:pt idx="3010">
                  <c:v>-487.54016302000002</c:v>
                </c:pt>
                <c:pt idx="3011">
                  <c:v>-1105.10612737</c:v>
                </c:pt>
                <c:pt idx="3012">
                  <c:v>-483.54570733000003</c:v>
                </c:pt>
                <c:pt idx="3013">
                  <c:v>-558.77992584000003</c:v>
                </c:pt>
                <c:pt idx="3014">
                  <c:v>-1158.5946299899999</c:v>
                </c:pt>
                <c:pt idx="3015">
                  <c:v>-1173.83699501</c:v>
                </c:pt>
                <c:pt idx="3016">
                  <c:v>-510.59265034999999</c:v>
                </c:pt>
                <c:pt idx="3017">
                  <c:v>-1173.4991113799999</c:v>
                </c:pt>
                <c:pt idx="3018">
                  <c:v>-1112.6974363500001</c:v>
                </c:pt>
                <c:pt idx="3019">
                  <c:v>-1176.14808006</c:v>
                </c:pt>
                <c:pt idx="3020">
                  <c:v>-1139.4742902800001</c:v>
                </c:pt>
                <c:pt idx="3021">
                  <c:v>-499.55037091999998</c:v>
                </c:pt>
                <c:pt idx="3022">
                  <c:v>-1165.18819966</c:v>
                </c:pt>
                <c:pt idx="3023">
                  <c:v>-1143.39812912</c:v>
                </c:pt>
                <c:pt idx="3024">
                  <c:v>-1138.30722193</c:v>
                </c:pt>
                <c:pt idx="3025">
                  <c:v>-1156.9748705899999</c:v>
                </c:pt>
                <c:pt idx="3026">
                  <c:v>-475.32261826000001</c:v>
                </c:pt>
                <c:pt idx="3027">
                  <c:v>-1130.33093321</c:v>
                </c:pt>
                <c:pt idx="3028">
                  <c:v>-483.52445168999998</c:v>
                </c:pt>
                <c:pt idx="3029">
                  <c:v>-1159.4589185299999</c:v>
                </c:pt>
                <c:pt idx="3030">
                  <c:v>-1151.86711775</c:v>
                </c:pt>
                <c:pt idx="3031">
                  <c:v>-482.12855509000002</c:v>
                </c:pt>
                <c:pt idx="3032">
                  <c:v>-418.54998283999998</c:v>
                </c:pt>
                <c:pt idx="3033">
                  <c:v>-1187.5529215399999</c:v>
                </c:pt>
                <c:pt idx="3034">
                  <c:v>-1169.38023903</c:v>
                </c:pt>
                <c:pt idx="3035">
                  <c:v>-511.03657766999999</c:v>
                </c:pt>
                <c:pt idx="3036">
                  <c:v>-479.91603908000002</c:v>
                </c:pt>
                <c:pt idx="3037">
                  <c:v>-494.43362893</c:v>
                </c:pt>
                <c:pt idx="3038">
                  <c:v>-1131.4035451899999</c:v>
                </c:pt>
                <c:pt idx="3039">
                  <c:v>-1153.3276180600001</c:v>
                </c:pt>
                <c:pt idx="3040">
                  <c:v>-1188.8794502600001</c:v>
                </c:pt>
                <c:pt idx="3041">
                  <c:v>-1141.7034643699999</c:v>
                </c:pt>
                <c:pt idx="3042">
                  <c:v>-488.95398633999997</c:v>
                </c:pt>
                <c:pt idx="3043">
                  <c:v>-1169.35081691</c:v>
                </c:pt>
                <c:pt idx="3044">
                  <c:v>-1167.06408483</c:v>
                </c:pt>
                <c:pt idx="3045">
                  <c:v>-478.62353123000003</c:v>
                </c:pt>
                <c:pt idx="3046">
                  <c:v>-1159.34089554</c:v>
                </c:pt>
                <c:pt idx="3047">
                  <c:v>-1147.9529864799999</c:v>
                </c:pt>
                <c:pt idx="3048">
                  <c:v>-1173.7785314499999</c:v>
                </c:pt>
                <c:pt idx="3049">
                  <c:v>-1164.7519346300001</c:v>
                </c:pt>
                <c:pt idx="3050">
                  <c:v>-1166.11921837</c:v>
                </c:pt>
                <c:pt idx="3051">
                  <c:v>-513.40287937000005</c:v>
                </c:pt>
                <c:pt idx="3052">
                  <c:v>-1189.2991883699999</c:v>
                </c:pt>
                <c:pt idx="3053">
                  <c:v>-1118.13684124</c:v>
                </c:pt>
                <c:pt idx="3054">
                  <c:v>-503.67573073</c:v>
                </c:pt>
                <c:pt idx="3055">
                  <c:v>-495.25424387999999</c:v>
                </c:pt>
                <c:pt idx="3056">
                  <c:v>-1169.7171945099999</c:v>
                </c:pt>
                <c:pt idx="3057">
                  <c:v>-1165.3839257100001</c:v>
                </c:pt>
                <c:pt idx="3058">
                  <c:v>-1125.67424899</c:v>
                </c:pt>
                <c:pt idx="3059">
                  <c:v>-965.16327351999996</c:v>
                </c:pt>
                <c:pt idx="3060">
                  <c:v>-505.20174956</c:v>
                </c:pt>
                <c:pt idx="3061">
                  <c:v>-1160.1456160099999</c:v>
                </c:pt>
                <c:pt idx="3062">
                  <c:v>-1155.0616742</c:v>
                </c:pt>
                <c:pt idx="3063">
                  <c:v>-492.61699550999998</c:v>
                </c:pt>
                <c:pt idx="3064">
                  <c:v>-507.45054257999999</c:v>
                </c:pt>
                <c:pt idx="3065">
                  <c:v>-474.64742763999999</c:v>
                </c:pt>
                <c:pt idx="3066">
                  <c:v>-480.76179529000001</c:v>
                </c:pt>
                <c:pt idx="3067">
                  <c:v>-1182.70127705</c:v>
                </c:pt>
                <c:pt idx="3068">
                  <c:v>-486.51384401000001</c:v>
                </c:pt>
                <c:pt idx="3069">
                  <c:v>-1177.5907910999999</c:v>
                </c:pt>
                <c:pt idx="3070">
                  <c:v>-1168.9847561500001</c:v>
                </c:pt>
                <c:pt idx="3071">
                  <c:v>-1018.20681542</c:v>
                </c:pt>
                <c:pt idx="3072">
                  <c:v>-509.88295973999999</c:v>
                </c:pt>
                <c:pt idx="3073">
                  <c:v>-1170.64075675</c:v>
                </c:pt>
                <c:pt idx="3074">
                  <c:v>-493.19585791999998</c:v>
                </c:pt>
                <c:pt idx="3075">
                  <c:v>-486.90256165</c:v>
                </c:pt>
                <c:pt idx="3076">
                  <c:v>-1170.90925567</c:v>
                </c:pt>
                <c:pt idx="3077">
                  <c:v>-1185.3407955499999</c:v>
                </c:pt>
                <c:pt idx="3078">
                  <c:v>-1144.3884240499999</c:v>
                </c:pt>
                <c:pt idx="3079">
                  <c:v>-1176.97780008</c:v>
                </c:pt>
                <c:pt idx="3080">
                  <c:v>-1166.49138189</c:v>
                </c:pt>
                <c:pt idx="3081">
                  <c:v>-497.95093550000001</c:v>
                </c:pt>
                <c:pt idx="3082">
                  <c:v>-1166.28749554</c:v>
                </c:pt>
                <c:pt idx="3083">
                  <c:v>-1177.2895765400001</c:v>
                </c:pt>
                <c:pt idx="3084">
                  <c:v>-1193.6171906500001</c:v>
                </c:pt>
                <c:pt idx="3085">
                  <c:v>-964.38746134999997</c:v>
                </c:pt>
                <c:pt idx="3086">
                  <c:v>-479.76802220000002</c:v>
                </c:pt>
                <c:pt idx="3087">
                  <c:v>-1152.4540722199999</c:v>
                </c:pt>
                <c:pt idx="3088">
                  <c:v>-481.02526692999999</c:v>
                </c:pt>
                <c:pt idx="3089">
                  <c:v>-513.44565911999996</c:v>
                </c:pt>
                <c:pt idx="3090">
                  <c:v>-1173.2994054599999</c:v>
                </c:pt>
                <c:pt idx="3091">
                  <c:v>-1190.75890037</c:v>
                </c:pt>
                <c:pt idx="3092">
                  <c:v>-992.07478827</c:v>
                </c:pt>
                <c:pt idx="3093">
                  <c:v>-1178.52264818</c:v>
                </c:pt>
                <c:pt idx="3094">
                  <c:v>-492.21345808000001</c:v>
                </c:pt>
                <c:pt idx="3095">
                  <c:v>-1141.4633891399999</c:v>
                </c:pt>
                <c:pt idx="3096">
                  <c:v>-1139.52419891</c:v>
                </c:pt>
                <c:pt idx="3097">
                  <c:v>-1157.1810286899999</c:v>
                </c:pt>
                <c:pt idx="3098">
                  <c:v>-1165.6487813599999</c:v>
                </c:pt>
                <c:pt idx="3099">
                  <c:v>-1162.1556275099999</c:v>
                </c:pt>
                <c:pt idx="3100">
                  <c:v>-483.94702894</c:v>
                </c:pt>
                <c:pt idx="3101">
                  <c:v>-488.19563563999998</c:v>
                </c:pt>
                <c:pt idx="3102">
                  <c:v>-508.97350427999999</c:v>
                </c:pt>
                <c:pt idx="3103">
                  <c:v>-484.18870305000002</c:v>
                </c:pt>
                <c:pt idx="3104">
                  <c:v>-1029.6988761099999</c:v>
                </c:pt>
                <c:pt idx="3105">
                  <c:v>-498.22841819000001</c:v>
                </c:pt>
                <c:pt idx="3106">
                  <c:v>-1152.64394264</c:v>
                </c:pt>
                <c:pt idx="3107">
                  <c:v>-1171.40794527</c:v>
                </c:pt>
                <c:pt idx="3108">
                  <c:v>-1147.8864346400001</c:v>
                </c:pt>
                <c:pt idx="3109">
                  <c:v>-1144.95446126</c:v>
                </c:pt>
                <c:pt idx="3110">
                  <c:v>-1174.46770317</c:v>
                </c:pt>
                <c:pt idx="3111">
                  <c:v>-1129.58555191</c:v>
                </c:pt>
                <c:pt idx="3112">
                  <c:v>-1168.9597105</c:v>
                </c:pt>
                <c:pt idx="3113">
                  <c:v>-1142.5624701700001</c:v>
                </c:pt>
                <c:pt idx="3114">
                  <c:v>-1162.57267183</c:v>
                </c:pt>
                <c:pt idx="3115">
                  <c:v>-1156.6918448399999</c:v>
                </c:pt>
                <c:pt idx="3116">
                  <c:v>-486.40852925000002</c:v>
                </c:pt>
                <c:pt idx="3117">
                  <c:v>-1162.2735733100001</c:v>
                </c:pt>
                <c:pt idx="3118">
                  <c:v>-506.98848749000001</c:v>
                </c:pt>
                <c:pt idx="3119">
                  <c:v>-491.84657936999997</c:v>
                </c:pt>
                <c:pt idx="3120">
                  <c:v>-487.15741617999998</c:v>
                </c:pt>
                <c:pt idx="3121">
                  <c:v>-503.36445386999998</c:v>
                </c:pt>
                <c:pt idx="3122">
                  <c:v>-1171.78561246</c:v>
                </c:pt>
                <c:pt idx="3123">
                  <c:v>-473.11915275000001</c:v>
                </c:pt>
                <c:pt idx="3124">
                  <c:v>-1146.92499415</c:v>
                </c:pt>
                <c:pt idx="3125">
                  <c:v>-1114.5519728300001</c:v>
                </c:pt>
                <c:pt idx="3126">
                  <c:v>-1157.8218617</c:v>
                </c:pt>
                <c:pt idx="3127">
                  <c:v>-1154.61025464</c:v>
                </c:pt>
                <c:pt idx="3128">
                  <c:v>-455.55792917000002</c:v>
                </c:pt>
                <c:pt idx="3129">
                  <c:v>-511.46643984000002</c:v>
                </c:pt>
                <c:pt idx="3130">
                  <c:v>-1152.6481673799999</c:v>
                </c:pt>
                <c:pt idx="3131">
                  <c:v>-1162.4499069799999</c:v>
                </c:pt>
                <c:pt idx="3132">
                  <c:v>-508.69052850000003</c:v>
                </c:pt>
                <c:pt idx="3133">
                  <c:v>-466.46648805000001</c:v>
                </c:pt>
                <c:pt idx="3134">
                  <c:v>-1146.2784311099999</c:v>
                </c:pt>
                <c:pt idx="3135">
                  <c:v>-1168.8845877000001</c:v>
                </c:pt>
                <c:pt idx="3136">
                  <c:v>-1170.1168810199999</c:v>
                </c:pt>
                <c:pt idx="3137">
                  <c:v>-481.31335038999998</c:v>
                </c:pt>
                <c:pt idx="3138">
                  <c:v>-492.57807660999998</c:v>
                </c:pt>
                <c:pt idx="3139">
                  <c:v>-1181.65833552</c:v>
                </c:pt>
                <c:pt idx="3140">
                  <c:v>-1113.5203490199999</c:v>
                </c:pt>
                <c:pt idx="3141">
                  <c:v>-1178.89370938</c:v>
                </c:pt>
                <c:pt idx="3142">
                  <c:v>-1127.08366357</c:v>
                </c:pt>
                <c:pt idx="3143">
                  <c:v>-487.78165838000001</c:v>
                </c:pt>
                <c:pt idx="3144">
                  <c:v>-473.45446089000001</c:v>
                </c:pt>
                <c:pt idx="3145">
                  <c:v>-484.95691939</c:v>
                </c:pt>
                <c:pt idx="3146">
                  <c:v>-1135.87698525</c:v>
                </c:pt>
                <c:pt idx="3147">
                  <c:v>-1186.2903050299999</c:v>
                </c:pt>
                <c:pt idx="3148">
                  <c:v>-1152.6658701399999</c:v>
                </c:pt>
                <c:pt idx="3149">
                  <c:v>-1167.5121239</c:v>
                </c:pt>
                <c:pt idx="3150">
                  <c:v>-1167.07267344</c:v>
                </c:pt>
                <c:pt idx="3151">
                  <c:v>-415.80023265</c:v>
                </c:pt>
                <c:pt idx="3152">
                  <c:v>-1157.2444485200001</c:v>
                </c:pt>
                <c:pt idx="3153">
                  <c:v>-1140.76561225</c:v>
                </c:pt>
                <c:pt idx="3154">
                  <c:v>-481.47221625999998</c:v>
                </c:pt>
                <c:pt idx="3155">
                  <c:v>-463.02908343000001</c:v>
                </c:pt>
                <c:pt idx="3156">
                  <c:v>-1168.4154503699999</c:v>
                </c:pt>
                <c:pt idx="3157">
                  <c:v>-489.58463793999999</c:v>
                </c:pt>
                <c:pt idx="3158">
                  <c:v>-964.82821459000002</c:v>
                </c:pt>
                <c:pt idx="3159">
                  <c:v>-1137.56466144</c:v>
                </c:pt>
                <c:pt idx="3160">
                  <c:v>-1155.76717287</c:v>
                </c:pt>
                <c:pt idx="3161">
                  <c:v>-1124.0141133699999</c:v>
                </c:pt>
                <c:pt idx="3162">
                  <c:v>-492.08367724999999</c:v>
                </c:pt>
                <c:pt idx="3163">
                  <c:v>-959.58426562</c:v>
                </c:pt>
                <c:pt idx="3164">
                  <c:v>-482.62678783000001</c:v>
                </c:pt>
                <c:pt idx="3165">
                  <c:v>-499.32584437000003</c:v>
                </c:pt>
                <c:pt idx="3166">
                  <c:v>-1112.0837858</c:v>
                </c:pt>
                <c:pt idx="3167">
                  <c:v>-1142.15446883</c:v>
                </c:pt>
                <c:pt idx="3168">
                  <c:v>-495.47221776999999</c:v>
                </c:pt>
                <c:pt idx="3169">
                  <c:v>-1158.2736870799999</c:v>
                </c:pt>
                <c:pt idx="3170">
                  <c:v>-1173.7023581200001</c:v>
                </c:pt>
                <c:pt idx="3171">
                  <c:v>-1163.9597360400001</c:v>
                </c:pt>
                <c:pt idx="3172">
                  <c:v>-480.49055759999999</c:v>
                </c:pt>
                <c:pt idx="3173">
                  <c:v>-1122.63295051</c:v>
                </c:pt>
                <c:pt idx="3174">
                  <c:v>-497.85436106999998</c:v>
                </c:pt>
                <c:pt idx="3175">
                  <c:v>-512.34605139999996</c:v>
                </c:pt>
                <c:pt idx="3176">
                  <c:v>-1185.8918300800001</c:v>
                </c:pt>
                <c:pt idx="3177">
                  <c:v>-481.75590122</c:v>
                </c:pt>
                <c:pt idx="3178">
                  <c:v>-481.59227408999999</c:v>
                </c:pt>
                <c:pt idx="3179">
                  <c:v>-1185.9998004199999</c:v>
                </c:pt>
                <c:pt idx="3180">
                  <c:v>-1157.78196667</c:v>
                </c:pt>
                <c:pt idx="3181">
                  <c:v>-472.62747074999999</c:v>
                </c:pt>
                <c:pt idx="3182">
                  <c:v>-1144.4156688200001</c:v>
                </c:pt>
                <c:pt idx="3183">
                  <c:v>-491.13425888</c:v>
                </c:pt>
                <c:pt idx="3184">
                  <c:v>-506.98105441000001</c:v>
                </c:pt>
                <c:pt idx="3185">
                  <c:v>-1141.4648086499999</c:v>
                </c:pt>
                <c:pt idx="3186">
                  <c:v>-1181.83036636</c:v>
                </c:pt>
                <c:pt idx="3187">
                  <c:v>-1152.2921494899999</c:v>
                </c:pt>
                <c:pt idx="3188">
                  <c:v>-506.36895353</c:v>
                </c:pt>
                <c:pt idx="3189">
                  <c:v>-510.29219196000003</c:v>
                </c:pt>
                <c:pt idx="3190">
                  <c:v>-477.19856420000002</c:v>
                </c:pt>
                <c:pt idx="3191">
                  <c:v>-1171.5465958</c:v>
                </c:pt>
                <c:pt idx="3192">
                  <c:v>-488.20144749999997</c:v>
                </c:pt>
                <c:pt idx="3193">
                  <c:v>-971.75358300000005</c:v>
                </c:pt>
                <c:pt idx="3194">
                  <c:v>-492.40947198999999</c:v>
                </c:pt>
                <c:pt idx="3195">
                  <c:v>-1143.67843754</c:v>
                </c:pt>
                <c:pt idx="3196">
                  <c:v>-481.46571487</c:v>
                </c:pt>
                <c:pt idx="3197">
                  <c:v>-1140.4011966999999</c:v>
                </c:pt>
                <c:pt idx="3198">
                  <c:v>-1185.7496759400001</c:v>
                </c:pt>
                <c:pt idx="3199">
                  <c:v>-1147.0974485500001</c:v>
                </c:pt>
                <c:pt idx="3200">
                  <c:v>-476.81198739000001</c:v>
                </c:pt>
                <c:pt idx="3201">
                  <c:v>-508.60387917000003</c:v>
                </c:pt>
                <c:pt idx="3202">
                  <c:v>-493.33365756000001</c:v>
                </c:pt>
                <c:pt idx="3203">
                  <c:v>-472.75883393999999</c:v>
                </c:pt>
                <c:pt idx="3204">
                  <c:v>-1165.82754787</c:v>
                </c:pt>
                <c:pt idx="3205">
                  <c:v>-1143.5812782400001</c:v>
                </c:pt>
                <c:pt idx="3206">
                  <c:v>-961.23735013999999</c:v>
                </c:pt>
                <c:pt idx="3207">
                  <c:v>-480.98176480000001</c:v>
                </c:pt>
                <c:pt idx="3208">
                  <c:v>-506.76810870999998</c:v>
                </c:pt>
                <c:pt idx="3209">
                  <c:v>-1169.35081691</c:v>
                </c:pt>
                <c:pt idx="3210">
                  <c:v>-1181.8949861599999</c:v>
                </c:pt>
                <c:pt idx="3211">
                  <c:v>-1134.01121291</c:v>
                </c:pt>
                <c:pt idx="3212">
                  <c:v>-1120.2985180799999</c:v>
                </c:pt>
                <c:pt idx="3213">
                  <c:v>-482.02586793</c:v>
                </c:pt>
                <c:pt idx="3214">
                  <c:v>-1192.91445701</c:v>
                </c:pt>
                <c:pt idx="3215">
                  <c:v>-1189.0138861800001</c:v>
                </c:pt>
                <c:pt idx="3216">
                  <c:v>-511.57117391999998</c:v>
                </c:pt>
                <c:pt idx="3217">
                  <c:v>-1131.14696639</c:v>
                </c:pt>
                <c:pt idx="3218">
                  <c:v>-1146.97069261</c:v>
                </c:pt>
                <c:pt idx="3219">
                  <c:v>-512.92875446000005</c:v>
                </c:pt>
                <c:pt idx="3220">
                  <c:v>-498.68620879000002</c:v>
                </c:pt>
                <c:pt idx="3221">
                  <c:v>-1164.6406462</c:v>
                </c:pt>
                <c:pt idx="3222">
                  <c:v>-1157.59388605</c:v>
                </c:pt>
                <c:pt idx="3223">
                  <c:v>-462.27304092000003</c:v>
                </c:pt>
                <c:pt idx="3224">
                  <c:v>-501.48728698999997</c:v>
                </c:pt>
                <c:pt idx="3225">
                  <c:v>-482.20639304000002</c:v>
                </c:pt>
                <c:pt idx="3226">
                  <c:v>-1166.0690101099999</c:v>
                </c:pt>
                <c:pt idx="3227">
                  <c:v>-1009.21709318</c:v>
                </c:pt>
                <c:pt idx="3228">
                  <c:v>-490.26399114999998</c:v>
                </c:pt>
                <c:pt idx="3229">
                  <c:v>-505.74545483000003</c:v>
                </c:pt>
                <c:pt idx="3230">
                  <c:v>-483.20341946000002</c:v>
                </c:pt>
                <c:pt idx="3231">
                  <c:v>-510.63442588999999</c:v>
                </c:pt>
                <c:pt idx="3232">
                  <c:v>-1188.45963334</c:v>
                </c:pt>
                <c:pt idx="3233">
                  <c:v>-480.45491012999997</c:v>
                </c:pt>
                <c:pt idx="3234">
                  <c:v>-481.41060959999999</c:v>
                </c:pt>
                <c:pt idx="3235">
                  <c:v>-1136.0495392099999</c:v>
                </c:pt>
                <c:pt idx="3236">
                  <c:v>-973.84774311000001</c:v>
                </c:pt>
                <c:pt idx="3237">
                  <c:v>-502.57912557999998</c:v>
                </c:pt>
                <c:pt idx="3238">
                  <c:v>-485.39201129000003</c:v>
                </c:pt>
                <c:pt idx="3239">
                  <c:v>-1135.30773213</c:v>
                </c:pt>
                <c:pt idx="3240">
                  <c:v>-1179.6951249599999</c:v>
                </c:pt>
                <c:pt idx="3241">
                  <c:v>-1181.6927919300001</c:v>
                </c:pt>
                <c:pt idx="3242">
                  <c:v>-503.05735138</c:v>
                </c:pt>
                <c:pt idx="3243">
                  <c:v>-498.64597529999998</c:v>
                </c:pt>
                <c:pt idx="3244">
                  <c:v>-502.36035084000002</c:v>
                </c:pt>
                <c:pt idx="3245">
                  <c:v>-1146.1544940199999</c:v>
                </c:pt>
                <c:pt idx="3246">
                  <c:v>-479.54900641</c:v>
                </c:pt>
                <c:pt idx="3247">
                  <c:v>-1101.0633926600001</c:v>
                </c:pt>
                <c:pt idx="3248">
                  <c:v>-913.70741992000001</c:v>
                </c:pt>
                <c:pt idx="3249">
                  <c:v>-485.38821905999998</c:v>
                </c:pt>
                <c:pt idx="3250">
                  <c:v>-513.26394052000001</c:v>
                </c:pt>
                <c:pt idx="3251">
                  <c:v>-1131.6538233799999</c:v>
                </c:pt>
                <c:pt idx="3252">
                  <c:v>-1142.1263571899999</c:v>
                </c:pt>
                <c:pt idx="3253">
                  <c:v>-281.25620451999998</c:v>
                </c:pt>
                <c:pt idx="3254">
                  <c:v>-1150.89207715</c:v>
                </c:pt>
                <c:pt idx="3255">
                  <c:v>-479.5518237</c:v>
                </c:pt>
                <c:pt idx="3256">
                  <c:v>-499.58017985999999</c:v>
                </c:pt>
                <c:pt idx="3257">
                  <c:v>-1169.19689257</c:v>
                </c:pt>
                <c:pt idx="3258">
                  <c:v>-1186.0311212900001</c:v>
                </c:pt>
                <c:pt idx="3259">
                  <c:v>-1137.4148985700001</c:v>
                </c:pt>
                <c:pt idx="3260">
                  <c:v>-512.39582991999998</c:v>
                </c:pt>
                <c:pt idx="3261">
                  <c:v>-479.30252007000001</c:v>
                </c:pt>
                <c:pt idx="3262">
                  <c:v>-959.94265186999996</c:v>
                </c:pt>
                <c:pt idx="3263">
                  <c:v>-1155.9173038399999</c:v>
                </c:pt>
                <c:pt idx="3264">
                  <c:v>-1158.12017227</c:v>
                </c:pt>
                <c:pt idx="3265">
                  <c:v>-483.78814552</c:v>
                </c:pt>
                <c:pt idx="3266">
                  <c:v>-498.4495953</c:v>
                </c:pt>
                <c:pt idx="3267">
                  <c:v>-1184.7978804300001</c:v>
                </c:pt>
                <c:pt idx="3268">
                  <c:v>-1161.5942038799999</c:v>
                </c:pt>
                <c:pt idx="3269">
                  <c:v>-1164.41895464</c:v>
                </c:pt>
                <c:pt idx="3270">
                  <c:v>-447.44244662</c:v>
                </c:pt>
                <c:pt idx="3271">
                  <c:v>-1171.4461596199999</c:v>
                </c:pt>
                <c:pt idx="3272">
                  <c:v>-1156.8405188700001</c:v>
                </c:pt>
                <c:pt idx="3273">
                  <c:v>-1133.53988162</c:v>
                </c:pt>
                <c:pt idx="3274">
                  <c:v>-1129.78590128</c:v>
                </c:pt>
                <c:pt idx="3275">
                  <c:v>-485.16859581</c:v>
                </c:pt>
                <c:pt idx="3276">
                  <c:v>-511.81797819000002</c:v>
                </c:pt>
                <c:pt idx="3277">
                  <c:v>-1131.3650708600001</c:v>
                </c:pt>
                <c:pt idx="3278">
                  <c:v>-561.95092049000004</c:v>
                </c:pt>
                <c:pt idx="3279">
                  <c:v>-1164.2621837500001</c:v>
                </c:pt>
                <c:pt idx="3280">
                  <c:v>-474.75545147999998</c:v>
                </c:pt>
                <c:pt idx="3281">
                  <c:v>-485.89183766999997</c:v>
                </c:pt>
                <c:pt idx="3282">
                  <c:v>-512.73739520000004</c:v>
                </c:pt>
                <c:pt idx="3283">
                  <c:v>-1166.2577542500001</c:v>
                </c:pt>
                <c:pt idx="3284">
                  <c:v>-1146.7373335299999</c:v>
                </c:pt>
                <c:pt idx="3285">
                  <c:v>-1161.4176073900001</c:v>
                </c:pt>
                <c:pt idx="3286">
                  <c:v>-1157.28057326</c:v>
                </c:pt>
                <c:pt idx="3287">
                  <c:v>-476.61114456000001</c:v>
                </c:pt>
                <c:pt idx="3288">
                  <c:v>-503.00423932000001</c:v>
                </c:pt>
                <c:pt idx="3289">
                  <c:v>-1164.83075175</c:v>
                </c:pt>
                <c:pt idx="3290">
                  <c:v>-1167.1850012</c:v>
                </c:pt>
                <c:pt idx="3291">
                  <c:v>-507.11942543999999</c:v>
                </c:pt>
                <c:pt idx="3292">
                  <c:v>-499.23279837000001</c:v>
                </c:pt>
                <c:pt idx="3293">
                  <c:v>-1167.1530032400001</c:v>
                </c:pt>
                <c:pt idx="3294">
                  <c:v>-1144.25595694</c:v>
                </c:pt>
                <c:pt idx="3295">
                  <c:v>-1166.2267867200001</c:v>
                </c:pt>
                <c:pt idx="3296">
                  <c:v>-1151.28233219</c:v>
                </c:pt>
                <c:pt idx="3297">
                  <c:v>-1146.93439552</c:v>
                </c:pt>
                <c:pt idx="3298">
                  <c:v>-477.31803737000001</c:v>
                </c:pt>
                <c:pt idx="3299">
                  <c:v>-1168.0510225</c:v>
                </c:pt>
                <c:pt idx="3300">
                  <c:v>-1167.3602558</c:v>
                </c:pt>
                <c:pt idx="3301">
                  <c:v>-510.34232179000003</c:v>
                </c:pt>
                <c:pt idx="3302">
                  <c:v>-1133.77763966</c:v>
                </c:pt>
                <c:pt idx="3303">
                  <c:v>-1152.1610948099999</c:v>
                </c:pt>
                <c:pt idx="3304">
                  <c:v>-1168.2522911200001</c:v>
                </c:pt>
                <c:pt idx="3305">
                  <c:v>-502.27898181</c:v>
                </c:pt>
                <c:pt idx="3306">
                  <c:v>-1171.49402495</c:v>
                </c:pt>
                <c:pt idx="3307">
                  <c:v>-1147.7314904699999</c:v>
                </c:pt>
                <c:pt idx="3308">
                  <c:v>-1166.4109619400001</c:v>
                </c:pt>
                <c:pt idx="3309">
                  <c:v>-473.85946629</c:v>
                </c:pt>
                <c:pt idx="3310">
                  <c:v>-473.95366469999999</c:v>
                </c:pt>
                <c:pt idx="3311">
                  <c:v>-418.42101596999998</c:v>
                </c:pt>
                <c:pt idx="3312">
                  <c:v>-1178.2325335</c:v>
                </c:pt>
                <c:pt idx="3313">
                  <c:v>-1090.10644665</c:v>
                </c:pt>
                <c:pt idx="3314">
                  <c:v>-1166.29972051</c:v>
                </c:pt>
                <c:pt idx="3315">
                  <c:v>-490.87269068000001</c:v>
                </c:pt>
                <c:pt idx="3316">
                  <c:v>-1164.48714655</c:v>
                </c:pt>
                <c:pt idx="3317">
                  <c:v>-1158.0072019700001</c:v>
                </c:pt>
                <c:pt idx="3318">
                  <c:v>-486.65482613</c:v>
                </c:pt>
                <c:pt idx="3319">
                  <c:v>-495.34198746999999</c:v>
                </c:pt>
                <c:pt idx="3320">
                  <c:v>-449.28566004999999</c:v>
                </c:pt>
                <c:pt idx="3321">
                  <c:v>-1167.9514365299999</c:v>
                </c:pt>
                <c:pt idx="3322">
                  <c:v>-1170.25329233</c:v>
                </c:pt>
                <c:pt idx="3323">
                  <c:v>-1147.4976882000001</c:v>
                </c:pt>
                <c:pt idx="3324">
                  <c:v>-1181.4132069699999</c:v>
                </c:pt>
                <c:pt idx="3325">
                  <c:v>-1166.64649867</c:v>
                </c:pt>
                <c:pt idx="3326">
                  <c:v>-472.91766182999999</c:v>
                </c:pt>
                <c:pt idx="3327">
                  <c:v>-1125.2438792200001</c:v>
                </c:pt>
                <c:pt idx="3328">
                  <c:v>-1163.1296438300001</c:v>
                </c:pt>
                <c:pt idx="3329">
                  <c:v>-1170.1293890899999</c:v>
                </c:pt>
                <c:pt idx="3330">
                  <c:v>-1189.0873212199999</c:v>
                </c:pt>
                <c:pt idx="3331">
                  <c:v>-1055.9699281400001</c:v>
                </c:pt>
                <c:pt idx="3332">
                  <c:v>-499.42126015000002</c:v>
                </c:pt>
                <c:pt idx="3333">
                  <c:v>-486.36370871000003</c:v>
                </c:pt>
                <c:pt idx="3334">
                  <c:v>-1185.69498709</c:v>
                </c:pt>
                <c:pt idx="3335">
                  <c:v>-1193.0111859000001</c:v>
                </c:pt>
                <c:pt idx="3336">
                  <c:v>-1140.8516725500001</c:v>
                </c:pt>
                <c:pt idx="3337">
                  <c:v>-490.05906390000001</c:v>
                </c:pt>
                <c:pt idx="3338">
                  <c:v>-491.69413943000001</c:v>
                </c:pt>
                <c:pt idx="3339">
                  <c:v>-1148.63806752</c:v>
                </c:pt>
                <c:pt idx="3340">
                  <c:v>-982.66979872000002</c:v>
                </c:pt>
                <c:pt idx="3341">
                  <c:v>-1173.70463642</c:v>
                </c:pt>
                <c:pt idx="3342">
                  <c:v>-1188.12197969</c:v>
                </c:pt>
                <c:pt idx="3343">
                  <c:v>-1165.3365073299999</c:v>
                </c:pt>
                <c:pt idx="3344">
                  <c:v>-1137.4703693599999</c:v>
                </c:pt>
                <c:pt idx="3345">
                  <c:v>-485.72671882999998</c:v>
                </c:pt>
                <c:pt idx="3346">
                  <c:v>-1156.9739832400001</c:v>
                </c:pt>
                <c:pt idx="3347">
                  <c:v>-1167.4431696900001</c:v>
                </c:pt>
                <c:pt idx="3348">
                  <c:v>-1161.91682752</c:v>
                </c:pt>
                <c:pt idx="3349">
                  <c:v>-1160.21551024</c:v>
                </c:pt>
                <c:pt idx="3350">
                  <c:v>-494.14263663999998</c:v>
                </c:pt>
                <c:pt idx="3351">
                  <c:v>-1135.69157309</c:v>
                </c:pt>
                <c:pt idx="3352">
                  <c:v>-1196.37131688</c:v>
                </c:pt>
                <c:pt idx="3353">
                  <c:v>-1155.47052788</c:v>
                </c:pt>
                <c:pt idx="3354">
                  <c:v>-512.38431965999996</c:v>
                </c:pt>
                <c:pt idx="3355">
                  <c:v>-963.34626754999999</c:v>
                </c:pt>
                <c:pt idx="3356">
                  <c:v>-498.00077780999999</c:v>
                </c:pt>
                <c:pt idx="3357">
                  <c:v>-493.40938949999997</c:v>
                </c:pt>
                <c:pt idx="3358">
                  <c:v>-1147.9254972799999</c:v>
                </c:pt>
                <c:pt idx="3359">
                  <c:v>-1180.9307124500001</c:v>
                </c:pt>
                <c:pt idx="3360">
                  <c:v>-1128.4458544199999</c:v>
                </c:pt>
                <c:pt idx="3361">
                  <c:v>-503.88083417000001</c:v>
                </c:pt>
                <c:pt idx="3362">
                  <c:v>-1123.0435159900001</c:v>
                </c:pt>
                <c:pt idx="3363">
                  <c:v>-485.78951640000002</c:v>
                </c:pt>
                <c:pt idx="3364">
                  <c:v>-1179.6194567099999</c:v>
                </c:pt>
                <c:pt idx="3365">
                  <c:v>-971.52994818000002</c:v>
                </c:pt>
                <c:pt idx="3366">
                  <c:v>-1167.3815229500001</c:v>
                </c:pt>
                <c:pt idx="3367">
                  <c:v>-1189.21775647</c:v>
                </c:pt>
                <c:pt idx="3368">
                  <c:v>-493.44634578</c:v>
                </c:pt>
                <c:pt idx="3369">
                  <c:v>-491.41749573999999</c:v>
                </c:pt>
                <c:pt idx="3370">
                  <c:v>-450.00702243000001</c:v>
                </c:pt>
                <c:pt idx="3371">
                  <c:v>-1164.78362408</c:v>
                </c:pt>
                <c:pt idx="3372">
                  <c:v>-506.06322951999999</c:v>
                </c:pt>
                <c:pt idx="3373">
                  <c:v>-504.73884142999998</c:v>
                </c:pt>
                <c:pt idx="3374">
                  <c:v>-505.02667967000002</c:v>
                </c:pt>
                <c:pt idx="3375">
                  <c:v>-1168.30305733</c:v>
                </c:pt>
                <c:pt idx="3376">
                  <c:v>-474.30206444999999</c:v>
                </c:pt>
                <c:pt idx="3377">
                  <c:v>-1187.24779008</c:v>
                </c:pt>
                <c:pt idx="3378">
                  <c:v>-485.20228761999999</c:v>
                </c:pt>
                <c:pt idx="3379">
                  <c:v>-489.58810841000002</c:v>
                </c:pt>
                <c:pt idx="3380">
                  <c:v>-1182.52947718</c:v>
                </c:pt>
                <c:pt idx="3381">
                  <c:v>-1181.9387537299999</c:v>
                </c:pt>
                <c:pt idx="3382">
                  <c:v>-487.05703871999998</c:v>
                </c:pt>
                <c:pt idx="3383">
                  <c:v>-962.30320266000001</c:v>
                </c:pt>
                <c:pt idx="3384">
                  <c:v>-1156.5777553999999</c:v>
                </c:pt>
                <c:pt idx="3385">
                  <c:v>-506.97424983000002</c:v>
                </c:pt>
                <c:pt idx="3386">
                  <c:v>-487.90204832000001</c:v>
                </c:pt>
                <c:pt idx="3387">
                  <c:v>-1161.50996379</c:v>
                </c:pt>
                <c:pt idx="3388">
                  <c:v>-1155.6634838099999</c:v>
                </c:pt>
                <c:pt idx="3389">
                  <c:v>-354.73827245000001</c:v>
                </c:pt>
                <c:pt idx="3390">
                  <c:v>-1118.3753483</c:v>
                </c:pt>
                <c:pt idx="3391">
                  <c:v>-1130.7076709800001</c:v>
                </c:pt>
                <c:pt idx="3392">
                  <c:v>-505.50009388000001</c:v>
                </c:pt>
                <c:pt idx="3393">
                  <c:v>-1138.1439411900001</c:v>
                </c:pt>
                <c:pt idx="3394">
                  <c:v>-1169.6335584399999</c:v>
                </c:pt>
                <c:pt idx="3395">
                  <c:v>-1170.0688818199999</c:v>
                </c:pt>
                <c:pt idx="3396">
                  <c:v>-1165.26479328</c:v>
                </c:pt>
                <c:pt idx="3397">
                  <c:v>-1145.21454496</c:v>
                </c:pt>
                <c:pt idx="3398">
                  <c:v>-987.24276923000002</c:v>
                </c:pt>
                <c:pt idx="3399">
                  <c:v>-1138.3390095300001</c:v>
                </c:pt>
                <c:pt idx="3400">
                  <c:v>-1128.81131347</c:v>
                </c:pt>
                <c:pt idx="3401">
                  <c:v>-500.74226951000003</c:v>
                </c:pt>
                <c:pt idx="3402">
                  <c:v>-1170.03651814</c:v>
                </c:pt>
                <c:pt idx="3403">
                  <c:v>-1154.27694294</c:v>
                </c:pt>
                <c:pt idx="3404">
                  <c:v>-958.89641260999997</c:v>
                </c:pt>
                <c:pt idx="3405">
                  <c:v>-1135.4652296300001</c:v>
                </c:pt>
                <c:pt idx="3406">
                  <c:v>-1144.82573028</c:v>
                </c:pt>
                <c:pt idx="3407">
                  <c:v>-1167.67032576</c:v>
                </c:pt>
                <c:pt idx="3408">
                  <c:v>-1150.2451923000001</c:v>
                </c:pt>
                <c:pt idx="3409">
                  <c:v>-490.67135535</c:v>
                </c:pt>
                <c:pt idx="3410">
                  <c:v>-1171.26189593</c:v>
                </c:pt>
                <c:pt idx="3411">
                  <c:v>-1165.8160124000001</c:v>
                </c:pt>
                <c:pt idx="3412">
                  <c:v>-1130.04951022</c:v>
                </c:pt>
                <c:pt idx="3413">
                  <c:v>-1140.8125726799999</c:v>
                </c:pt>
                <c:pt idx="3414">
                  <c:v>-476.02541808000001</c:v>
                </c:pt>
                <c:pt idx="3415">
                  <c:v>-1123.8459863400001</c:v>
                </c:pt>
                <c:pt idx="3416">
                  <c:v>-453.43137073999998</c:v>
                </c:pt>
                <c:pt idx="3417">
                  <c:v>-496.23271841000002</c:v>
                </c:pt>
                <c:pt idx="3418">
                  <c:v>-1165.89284183</c:v>
                </c:pt>
                <c:pt idx="3419">
                  <c:v>-1137.1662877199999</c:v>
                </c:pt>
                <c:pt idx="3420">
                  <c:v>-1157.6848457799999</c:v>
                </c:pt>
                <c:pt idx="3421">
                  <c:v>-505.43470936</c:v>
                </c:pt>
                <c:pt idx="3422">
                  <c:v>-1134.63541949</c:v>
                </c:pt>
                <c:pt idx="3423">
                  <c:v>-1116.1363151099999</c:v>
                </c:pt>
                <c:pt idx="3424">
                  <c:v>-486.66678499</c:v>
                </c:pt>
                <c:pt idx="3425">
                  <c:v>-420.53505969999998</c:v>
                </c:pt>
                <c:pt idx="3426">
                  <c:v>-482.24152500999998</c:v>
                </c:pt>
                <c:pt idx="3427">
                  <c:v>-1136.36640066</c:v>
                </c:pt>
                <c:pt idx="3428">
                  <c:v>-481.31913191000001</c:v>
                </c:pt>
                <c:pt idx="3429">
                  <c:v>-485.99809705000001</c:v>
                </c:pt>
                <c:pt idx="3430">
                  <c:v>-1168.06498311</c:v>
                </c:pt>
                <c:pt idx="3431">
                  <c:v>-496.39594908999999</c:v>
                </c:pt>
                <c:pt idx="3432">
                  <c:v>-1147.0745375399999</c:v>
                </c:pt>
                <c:pt idx="3433">
                  <c:v>-486.49644923</c:v>
                </c:pt>
                <c:pt idx="3434">
                  <c:v>-511.50095152</c:v>
                </c:pt>
                <c:pt idx="3435">
                  <c:v>-1193.0356081899999</c:v>
                </c:pt>
                <c:pt idx="3436">
                  <c:v>-1126.01488649</c:v>
                </c:pt>
                <c:pt idx="3437">
                  <c:v>-1188.6500591500001</c:v>
                </c:pt>
                <c:pt idx="3438">
                  <c:v>-1163.61418293</c:v>
                </c:pt>
                <c:pt idx="3439">
                  <c:v>-1150.08704588</c:v>
                </c:pt>
                <c:pt idx="3440">
                  <c:v>-471.66183711000002</c:v>
                </c:pt>
                <c:pt idx="3441">
                  <c:v>-487.45257077000002</c:v>
                </c:pt>
                <c:pt idx="3442">
                  <c:v>-1171.9489925099999</c:v>
                </c:pt>
                <c:pt idx="3443">
                  <c:v>-1181.8123370000001</c:v>
                </c:pt>
                <c:pt idx="3444">
                  <c:v>-502.13434510000002</c:v>
                </c:pt>
                <c:pt idx="3445">
                  <c:v>-489.13376460000001</c:v>
                </c:pt>
                <c:pt idx="3446">
                  <c:v>-478.75890227999997</c:v>
                </c:pt>
                <c:pt idx="3447">
                  <c:v>-483.34564556999999</c:v>
                </c:pt>
                <c:pt idx="3448">
                  <c:v>-970.24789707000002</c:v>
                </c:pt>
                <c:pt idx="3449">
                  <c:v>-491.28897799999999</c:v>
                </c:pt>
                <c:pt idx="3450">
                  <c:v>-482.77787221</c:v>
                </c:pt>
                <c:pt idx="3451">
                  <c:v>-984.04270610000003</c:v>
                </c:pt>
                <c:pt idx="3452">
                  <c:v>-966.38815504000002</c:v>
                </c:pt>
                <c:pt idx="3453">
                  <c:v>-1176.4424102</c:v>
                </c:pt>
                <c:pt idx="3454">
                  <c:v>-1124.8594943600001</c:v>
                </c:pt>
                <c:pt idx="3455">
                  <c:v>-1145.1116971700001</c:v>
                </c:pt>
                <c:pt idx="3456">
                  <c:v>-499.96202061000002</c:v>
                </c:pt>
                <c:pt idx="3457">
                  <c:v>-1176.7787927899999</c:v>
                </c:pt>
                <c:pt idx="3458">
                  <c:v>-1178.77054043</c:v>
                </c:pt>
                <c:pt idx="3459">
                  <c:v>-1136.4506330300001</c:v>
                </c:pt>
                <c:pt idx="3460">
                  <c:v>-1147.99248678</c:v>
                </c:pt>
                <c:pt idx="3461">
                  <c:v>-1153.27407715</c:v>
                </c:pt>
                <c:pt idx="3462">
                  <c:v>-474.77061142000002</c:v>
                </c:pt>
                <c:pt idx="3463">
                  <c:v>-285.31070202000001</c:v>
                </c:pt>
                <c:pt idx="3464">
                  <c:v>-482.59706335999999</c:v>
                </c:pt>
                <c:pt idx="3465">
                  <c:v>-481.79393723999999</c:v>
                </c:pt>
                <c:pt idx="3466">
                  <c:v>-1169.7091223</c:v>
                </c:pt>
                <c:pt idx="3467">
                  <c:v>-1168.2086131000001</c:v>
                </c:pt>
                <c:pt idx="3468">
                  <c:v>-1170.02491351</c:v>
                </c:pt>
                <c:pt idx="3469">
                  <c:v>-1148.6715355199999</c:v>
                </c:pt>
                <c:pt idx="3470">
                  <c:v>-474.29843539000001</c:v>
                </c:pt>
                <c:pt idx="3471">
                  <c:v>-492.51363859000003</c:v>
                </c:pt>
                <c:pt idx="3472">
                  <c:v>-484.92921634999999</c:v>
                </c:pt>
                <c:pt idx="3473">
                  <c:v>-480.56575091000002</c:v>
                </c:pt>
                <c:pt idx="3474">
                  <c:v>-969.03247598999997</c:v>
                </c:pt>
                <c:pt idx="3475">
                  <c:v>-575.24062141000002</c:v>
                </c:pt>
                <c:pt idx="3476">
                  <c:v>-1150.65731992</c:v>
                </c:pt>
                <c:pt idx="3477">
                  <c:v>-1186.34715749</c:v>
                </c:pt>
                <c:pt idx="3478">
                  <c:v>-1126.4680494300001</c:v>
                </c:pt>
                <c:pt idx="3479">
                  <c:v>-505.94838031</c:v>
                </c:pt>
                <c:pt idx="3480">
                  <c:v>-1135.36813512</c:v>
                </c:pt>
                <c:pt idx="3481">
                  <c:v>-502.03552173000003</c:v>
                </c:pt>
                <c:pt idx="3482">
                  <c:v>-495.14052445999999</c:v>
                </c:pt>
                <c:pt idx="3483">
                  <c:v>-490.84829625999998</c:v>
                </c:pt>
                <c:pt idx="3484">
                  <c:v>-1173.79886076</c:v>
                </c:pt>
                <c:pt idx="3485">
                  <c:v>-1161.2630640499999</c:v>
                </c:pt>
                <c:pt idx="3486">
                  <c:v>-502.44517302000003</c:v>
                </c:pt>
                <c:pt idx="3487">
                  <c:v>-1150.3345985599999</c:v>
                </c:pt>
                <c:pt idx="3488">
                  <c:v>-1193.70133134</c:v>
                </c:pt>
                <c:pt idx="3489">
                  <c:v>-1152.07061028</c:v>
                </c:pt>
                <c:pt idx="3490">
                  <c:v>-1147.0448632499999</c:v>
                </c:pt>
                <c:pt idx="3491">
                  <c:v>-480.36799228000001</c:v>
                </c:pt>
                <c:pt idx="3492">
                  <c:v>-494.96079587999998</c:v>
                </c:pt>
                <c:pt idx="3493">
                  <c:v>-1160.06903238</c:v>
                </c:pt>
                <c:pt idx="3494">
                  <c:v>-1188.4067191199999</c:v>
                </c:pt>
                <c:pt idx="3495">
                  <c:v>-1158.30938769</c:v>
                </c:pt>
                <c:pt idx="3496">
                  <c:v>-961.81043885999998</c:v>
                </c:pt>
                <c:pt idx="3497">
                  <c:v>-556.7120271</c:v>
                </c:pt>
                <c:pt idx="3498">
                  <c:v>-1117.08252169</c:v>
                </c:pt>
                <c:pt idx="3499">
                  <c:v>-494.94546794000001</c:v>
                </c:pt>
                <c:pt idx="3500">
                  <c:v>-1164.9330469900001</c:v>
                </c:pt>
                <c:pt idx="3501">
                  <c:v>-490.83599531999999</c:v>
                </c:pt>
                <c:pt idx="3502">
                  <c:v>-485.35757358000001</c:v>
                </c:pt>
                <c:pt idx="3503">
                  <c:v>-1112.1250081600001</c:v>
                </c:pt>
                <c:pt idx="3504">
                  <c:v>-497.36387890999998</c:v>
                </c:pt>
                <c:pt idx="3505">
                  <c:v>-499.98356589000002</c:v>
                </c:pt>
                <c:pt idx="3506">
                  <c:v>-485.63287485000001</c:v>
                </c:pt>
                <c:pt idx="3507">
                  <c:v>-1168.0932282199999</c:v>
                </c:pt>
                <c:pt idx="3508">
                  <c:v>-1161.5519633199999</c:v>
                </c:pt>
                <c:pt idx="3509">
                  <c:v>-499.47724031000001</c:v>
                </c:pt>
                <c:pt idx="3510">
                  <c:v>-1187.8168265899999</c:v>
                </c:pt>
                <c:pt idx="3511">
                  <c:v>-1149.0757730800001</c:v>
                </c:pt>
                <c:pt idx="3512">
                  <c:v>-505.14601933</c:v>
                </c:pt>
                <c:pt idx="3513">
                  <c:v>-1161.3427645899999</c:v>
                </c:pt>
                <c:pt idx="3514">
                  <c:v>-1126.0599203500001</c:v>
                </c:pt>
                <c:pt idx="3515">
                  <c:v>-502.22805419000002</c:v>
                </c:pt>
                <c:pt idx="3516">
                  <c:v>-970.37131336000004</c:v>
                </c:pt>
                <c:pt idx="3517">
                  <c:v>-984.91547203000005</c:v>
                </c:pt>
                <c:pt idx="3518">
                  <c:v>-1171.2895954600001</c:v>
                </c:pt>
                <c:pt idx="3519">
                  <c:v>-1130.4180855499999</c:v>
                </c:pt>
                <c:pt idx="3520">
                  <c:v>-1167.65987995</c:v>
                </c:pt>
                <c:pt idx="3521">
                  <c:v>-556.45601065000005</c:v>
                </c:pt>
                <c:pt idx="3522">
                  <c:v>-487.33597184000001</c:v>
                </c:pt>
                <c:pt idx="3523">
                  <c:v>-489.17189830000001</c:v>
                </c:pt>
                <c:pt idx="3524">
                  <c:v>-481.87795574</c:v>
                </c:pt>
                <c:pt idx="3525">
                  <c:v>-485.05836003000002</c:v>
                </c:pt>
                <c:pt idx="3526">
                  <c:v>-965.87827820999996</c:v>
                </c:pt>
                <c:pt idx="3527">
                  <c:v>-982.17495968000003</c:v>
                </c:pt>
                <c:pt idx="3528">
                  <c:v>-1146.9417403699999</c:v>
                </c:pt>
                <c:pt idx="3529">
                  <c:v>-1161.10009418</c:v>
                </c:pt>
                <c:pt idx="3530">
                  <c:v>-1167.5174270099999</c:v>
                </c:pt>
                <c:pt idx="3531">
                  <c:v>-1089.7815909399999</c:v>
                </c:pt>
                <c:pt idx="3532">
                  <c:v>-1142.11127769</c:v>
                </c:pt>
                <c:pt idx="3533">
                  <c:v>-1146.5287928800001</c:v>
                </c:pt>
                <c:pt idx="3534">
                  <c:v>-1083.2113349199999</c:v>
                </c:pt>
                <c:pt idx="3535">
                  <c:v>-504.55439797999998</c:v>
                </c:pt>
                <c:pt idx="3536">
                  <c:v>-969.62428465999994</c:v>
                </c:pt>
                <c:pt idx="3537">
                  <c:v>-1171.5449188299999</c:v>
                </c:pt>
                <c:pt idx="3538">
                  <c:v>-1171.44441087</c:v>
                </c:pt>
                <c:pt idx="3539">
                  <c:v>-1174.8907675200001</c:v>
                </c:pt>
                <c:pt idx="3540">
                  <c:v>-450.60409337999999</c:v>
                </c:pt>
                <c:pt idx="3541">
                  <c:v>-1171.5318881799999</c:v>
                </c:pt>
                <c:pt idx="3542">
                  <c:v>-487.97342194999999</c:v>
                </c:pt>
                <c:pt idx="3543">
                  <c:v>-479.02093902000001</c:v>
                </c:pt>
                <c:pt idx="3544">
                  <c:v>-1164.3559232800001</c:v>
                </c:pt>
                <c:pt idx="3545">
                  <c:v>-1141.0020573300001</c:v>
                </c:pt>
                <c:pt idx="3546">
                  <c:v>-1147.26375302</c:v>
                </c:pt>
                <c:pt idx="3547">
                  <c:v>-1171.2147584700001</c:v>
                </c:pt>
                <c:pt idx="3548">
                  <c:v>-418.07452453000002</c:v>
                </c:pt>
                <c:pt idx="3549">
                  <c:v>-1135.3991772500001</c:v>
                </c:pt>
                <c:pt idx="3550">
                  <c:v>-1162.2731194999999</c:v>
                </c:pt>
                <c:pt idx="3551">
                  <c:v>-1170.30040751</c:v>
                </c:pt>
                <c:pt idx="3552">
                  <c:v>-483.28464680000002</c:v>
                </c:pt>
                <c:pt idx="3553">
                  <c:v>-1117.1759887799999</c:v>
                </c:pt>
                <c:pt idx="3554">
                  <c:v>-1177.57405784</c:v>
                </c:pt>
                <c:pt idx="3555">
                  <c:v>-983.80399829999999</c:v>
                </c:pt>
                <c:pt idx="3556">
                  <c:v>-1159.6366480199999</c:v>
                </c:pt>
                <c:pt idx="3557">
                  <c:v>-1135.2423278700001</c:v>
                </c:pt>
                <c:pt idx="3558">
                  <c:v>-490.2712952</c:v>
                </c:pt>
                <c:pt idx="3559">
                  <c:v>-1143.2838542</c:v>
                </c:pt>
                <c:pt idx="3560">
                  <c:v>-1034.0302872300001</c:v>
                </c:pt>
                <c:pt idx="3561">
                  <c:v>-505.21845848999999</c:v>
                </c:pt>
                <c:pt idx="3562">
                  <c:v>-1166.33121147</c:v>
                </c:pt>
                <c:pt idx="3563">
                  <c:v>-499.82940866000001</c:v>
                </c:pt>
                <c:pt idx="3564">
                  <c:v>-503.20331566999999</c:v>
                </c:pt>
                <c:pt idx="3565">
                  <c:v>-1148.0913569700001</c:v>
                </c:pt>
                <c:pt idx="3566">
                  <c:v>-1171.5777447299999</c:v>
                </c:pt>
                <c:pt idx="3567">
                  <c:v>-1140.7001084799999</c:v>
                </c:pt>
                <c:pt idx="3568">
                  <c:v>-506.68769297</c:v>
                </c:pt>
                <c:pt idx="3569">
                  <c:v>-498.06945336000001</c:v>
                </c:pt>
                <c:pt idx="3570">
                  <c:v>-1148.31236943</c:v>
                </c:pt>
                <c:pt idx="3571">
                  <c:v>-1171.6806462699999</c:v>
                </c:pt>
                <c:pt idx="3572">
                  <c:v>-1090.87192379</c:v>
                </c:pt>
                <c:pt idx="3573">
                  <c:v>-1163.77729845</c:v>
                </c:pt>
                <c:pt idx="3574">
                  <c:v>-508.43591572999998</c:v>
                </c:pt>
                <c:pt idx="3575">
                  <c:v>-544.58889701999999</c:v>
                </c:pt>
                <c:pt idx="3576">
                  <c:v>-1140.5894052799999</c:v>
                </c:pt>
                <c:pt idx="3577">
                  <c:v>-1166.5561657000001</c:v>
                </c:pt>
                <c:pt idx="3578">
                  <c:v>-1172.8862027499999</c:v>
                </c:pt>
                <c:pt idx="3579">
                  <c:v>-510.62024665000001</c:v>
                </c:pt>
                <c:pt idx="3580">
                  <c:v>-1163.0254968300001</c:v>
                </c:pt>
                <c:pt idx="3581">
                  <c:v>-490.551669</c:v>
                </c:pt>
                <c:pt idx="3582">
                  <c:v>-1145.65694573</c:v>
                </c:pt>
                <c:pt idx="3583">
                  <c:v>-476.33102952000002</c:v>
                </c:pt>
                <c:pt idx="3584">
                  <c:v>-1134.96819992</c:v>
                </c:pt>
                <c:pt idx="3585">
                  <c:v>-1159.4103459099999</c:v>
                </c:pt>
                <c:pt idx="3586">
                  <c:v>-1183.1545614700001</c:v>
                </c:pt>
                <c:pt idx="3587">
                  <c:v>-486.36340688000001</c:v>
                </c:pt>
                <c:pt idx="3588">
                  <c:v>-486.62000458</c:v>
                </c:pt>
                <c:pt idx="3589">
                  <c:v>-483.64422588999997</c:v>
                </c:pt>
                <c:pt idx="3590">
                  <c:v>-1140.4193076399999</c:v>
                </c:pt>
                <c:pt idx="3591">
                  <c:v>-1135.3094592</c:v>
                </c:pt>
                <c:pt idx="3592">
                  <c:v>-481.95832638000002</c:v>
                </c:pt>
                <c:pt idx="3593">
                  <c:v>-1157.45653083</c:v>
                </c:pt>
                <c:pt idx="3594">
                  <c:v>-973.40251341999999</c:v>
                </c:pt>
                <c:pt idx="3595">
                  <c:v>-1125.2038263699999</c:v>
                </c:pt>
                <c:pt idx="3596">
                  <c:v>-1169.5054017699999</c:v>
                </c:pt>
                <c:pt idx="3597">
                  <c:v>-1169.8082614</c:v>
                </c:pt>
                <c:pt idx="3598">
                  <c:v>-491.35674244</c:v>
                </c:pt>
                <c:pt idx="3599">
                  <c:v>-571.33232389</c:v>
                </c:pt>
                <c:pt idx="3600">
                  <c:v>-1122.7641305100001</c:v>
                </c:pt>
                <c:pt idx="3601">
                  <c:v>-1137.35393533</c:v>
                </c:pt>
                <c:pt idx="3602">
                  <c:v>-1148.91269936</c:v>
                </c:pt>
                <c:pt idx="3603">
                  <c:v>-1144.8207010900001</c:v>
                </c:pt>
                <c:pt idx="3604">
                  <c:v>-500.95284669</c:v>
                </c:pt>
                <c:pt idx="3605">
                  <c:v>-1135.8431899100001</c:v>
                </c:pt>
                <c:pt idx="3606">
                  <c:v>-1167.0607528400001</c:v>
                </c:pt>
                <c:pt idx="3607">
                  <c:v>-502.55832201999999</c:v>
                </c:pt>
                <c:pt idx="3608">
                  <c:v>-286.23080603</c:v>
                </c:pt>
                <c:pt idx="3609">
                  <c:v>-489.94386833999999</c:v>
                </c:pt>
                <c:pt idx="3610">
                  <c:v>-489.24617875000001</c:v>
                </c:pt>
                <c:pt idx="3611">
                  <c:v>-486.79120914999999</c:v>
                </c:pt>
                <c:pt idx="3612">
                  <c:v>-1141.8752114700001</c:v>
                </c:pt>
                <c:pt idx="3613">
                  <c:v>-1159.34538929</c:v>
                </c:pt>
                <c:pt idx="3614">
                  <c:v>-500.92852531</c:v>
                </c:pt>
                <c:pt idx="3615">
                  <c:v>-504.98272293000002</c:v>
                </c:pt>
                <c:pt idx="3616">
                  <c:v>-1168.16989046</c:v>
                </c:pt>
                <c:pt idx="3617">
                  <c:v>-1145.7567580100001</c:v>
                </c:pt>
                <c:pt idx="3618">
                  <c:v>-495.67135882999997</c:v>
                </c:pt>
                <c:pt idx="3619">
                  <c:v>-477.4616656</c:v>
                </c:pt>
                <c:pt idx="3620">
                  <c:v>-1141.6265600199999</c:v>
                </c:pt>
                <c:pt idx="3621">
                  <c:v>-1125.5220385099999</c:v>
                </c:pt>
                <c:pt idx="3622">
                  <c:v>-1092.8549270399999</c:v>
                </c:pt>
                <c:pt idx="3623">
                  <c:v>-507.79875436999998</c:v>
                </c:pt>
                <c:pt idx="3624">
                  <c:v>-1168.8471352500001</c:v>
                </c:pt>
                <c:pt idx="3625">
                  <c:v>-1169.28324488</c:v>
                </c:pt>
                <c:pt idx="3626">
                  <c:v>-1124.8389654499999</c:v>
                </c:pt>
                <c:pt idx="3627">
                  <c:v>-1169.8874283099999</c:v>
                </c:pt>
                <c:pt idx="3628">
                  <c:v>-493.99908327000003</c:v>
                </c:pt>
                <c:pt idx="3629">
                  <c:v>-485.38139582999997</c:v>
                </c:pt>
                <c:pt idx="3630">
                  <c:v>-1169.8990817199999</c:v>
                </c:pt>
                <c:pt idx="3631">
                  <c:v>-1182.82775646</c:v>
                </c:pt>
                <c:pt idx="3632">
                  <c:v>-561.02566439999998</c:v>
                </c:pt>
                <c:pt idx="3633">
                  <c:v>-494.27289872</c:v>
                </c:pt>
                <c:pt idx="3634">
                  <c:v>-473.12049323000002</c:v>
                </c:pt>
                <c:pt idx="3635">
                  <c:v>-489.94372913000001</c:v>
                </c:pt>
                <c:pt idx="3636">
                  <c:v>-1133.8285736400001</c:v>
                </c:pt>
                <c:pt idx="3637">
                  <c:v>-470.25495741999998</c:v>
                </c:pt>
                <c:pt idx="3638">
                  <c:v>-1185.5957910300001</c:v>
                </c:pt>
                <c:pt idx="3639">
                  <c:v>-512.03108571999996</c:v>
                </c:pt>
                <c:pt idx="3640">
                  <c:v>-1148.7233437</c:v>
                </c:pt>
                <c:pt idx="3641">
                  <c:v>-1169.6329757200001</c:v>
                </c:pt>
                <c:pt idx="3642">
                  <c:v>-502.96101964000002</c:v>
                </c:pt>
                <c:pt idx="3643">
                  <c:v>-1175.93202524</c:v>
                </c:pt>
                <c:pt idx="3644">
                  <c:v>-978.20638964</c:v>
                </c:pt>
                <c:pt idx="3645">
                  <c:v>-1182.17745657</c:v>
                </c:pt>
                <c:pt idx="3646">
                  <c:v>-491.73470854999999</c:v>
                </c:pt>
                <c:pt idx="3647">
                  <c:v>-471.05149177999999</c:v>
                </c:pt>
                <c:pt idx="3648">
                  <c:v>-1164.61684909</c:v>
                </c:pt>
                <c:pt idx="3649">
                  <c:v>-510.59877798999997</c:v>
                </c:pt>
                <c:pt idx="3650">
                  <c:v>-1162.81410751</c:v>
                </c:pt>
                <c:pt idx="3651">
                  <c:v>-492.50814683999999</c:v>
                </c:pt>
                <c:pt idx="3652">
                  <c:v>-1155.09931254</c:v>
                </c:pt>
                <c:pt idx="3653">
                  <c:v>-487.07753572000001</c:v>
                </c:pt>
                <c:pt idx="3654">
                  <c:v>-481.23159663000001</c:v>
                </c:pt>
                <c:pt idx="3655">
                  <c:v>-487.94713395999997</c:v>
                </c:pt>
                <c:pt idx="3656">
                  <c:v>-1171.59175007</c:v>
                </c:pt>
                <c:pt idx="3657">
                  <c:v>-1177.4550362800001</c:v>
                </c:pt>
                <c:pt idx="3658">
                  <c:v>-1152.6593235600001</c:v>
                </c:pt>
                <c:pt idx="3659">
                  <c:v>-492.03573997000001</c:v>
                </c:pt>
                <c:pt idx="3660">
                  <c:v>-1168.6513283300001</c:v>
                </c:pt>
                <c:pt idx="3661">
                  <c:v>-1166.9674247600001</c:v>
                </c:pt>
                <c:pt idx="3662">
                  <c:v>-483.81282267</c:v>
                </c:pt>
                <c:pt idx="3663">
                  <c:v>-1137.1348630699999</c:v>
                </c:pt>
                <c:pt idx="3664">
                  <c:v>-1132.78551197</c:v>
                </c:pt>
                <c:pt idx="3665">
                  <c:v>-1180.99183896</c:v>
                </c:pt>
                <c:pt idx="3666">
                  <c:v>-1132.06029429</c:v>
                </c:pt>
                <c:pt idx="3667">
                  <c:v>-509.8858477</c:v>
                </c:pt>
                <c:pt idx="3668">
                  <c:v>-1173.47448076</c:v>
                </c:pt>
                <c:pt idx="3669">
                  <c:v>-474.63648975000001</c:v>
                </c:pt>
                <c:pt idx="3670">
                  <c:v>-1188.59351236</c:v>
                </c:pt>
                <c:pt idx="3671">
                  <c:v>-1170.4932298700001</c:v>
                </c:pt>
                <c:pt idx="3672">
                  <c:v>-1170.1122317500001</c:v>
                </c:pt>
                <c:pt idx="3673">
                  <c:v>-1145.11905755</c:v>
                </c:pt>
                <c:pt idx="3674">
                  <c:v>-499.94923763000003</c:v>
                </c:pt>
                <c:pt idx="3675">
                  <c:v>-1150.1863254299999</c:v>
                </c:pt>
                <c:pt idx="3676">
                  <c:v>-1170.9343126599999</c:v>
                </c:pt>
                <c:pt idx="3677">
                  <c:v>-489.31783143000001</c:v>
                </c:pt>
                <c:pt idx="3678">
                  <c:v>-1145.69742705</c:v>
                </c:pt>
                <c:pt idx="3679">
                  <c:v>-1119.9554136300001</c:v>
                </c:pt>
                <c:pt idx="3680">
                  <c:v>-493.53342455000001</c:v>
                </c:pt>
                <c:pt idx="3681">
                  <c:v>-1188.0038435399999</c:v>
                </c:pt>
                <c:pt idx="3682">
                  <c:v>-1165.14234102</c:v>
                </c:pt>
                <c:pt idx="3683">
                  <c:v>-341.29325220999999</c:v>
                </c:pt>
                <c:pt idx="3684">
                  <c:v>-1169.8370874300001</c:v>
                </c:pt>
                <c:pt idx="3685">
                  <c:v>-505.41072156000001</c:v>
                </c:pt>
                <c:pt idx="3686">
                  <c:v>-1175.16735083</c:v>
                </c:pt>
                <c:pt idx="3687">
                  <c:v>-1169.7189784499999</c:v>
                </c:pt>
                <c:pt idx="3688">
                  <c:v>-485.31049247999999</c:v>
                </c:pt>
                <c:pt idx="3689">
                  <c:v>-424.14160437999999</c:v>
                </c:pt>
                <c:pt idx="3690">
                  <c:v>-1159.50044916</c:v>
                </c:pt>
                <c:pt idx="3691">
                  <c:v>-1130.33431458</c:v>
                </c:pt>
                <c:pt idx="3692">
                  <c:v>-1115.23707298</c:v>
                </c:pt>
                <c:pt idx="3693">
                  <c:v>-503.28942029000001</c:v>
                </c:pt>
                <c:pt idx="3694">
                  <c:v>-1167.89492103</c:v>
                </c:pt>
                <c:pt idx="3695">
                  <c:v>-1179.64627434</c:v>
                </c:pt>
                <c:pt idx="3696">
                  <c:v>-500.93774592</c:v>
                </c:pt>
                <c:pt idx="3697">
                  <c:v>-1157.8312038700001</c:v>
                </c:pt>
                <c:pt idx="3698">
                  <c:v>-1120.6282504999999</c:v>
                </c:pt>
                <c:pt idx="3699">
                  <c:v>-1163.29903719</c:v>
                </c:pt>
                <c:pt idx="3700">
                  <c:v>-555.52674805000004</c:v>
                </c:pt>
                <c:pt idx="3701">
                  <c:v>-1186.53718071</c:v>
                </c:pt>
                <c:pt idx="3702">
                  <c:v>-490.46286586999997</c:v>
                </c:pt>
                <c:pt idx="3703">
                  <c:v>-511.29456931999999</c:v>
                </c:pt>
                <c:pt idx="3704">
                  <c:v>-1132.58516065</c:v>
                </c:pt>
                <c:pt idx="3705">
                  <c:v>-952.83002680000004</c:v>
                </c:pt>
                <c:pt idx="3706">
                  <c:v>-505.07102476</c:v>
                </c:pt>
                <c:pt idx="3707">
                  <c:v>-1154.7062509699999</c:v>
                </c:pt>
                <c:pt idx="3708">
                  <c:v>-1191.8569640400001</c:v>
                </c:pt>
                <c:pt idx="3709">
                  <c:v>-1183.51543758</c:v>
                </c:pt>
                <c:pt idx="3710">
                  <c:v>-1183.4540231599999</c:v>
                </c:pt>
                <c:pt idx="3711">
                  <c:v>-480.38577756000001</c:v>
                </c:pt>
                <c:pt idx="3712">
                  <c:v>-1116.3437864499999</c:v>
                </c:pt>
                <c:pt idx="3713">
                  <c:v>-1170.04704391</c:v>
                </c:pt>
                <c:pt idx="3714">
                  <c:v>-483.08561958000001</c:v>
                </c:pt>
                <c:pt idx="3715">
                  <c:v>-1159.57650792</c:v>
                </c:pt>
                <c:pt idx="3716">
                  <c:v>-1134.6196955299999</c:v>
                </c:pt>
                <c:pt idx="3717">
                  <c:v>-487.40679138000002</c:v>
                </c:pt>
                <c:pt idx="3718">
                  <c:v>-1156.4753711000001</c:v>
                </c:pt>
                <c:pt idx="3719">
                  <c:v>-1170.09904282</c:v>
                </c:pt>
                <c:pt idx="3720">
                  <c:v>-1178.56960944</c:v>
                </c:pt>
                <c:pt idx="3721">
                  <c:v>-478.78520678000001</c:v>
                </c:pt>
                <c:pt idx="3722">
                  <c:v>-509.88844476000003</c:v>
                </c:pt>
                <c:pt idx="3723">
                  <c:v>-1144.7420261699999</c:v>
                </c:pt>
                <c:pt idx="3724">
                  <c:v>-1132.34782804</c:v>
                </c:pt>
                <c:pt idx="3725">
                  <c:v>-473.70684394</c:v>
                </c:pt>
                <c:pt idx="3726">
                  <c:v>-1141.6552029899999</c:v>
                </c:pt>
                <c:pt idx="3727">
                  <c:v>-1088.5038588499999</c:v>
                </c:pt>
                <c:pt idx="3728">
                  <c:v>-474.13697414000001</c:v>
                </c:pt>
                <c:pt idx="3729">
                  <c:v>-1168.00342052</c:v>
                </c:pt>
                <c:pt idx="3730">
                  <c:v>-1120.94501545</c:v>
                </c:pt>
                <c:pt idx="3731">
                  <c:v>-1189.29321523</c:v>
                </c:pt>
                <c:pt idx="3732">
                  <c:v>-983.97755274999997</c:v>
                </c:pt>
                <c:pt idx="3733">
                  <c:v>-1144.3685985699999</c:v>
                </c:pt>
                <c:pt idx="3734">
                  <c:v>-478.84180379999998</c:v>
                </c:pt>
                <c:pt idx="3735">
                  <c:v>-484.74614466999998</c:v>
                </c:pt>
                <c:pt idx="3736">
                  <c:v>-1154.31301691</c:v>
                </c:pt>
                <c:pt idx="3737">
                  <c:v>-493.26218297999998</c:v>
                </c:pt>
                <c:pt idx="3738">
                  <c:v>-1164.1332560000001</c:v>
                </c:pt>
                <c:pt idx="3739">
                  <c:v>-563.28273021999996</c:v>
                </c:pt>
                <c:pt idx="3740">
                  <c:v>-502.15589963999997</c:v>
                </c:pt>
                <c:pt idx="3741">
                  <c:v>-996.39623688999995</c:v>
                </c:pt>
                <c:pt idx="3742">
                  <c:v>-484.62458645999999</c:v>
                </c:pt>
                <c:pt idx="3743">
                  <c:v>-511.94200432999997</c:v>
                </c:pt>
                <c:pt idx="3744">
                  <c:v>-513.34001002000002</c:v>
                </c:pt>
                <c:pt idx="3745">
                  <c:v>-1166.1307198500001</c:v>
                </c:pt>
                <c:pt idx="3746">
                  <c:v>-483.00687871999997</c:v>
                </c:pt>
                <c:pt idx="3747">
                  <c:v>-990.35058893999997</c:v>
                </c:pt>
                <c:pt idx="3748">
                  <c:v>-472.21619190000001</c:v>
                </c:pt>
                <c:pt idx="3749">
                  <c:v>-1131.9248156799999</c:v>
                </c:pt>
                <c:pt idx="3750">
                  <c:v>-1145.53853495</c:v>
                </c:pt>
                <c:pt idx="3751">
                  <c:v>-280.99865584000003</c:v>
                </c:pt>
                <c:pt idx="3752">
                  <c:v>-485.35757962999998</c:v>
                </c:pt>
                <c:pt idx="3753">
                  <c:v>-1140.76984625</c:v>
                </c:pt>
                <c:pt idx="3754">
                  <c:v>-1166.94995649</c:v>
                </c:pt>
                <c:pt idx="3755">
                  <c:v>-478.22135875999999</c:v>
                </c:pt>
                <c:pt idx="3756">
                  <c:v>-487.46929094000001</c:v>
                </c:pt>
                <c:pt idx="3757">
                  <c:v>-479.69688934999999</c:v>
                </c:pt>
                <c:pt idx="3758">
                  <c:v>-502.62238635</c:v>
                </c:pt>
                <c:pt idx="3759">
                  <c:v>-475.34317126000002</c:v>
                </c:pt>
                <c:pt idx="3760">
                  <c:v>-1136.84034473</c:v>
                </c:pt>
                <c:pt idx="3761">
                  <c:v>-1136.51164601</c:v>
                </c:pt>
                <c:pt idx="3762">
                  <c:v>-1187.78696713</c:v>
                </c:pt>
                <c:pt idx="3763">
                  <c:v>-1037.08451064</c:v>
                </c:pt>
                <c:pt idx="3764">
                  <c:v>-496.11660375999998</c:v>
                </c:pt>
                <c:pt idx="3765">
                  <c:v>-492.40769080000001</c:v>
                </c:pt>
                <c:pt idx="3766">
                  <c:v>-493.56176757999998</c:v>
                </c:pt>
                <c:pt idx="3767">
                  <c:v>-991.35403805999999</c:v>
                </c:pt>
                <c:pt idx="3768">
                  <c:v>-1167.5049931200001</c:v>
                </c:pt>
                <c:pt idx="3769">
                  <c:v>-1117.3908131200001</c:v>
                </c:pt>
                <c:pt idx="3770">
                  <c:v>-492.37068541000002</c:v>
                </c:pt>
                <c:pt idx="3771">
                  <c:v>-1150.70623841</c:v>
                </c:pt>
                <c:pt idx="3772">
                  <c:v>-480.48946817000001</c:v>
                </c:pt>
                <c:pt idx="3773">
                  <c:v>-1171.9588928600001</c:v>
                </c:pt>
                <c:pt idx="3774">
                  <c:v>-1133.42785792</c:v>
                </c:pt>
                <c:pt idx="3775">
                  <c:v>-1167.84332249</c:v>
                </c:pt>
                <c:pt idx="3776">
                  <c:v>-1155.16192226</c:v>
                </c:pt>
                <c:pt idx="3777">
                  <c:v>-1157.5839469699999</c:v>
                </c:pt>
                <c:pt idx="3778">
                  <c:v>-1166.9219787699999</c:v>
                </c:pt>
                <c:pt idx="3779">
                  <c:v>-1183.60444785</c:v>
                </c:pt>
                <c:pt idx="3780">
                  <c:v>-1159.6315417999999</c:v>
                </c:pt>
                <c:pt idx="3781">
                  <c:v>-1155.80072251</c:v>
                </c:pt>
                <c:pt idx="3782">
                  <c:v>-1188.4401890500001</c:v>
                </c:pt>
                <c:pt idx="3783">
                  <c:v>-1167.8057863399999</c:v>
                </c:pt>
                <c:pt idx="3784">
                  <c:v>-483.02274512000002</c:v>
                </c:pt>
                <c:pt idx="3785">
                  <c:v>-1153.08546084</c:v>
                </c:pt>
                <c:pt idx="3786">
                  <c:v>-1177.41192243</c:v>
                </c:pt>
                <c:pt idx="3787">
                  <c:v>-473.24587100999997</c:v>
                </c:pt>
                <c:pt idx="3788">
                  <c:v>-418.68633872999999</c:v>
                </c:pt>
                <c:pt idx="3789">
                  <c:v>-1140.60142683</c:v>
                </c:pt>
                <c:pt idx="3790">
                  <c:v>-477.74725031000003</c:v>
                </c:pt>
                <c:pt idx="3791">
                  <c:v>-1184.2804728900001</c:v>
                </c:pt>
                <c:pt idx="3792">
                  <c:v>-419.24036418999998</c:v>
                </c:pt>
                <c:pt idx="3793">
                  <c:v>-496.20257312000001</c:v>
                </c:pt>
                <c:pt idx="3794">
                  <c:v>-485.03957494000002</c:v>
                </c:pt>
                <c:pt idx="3795">
                  <c:v>-1156.5886480700001</c:v>
                </c:pt>
                <c:pt idx="3796">
                  <c:v>-489.59616426000002</c:v>
                </c:pt>
                <c:pt idx="3797">
                  <c:v>-488.48127126000003</c:v>
                </c:pt>
                <c:pt idx="3798">
                  <c:v>-568.39624504999995</c:v>
                </c:pt>
                <c:pt idx="3799">
                  <c:v>-1161.4424512799999</c:v>
                </c:pt>
                <c:pt idx="3800">
                  <c:v>-1130.76505737</c:v>
                </c:pt>
                <c:pt idx="3801">
                  <c:v>-1178.13677697</c:v>
                </c:pt>
                <c:pt idx="3802">
                  <c:v>-1145.45848404</c:v>
                </c:pt>
                <c:pt idx="3803">
                  <c:v>-493.12189179000001</c:v>
                </c:pt>
                <c:pt idx="3804">
                  <c:v>-477.75580165999997</c:v>
                </c:pt>
                <c:pt idx="3805">
                  <c:v>-473.84694952000001</c:v>
                </c:pt>
                <c:pt idx="3806">
                  <c:v>-1146.29872148</c:v>
                </c:pt>
                <c:pt idx="3807">
                  <c:v>-491.14977112999998</c:v>
                </c:pt>
                <c:pt idx="3808">
                  <c:v>-491.84290884000001</c:v>
                </c:pt>
                <c:pt idx="3809">
                  <c:v>-1187.3577788</c:v>
                </c:pt>
                <c:pt idx="3810">
                  <c:v>-510.60520726999999</c:v>
                </c:pt>
                <c:pt idx="3811">
                  <c:v>-1153.05417672</c:v>
                </c:pt>
                <c:pt idx="3812">
                  <c:v>-1173.0456741999999</c:v>
                </c:pt>
                <c:pt idx="3813">
                  <c:v>-1146.9255372099999</c:v>
                </c:pt>
                <c:pt idx="3814">
                  <c:v>-485.84807631000001</c:v>
                </c:pt>
                <c:pt idx="3815">
                  <c:v>-476.45702743999999</c:v>
                </c:pt>
                <c:pt idx="3816">
                  <c:v>-1145.5761996599999</c:v>
                </c:pt>
                <c:pt idx="3817">
                  <c:v>-1144.6231066400001</c:v>
                </c:pt>
                <c:pt idx="3818">
                  <c:v>-512.36297509999997</c:v>
                </c:pt>
                <c:pt idx="3819">
                  <c:v>-1165.04811462</c:v>
                </c:pt>
                <c:pt idx="3820">
                  <c:v>-500.52127892999999</c:v>
                </c:pt>
                <c:pt idx="3821">
                  <c:v>-1136.9663376200001</c:v>
                </c:pt>
                <c:pt idx="3822">
                  <c:v>-1171.98846721</c:v>
                </c:pt>
                <c:pt idx="3823">
                  <c:v>-1159.02251759</c:v>
                </c:pt>
                <c:pt idx="3824">
                  <c:v>-1149.7228849999999</c:v>
                </c:pt>
                <c:pt idx="3825">
                  <c:v>-487.00646066000002</c:v>
                </c:pt>
                <c:pt idx="3826">
                  <c:v>-1137.0496256900001</c:v>
                </c:pt>
                <c:pt idx="3827">
                  <c:v>-1141.5019501500001</c:v>
                </c:pt>
                <c:pt idx="3828">
                  <c:v>-564.74170242000002</c:v>
                </c:pt>
                <c:pt idx="3829">
                  <c:v>-1189.0209838999999</c:v>
                </c:pt>
                <c:pt idx="3830">
                  <c:v>-1160.94313177</c:v>
                </c:pt>
                <c:pt idx="3831">
                  <c:v>-1155.3424510899999</c:v>
                </c:pt>
                <c:pt idx="3832">
                  <c:v>-505.29509152999998</c:v>
                </c:pt>
                <c:pt idx="3833">
                  <c:v>-1145.91584917</c:v>
                </c:pt>
                <c:pt idx="3834">
                  <c:v>-495.12606188000001</c:v>
                </c:pt>
                <c:pt idx="3835">
                  <c:v>-442.66552745000001</c:v>
                </c:pt>
                <c:pt idx="3836">
                  <c:v>-1170.50286321</c:v>
                </c:pt>
                <c:pt idx="3837">
                  <c:v>-488.52592811</c:v>
                </c:pt>
                <c:pt idx="3838">
                  <c:v>-1153.24564588</c:v>
                </c:pt>
                <c:pt idx="3839">
                  <c:v>-489.42308560999999</c:v>
                </c:pt>
                <c:pt idx="3840">
                  <c:v>-1152.15721431</c:v>
                </c:pt>
                <c:pt idx="3841">
                  <c:v>-1181.7459083799999</c:v>
                </c:pt>
                <c:pt idx="3842">
                  <c:v>-508.28602935999999</c:v>
                </c:pt>
                <c:pt idx="3843">
                  <c:v>-1139.9663852599999</c:v>
                </c:pt>
                <c:pt idx="3844">
                  <c:v>-488.15576507999998</c:v>
                </c:pt>
                <c:pt idx="3845">
                  <c:v>-512.10062946000005</c:v>
                </c:pt>
                <c:pt idx="3846">
                  <c:v>-1145.0189421</c:v>
                </c:pt>
                <c:pt idx="3847">
                  <c:v>-1148.68399574</c:v>
                </c:pt>
                <c:pt idx="3848">
                  <c:v>-1173.13857467</c:v>
                </c:pt>
                <c:pt idx="3849">
                  <c:v>-1137.3807564199999</c:v>
                </c:pt>
                <c:pt idx="3850">
                  <c:v>-485.97676834999999</c:v>
                </c:pt>
                <c:pt idx="3851">
                  <c:v>-500.93062355000001</c:v>
                </c:pt>
                <c:pt idx="3852">
                  <c:v>-1167.56014329</c:v>
                </c:pt>
                <c:pt idx="3853">
                  <c:v>-476.43976300000003</c:v>
                </c:pt>
                <c:pt idx="3854">
                  <c:v>-1168.9513829699999</c:v>
                </c:pt>
                <c:pt idx="3855">
                  <c:v>-1130.7807449300001</c:v>
                </c:pt>
                <c:pt idx="3856">
                  <c:v>-1125.206316</c:v>
                </c:pt>
                <c:pt idx="3857">
                  <c:v>-1188.8872188099999</c:v>
                </c:pt>
                <c:pt idx="3858">
                  <c:v>-1188.64453342</c:v>
                </c:pt>
                <c:pt idx="3859">
                  <c:v>-415.84156472000001</c:v>
                </c:pt>
                <c:pt idx="3860">
                  <c:v>-1148.1781586699999</c:v>
                </c:pt>
                <c:pt idx="3861">
                  <c:v>-1183.45468661</c:v>
                </c:pt>
                <c:pt idx="3862">
                  <c:v>-1115.5940009799999</c:v>
                </c:pt>
                <c:pt idx="3863">
                  <c:v>-428.09684084999998</c:v>
                </c:pt>
                <c:pt idx="3864">
                  <c:v>-448.79720594999998</c:v>
                </c:pt>
                <c:pt idx="3865">
                  <c:v>-1159.0694126599999</c:v>
                </c:pt>
                <c:pt idx="3866">
                  <c:v>-1169.1499157200001</c:v>
                </c:pt>
                <c:pt idx="3867">
                  <c:v>-1123.7409386300001</c:v>
                </c:pt>
                <c:pt idx="3868">
                  <c:v>-1198.4355340499999</c:v>
                </c:pt>
                <c:pt idx="3869">
                  <c:v>-1200.65059066</c:v>
                </c:pt>
                <c:pt idx="3870">
                  <c:v>-472.15054321000002</c:v>
                </c:pt>
                <c:pt idx="3871">
                  <c:v>-1147.3669040299999</c:v>
                </c:pt>
                <c:pt idx="3872">
                  <c:v>-489.43403912000002</c:v>
                </c:pt>
                <c:pt idx="3873">
                  <c:v>-1136.34302168</c:v>
                </c:pt>
                <c:pt idx="3874">
                  <c:v>-476.94057569</c:v>
                </c:pt>
                <c:pt idx="3875">
                  <c:v>-1174.1426325899999</c:v>
                </c:pt>
                <c:pt idx="3876">
                  <c:v>-485.06458978000001</c:v>
                </c:pt>
                <c:pt idx="3877">
                  <c:v>-1177.7300917600001</c:v>
                </c:pt>
                <c:pt idx="3878">
                  <c:v>-498.75588355999997</c:v>
                </c:pt>
                <c:pt idx="3879">
                  <c:v>-1004.43955191</c:v>
                </c:pt>
                <c:pt idx="3880">
                  <c:v>-481.34104832999998</c:v>
                </c:pt>
                <c:pt idx="3881">
                  <c:v>-511.57534543999998</c:v>
                </c:pt>
                <c:pt idx="3882">
                  <c:v>-1159.72364328</c:v>
                </c:pt>
                <c:pt idx="3883">
                  <c:v>-1168.01884595</c:v>
                </c:pt>
                <c:pt idx="3884">
                  <c:v>-1168.7338058400001</c:v>
                </c:pt>
                <c:pt idx="3885">
                  <c:v>-498.76977653</c:v>
                </c:pt>
                <c:pt idx="3886">
                  <c:v>-480.84176055</c:v>
                </c:pt>
                <c:pt idx="3887">
                  <c:v>-416.46857570999998</c:v>
                </c:pt>
                <c:pt idx="3888">
                  <c:v>-1154.52932276</c:v>
                </c:pt>
                <c:pt idx="3889">
                  <c:v>-1167.4564398800001</c:v>
                </c:pt>
                <c:pt idx="3890">
                  <c:v>-1165.43718891</c:v>
                </c:pt>
                <c:pt idx="3891">
                  <c:v>-506.48519759999999</c:v>
                </c:pt>
                <c:pt idx="3892">
                  <c:v>-505.87498153000001</c:v>
                </c:pt>
                <c:pt idx="3893">
                  <c:v>-1139.7423377099999</c:v>
                </c:pt>
                <c:pt idx="3894">
                  <c:v>-974.66467450000005</c:v>
                </c:pt>
                <c:pt idx="3895">
                  <c:v>-495.11927523999998</c:v>
                </c:pt>
                <c:pt idx="3896">
                  <c:v>-502.42627442999998</c:v>
                </c:pt>
                <c:pt idx="3897">
                  <c:v>-448.73792745999998</c:v>
                </c:pt>
                <c:pt idx="3898">
                  <c:v>-481.12922330999999</c:v>
                </c:pt>
                <c:pt idx="3899">
                  <c:v>-1197.08840478</c:v>
                </c:pt>
                <c:pt idx="3900">
                  <c:v>-472.55708401999999</c:v>
                </c:pt>
                <c:pt idx="3901">
                  <c:v>-1114.6758512599999</c:v>
                </c:pt>
                <c:pt idx="3902">
                  <c:v>-1156.04617968</c:v>
                </c:pt>
                <c:pt idx="3903">
                  <c:v>-1168.09453848</c:v>
                </c:pt>
                <c:pt idx="3904">
                  <c:v>-1134.0976610800001</c:v>
                </c:pt>
                <c:pt idx="3905">
                  <c:v>-1188.21531046</c:v>
                </c:pt>
                <c:pt idx="3906">
                  <c:v>-484.46077991999999</c:v>
                </c:pt>
                <c:pt idx="3907">
                  <c:v>-1169.8000961400001</c:v>
                </c:pt>
                <c:pt idx="3908">
                  <c:v>-1169.0949213900001</c:v>
                </c:pt>
                <c:pt idx="3909">
                  <c:v>-975.11592457999996</c:v>
                </c:pt>
                <c:pt idx="3910">
                  <c:v>-1159.46291574</c:v>
                </c:pt>
                <c:pt idx="3911">
                  <c:v>-1159.35616119</c:v>
                </c:pt>
                <c:pt idx="3912">
                  <c:v>-1129.82621002</c:v>
                </c:pt>
                <c:pt idx="3913">
                  <c:v>-1139.87053582</c:v>
                </c:pt>
                <c:pt idx="3914">
                  <c:v>-282.56999672000001</c:v>
                </c:pt>
                <c:pt idx="3915">
                  <c:v>-1144.6122180699999</c:v>
                </c:pt>
                <c:pt idx="3916">
                  <c:v>-1173.1192213700001</c:v>
                </c:pt>
                <c:pt idx="3917">
                  <c:v>-1142.74851992</c:v>
                </c:pt>
                <c:pt idx="3918">
                  <c:v>-1144.64129774</c:v>
                </c:pt>
                <c:pt idx="3919">
                  <c:v>-1129.84266933</c:v>
                </c:pt>
                <c:pt idx="3920">
                  <c:v>-1117.1759887799999</c:v>
                </c:pt>
                <c:pt idx="3921">
                  <c:v>-1154.0204845600001</c:v>
                </c:pt>
                <c:pt idx="3922">
                  <c:v>-487.74597390000002</c:v>
                </c:pt>
                <c:pt idx="3923">
                  <c:v>-487.23120675000001</c:v>
                </c:pt>
                <c:pt idx="3924">
                  <c:v>-1167.93165069</c:v>
                </c:pt>
                <c:pt idx="3925">
                  <c:v>-491.91315208999998</c:v>
                </c:pt>
                <c:pt idx="3926">
                  <c:v>-426.95175490999998</c:v>
                </c:pt>
                <c:pt idx="3927">
                  <c:v>-504.78564562999998</c:v>
                </c:pt>
                <c:pt idx="3928">
                  <c:v>-1128.3455041100001</c:v>
                </c:pt>
                <c:pt idx="3929">
                  <c:v>-1134.7372644300001</c:v>
                </c:pt>
                <c:pt idx="3930">
                  <c:v>-1125.9446642</c:v>
                </c:pt>
                <c:pt idx="3931">
                  <c:v>-1189.9187685700001</c:v>
                </c:pt>
                <c:pt idx="3932">
                  <c:v>-1169.5020186300001</c:v>
                </c:pt>
                <c:pt idx="3933">
                  <c:v>-492.53250529000002</c:v>
                </c:pt>
                <c:pt idx="3934">
                  <c:v>-1155.7805947500001</c:v>
                </c:pt>
                <c:pt idx="3935">
                  <c:v>-961.23783160000005</c:v>
                </c:pt>
                <c:pt idx="3936">
                  <c:v>-500.38854602999999</c:v>
                </c:pt>
                <c:pt idx="3937">
                  <c:v>-569.90238691000002</c:v>
                </c:pt>
                <c:pt idx="3938">
                  <c:v>-499.78646547</c:v>
                </c:pt>
                <c:pt idx="3939">
                  <c:v>-504.59225878000001</c:v>
                </c:pt>
                <c:pt idx="3940">
                  <c:v>-1160.9155239199999</c:v>
                </c:pt>
                <c:pt idx="3941">
                  <c:v>-1143.34619671</c:v>
                </c:pt>
                <c:pt idx="3942">
                  <c:v>-1169.53668911</c:v>
                </c:pt>
                <c:pt idx="3943">
                  <c:v>-1133.3173576700001</c:v>
                </c:pt>
                <c:pt idx="3944">
                  <c:v>-481.44693054999999</c:v>
                </c:pt>
                <c:pt idx="3945">
                  <c:v>-1136.6431690100001</c:v>
                </c:pt>
                <c:pt idx="3946">
                  <c:v>-1193.2782326199999</c:v>
                </c:pt>
                <c:pt idx="3947">
                  <c:v>-491.35322202999998</c:v>
                </c:pt>
                <c:pt idx="3948">
                  <c:v>-453.96327085000001</c:v>
                </c:pt>
                <c:pt idx="3949">
                  <c:v>-485.93049367999998</c:v>
                </c:pt>
                <c:pt idx="3950">
                  <c:v>-1145.05371889</c:v>
                </c:pt>
                <c:pt idx="3951">
                  <c:v>-491.13832873000001</c:v>
                </c:pt>
                <c:pt idx="3952">
                  <c:v>-485.80856005999999</c:v>
                </c:pt>
                <c:pt idx="3953">
                  <c:v>-1128.0264512700001</c:v>
                </c:pt>
                <c:pt idx="3954">
                  <c:v>-1138.1019302</c:v>
                </c:pt>
                <c:pt idx="3955">
                  <c:v>-1163.6732535199999</c:v>
                </c:pt>
                <c:pt idx="3956">
                  <c:v>-1154.1130326800001</c:v>
                </c:pt>
                <c:pt idx="3957">
                  <c:v>-484.54835722000001</c:v>
                </c:pt>
                <c:pt idx="3958">
                  <c:v>-561.25068388</c:v>
                </c:pt>
                <c:pt idx="3959">
                  <c:v>-478.20970211999997</c:v>
                </c:pt>
                <c:pt idx="3960">
                  <c:v>-507.19938997999998</c:v>
                </c:pt>
                <c:pt idx="3961">
                  <c:v>-1155.8605429500001</c:v>
                </c:pt>
                <c:pt idx="3962">
                  <c:v>-481.78464236000002</c:v>
                </c:pt>
                <c:pt idx="3963">
                  <c:v>-1162.94599477</c:v>
                </c:pt>
                <c:pt idx="3964">
                  <c:v>-509.64721980000002</c:v>
                </c:pt>
                <c:pt idx="3965">
                  <c:v>-507.02969031999999</c:v>
                </c:pt>
                <c:pt idx="3966">
                  <c:v>-1159.16304668</c:v>
                </c:pt>
                <c:pt idx="3967">
                  <c:v>-1186.6565785400001</c:v>
                </c:pt>
                <c:pt idx="3968">
                  <c:v>-474.98820490999998</c:v>
                </c:pt>
                <c:pt idx="3969">
                  <c:v>-1152.29900716</c:v>
                </c:pt>
                <c:pt idx="3970">
                  <c:v>-1159.11871092</c:v>
                </c:pt>
                <c:pt idx="3971">
                  <c:v>-1150.8553324899999</c:v>
                </c:pt>
                <c:pt idx="3972">
                  <c:v>-1171.7856124499999</c:v>
                </c:pt>
                <c:pt idx="3973">
                  <c:v>-471.82517948999998</c:v>
                </c:pt>
                <c:pt idx="3974">
                  <c:v>-1145.8788906299999</c:v>
                </c:pt>
                <c:pt idx="3975">
                  <c:v>-1154.78646899</c:v>
                </c:pt>
                <c:pt idx="3976">
                  <c:v>-492.40551897</c:v>
                </c:pt>
                <c:pt idx="3977">
                  <c:v>-507.97693951000002</c:v>
                </c:pt>
                <c:pt idx="3978">
                  <c:v>-1167.72163746</c:v>
                </c:pt>
                <c:pt idx="3979">
                  <c:v>-954.79061987</c:v>
                </c:pt>
                <c:pt idx="3980">
                  <c:v>-1012.58197079</c:v>
                </c:pt>
                <c:pt idx="3981">
                  <c:v>-479.67536564</c:v>
                </c:pt>
                <c:pt idx="3982">
                  <c:v>-1165.35530498</c:v>
                </c:pt>
                <c:pt idx="3983">
                  <c:v>-492.51042697999998</c:v>
                </c:pt>
                <c:pt idx="3984">
                  <c:v>-1188.09185916</c:v>
                </c:pt>
                <c:pt idx="3985">
                  <c:v>-1144.09603971</c:v>
                </c:pt>
                <c:pt idx="3986">
                  <c:v>-498.29352032999998</c:v>
                </c:pt>
                <c:pt idx="3987">
                  <c:v>-1136.60654851</c:v>
                </c:pt>
                <c:pt idx="3988">
                  <c:v>-1167.42100392</c:v>
                </c:pt>
                <c:pt idx="3989">
                  <c:v>-1163.2085446000001</c:v>
                </c:pt>
                <c:pt idx="3990">
                  <c:v>-1166.54983692</c:v>
                </c:pt>
                <c:pt idx="3991">
                  <c:v>-482.19756366000001</c:v>
                </c:pt>
                <c:pt idx="3992">
                  <c:v>-961.15995867000004</c:v>
                </c:pt>
                <c:pt idx="3993">
                  <c:v>-483.94123801000001</c:v>
                </c:pt>
                <c:pt idx="3994">
                  <c:v>-1165.98044248</c:v>
                </c:pt>
                <c:pt idx="3995">
                  <c:v>-1171.6033972600001</c:v>
                </c:pt>
                <c:pt idx="3996">
                  <c:v>-1183.4402885300001</c:v>
                </c:pt>
                <c:pt idx="3997">
                  <c:v>-416.82456360999998</c:v>
                </c:pt>
                <c:pt idx="3998">
                  <c:v>-488.59705602000003</c:v>
                </c:pt>
                <c:pt idx="3999">
                  <c:v>-490.12666975000002</c:v>
                </c:pt>
                <c:pt idx="4000">
                  <c:v>-1159.39296255</c:v>
                </c:pt>
                <c:pt idx="4001">
                  <c:v>-1155.9414639399999</c:v>
                </c:pt>
                <c:pt idx="4002">
                  <c:v>-963.37997376999999</c:v>
                </c:pt>
                <c:pt idx="4003">
                  <c:v>-503.51542725000002</c:v>
                </c:pt>
                <c:pt idx="4004">
                  <c:v>-1184.5793991099999</c:v>
                </c:pt>
                <c:pt idx="4005">
                  <c:v>-1169.4968755899999</c:v>
                </c:pt>
                <c:pt idx="4006">
                  <c:v>-500.99257571999999</c:v>
                </c:pt>
                <c:pt idx="4007">
                  <c:v>-1130.3716928599999</c:v>
                </c:pt>
                <c:pt idx="4008">
                  <c:v>-279.57123027</c:v>
                </c:pt>
                <c:pt idx="4009">
                  <c:v>-1145.93988842</c:v>
                </c:pt>
                <c:pt idx="4010">
                  <c:v>-510.29578326000001</c:v>
                </c:pt>
                <c:pt idx="4011">
                  <c:v>-1098.1057714000001</c:v>
                </c:pt>
                <c:pt idx="4012">
                  <c:v>-1151.1026737100001</c:v>
                </c:pt>
                <c:pt idx="4013">
                  <c:v>-511.81691480000001</c:v>
                </c:pt>
                <c:pt idx="4014">
                  <c:v>-1160.95733649</c:v>
                </c:pt>
                <c:pt idx="4015">
                  <c:v>-1169.3460507899999</c:v>
                </c:pt>
                <c:pt idx="4016">
                  <c:v>-472.46626531999999</c:v>
                </c:pt>
                <c:pt idx="4017">
                  <c:v>-487.10375078999999</c:v>
                </c:pt>
                <c:pt idx="4018">
                  <c:v>-461.94531432999997</c:v>
                </c:pt>
                <c:pt idx="4019">
                  <c:v>-473.20304800999997</c:v>
                </c:pt>
                <c:pt idx="4020">
                  <c:v>-1150.3486880600001</c:v>
                </c:pt>
                <c:pt idx="4021">
                  <c:v>-499.38008879</c:v>
                </c:pt>
                <c:pt idx="4022">
                  <c:v>-1166.45254303</c:v>
                </c:pt>
                <c:pt idx="4023">
                  <c:v>-1166.68023735</c:v>
                </c:pt>
                <c:pt idx="4024">
                  <c:v>-481.90673566999999</c:v>
                </c:pt>
                <c:pt idx="4025">
                  <c:v>-1151.0990372700001</c:v>
                </c:pt>
                <c:pt idx="4026">
                  <c:v>-1142.7347170400001</c:v>
                </c:pt>
                <c:pt idx="4027">
                  <c:v>-1189.1369945599999</c:v>
                </c:pt>
                <c:pt idx="4028">
                  <c:v>-1117.5517290099999</c:v>
                </c:pt>
                <c:pt idx="4029">
                  <c:v>-508.99954341</c:v>
                </c:pt>
                <c:pt idx="4030">
                  <c:v>-495.18772568000003</c:v>
                </c:pt>
                <c:pt idx="4031">
                  <c:v>-1135.4790461299999</c:v>
                </c:pt>
                <c:pt idx="4032">
                  <c:v>-473.64082712999999</c:v>
                </c:pt>
                <c:pt idx="4033">
                  <c:v>-1130.61849381</c:v>
                </c:pt>
                <c:pt idx="4034">
                  <c:v>-490.96414059</c:v>
                </c:pt>
                <c:pt idx="4035">
                  <c:v>-509.9707487</c:v>
                </c:pt>
                <c:pt idx="4036">
                  <c:v>-482.25952268999998</c:v>
                </c:pt>
                <c:pt idx="4037">
                  <c:v>-1173.3572422100001</c:v>
                </c:pt>
                <c:pt idx="4038">
                  <c:v>-1140.9811670700001</c:v>
                </c:pt>
                <c:pt idx="4039">
                  <c:v>-1170.24623759</c:v>
                </c:pt>
                <c:pt idx="4040">
                  <c:v>-479.76802220000002</c:v>
                </c:pt>
                <c:pt idx="4041">
                  <c:v>-1142.32163444</c:v>
                </c:pt>
                <c:pt idx="4042">
                  <c:v>-491.48003066000001</c:v>
                </c:pt>
                <c:pt idx="4043">
                  <c:v>-419.67454644999998</c:v>
                </c:pt>
                <c:pt idx="4044">
                  <c:v>-500.53856374999998</c:v>
                </c:pt>
                <c:pt idx="4045">
                  <c:v>-1180.4517826900001</c:v>
                </c:pt>
                <c:pt idx="4046">
                  <c:v>-1163.65028949</c:v>
                </c:pt>
                <c:pt idx="4047">
                  <c:v>-451.33086460999999</c:v>
                </c:pt>
                <c:pt idx="4048">
                  <c:v>-1169.1489085200001</c:v>
                </c:pt>
                <c:pt idx="4049">
                  <c:v>-1140.88677863</c:v>
                </c:pt>
                <c:pt idx="4050">
                  <c:v>-1164.9376958400001</c:v>
                </c:pt>
                <c:pt idx="4051">
                  <c:v>-1134.58789387</c:v>
                </c:pt>
                <c:pt idx="4052">
                  <c:v>-480.84176055</c:v>
                </c:pt>
                <c:pt idx="4053">
                  <c:v>-511.68944750000003</c:v>
                </c:pt>
                <c:pt idx="4054">
                  <c:v>-499.55170943000002</c:v>
                </c:pt>
                <c:pt idx="4055">
                  <c:v>-1129.93351063</c:v>
                </c:pt>
                <c:pt idx="4056">
                  <c:v>-501.74062715000002</c:v>
                </c:pt>
                <c:pt idx="4057">
                  <c:v>-1164.9867739900001</c:v>
                </c:pt>
                <c:pt idx="4058">
                  <c:v>-986.25045761000001</c:v>
                </c:pt>
                <c:pt idx="4059">
                  <c:v>-826.00200517999997</c:v>
                </c:pt>
                <c:pt idx="4060">
                  <c:v>-1000.81731239</c:v>
                </c:pt>
                <c:pt idx="4061">
                  <c:v>-496.29747422000003</c:v>
                </c:pt>
                <c:pt idx="4062">
                  <c:v>-567.88151846999995</c:v>
                </c:pt>
                <c:pt idx="4063">
                  <c:v>-1154.4438958000001</c:v>
                </c:pt>
                <c:pt idx="4064">
                  <c:v>-1197.1639055400001</c:v>
                </c:pt>
                <c:pt idx="4065">
                  <c:v>-1124.96404536</c:v>
                </c:pt>
                <c:pt idx="4066">
                  <c:v>-490.69192319000001</c:v>
                </c:pt>
                <c:pt idx="4067">
                  <c:v>-492.44580651000001</c:v>
                </c:pt>
                <c:pt idx="4068">
                  <c:v>-1143.0542271500001</c:v>
                </c:pt>
                <c:pt idx="4069">
                  <c:v>-499.45799502</c:v>
                </c:pt>
                <c:pt idx="4070">
                  <c:v>-559.81953868000005</c:v>
                </c:pt>
                <c:pt idx="4071">
                  <c:v>-1172.1753524000001</c:v>
                </c:pt>
                <c:pt idx="4072">
                  <c:v>-488.21283441999998</c:v>
                </c:pt>
                <c:pt idx="4073">
                  <c:v>-1200.9293965100001</c:v>
                </c:pt>
                <c:pt idx="4074">
                  <c:v>-1167.6980716099999</c:v>
                </c:pt>
                <c:pt idx="4075">
                  <c:v>-562.66918545999999</c:v>
                </c:pt>
                <c:pt idx="4076">
                  <c:v>-1143.04294682</c:v>
                </c:pt>
                <c:pt idx="4077">
                  <c:v>-478.54136717</c:v>
                </c:pt>
                <c:pt idx="4078">
                  <c:v>-1166.3843962000001</c:v>
                </c:pt>
                <c:pt idx="4079">
                  <c:v>-1198.5141938700001</c:v>
                </c:pt>
                <c:pt idx="4080">
                  <c:v>-1177.49615601</c:v>
                </c:pt>
                <c:pt idx="4081">
                  <c:v>-966.55221136</c:v>
                </c:pt>
                <c:pt idx="4082">
                  <c:v>-1180.9969458099999</c:v>
                </c:pt>
                <c:pt idx="4083">
                  <c:v>-1123.26063469</c:v>
                </c:pt>
                <c:pt idx="4084">
                  <c:v>-1146.27951289</c:v>
                </c:pt>
                <c:pt idx="4085">
                  <c:v>-493.43900142000001</c:v>
                </c:pt>
                <c:pt idx="4086">
                  <c:v>-474.67110163000001</c:v>
                </c:pt>
                <c:pt idx="4087">
                  <c:v>-567.62960927999995</c:v>
                </c:pt>
                <c:pt idx="4088">
                  <c:v>-1125.61277169</c:v>
                </c:pt>
                <c:pt idx="4089">
                  <c:v>-481.33643215000001</c:v>
                </c:pt>
                <c:pt idx="4090">
                  <c:v>-1151.71141347</c:v>
                </c:pt>
                <c:pt idx="4091">
                  <c:v>-1151.5812969000001</c:v>
                </c:pt>
                <c:pt idx="4092">
                  <c:v>-477.68952836</c:v>
                </c:pt>
                <c:pt idx="4093">
                  <c:v>-495.27196858999997</c:v>
                </c:pt>
                <c:pt idx="4094">
                  <c:v>-1178.2634933500001</c:v>
                </c:pt>
                <c:pt idx="4095">
                  <c:v>-1188.83251685</c:v>
                </c:pt>
                <c:pt idx="4096">
                  <c:v>-1183.47193008</c:v>
                </c:pt>
                <c:pt idx="4097">
                  <c:v>-491.08215675999998</c:v>
                </c:pt>
                <c:pt idx="4098">
                  <c:v>-490.60363274999997</c:v>
                </c:pt>
                <c:pt idx="4099">
                  <c:v>-1140.02378974</c:v>
                </c:pt>
                <c:pt idx="4100">
                  <c:v>-1138.82131551</c:v>
                </c:pt>
                <c:pt idx="4101">
                  <c:v>-1173.70270209</c:v>
                </c:pt>
                <c:pt idx="4102">
                  <c:v>-1148.00720566</c:v>
                </c:pt>
                <c:pt idx="4103">
                  <c:v>-510.10679528999998</c:v>
                </c:pt>
                <c:pt idx="4104">
                  <c:v>-1158.6759647599999</c:v>
                </c:pt>
                <c:pt idx="4105">
                  <c:v>-488.33228690999999</c:v>
                </c:pt>
                <c:pt idx="4106">
                  <c:v>-491.57699461999999</c:v>
                </c:pt>
                <c:pt idx="4107">
                  <c:v>-1133.54664951</c:v>
                </c:pt>
                <c:pt idx="4108">
                  <c:v>-492.72116303000001</c:v>
                </c:pt>
                <c:pt idx="4109">
                  <c:v>-479.68546156999997</c:v>
                </c:pt>
                <c:pt idx="4110">
                  <c:v>-503.66409951000003</c:v>
                </c:pt>
                <c:pt idx="4111">
                  <c:v>-488.97226460000002</c:v>
                </c:pt>
                <c:pt idx="4112">
                  <c:v>-482.95979399999999</c:v>
                </c:pt>
                <c:pt idx="4113">
                  <c:v>-1146.9638718599999</c:v>
                </c:pt>
                <c:pt idx="4114">
                  <c:v>-1183.5237403399999</c:v>
                </c:pt>
                <c:pt idx="4115">
                  <c:v>-1131.5671744399999</c:v>
                </c:pt>
                <c:pt idx="4116">
                  <c:v>-1146.91658039</c:v>
                </c:pt>
                <c:pt idx="4117">
                  <c:v>-493.00427328000001</c:v>
                </c:pt>
                <c:pt idx="4118">
                  <c:v>-1187.57211315</c:v>
                </c:pt>
                <c:pt idx="4119">
                  <c:v>-1148.95761668</c:v>
                </c:pt>
                <c:pt idx="4120">
                  <c:v>-1166.6951074799999</c:v>
                </c:pt>
                <c:pt idx="4121">
                  <c:v>-1178.9479615800001</c:v>
                </c:pt>
                <c:pt idx="4122">
                  <c:v>-1135.48356719</c:v>
                </c:pt>
                <c:pt idx="4123">
                  <c:v>-1167.7920984499999</c:v>
                </c:pt>
                <c:pt idx="4124">
                  <c:v>-1130.45087846</c:v>
                </c:pt>
                <c:pt idx="4125">
                  <c:v>-1171.66434921</c:v>
                </c:pt>
                <c:pt idx="4126">
                  <c:v>-1160.68955501</c:v>
                </c:pt>
                <c:pt idx="4127">
                  <c:v>-1170.4921665100001</c:v>
                </c:pt>
                <c:pt idx="4128">
                  <c:v>-1169.21951857</c:v>
                </c:pt>
                <c:pt idx="4129">
                  <c:v>-473.30334618000001</c:v>
                </c:pt>
                <c:pt idx="4130">
                  <c:v>-499.65864766999999</c:v>
                </c:pt>
                <c:pt idx="4131">
                  <c:v>-958.93913477000001</c:v>
                </c:pt>
                <c:pt idx="4132">
                  <c:v>-489.12067499</c:v>
                </c:pt>
                <c:pt idx="4133">
                  <c:v>-1134.1240772599999</c:v>
                </c:pt>
                <c:pt idx="4134">
                  <c:v>-1171.70775643</c:v>
                </c:pt>
                <c:pt idx="4135">
                  <c:v>-1165.9227088</c:v>
                </c:pt>
                <c:pt idx="4136">
                  <c:v>-1133.9842075399999</c:v>
                </c:pt>
                <c:pt idx="4137">
                  <c:v>-1187.6323828500001</c:v>
                </c:pt>
                <c:pt idx="4138">
                  <c:v>-1135.86322372</c:v>
                </c:pt>
                <c:pt idx="4139">
                  <c:v>-498.59932025000001</c:v>
                </c:pt>
                <c:pt idx="4140">
                  <c:v>-1113.17047189</c:v>
                </c:pt>
                <c:pt idx="4141">
                  <c:v>-494.36086232999997</c:v>
                </c:pt>
                <c:pt idx="4142">
                  <c:v>-1135.7505422500001</c:v>
                </c:pt>
                <c:pt idx="4143">
                  <c:v>-1160.0361114699999</c:v>
                </c:pt>
                <c:pt idx="4144">
                  <c:v>-473.96102924000002</c:v>
                </c:pt>
                <c:pt idx="4145">
                  <c:v>-488.37576696999997</c:v>
                </c:pt>
                <c:pt idx="4146">
                  <c:v>-1169.42469147</c:v>
                </c:pt>
                <c:pt idx="4147">
                  <c:v>-1183.1781949000001</c:v>
                </c:pt>
                <c:pt idx="4148">
                  <c:v>-1130.51927024</c:v>
                </c:pt>
                <c:pt idx="4149">
                  <c:v>-471.75952840000002</c:v>
                </c:pt>
                <c:pt idx="4150">
                  <c:v>-484.70318929000001</c:v>
                </c:pt>
                <c:pt idx="4151">
                  <c:v>-1157.7088542500001</c:v>
                </c:pt>
                <c:pt idx="4152">
                  <c:v>-487.46078648999998</c:v>
                </c:pt>
                <c:pt idx="4153">
                  <c:v>-1180.70395304</c:v>
                </c:pt>
                <c:pt idx="4154">
                  <c:v>-1166.48693974</c:v>
                </c:pt>
                <c:pt idx="4155">
                  <c:v>-1188.97358609</c:v>
                </c:pt>
                <c:pt idx="4156">
                  <c:v>-500.38607542</c:v>
                </c:pt>
                <c:pt idx="4157">
                  <c:v>-1129.27030233</c:v>
                </c:pt>
                <c:pt idx="4158">
                  <c:v>-1169.11905548</c:v>
                </c:pt>
                <c:pt idx="4159">
                  <c:v>-277.83933394000002</c:v>
                </c:pt>
                <c:pt idx="4160">
                  <c:v>-1168.7323718499999</c:v>
                </c:pt>
                <c:pt idx="4161">
                  <c:v>-1158.57358557</c:v>
                </c:pt>
                <c:pt idx="4162">
                  <c:v>-486.75589029000002</c:v>
                </c:pt>
                <c:pt idx="4163">
                  <c:v>-1157.5237817499999</c:v>
                </c:pt>
                <c:pt idx="4164">
                  <c:v>-1124.2175277700001</c:v>
                </c:pt>
                <c:pt idx="4165">
                  <c:v>-1189.5180513</c:v>
                </c:pt>
                <c:pt idx="4166">
                  <c:v>-1147.58662164</c:v>
                </c:pt>
                <c:pt idx="4167">
                  <c:v>-422.51342846</c:v>
                </c:pt>
                <c:pt idx="4168">
                  <c:v>-1177.21470976</c:v>
                </c:pt>
                <c:pt idx="4169">
                  <c:v>-1111.9512091300001</c:v>
                </c:pt>
                <c:pt idx="4170">
                  <c:v>-1167.4316253899999</c:v>
                </c:pt>
                <c:pt idx="4171">
                  <c:v>-1178.2419889800001</c:v>
                </c:pt>
                <c:pt idx="4172">
                  <c:v>-1165.4424467399999</c:v>
                </c:pt>
                <c:pt idx="4173">
                  <c:v>-1203.9330281099999</c:v>
                </c:pt>
                <c:pt idx="4174">
                  <c:v>-502.28088328000001</c:v>
                </c:pt>
                <c:pt idx="4175">
                  <c:v>-1155.9191183600001</c:v>
                </c:pt>
                <c:pt idx="4176">
                  <c:v>-1120.9429871899999</c:v>
                </c:pt>
                <c:pt idx="4177">
                  <c:v>-497.78331829000001</c:v>
                </c:pt>
                <c:pt idx="4178">
                  <c:v>-1159.47318967</c:v>
                </c:pt>
                <c:pt idx="4179">
                  <c:v>-419.62701407999998</c:v>
                </c:pt>
                <c:pt idx="4180">
                  <c:v>-1156.15211355</c:v>
                </c:pt>
                <c:pt idx="4181">
                  <c:v>-1125.42051638</c:v>
                </c:pt>
                <c:pt idx="4182">
                  <c:v>-489.00255615999998</c:v>
                </c:pt>
                <c:pt idx="4183">
                  <c:v>-1142.2925415499999</c:v>
                </c:pt>
                <c:pt idx="4184">
                  <c:v>-500.13346669999999</c:v>
                </c:pt>
                <c:pt idx="4185">
                  <c:v>-511.94200432999997</c:v>
                </c:pt>
                <c:pt idx="4186">
                  <c:v>-1138.6371635400001</c:v>
                </c:pt>
                <c:pt idx="4187">
                  <c:v>-508.49891924999997</c:v>
                </c:pt>
                <c:pt idx="4188">
                  <c:v>-1083.13057338</c:v>
                </c:pt>
                <c:pt idx="4189">
                  <c:v>-489.01605609000001</c:v>
                </c:pt>
                <c:pt idx="4190">
                  <c:v>-1145.6397289199999</c:v>
                </c:pt>
                <c:pt idx="4191">
                  <c:v>-489.06905002000002</c:v>
                </c:pt>
                <c:pt idx="4192">
                  <c:v>-1181.8390849800001</c:v>
                </c:pt>
                <c:pt idx="4193">
                  <c:v>-482.54344756</c:v>
                </c:pt>
                <c:pt idx="4194">
                  <c:v>-1135.93760277</c:v>
                </c:pt>
                <c:pt idx="4195">
                  <c:v>-486.88300869</c:v>
                </c:pt>
                <c:pt idx="4196">
                  <c:v>-1136.40861524</c:v>
                </c:pt>
                <c:pt idx="4197">
                  <c:v>-1158.89362865</c:v>
                </c:pt>
                <c:pt idx="4198">
                  <c:v>-506.26252664999998</c:v>
                </c:pt>
                <c:pt idx="4199">
                  <c:v>-1167.3424300900001</c:v>
                </c:pt>
                <c:pt idx="4200">
                  <c:v>-1168.0395140400001</c:v>
                </c:pt>
                <c:pt idx="4201">
                  <c:v>-968.95324375999996</c:v>
                </c:pt>
                <c:pt idx="4202">
                  <c:v>-478.33159847000002</c:v>
                </c:pt>
                <c:pt idx="4203">
                  <c:v>-1118.3811061700001</c:v>
                </c:pt>
                <c:pt idx="4204">
                  <c:v>-501.88860724</c:v>
                </c:pt>
                <c:pt idx="4205">
                  <c:v>-569.27660438999999</c:v>
                </c:pt>
                <c:pt idx="4206">
                  <c:v>-486.25923527999998</c:v>
                </c:pt>
                <c:pt idx="4207">
                  <c:v>-1116.9013034499999</c:v>
                </c:pt>
                <c:pt idx="4208">
                  <c:v>-1168.7294709</c:v>
                </c:pt>
                <c:pt idx="4209">
                  <c:v>-1182.45380084</c:v>
                </c:pt>
                <c:pt idx="4210">
                  <c:v>-1119.51402691</c:v>
                </c:pt>
                <c:pt idx="4211">
                  <c:v>-419.5293929</c:v>
                </c:pt>
                <c:pt idx="4212">
                  <c:v>-1158.8096162899999</c:v>
                </c:pt>
                <c:pt idx="4213">
                  <c:v>-484.85636079</c:v>
                </c:pt>
                <c:pt idx="4214">
                  <c:v>-481.52995506000002</c:v>
                </c:pt>
                <c:pt idx="4215">
                  <c:v>-485.15081025000001</c:v>
                </c:pt>
                <c:pt idx="4216">
                  <c:v>-1177.4032992099999</c:v>
                </c:pt>
                <c:pt idx="4217">
                  <c:v>-1183.6562620899999</c:v>
                </c:pt>
                <c:pt idx="4218">
                  <c:v>-1151.71673268</c:v>
                </c:pt>
                <c:pt idx="4219">
                  <c:v>-1157.50622122</c:v>
                </c:pt>
                <c:pt idx="4220">
                  <c:v>-1130.5345722300001</c:v>
                </c:pt>
                <c:pt idx="4221">
                  <c:v>-964.89138513</c:v>
                </c:pt>
                <c:pt idx="4222">
                  <c:v>-1178.19220677</c:v>
                </c:pt>
                <c:pt idx="4223">
                  <c:v>-477.93574998000003</c:v>
                </c:pt>
                <c:pt idx="4224">
                  <c:v>-1111.7606332099999</c:v>
                </c:pt>
                <c:pt idx="4225">
                  <c:v>-1126.5696505799999</c:v>
                </c:pt>
                <c:pt idx="4226">
                  <c:v>-1158.2754689400001</c:v>
                </c:pt>
                <c:pt idx="4227">
                  <c:v>-1136.91950886</c:v>
                </c:pt>
                <c:pt idx="4228">
                  <c:v>-1141.66741422</c:v>
                </c:pt>
                <c:pt idx="4229">
                  <c:v>-1171.50338272</c:v>
                </c:pt>
                <c:pt idx="4230">
                  <c:v>-479.95321727999999</c:v>
                </c:pt>
                <c:pt idx="4231">
                  <c:v>-1164.6780283200001</c:v>
                </c:pt>
                <c:pt idx="4232">
                  <c:v>-1161.6332414399999</c:v>
                </c:pt>
                <c:pt idx="4233">
                  <c:v>-489.95081069000003</c:v>
                </c:pt>
                <c:pt idx="4234">
                  <c:v>-1165.9634396199999</c:v>
                </c:pt>
                <c:pt idx="4235">
                  <c:v>-482.91126764000001</c:v>
                </c:pt>
                <c:pt idx="4236">
                  <c:v>-961.77678079999998</c:v>
                </c:pt>
                <c:pt idx="4237">
                  <c:v>-1128.58027182</c:v>
                </c:pt>
                <c:pt idx="4238">
                  <c:v>-1112.0964502700001</c:v>
                </c:pt>
                <c:pt idx="4239">
                  <c:v>-507.52630386999999</c:v>
                </c:pt>
                <c:pt idx="4240">
                  <c:v>-502.56651238000001</c:v>
                </c:pt>
                <c:pt idx="4241">
                  <c:v>-1192.6876867999999</c:v>
                </c:pt>
                <c:pt idx="4242">
                  <c:v>-1141.25009583</c:v>
                </c:pt>
                <c:pt idx="4243">
                  <c:v>-1188.82607115</c:v>
                </c:pt>
                <c:pt idx="4244">
                  <c:v>-1161.46383511</c:v>
                </c:pt>
                <c:pt idx="4245">
                  <c:v>-503.27401227000001</c:v>
                </c:pt>
                <c:pt idx="4246">
                  <c:v>-1124.8409743699999</c:v>
                </c:pt>
                <c:pt idx="4247">
                  <c:v>-485.26921436999999</c:v>
                </c:pt>
                <c:pt idx="4248">
                  <c:v>-1151.9640314200001</c:v>
                </c:pt>
                <c:pt idx="4249">
                  <c:v>-1167.75045378</c:v>
                </c:pt>
                <c:pt idx="4250">
                  <c:v>-1000.55585319</c:v>
                </c:pt>
                <c:pt idx="4251">
                  <c:v>-443.65698078000003</c:v>
                </c:pt>
                <c:pt idx="4252">
                  <c:v>-478.12749063000001</c:v>
                </c:pt>
                <c:pt idx="4253">
                  <c:v>-510.57584566999998</c:v>
                </c:pt>
                <c:pt idx="4254">
                  <c:v>-498.85064805000002</c:v>
                </c:pt>
                <c:pt idx="4255">
                  <c:v>-1158.0866361999999</c:v>
                </c:pt>
                <c:pt idx="4256">
                  <c:v>-1193.24387559</c:v>
                </c:pt>
                <c:pt idx="4257">
                  <c:v>-1145.0534595700001</c:v>
                </c:pt>
                <c:pt idx="4258">
                  <c:v>-1171.4831816400001</c:v>
                </c:pt>
                <c:pt idx="4259">
                  <c:v>-1150.1577233400001</c:v>
                </c:pt>
                <c:pt idx="4260">
                  <c:v>-507.36275516000001</c:v>
                </c:pt>
                <c:pt idx="4261">
                  <c:v>-481.68651531</c:v>
                </c:pt>
                <c:pt idx="4262">
                  <c:v>-503.17675783999999</c:v>
                </c:pt>
                <c:pt idx="4263">
                  <c:v>-284.37637145000002</c:v>
                </c:pt>
                <c:pt idx="4264">
                  <c:v>-1188.2508396000001</c:v>
                </c:pt>
                <c:pt idx="4265">
                  <c:v>-1142.6638291899999</c:v>
                </c:pt>
                <c:pt idx="4266">
                  <c:v>-512.11368788000004</c:v>
                </c:pt>
                <c:pt idx="4267">
                  <c:v>-1189.11721272</c:v>
                </c:pt>
                <c:pt idx="4268">
                  <c:v>-1161.8850419</c:v>
                </c:pt>
                <c:pt idx="4269">
                  <c:v>-510.69796259999998</c:v>
                </c:pt>
                <c:pt idx="4270">
                  <c:v>-1186.3465648399999</c:v>
                </c:pt>
                <c:pt idx="4271">
                  <c:v>-1132.8704961200001</c:v>
                </c:pt>
                <c:pt idx="4272">
                  <c:v>-1127.23132429</c:v>
                </c:pt>
                <c:pt idx="4273">
                  <c:v>-489.08967851</c:v>
                </c:pt>
                <c:pt idx="4274">
                  <c:v>-484.87529488000001</c:v>
                </c:pt>
                <c:pt idx="4275">
                  <c:v>-480.80369737000001</c:v>
                </c:pt>
                <c:pt idx="4276">
                  <c:v>-1165.6486931699999</c:v>
                </c:pt>
                <c:pt idx="4277">
                  <c:v>-1201.7839940900001</c:v>
                </c:pt>
                <c:pt idx="4278">
                  <c:v>-967.45407032000003</c:v>
                </c:pt>
                <c:pt idx="4279">
                  <c:v>-1123.8379745</c:v>
                </c:pt>
                <c:pt idx="4280">
                  <c:v>-985.20471838000003</c:v>
                </c:pt>
                <c:pt idx="4281">
                  <c:v>-1123.28891211</c:v>
                </c:pt>
                <c:pt idx="4282">
                  <c:v>-465.34378974999998</c:v>
                </c:pt>
                <c:pt idx="4283">
                  <c:v>-945.00142111000002</c:v>
                </c:pt>
                <c:pt idx="4284">
                  <c:v>-1166.11921837</c:v>
                </c:pt>
                <c:pt idx="4285">
                  <c:v>-475.00318136999999</c:v>
                </c:pt>
                <c:pt idx="4286">
                  <c:v>-1123.4624008999999</c:v>
                </c:pt>
                <c:pt idx="4287">
                  <c:v>-480.28241435000001</c:v>
                </c:pt>
                <c:pt idx="4288">
                  <c:v>-1126.36196748</c:v>
                </c:pt>
                <c:pt idx="4289">
                  <c:v>-481.07136998999999</c:v>
                </c:pt>
                <c:pt idx="4290">
                  <c:v>-510.61570244000001</c:v>
                </c:pt>
                <c:pt idx="4291">
                  <c:v>-484.98991210000003</c:v>
                </c:pt>
                <c:pt idx="4292">
                  <c:v>-1183.82965545</c:v>
                </c:pt>
                <c:pt idx="4293">
                  <c:v>-448.69232101</c:v>
                </c:pt>
                <c:pt idx="4294">
                  <c:v>-1163.4772128</c:v>
                </c:pt>
                <c:pt idx="4295">
                  <c:v>-1170.1719828400001</c:v>
                </c:pt>
                <c:pt idx="4296">
                  <c:v>-1187.5794831999999</c:v>
                </c:pt>
                <c:pt idx="4297">
                  <c:v>-1162.2612225299999</c:v>
                </c:pt>
                <c:pt idx="4298">
                  <c:v>-1167.71328821</c:v>
                </c:pt>
                <c:pt idx="4299">
                  <c:v>-477.03967419000003</c:v>
                </c:pt>
                <c:pt idx="4300">
                  <c:v>-1147.7154528999999</c:v>
                </c:pt>
                <c:pt idx="4301">
                  <c:v>-1185.0680987999999</c:v>
                </c:pt>
                <c:pt idx="4302">
                  <c:v>-495.36891767999998</c:v>
                </c:pt>
                <c:pt idx="4303">
                  <c:v>-1126.1951539300001</c:v>
                </c:pt>
                <c:pt idx="4304">
                  <c:v>-495.04499984</c:v>
                </c:pt>
                <c:pt idx="4305">
                  <c:v>-1134.1619042499999</c:v>
                </c:pt>
                <c:pt idx="4306">
                  <c:v>-503.08757887000002</c:v>
                </c:pt>
                <c:pt idx="4307">
                  <c:v>-1147.1818841700001</c:v>
                </c:pt>
                <c:pt idx="4308">
                  <c:v>-512.37759842000003</c:v>
                </c:pt>
                <c:pt idx="4309">
                  <c:v>-488.33022948000001</c:v>
                </c:pt>
                <c:pt idx="4310">
                  <c:v>-1168.38819719</c:v>
                </c:pt>
                <c:pt idx="4311">
                  <c:v>-492.27737253999999</c:v>
                </c:pt>
                <c:pt idx="4312">
                  <c:v>-1154.5813577399999</c:v>
                </c:pt>
                <c:pt idx="4313">
                  <c:v>-1169.11905548</c:v>
                </c:pt>
                <c:pt idx="4314">
                  <c:v>-477.48183175000003</c:v>
                </c:pt>
                <c:pt idx="4315">
                  <c:v>-1146.0606017600001</c:v>
                </c:pt>
                <c:pt idx="4316">
                  <c:v>-1138.14767534</c:v>
                </c:pt>
                <c:pt idx="4317">
                  <c:v>-993.68641439999999</c:v>
                </c:pt>
                <c:pt idx="4318">
                  <c:v>-1153.79319459</c:v>
                </c:pt>
                <c:pt idx="4319">
                  <c:v>-415.69189727000003</c:v>
                </c:pt>
                <c:pt idx="4320">
                  <c:v>-503.54130192999997</c:v>
                </c:pt>
                <c:pt idx="4321">
                  <c:v>-485.02218945999999</c:v>
                </c:pt>
                <c:pt idx="4322">
                  <c:v>-286.75904924999998</c:v>
                </c:pt>
                <c:pt idx="4323">
                  <c:v>-1125.837847</c:v>
                </c:pt>
                <c:pt idx="4324">
                  <c:v>-1186.32444201</c:v>
                </c:pt>
                <c:pt idx="4325">
                  <c:v>-286.31409332999999</c:v>
                </c:pt>
                <c:pt idx="4326">
                  <c:v>-1136.1132244999999</c:v>
                </c:pt>
                <c:pt idx="4327">
                  <c:v>-505.96857198999999</c:v>
                </c:pt>
                <c:pt idx="4328">
                  <c:v>-1156.87650846</c:v>
                </c:pt>
                <c:pt idx="4329">
                  <c:v>-1167.32890623</c:v>
                </c:pt>
                <c:pt idx="4330">
                  <c:v>-493.60281265999998</c:v>
                </c:pt>
                <c:pt idx="4331">
                  <c:v>-507.31412377999999</c:v>
                </c:pt>
                <c:pt idx="4332">
                  <c:v>-497.22978189000003</c:v>
                </c:pt>
                <c:pt idx="4333">
                  <c:v>-1153.71439949</c:v>
                </c:pt>
                <c:pt idx="4334">
                  <c:v>-478.22290289</c:v>
                </c:pt>
                <c:pt idx="4335">
                  <c:v>-1148.02363124</c:v>
                </c:pt>
                <c:pt idx="4336">
                  <c:v>-1150.0051405199999</c:v>
                </c:pt>
                <c:pt idx="4337">
                  <c:v>-1160.62629982</c:v>
                </c:pt>
                <c:pt idx="4338">
                  <c:v>-564.75939885000003</c:v>
                </c:pt>
                <c:pt idx="4339">
                  <c:v>-486.85226797000001</c:v>
                </c:pt>
                <c:pt idx="4340">
                  <c:v>-508.25698832</c:v>
                </c:pt>
                <c:pt idx="4341">
                  <c:v>-1170.98831296</c:v>
                </c:pt>
                <c:pt idx="4342">
                  <c:v>-1109.9286969</c:v>
                </c:pt>
                <c:pt idx="4343">
                  <c:v>-423.59635109999999</c:v>
                </c:pt>
                <c:pt idx="4344">
                  <c:v>-511.34279737999998</c:v>
                </c:pt>
                <c:pt idx="4345">
                  <c:v>-1167.6477857100001</c:v>
                </c:pt>
                <c:pt idx="4346">
                  <c:v>-484.86268230000002</c:v>
                </c:pt>
                <c:pt idx="4347">
                  <c:v>-492.43327429999999</c:v>
                </c:pt>
                <c:pt idx="4348">
                  <c:v>-452.81588849000002</c:v>
                </c:pt>
                <c:pt idx="4349">
                  <c:v>-486.44917839999999</c:v>
                </c:pt>
                <c:pt idx="4350">
                  <c:v>-1167.3018979599999</c:v>
                </c:pt>
                <c:pt idx="4351">
                  <c:v>-477.65077129000002</c:v>
                </c:pt>
                <c:pt idx="4352">
                  <c:v>-480.20008491999999</c:v>
                </c:pt>
                <c:pt idx="4353">
                  <c:v>-486.77812226999998</c:v>
                </c:pt>
                <c:pt idx="4354">
                  <c:v>-473.20137791000002</c:v>
                </c:pt>
                <c:pt idx="4355">
                  <c:v>-984.55950487999996</c:v>
                </c:pt>
                <c:pt idx="4356">
                  <c:v>-1158.57762925</c:v>
                </c:pt>
                <c:pt idx="4357">
                  <c:v>-1132.2165287299999</c:v>
                </c:pt>
                <c:pt idx="4358">
                  <c:v>-1142.8460943699999</c:v>
                </c:pt>
                <c:pt idx="4359">
                  <c:v>-1124.00630159</c:v>
                </c:pt>
                <c:pt idx="4360">
                  <c:v>-1173.4456101000001</c:v>
                </c:pt>
                <c:pt idx="4361">
                  <c:v>-1139.1930322999999</c:v>
                </c:pt>
                <c:pt idx="4362">
                  <c:v>-1153.6003443300001</c:v>
                </c:pt>
                <c:pt idx="4363">
                  <c:v>-1188.02749496</c:v>
                </c:pt>
                <c:pt idx="4364">
                  <c:v>-487.00154932999999</c:v>
                </c:pt>
                <c:pt idx="4365">
                  <c:v>-1186.0622674799999</c:v>
                </c:pt>
                <c:pt idx="4366">
                  <c:v>-478.57996861999999</c:v>
                </c:pt>
                <c:pt idx="4367">
                  <c:v>-489.95684904000001</c:v>
                </c:pt>
                <c:pt idx="4368">
                  <c:v>-1153.53634027</c:v>
                </c:pt>
                <c:pt idx="4369">
                  <c:v>-480.40858713</c:v>
                </c:pt>
                <c:pt idx="4370">
                  <c:v>-1169.0464399299999</c:v>
                </c:pt>
                <c:pt idx="4371">
                  <c:v>-285.20925055999999</c:v>
                </c:pt>
                <c:pt idx="4372">
                  <c:v>-508.00486144000001</c:v>
                </c:pt>
                <c:pt idx="4373">
                  <c:v>-479.50967695999998</c:v>
                </c:pt>
                <c:pt idx="4374">
                  <c:v>-1141.86721818</c:v>
                </c:pt>
                <c:pt idx="4375">
                  <c:v>-1137.0561558700001</c:v>
                </c:pt>
                <c:pt idx="4376">
                  <c:v>-1168.6928509899999</c:v>
                </c:pt>
                <c:pt idx="4377">
                  <c:v>-443.40337486999999</c:v>
                </c:pt>
                <c:pt idx="4378">
                  <c:v>-475.40690839000001</c:v>
                </c:pt>
                <c:pt idx="4379">
                  <c:v>-1140.65288603</c:v>
                </c:pt>
                <c:pt idx="4380">
                  <c:v>-511.65147116000003</c:v>
                </c:pt>
                <c:pt idx="4381">
                  <c:v>-1178.0198794600001</c:v>
                </c:pt>
                <c:pt idx="4382">
                  <c:v>-477.75580165999997</c:v>
                </c:pt>
                <c:pt idx="4383">
                  <c:v>-507.1144329</c:v>
                </c:pt>
                <c:pt idx="4384">
                  <c:v>-502.15450836000002</c:v>
                </c:pt>
                <c:pt idx="4385">
                  <c:v>-511.65921950000001</c:v>
                </c:pt>
                <c:pt idx="4386">
                  <c:v>-487.38266902999999</c:v>
                </c:pt>
                <c:pt idx="4387">
                  <c:v>-1186.1489873</c:v>
                </c:pt>
                <c:pt idx="4388">
                  <c:v>-1122.44817801</c:v>
                </c:pt>
                <c:pt idx="4389">
                  <c:v>-1156.1999120400001</c:v>
                </c:pt>
                <c:pt idx="4390">
                  <c:v>-1154.1434777300001</c:v>
                </c:pt>
                <c:pt idx="4391">
                  <c:v>-486.23458509</c:v>
                </c:pt>
                <c:pt idx="4392">
                  <c:v>-486.77290958999998</c:v>
                </c:pt>
                <c:pt idx="4393">
                  <c:v>-479.81014106999999</c:v>
                </c:pt>
                <c:pt idx="4394">
                  <c:v>-477.96818072000002</c:v>
                </c:pt>
                <c:pt idx="4395">
                  <c:v>-500.24107326000001</c:v>
                </c:pt>
                <c:pt idx="4396">
                  <c:v>-485.28014549</c:v>
                </c:pt>
                <c:pt idx="4397">
                  <c:v>-494.81254353000003</c:v>
                </c:pt>
                <c:pt idx="4398">
                  <c:v>-1187.5216239399999</c:v>
                </c:pt>
                <c:pt idx="4399">
                  <c:v>-483.97964623000001</c:v>
                </c:pt>
                <c:pt idx="4400">
                  <c:v>-491.39952011999998</c:v>
                </c:pt>
                <c:pt idx="4401">
                  <c:v>-1128.98623819</c:v>
                </c:pt>
                <c:pt idx="4402">
                  <c:v>-491.12915146</c:v>
                </c:pt>
                <c:pt idx="4403">
                  <c:v>-1168.5945127299999</c:v>
                </c:pt>
                <c:pt idx="4404">
                  <c:v>-485.39201129000003</c:v>
                </c:pt>
                <c:pt idx="4405">
                  <c:v>-1162.7718677299999</c:v>
                </c:pt>
                <c:pt idx="4406">
                  <c:v>-1137.9340004200001</c:v>
                </c:pt>
                <c:pt idx="4407">
                  <c:v>-1172.4315339499999</c:v>
                </c:pt>
                <c:pt idx="4408">
                  <c:v>-1177.89887196</c:v>
                </c:pt>
                <c:pt idx="4409">
                  <c:v>-472.12242486999997</c:v>
                </c:pt>
                <c:pt idx="4410">
                  <c:v>-1185.51631759</c:v>
                </c:pt>
                <c:pt idx="4411">
                  <c:v>-992.57951358000003</c:v>
                </c:pt>
                <c:pt idx="4412">
                  <c:v>-473.53737966</c:v>
                </c:pt>
                <c:pt idx="4413">
                  <c:v>-1126.45425593</c:v>
                </c:pt>
                <c:pt idx="4414">
                  <c:v>-1167.4383781399999</c:v>
                </c:pt>
                <c:pt idx="4415">
                  <c:v>-505.38837315000001</c:v>
                </c:pt>
                <c:pt idx="4416">
                  <c:v>-1168.2521575200001</c:v>
                </c:pt>
                <c:pt idx="4417">
                  <c:v>-487.37725233999998</c:v>
                </c:pt>
                <c:pt idx="4418">
                  <c:v>-1187.87344448</c:v>
                </c:pt>
                <c:pt idx="4419">
                  <c:v>-486.58677232000002</c:v>
                </c:pt>
                <c:pt idx="4420">
                  <c:v>-484.75294932999998</c:v>
                </c:pt>
                <c:pt idx="4421">
                  <c:v>-481.88859357000001</c:v>
                </c:pt>
                <c:pt idx="4422">
                  <c:v>-493.47537290000002</c:v>
                </c:pt>
                <c:pt idx="4423">
                  <c:v>-1169.21066292</c:v>
                </c:pt>
                <c:pt idx="4424">
                  <c:v>-507.40658072999997</c:v>
                </c:pt>
                <c:pt idx="4425">
                  <c:v>-478.36106802</c:v>
                </c:pt>
                <c:pt idx="4426">
                  <c:v>-485.61551883999999</c:v>
                </c:pt>
                <c:pt idx="4427">
                  <c:v>-1110.7420848700001</c:v>
                </c:pt>
                <c:pt idx="4428">
                  <c:v>-1190.8634036200001</c:v>
                </c:pt>
                <c:pt idx="4429">
                  <c:v>-842.30457609999996</c:v>
                </c:pt>
                <c:pt idx="4430">
                  <c:v>-509.30911189</c:v>
                </c:pt>
                <c:pt idx="4431">
                  <c:v>-1157.7638217199999</c:v>
                </c:pt>
                <c:pt idx="4432">
                  <c:v>-480.43420713</c:v>
                </c:pt>
                <c:pt idx="4433">
                  <c:v>-1189.53069826</c:v>
                </c:pt>
                <c:pt idx="4434">
                  <c:v>-1151.5643873399999</c:v>
                </c:pt>
                <c:pt idx="4435">
                  <c:v>-1144.3565067500001</c:v>
                </c:pt>
                <c:pt idx="4436">
                  <c:v>-502.24069494000003</c:v>
                </c:pt>
                <c:pt idx="4437">
                  <c:v>-506.37471751999999</c:v>
                </c:pt>
                <c:pt idx="4438">
                  <c:v>-491.23332340000002</c:v>
                </c:pt>
                <c:pt idx="4439">
                  <c:v>-482.34999396000001</c:v>
                </c:pt>
                <c:pt idx="4440">
                  <c:v>-1166.6898230300001</c:v>
                </c:pt>
                <c:pt idx="4441">
                  <c:v>-1164.66157782</c:v>
                </c:pt>
                <c:pt idx="4442">
                  <c:v>-1172.1780417499999</c:v>
                </c:pt>
                <c:pt idx="4443">
                  <c:v>-1157.2272249800001</c:v>
                </c:pt>
                <c:pt idx="4444">
                  <c:v>-285.50802002</c:v>
                </c:pt>
                <c:pt idx="4445">
                  <c:v>-1192.8435770399999</c:v>
                </c:pt>
                <c:pt idx="4446">
                  <c:v>-1168.4498907699999</c:v>
                </c:pt>
                <c:pt idx="4447">
                  <c:v>-492.13829844999998</c:v>
                </c:pt>
                <c:pt idx="4448">
                  <c:v>-1168.13745713</c:v>
                </c:pt>
                <c:pt idx="4449">
                  <c:v>-493.09980415000001</c:v>
                </c:pt>
                <c:pt idx="4450">
                  <c:v>-1186.19382101</c:v>
                </c:pt>
                <c:pt idx="4451">
                  <c:v>-490.33281240999997</c:v>
                </c:pt>
                <c:pt idx="4452">
                  <c:v>-1170.40112544</c:v>
                </c:pt>
                <c:pt idx="4453">
                  <c:v>-485.26300850000001</c:v>
                </c:pt>
                <c:pt idx="4454">
                  <c:v>-960.24423994000006</c:v>
                </c:pt>
                <c:pt idx="4455">
                  <c:v>-1168.1460489000001</c:v>
                </c:pt>
                <c:pt idx="4456">
                  <c:v>-1142.51477619</c:v>
                </c:pt>
                <c:pt idx="4457">
                  <c:v>-1143.5752520599999</c:v>
                </c:pt>
                <c:pt idx="4458">
                  <c:v>-961.69609131000004</c:v>
                </c:pt>
                <c:pt idx="4459">
                  <c:v>-1143.50059676</c:v>
                </c:pt>
                <c:pt idx="4460">
                  <c:v>-959.71612932000005</c:v>
                </c:pt>
                <c:pt idx="4461">
                  <c:v>-486.71881626999999</c:v>
                </c:pt>
                <c:pt idx="4462">
                  <c:v>-1149.2617849999999</c:v>
                </c:pt>
                <c:pt idx="4463">
                  <c:v>-479.42090468999999</c:v>
                </c:pt>
                <c:pt idx="4464">
                  <c:v>-1188.86966349</c:v>
                </c:pt>
                <c:pt idx="4465">
                  <c:v>-1121.5514088299999</c:v>
                </c:pt>
                <c:pt idx="4466">
                  <c:v>-493.05254743</c:v>
                </c:pt>
                <c:pt idx="4467">
                  <c:v>-1166.7465128900001</c:v>
                </c:pt>
                <c:pt idx="4468">
                  <c:v>-479.44543872999998</c:v>
                </c:pt>
                <c:pt idx="4469">
                  <c:v>-1133.92316181</c:v>
                </c:pt>
                <c:pt idx="4470">
                  <c:v>-484.03499692999998</c:v>
                </c:pt>
                <c:pt idx="4471">
                  <c:v>-1166.1566615500001</c:v>
                </c:pt>
                <c:pt idx="4472">
                  <c:v>-971.66105255000002</c:v>
                </c:pt>
                <c:pt idx="4473">
                  <c:v>-1150.83013405</c:v>
                </c:pt>
                <c:pt idx="4474">
                  <c:v>-1176.7486686300001</c:v>
                </c:pt>
                <c:pt idx="4475">
                  <c:v>-1152.5521394699999</c:v>
                </c:pt>
                <c:pt idx="4476">
                  <c:v>-500.71093041</c:v>
                </c:pt>
                <c:pt idx="4477">
                  <c:v>-1138.97850866</c:v>
                </c:pt>
                <c:pt idx="4478">
                  <c:v>-504.30447778000001</c:v>
                </c:pt>
                <c:pt idx="4479">
                  <c:v>-1129.4302904399999</c:v>
                </c:pt>
                <c:pt idx="4480">
                  <c:v>-488.07757371000002</c:v>
                </c:pt>
                <c:pt idx="4481">
                  <c:v>-1133.4914772</c:v>
                </c:pt>
                <c:pt idx="4482">
                  <c:v>-484.68993243</c:v>
                </c:pt>
                <c:pt idx="4483">
                  <c:v>-495.57117296000001</c:v>
                </c:pt>
                <c:pt idx="4484">
                  <c:v>-1177.89411946</c:v>
                </c:pt>
                <c:pt idx="4485">
                  <c:v>-1148.0542709399999</c:v>
                </c:pt>
                <c:pt idx="4486">
                  <c:v>-499.31201204000001</c:v>
                </c:pt>
                <c:pt idx="4487">
                  <c:v>-1183.3523795000001</c:v>
                </c:pt>
                <c:pt idx="4488">
                  <c:v>-505.44897460999999</c:v>
                </c:pt>
                <c:pt idx="4489">
                  <c:v>-1126.5626304</c:v>
                </c:pt>
                <c:pt idx="4490">
                  <c:v>-498.57320857000002</c:v>
                </c:pt>
                <c:pt idx="4491">
                  <c:v>-281.68169148999999</c:v>
                </c:pt>
                <c:pt idx="4492">
                  <c:v>-501.88720539000002</c:v>
                </c:pt>
                <c:pt idx="4493">
                  <c:v>-1141.6307742399999</c:v>
                </c:pt>
                <c:pt idx="4494">
                  <c:v>-450.98683461000002</c:v>
                </c:pt>
                <c:pt idx="4495">
                  <c:v>-962.71211884000002</c:v>
                </c:pt>
                <c:pt idx="4496">
                  <c:v>-1136.19912787</c:v>
                </c:pt>
                <c:pt idx="4497">
                  <c:v>-1152.7043212599999</c:v>
                </c:pt>
                <c:pt idx="4498">
                  <c:v>-484.58083512000002</c:v>
                </c:pt>
                <c:pt idx="4499">
                  <c:v>-1120.55235042</c:v>
                </c:pt>
                <c:pt idx="4500">
                  <c:v>-1135.1178657600001</c:v>
                </c:pt>
                <c:pt idx="4501">
                  <c:v>-1134.71361372</c:v>
                </c:pt>
                <c:pt idx="4502">
                  <c:v>-1011.86991369</c:v>
                </c:pt>
                <c:pt idx="4503">
                  <c:v>-1147.2896187599999</c:v>
                </c:pt>
                <c:pt idx="4504">
                  <c:v>-1165.2322168000001</c:v>
                </c:pt>
                <c:pt idx="4505">
                  <c:v>-1144.3660329899999</c:v>
                </c:pt>
                <c:pt idx="4506">
                  <c:v>-483.18349490000003</c:v>
                </c:pt>
                <c:pt idx="4507">
                  <c:v>-1171.2498837200001</c:v>
                </c:pt>
                <c:pt idx="4508">
                  <c:v>-1201.56915359</c:v>
                </c:pt>
                <c:pt idx="4509">
                  <c:v>-1168.86949052</c:v>
                </c:pt>
                <c:pt idx="4510">
                  <c:v>-1174.1578419099999</c:v>
                </c:pt>
                <c:pt idx="4511">
                  <c:v>-286.02172256</c:v>
                </c:pt>
                <c:pt idx="4512">
                  <c:v>-1183.4077815799999</c:v>
                </c:pt>
                <c:pt idx="4513">
                  <c:v>-1170.27294897</c:v>
                </c:pt>
                <c:pt idx="4514">
                  <c:v>-1155.97488359</c:v>
                </c:pt>
                <c:pt idx="4515">
                  <c:v>-1140.85116905</c:v>
                </c:pt>
                <c:pt idx="4516">
                  <c:v>-1155.5032391699999</c:v>
                </c:pt>
                <c:pt idx="4517">
                  <c:v>-1111.4491680900001</c:v>
                </c:pt>
                <c:pt idx="4518">
                  <c:v>-1166.3609644000001</c:v>
                </c:pt>
                <c:pt idx="4519">
                  <c:v>-1187.9215150499999</c:v>
                </c:pt>
                <c:pt idx="4520">
                  <c:v>-1147.90566623</c:v>
                </c:pt>
                <c:pt idx="4521">
                  <c:v>-1002.59723328</c:v>
                </c:pt>
                <c:pt idx="4522">
                  <c:v>-1133.7380396799999</c:v>
                </c:pt>
                <c:pt idx="4523">
                  <c:v>-1129.3771122999999</c:v>
                </c:pt>
                <c:pt idx="4524">
                  <c:v>-484.82343651999997</c:v>
                </c:pt>
                <c:pt idx="4525">
                  <c:v>-1143.0340039</c:v>
                </c:pt>
                <c:pt idx="4526">
                  <c:v>-1118.79078286</c:v>
                </c:pt>
                <c:pt idx="4527">
                  <c:v>-1169.20044196</c:v>
                </c:pt>
                <c:pt idx="4528">
                  <c:v>-475.68356732000001</c:v>
                </c:pt>
                <c:pt idx="4529">
                  <c:v>-1169.1469210299999</c:v>
                </c:pt>
                <c:pt idx="4530">
                  <c:v>-416.98383337000001</c:v>
                </c:pt>
                <c:pt idx="4531">
                  <c:v>-501.93194653</c:v>
                </c:pt>
                <c:pt idx="4532">
                  <c:v>-470.27450322999999</c:v>
                </c:pt>
                <c:pt idx="4533">
                  <c:v>-506.20979693999999</c:v>
                </c:pt>
                <c:pt idx="4534">
                  <c:v>-510.59930356000001</c:v>
                </c:pt>
                <c:pt idx="4535">
                  <c:v>-1167.25457594</c:v>
                </c:pt>
                <c:pt idx="4536">
                  <c:v>-500.65092421999998</c:v>
                </c:pt>
                <c:pt idx="4537">
                  <c:v>-1171.8486902</c:v>
                </c:pt>
                <c:pt idx="4538">
                  <c:v>-463.81690658000002</c:v>
                </c:pt>
                <c:pt idx="4539">
                  <c:v>-1123.6883869799999</c:v>
                </c:pt>
                <c:pt idx="4540">
                  <c:v>-1177.9114444300001</c:v>
                </c:pt>
                <c:pt idx="4541">
                  <c:v>-487.3212977</c:v>
                </c:pt>
                <c:pt idx="4542">
                  <c:v>-1180.6777992899999</c:v>
                </c:pt>
                <c:pt idx="4543">
                  <c:v>-1154.9867438399999</c:v>
                </c:pt>
                <c:pt idx="4544">
                  <c:v>-1169.7559988400001</c:v>
                </c:pt>
                <c:pt idx="4545">
                  <c:v>-1165.10529999</c:v>
                </c:pt>
                <c:pt idx="4546">
                  <c:v>-1164.4544470000001</c:v>
                </c:pt>
                <c:pt idx="4547">
                  <c:v>-425.12942220000002</c:v>
                </c:pt>
                <c:pt idx="4548">
                  <c:v>-485.17523656999998</c:v>
                </c:pt>
                <c:pt idx="4549">
                  <c:v>-562.19099976999996</c:v>
                </c:pt>
                <c:pt idx="4550">
                  <c:v>-476.02768502999999</c:v>
                </c:pt>
                <c:pt idx="4551">
                  <c:v>-1188.1482023599999</c:v>
                </c:pt>
                <c:pt idx="4552">
                  <c:v>-1142.74434741</c:v>
                </c:pt>
                <c:pt idx="4553">
                  <c:v>-1143.3337117799999</c:v>
                </c:pt>
                <c:pt idx="4554">
                  <c:v>-502.73181169999998</c:v>
                </c:pt>
                <c:pt idx="4555">
                  <c:v>-1158.20480537</c:v>
                </c:pt>
                <c:pt idx="4556">
                  <c:v>-487.84236019000002</c:v>
                </c:pt>
                <c:pt idx="4557">
                  <c:v>-486.48317635000001</c:v>
                </c:pt>
                <c:pt idx="4558">
                  <c:v>-480.67178426999999</c:v>
                </c:pt>
                <c:pt idx="4559">
                  <c:v>-496.1301335</c:v>
                </c:pt>
                <c:pt idx="4560">
                  <c:v>-1160.9703558799999</c:v>
                </c:pt>
                <c:pt idx="4561">
                  <c:v>-1145.6622737299999</c:v>
                </c:pt>
                <c:pt idx="4562">
                  <c:v>-511.57870657000001</c:v>
                </c:pt>
                <c:pt idx="4563">
                  <c:v>-1179.9692118200001</c:v>
                </c:pt>
                <c:pt idx="4564">
                  <c:v>-1161.0403184199999</c:v>
                </c:pt>
                <c:pt idx="4565">
                  <c:v>-1168.4919823499999</c:v>
                </c:pt>
                <c:pt idx="4566">
                  <c:v>-1187.97488479</c:v>
                </c:pt>
                <c:pt idx="4567">
                  <c:v>-968.66190967</c:v>
                </c:pt>
                <c:pt idx="4568">
                  <c:v>-1140.4531219999999</c:v>
                </c:pt>
                <c:pt idx="4569">
                  <c:v>-1147.3619549699999</c:v>
                </c:pt>
                <c:pt idx="4570">
                  <c:v>-509.27879354999999</c:v>
                </c:pt>
                <c:pt idx="4571">
                  <c:v>-1166.3609644000001</c:v>
                </c:pt>
                <c:pt idx="4572">
                  <c:v>-1168.3586132800001</c:v>
                </c:pt>
                <c:pt idx="4573">
                  <c:v>-1141.0190793100001</c:v>
                </c:pt>
                <c:pt idx="4574">
                  <c:v>-1164.8855587200001</c:v>
                </c:pt>
                <c:pt idx="4575">
                  <c:v>-511.29212919000003</c:v>
                </c:pt>
                <c:pt idx="4576">
                  <c:v>-1142.3743854500001</c:v>
                </c:pt>
                <c:pt idx="4577">
                  <c:v>-495.24768424000001</c:v>
                </c:pt>
                <c:pt idx="4578">
                  <c:v>-1165.40518817</c:v>
                </c:pt>
                <c:pt idx="4579">
                  <c:v>-1155.7677125</c:v>
                </c:pt>
                <c:pt idx="4580">
                  <c:v>-1141.0119571299999</c:v>
                </c:pt>
                <c:pt idx="4581">
                  <c:v>-497.70023329999998</c:v>
                </c:pt>
                <c:pt idx="4582">
                  <c:v>-1167.11809427</c:v>
                </c:pt>
                <c:pt idx="4583">
                  <c:v>-512.69216874000006</c:v>
                </c:pt>
                <c:pt idx="4584">
                  <c:v>-472.2402773</c:v>
                </c:pt>
                <c:pt idx="4585">
                  <c:v>-1123.2142243599999</c:v>
                </c:pt>
                <c:pt idx="4586">
                  <c:v>-1167.6731477799999</c:v>
                </c:pt>
                <c:pt idx="4587">
                  <c:v>-1167.1467275699999</c:v>
                </c:pt>
                <c:pt idx="4588">
                  <c:v>-496.56494034000002</c:v>
                </c:pt>
                <c:pt idx="4589">
                  <c:v>-484.72388265000001</c:v>
                </c:pt>
                <c:pt idx="4590">
                  <c:v>-1167.5411964899999</c:v>
                </c:pt>
                <c:pt idx="4591">
                  <c:v>-553.70089836</c:v>
                </c:pt>
                <c:pt idx="4592">
                  <c:v>-475.71581849</c:v>
                </c:pt>
                <c:pt idx="4593">
                  <c:v>-1141.71955069</c:v>
                </c:pt>
                <c:pt idx="4594">
                  <c:v>-1122.6033648</c:v>
                </c:pt>
                <c:pt idx="4595">
                  <c:v>-489.16555949999997</c:v>
                </c:pt>
                <c:pt idx="4596">
                  <c:v>-1140.43285298</c:v>
                </c:pt>
                <c:pt idx="4597">
                  <c:v>-1169.95217443</c:v>
                </c:pt>
                <c:pt idx="4598">
                  <c:v>-489.42016539000002</c:v>
                </c:pt>
                <c:pt idx="4599">
                  <c:v>-1158.30760938</c:v>
                </c:pt>
                <c:pt idx="4600">
                  <c:v>-1190.16946046</c:v>
                </c:pt>
                <c:pt idx="4601">
                  <c:v>-1163.7893250300001</c:v>
                </c:pt>
                <c:pt idx="4602">
                  <c:v>-509.62923430000001</c:v>
                </c:pt>
                <c:pt idx="4603">
                  <c:v>-1146.8560633899999</c:v>
                </c:pt>
                <c:pt idx="4604">
                  <c:v>-499.30664258000002</c:v>
                </c:pt>
                <c:pt idx="4605">
                  <c:v>-495.58941592999997</c:v>
                </c:pt>
                <c:pt idx="4606">
                  <c:v>1877.84024271</c:v>
                </c:pt>
                <c:pt idx="4607">
                  <c:v>-485.22227207999998</c:v>
                </c:pt>
                <c:pt idx="4608">
                  <c:v>-901.10136656999998</c:v>
                </c:pt>
                <c:pt idx="4609">
                  <c:v>-1000.86562596</c:v>
                </c:pt>
                <c:pt idx="4610">
                  <c:v>-1185.8929593400001</c:v>
                </c:pt>
                <c:pt idx="4611">
                  <c:v>-1159.2358327699999</c:v>
                </c:pt>
                <c:pt idx="4612">
                  <c:v>-1170.8721852399999</c:v>
                </c:pt>
                <c:pt idx="4613">
                  <c:v>-1137.36656189</c:v>
                </c:pt>
                <c:pt idx="4614">
                  <c:v>-500.97343952</c:v>
                </c:pt>
                <c:pt idx="4615">
                  <c:v>-1168.16000166</c:v>
                </c:pt>
                <c:pt idx="4616">
                  <c:v>-1170.22353039</c:v>
                </c:pt>
                <c:pt idx="4617">
                  <c:v>-487.93893102999999</c:v>
                </c:pt>
                <c:pt idx="4618">
                  <c:v>-1158.46885834</c:v>
                </c:pt>
                <c:pt idx="4619">
                  <c:v>-1156.5313072500001</c:v>
                </c:pt>
                <c:pt idx="4620">
                  <c:v>-494.15898528999998</c:v>
                </c:pt>
                <c:pt idx="4621">
                  <c:v>-1161.3308084299999</c:v>
                </c:pt>
                <c:pt idx="4622">
                  <c:v>-1166.1018433700001</c:v>
                </c:pt>
                <c:pt idx="4623">
                  <c:v>-1168.38246755</c:v>
                </c:pt>
                <c:pt idx="4624">
                  <c:v>-1170.58863615</c:v>
                </c:pt>
                <c:pt idx="4625">
                  <c:v>-1134.40375313</c:v>
                </c:pt>
                <c:pt idx="4626">
                  <c:v>-731.62975559999995</c:v>
                </c:pt>
                <c:pt idx="4627">
                  <c:v>-490.86515546999999</c:v>
                </c:pt>
                <c:pt idx="4628">
                  <c:v>-1177.07718482</c:v>
                </c:pt>
                <c:pt idx="4629">
                  <c:v>-284.43368887999998</c:v>
                </c:pt>
                <c:pt idx="4630">
                  <c:v>-489.85279112000001</c:v>
                </c:pt>
                <c:pt idx="4631">
                  <c:v>-488.92924811</c:v>
                </c:pt>
                <c:pt idx="4632">
                  <c:v>-1187.3372687399999</c:v>
                </c:pt>
                <c:pt idx="4633">
                  <c:v>-482.62423366000002</c:v>
                </c:pt>
                <c:pt idx="4634">
                  <c:v>-1146.41698404</c:v>
                </c:pt>
                <c:pt idx="4635">
                  <c:v>-499.46208372000001</c:v>
                </c:pt>
                <c:pt idx="4636">
                  <c:v>-511.57117391999998</c:v>
                </c:pt>
                <c:pt idx="4637">
                  <c:v>-1159.76214794</c:v>
                </c:pt>
                <c:pt idx="4638">
                  <c:v>-495.85583903000003</c:v>
                </c:pt>
                <c:pt idx="4639">
                  <c:v>-1159.64817915</c:v>
                </c:pt>
                <c:pt idx="4640">
                  <c:v>-1173.7598510299999</c:v>
                </c:pt>
                <c:pt idx="4641">
                  <c:v>-1143.7302911500001</c:v>
                </c:pt>
                <c:pt idx="4642">
                  <c:v>-1169.0086137999999</c:v>
                </c:pt>
                <c:pt idx="4643">
                  <c:v>-1171.90186571</c:v>
                </c:pt>
                <c:pt idx="4644">
                  <c:v>-495.66238788999999</c:v>
                </c:pt>
                <c:pt idx="4645">
                  <c:v>-485.82827660999999</c:v>
                </c:pt>
                <c:pt idx="4646">
                  <c:v>-1167.1034777899999</c:v>
                </c:pt>
                <c:pt idx="4647">
                  <c:v>-485.72268449000001</c:v>
                </c:pt>
                <c:pt idx="4648">
                  <c:v>-1159.24305626</c:v>
                </c:pt>
                <c:pt idx="4649">
                  <c:v>-1171.5771006</c:v>
                </c:pt>
                <c:pt idx="4650">
                  <c:v>-512.92875446000005</c:v>
                </c:pt>
                <c:pt idx="4651">
                  <c:v>-1182.0783348</c:v>
                </c:pt>
                <c:pt idx="4652">
                  <c:v>-492.14363130999999</c:v>
                </c:pt>
                <c:pt idx="4653">
                  <c:v>-487.40675372999999</c:v>
                </c:pt>
                <c:pt idx="4654">
                  <c:v>-499.94412152000001</c:v>
                </c:pt>
                <c:pt idx="4655">
                  <c:v>-1121.9300587800001</c:v>
                </c:pt>
                <c:pt idx="4656">
                  <c:v>-500.99008968999999</c:v>
                </c:pt>
                <c:pt idx="4657">
                  <c:v>-1159.61043466</c:v>
                </c:pt>
                <c:pt idx="4658">
                  <c:v>-494.18342207000001</c:v>
                </c:pt>
                <c:pt idx="4659">
                  <c:v>-1150.4143450199999</c:v>
                </c:pt>
                <c:pt idx="4660">
                  <c:v>-1165.41828622</c:v>
                </c:pt>
                <c:pt idx="4661">
                  <c:v>-486.61728815999999</c:v>
                </c:pt>
                <c:pt idx="4662">
                  <c:v>-1126.3520377299999</c:v>
                </c:pt>
                <c:pt idx="4663">
                  <c:v>-496.43587915000001</c:v>
                </c:pt>
                <c:pt idx="4664">
                  <c:v>-1192.41375455</c:v>
                </c:pt>
                <c:pt idx="4665">
                  <c:v>-484.46018619</c:v>
                </c:pt>
                <c:pt idx="4666">
                  <c:v>-1136.83032177</c:v>
                </c:pt>
                <c:pt idx="4667">
                  <c:v>-1141.94505411</c:v>
                </c:pt>
                <c:pt idx="4668">
                  <c:v>-484.78183633999998</c:v>
                </c:pt>
                <c:pt idx="4669">
                  <c:v>-497.99884732999999</c:v>
                </c:pt>
                <c:pt idx="4670">
                  <c:v>-1187.38230765</c:v>
                </c:pt>
                <c:pt idx="4671">
                  <c:v>-1135.5488198999999</c:v>
                </c:pt>
                <c:pt idx="4672">
                  <c:v>-1161.1944198000001</c:v>
                </c:pt>
                <c:pt idx="4673">
                  <c:v>-512.27771892999999</c:v>
                </c:pt>
                <c:pt idx="4674">
                  <c:v>-424.70628088000001</c:v>
                </c:pt>
                <c:pt idx="4675">
                  <c:v>-1130.4323928199999</c:v>
                </c:pt>
                <c:pt idx="4676">
                  <c:v>-487.92170813000001</c:v>
                </c:pt>
                <c:pt idx="4677">
                  <c:v>-1184.96370127</c:v>
                </c:pt>
                <c:pt idx="4678">
                  <c:v>-505.47631940000002</c:v>
                </c:pt>
                <c:pt idx="4679">
                  <c:v>-1181.4650827</c:v>
                </c:pt>
                <c:pt idx="4680">
                  <c:v>-501.55649352</c:v>
                </c:pt>
                <c:pt idx="4681">
                  <c:v>-501.37250939</c:v>
                </c:pt>
                <c:pt idx="4682">
                  <c:v>-1167.25215893</c:v>
                </c:pt>
                <c:pt idx="4683">
                  <c:v>-449.66803332000001</c:v>
                </c:pt>
                <c:pt idx="4684">
                  <c:v>-1154.27006469</c:v>
                </c:pt>
                <c:pt idx="4685">
                  <c:v>-1171.7472068500001</c:v>
                </c:pt>
                <c:pt idx="4686">
                  <c:v>-513.40287937000005</c:v>
                </c:pt>
                <c:pt idx="4687">
                  <c:v>-505.25226722999997</c:v>
                </c:pt>
                <c:pt idx="4688">
                  <c:v>-476.78240403000001</c:v>
                </c:pt>
                <c:pt idx="4689">
                  <c:v>-478.57588325</c:v>
                </c:pt>
                <c:pt idx="4690">
                  <c:v>-1181.6583563500001</c:v>
                </c:pt>
                <c:pt idx="4691">
                  <c:v>-1178.7038047399999</c:v>
                </c:pt>
                <c:pt idx="4692">
                  <c:v>-1187.75375579</c:v>
                </c:pt>
                <c:pt idx="4693">
                  <c:v>-1188.3386319399999</c:v>
                </c:pt>
                <c:pt idx="4694">
                  <c:v>-479.05597884000002</c:v>
                </c:pt>
                <c:pt idx="4695">
                  <c:v>-508.25124099999999</c:v>
                </c:pt>
                <c:pt idx="4696">
                  <c:v>-282.14495606000003</c:v>
                </c:pt>
                <c:pt idx="4697">
                  <c:v>-1171.66521627</c:v>
                </c:pt>
                <c:pt idx="4698">
                  <c:v>-513.34001002000002</c:v>
                </c:pt>
                <c:pt idx="4699">
                  <c:v>-492.00308251000001</c:v>
                </c:pt>
                <c:pt idx="4700">
                  <c:v>-1168.7076590300001</c:v>
                </c:pt>
                <c:pt idx="4701">
                  <c:v>-969.53588518000004</c:v>
                </c:pt>
                <c:pt idx="4702">
                  <c:v>-1197.1316916200001</c:v>
                </c:pt>
                <c:pt idx="4703">
                  <c:v>-1164.0879594999999</c:v>
                </c:pt>
                <c:pt idx="4704">
                  <c:v>-495.47796342999999</c:v>
                </c:pt>
                <c:pt idx="4705">
                  <c:v>-503.91655229000003</c:v>
                </c:pt>
                <c:pt idx="4706">
                  <c:v>-1173.56903706</c:v>
                </c:pt>
                <c:pt idx="4707">
                  <c:v>-1168.7481116700001</c:v>
                </c:pt>
                <c:pt idx="4708">
                  <c:v>-1164.0312866500001</c:v>
                </c:pt>
                <c:pt idx="4709">
                  <c:v>-478.81766902999999</c:v>
                </c:pt>
                <c:pt idx="4710">
                  <c:v>-487.95557524999998</c:v>
                </c:pt>
                <c:pt idx="4711">
                  <c:v>-1179.42806808</c:v>
                </c:pt>
                <c:pt idx="4712">
                  <c:v>-954.58002180000005</c:v>
                </c:pt>
                <c:pt idx="4713">
                  <c:v>-1184.7003867400001</c:v>
                </c:pt>
                <c:pt idx="4714">
                  <c:v>-491.08181503999998</c:v>
                </c:pt>
                <c:pt idx="4715">
                  <c:v>-505.76145388999998</c:v>
                </c:pt>
                <c:pt idx="4716">
                  <c:v>-1141.5138139200001</c:v>
                </c:pt>
                <c:pt idx="4717">
                  <c:v>-1127.8672505899999</c:v>
                </c:pt>
                <c:pt idx="4718">
                  <c:v>-1155.68723125</c:v>
                </c:pt>
                <c:pt idx="4719">
                  <c:v>-483.06309573999999</c:v>
                </c:pt>
                <c:pt idx="4720">
                  <c:v>-1198.4527756499999</c:v>
                </c:pt>
                <c:pt idx="4721">
                  <c:v>-506.19443404999998</c:v>
                </c:pt>
                <c:pt idx="4722">
                  <c:v>-483.99140512000002</c:v>
                </c:pt>
                <c:pt idx="4723">
                  <c:v>-1140.24797126</c:v>
                </c:pt>
                <c:pt idx="4724">
                  <c:v>-1135.29391736</c:v>
                </c:pt>
                <c:pt idx="4725">
                  <c:v>-1141.4452255799999</c:v>
                </c:pt>
                <c:pt idx="4726">
                  <c:v>-1145.557483</c:v>
                </c:pt>
                <c:pt idx="4727">
                  <c:v>-1167.8638196700001</c:v>
                </c:pt>
                <c:pt idx="4728">
                  <c:v>-1168.7908905199999</c:v>
                </c:pt>
                <c:pt idx="4729">
                  <c:v>-1144.4422864600001</c:v>
                </c:pt>
                <c:pt idx="4730">
                  <c:v>-1169.3419399700001</c:v>
                </c:pt>
                <c:pt idx="4731">
                  <c:v>-484.97697084999999</c:v>
                </c:pt>
                <c:pt idx="4732">
                  <c:v>-1141.5445637600001</c:v>
                </c:pt>
                <c:pt idx="4733">
                  <c:v>-489.46200515999999</c:v>
                </c:pt>
                <c:pt idx="4734">
                  <c:v>-1185.1130728799999</c:v>
                </c:pt>
                <c:pt idx="4735">
                  <c:v>-1165.3567324799999</c:v>
                </c:pt>
                <c:pt idx="4736">
                  <c:v>-427.83171754</c:v>
                </c:pt>
                <c:pt idx="4737">
                  <c:v>-492.95750125000001</c:v>
                </c:pt>
                <c:pt idx="4738">
                  <c:v>-476.98892474000002</c:v>
                </c:pt>
                <c:pt idx="4739">
                  <c:v>-1149.1199314099999</c:v>
                </c:pt>
                <c:pt idx="4740">
                  <c:v>-502.15281985000001</c:v>
                </c:pt>
                <c:pt idx="4741">
                  <c:v>-1168.1763401999999</c:v>
                </c:pt>
                <c:pt idx="4742">
                  <c:v>-952.46410361000005</c:v>
                </c:pt>
                <c:pt idx="4743">
                  <c:v>-975.95841770000004</c:v>
                </c:pt>
                <c:pt idx="4744">
                  <c:v>-1133.9252421399999</c:v>
                </c:pt>
                <c:pt idx="4745">
                  <c:v>-1144.4644823900001</c:v>
                </c:pt>
                <c:pt idx="4746">
                  <c:v>-489.23015421999997</c:v>
                </c:pt>
                <c:pt idx="4747">
                  <c:v>-1144.7340992699999</c:v>
                </c:pt>
                <c:pt idx="4748">
                  <c:v>-1147.22095283</c:v>
                </c:pt>
                <c:pt idx="4749">
                  <c:v>-1151.4590050199999</c:v>
                </c:pt>
                <c:pt idx="4750">
                  <c:v>-1164.7714361799999</c:v>
                </c:pt>
                <c:pt idx="4751">
                  <c:v>-1150.36680331</c:v>
                </c:pt>
                <c:pt idx="4752">
                  <c:v>-1166.5744594499999</c:v>
                </c:pt>
                <c:pt idx="4753">
                  <c:v>-1161.07527398</c:v>
                </c:pt>
                <c:pt idx="4754">
                  <c:v>-417.74176333999998</c:v>
                </c:pt>
                <c:pt idx="4755">
                  <c:v>-568.70607615999995</c:v>
                </c:pt>
                <c:pt idx="4756">
                  <c:v>-492.74282276999998</c:v>
                </c:pt>
                <c:pt idx="4757">
                  <c:v>-493.26416652</c:v>
                </c:pt>
                <c:pt idx="4758">
                  <c:v>-1168.2830317600001</c:v>
                </c:pt>
                <c:pt idx="4759">
                  <c:v>-466.20023078000003</c:v>
                </c:pt>
                <c:pt idx="4760">
                  <c:v>-1166.1316339499999</c:v>
                </c:pt>
                <c:pt idx="4761">
                  <c:v>-1136.54102674</c:v>
                </c:pt>
                <c:pt idx="4762">
                  <c:v>-511.07807210999999</c:v>
                </c:pt>
                <c:pt idx="4763">
                  <c:v>-501.70471015999999</c:v>
                </c:pt>
                <c:pt idx="4764">
                  <c:v>-968.78866058999995</c:v>
                </c:pt>
                <c:pt idx="4765">
                  <c:v>-477.84417532999998</c:v>
                </c:pt>
                <c:pt idx="4766">
                  <c:v>-1162.09013871</c:v>
                </c:pt>
                <c:pt idx="4767">
                  <c:v>-281.04747995000002</c:v>
                </c:pt>
                <c:pt idx="4768">
                  <c:v>-961.92226433999997</c:v>
                </c:pt>
                <c:pt idx="4769">
                  <c:v>-487.59740500999999</c:v>
                </c:pt>
                <c:pt idx="4770">
                  <c:v>-487.77812676999997</c:v>
                </c:pt>
                <c:pt idx="4771">
                  <c:v>-494.47622016000003</c:v>
                </c:pt>
                <c:pt idx="4772">
                  <c:v>-1156.8719443</c:v>
                </c:pt>
                <c:pt idx="4773">
                  <c:v>-1167.67267513</c:v>
                </c:pt>
                <c:pt idx="4774">
                  <c:v>-499.89256358</c:v>
                </c:pt>
                <c:pt idx="4775">
                  <c:v>-1193.2519653100001</c:v>
                </c:pt>
                <c:pt idx="4776">
                  <c:v>-1189.11550263</c:v>
                </c:pt>
                <c:pt idx="4777">
                  <c:v>-1178.4236730600001</c:v>
                </c:pt>
                <c:pt idx="4778">
                  <c:v>-1173.4230302599999</c:v>
                </c:pt>
                <c:pt idx="4779">
                  <c:v>-979.19179703999998</c:v>
                </c:pt>
                <c:pt idx="4780">
                  <c:v>-1163.60051875</c:v>
                </c:pt>
                <c:pt idx="4781">
                  <c:v>-483.26274938</c:v>
                </c:pt>
                <c:pt idx="4782">
                  <c:v>-1139.9821145400001</c:v>
                </c:pt>
                <c:pt idx="4783">
                  <c:v>-1124.91819947</c:v>
                </c:pt>
                <c:pt idx="4784">
                  <c:v>-503.91048469999998</c:v>
                </c:pt>
                <c:pt idx="4785">
                  <c:v>-473.54835121000002</c:v>
                </c:pt>
                <c:pt idx="4786">
                  <c:v>-1168.3330648599999</c:v>
                </c:pt>
                <c:pt idx="4787">
                  <c:v>-488.70571913999999</c:v>
                </c:pt>
                <c:pt idx="4788">
                  <c:v>-1170.8037728500001</c:v>
                </c:pt>
                <c:pt idx="4789">
                  <c:v>-1117.92129378</c:v>
                </c:pt>
                <c:pt idx="4790">
                  <c:v>-1166.5649511300001</c:v>
                </c:pt>
                <c:pt idx="4791">
                  <c:v>-1163.39483294</c:v>
                </c:pt>
                <c:pt idx="4792">
                  <c:v>-511.82699488999998</c:v>
                </c:pt>
                <c:pt idx="4793">
                  <c:v>-482.47749104000002</c:v>
                </c:pt>
                <c:pt idx="4794">
                  <c:v>-1163.2949247399999</c:v>
                </c:pt>
                <c:pt idx="4795">
                  <c:v>-1171.93249173</c:v>
                </c:pt>
                <c:pt idx="4796">
                  <c:v>-1164.5970712200001</c:v>
                </c:pt>
                <c:pt idx="4797">
                  <c:v>-480.00743764999999</c:v>
                </c:pt>
                <c:pt idx="4798">
                  <c:v>-509.68858151000001</c:v>
                </c:pt>
                <c:pt idx="4799">
                  <c:v>-508.62524556</c:v>
                </c:pt>
                <c:pt idx="4800">
                  <c:v>-1141.5468484600001</c:v>
                </c:pt>
                <c:pt idx="4801">
                  <c:v>-1202.30729387</c:v>
                </c:pt>
                <c:pt idx="4802">
                  <c:v>-1125.6805986899999</c:v>
                </c:pt>
                <c:pt idx="4803">
                  <c:v>-487.63625965</c:v>
                </c:pt>
                <c:pt idx="4804">
                  <c:v>-1140.8868363300001</c:v>
                </c:pt>
                <c:pt idx="4805">
                  <c:v>-1185.6622190600001</c:v>
                </c:pt>
                <c:pt idx="4806">
                  <c:v>-1158.79953636</c:v>
                </c:pt>
                <c:pt idx="4807">
                  <c:v>-1156.1278925300001</c:v>
                </c:pt>
                <c:pt idx="4808">
                  <c:v>-503.63007155999998</c:v>
                </c:pt>
                <c:pt idx="4809">
                  <c:v>-1155.8004516999999</c:v>
                </c:pt>
                <c:pt idx="4810">
                  <c:v>-1130.2922798100001</c:v>
                </c:pt>
                <c:pt idx="4811">
                  <c:v>-1151.72046914</c:v>
                </c:pt>
                <c:pt idx="4812">
                  <c:v>-1177.00484446</c:v>
                </c:pt>
                <c:pt idx="4813">
                  <c:v>-494.85915390000002</c:v>
                </c:pt>
                <c:pt idx="4814">
                  <c:v>-1153.95551993</c:v>
                </c:pt>
                <c:pt idx="4815">
                  <c:v>-1174.8953396899999</c:v>
                </c:pt>
                <c:pt idx="4816">
                  <c:v>-503.91774212000001</c:v>
                </c:pt>
                <c:pt idx="4817">
                  <c:v>-1147.9096964</c:v>
                </c:pt>
                <c:pt idx="4818">
                  <c:v>-465.88555674000003</c:v>
                </c:pt>
                <c:pt idx="4819">
                  <c:v>-1149.53520882</c:v>
                </c:pt>
                <c:pt idx="4820">
                  <c:v>-1140.54561732</c:v>
                </c:pt>
                <c:pt idx="4821">
                  <c:v>-1168.85125275</c:v>
                </c:pt>
                <c:pt idx="4822">
                  <c:v>-1135.7772036399999</c:v>
                </c:pt>
                <c:pt idx="4823">
                  <c:v>-1168.90576906</c:v>
                </c:pt>
                <c:pt idx="4824">
                  <c:v>-1172.92173086</c:v>
                </c:pt>
                <c:pt idx="4825">
                  <c:v>-1167.3514207600001</c:v>
                </c:pt>
                <c:pt idx="4826">
                  <c:v>-494.12792632999998</c:v>
                </c:pt>
                <c:pt idx="4827">
                  <c:v>-492.51362867</c:v>
                </c:pt>
                <c:pt idx="4828">
                  <c:v>-1157.79994898</c:v>
                </c:pt>
                <c:pt idx="4829">
                  <c:v>-489.72200434000001</c:v>
                </c:pt>
                <c:pt idx="4830">
                  <c:v>-485.51596828999999</c:v>
                </c:pt>
                <c:pt idx="4831">
                  <c:v>-504.01472862999998</c:v>
                </c:pt>
                <c:pt idx="4832">
                  <c:v>-1146.20187089</c:v>
                </c:pt>
                <c:pt idx="4833">
                  <c:v>-1168.4641745500001</c:v>
                </c:pt>
                <c:pt idx="4834">
                  <c:v>-1171.5203135500001</c:v>
                </c:pt>
                <c:pt idx="4835">
                  <c:v>-1147.31314114</c:v>
                </c:pt>
                <c:pt idx="4836">
                  <c:v>-485.11864206000001</c:v>
                </c:pt>
                <c:pt idx="4837">
                  <c:v>-1181.65837289</c:v>
                </c:pt>
                <c:pt idx="4838">
                  <c:v>-282.29816208</c:v>
                </c:pt>
                <c:pt idx="4839">
                  <c:v>-473.80108605999999</c:v>
                </c:pt>
                <c:pt idx="4840">
                  <c:v>-1204.0620356899999</c:v>
                </c:pt>
                <c:pt idx="4841">
                  <c:v>-488.23809664999999</c:v>
                </c:pt>
                <c:pt idx="4842">
                  <c:v>-1189.53261019</c:v>
                </c:pt>
                <c:pt idx="4843">
                  <c:v>-472.23387982000003</c:v>
                </c:pt>
                <c:pt idx="4844">
                  <c:v>-1152.1766724900001</c:v>
                </c:pt>
                <c:pt idx="4845">
                  <c:v>-1154.6123062900001</c:v>
                </c:pt>
                <c:pt idx="4846">
                  <c:v>-490.94274297999999</c:v>
                </c:pt>
                <c:pt idx="4847">
                  <c:v>-1168.0034205300001</c:v>
                </c:pt>
                <c:pt idx="4848">
                  <c:v>-565.51333008999995</c:v>
                </c:pt>
                <c:pt idx="4849">
                  <c:v>-1154.7769368899999</c:v>
                </c:pt>
                <c:pt idx="4850">
                  <c:v>-502.57332355</c:v>
                </c:pt>
                <c:pt idx="4851">
                  <c:v>-487.86278758999998</c:v>
                </c:pt>
                <c:pt idx="4852">
                  <c:v>-1139.96268063</c:v>
                </c:pt>
                <c:pt idx="4853">
                  <c:v>-1181.70810441</c:v>
                </c:pt>
                <c:pt idx="4854">
                  <c:v>-281.30034265</c:v>
                </c:pt>
                <c:pt idx="4855">
                  <c:v>-511.29989268999998</c:v>
                </c:pt>
                <c:pt idx="4856">
                  <c:v>-474.02517828999999</c:v>
                </c:pt>
                <c:pt idx="4857">
                  <c:v>-970.65336463999995</c:v>
                </c:pt>
                <c:pt idx="4858">
                  <c:v>-481.91409324</c:v>
                </c:pt>
                <c:pt idx="4859">
                  <c:v>-485.37969406000002</c:v>
                </c:pt>
                <c:pt idx="4860">
                  <c:v>-1145.5324145100001</c:v>
                </c:pt>
                <c:pt idx="4861">
                  <c:v>-1177.9222229899999</c:v>
                </c:pt>
                <c:pt idx="4862">
                  <c:v>-1124.8178670699999</c:v>
                </c:pt>
                <c:pt idx="4863">
                  <c:v>-1160.53736669</c:v>
                </c:pt>
                <c:pt idx="4864">
                  <c:v>-1201.65369895</c:v>
                </c:pt>
                <c:pt idx="4865">
                  <c:v>-1160.42201439</c:v>
                </c:pt>
                <c:pt idx="4866">
                  <c:v>-481.99365305999999</c:v>
                </c:pt>
                <c:pt idx="4867">
                  <c:v>-1096.1517762399999</c:v>
                </c:pt>
                <c:pt idx="4868">
                  <c:v>-1186.38316846</c:v>
                </c:pt>
                <c:pt idx="4869">
                  <c:v>-1170.4365858599999</c:v>
                </c:pt>
                <c:pt idx="4870">
                  <c:v>-1141.8531412100001</c:v>
                </c:pt>
                <c:pt idx="4871">
                  <c:v>-1169.2010698199999</c:v>
                </c:pt>
                <c:pt idx="4872">
                  <c:v>-1169.7263329</c:v>
                </c:pt>
                <c:pt idx="4873">
                  <c:v>-1140.1667673300001</c:v>
                </c:pt>
                <c:pt idx="4874">
                  <c:v>-1173.3814529799999</c:v>
                </c:pt>
                <c:pt idx="4875">
                  <c:v>-1119.10370827</c:v>
                </c:pt>
                <c:pt idx="4876">
                  <c:v>-963.50419980000004</c:v>
                </c:pt>
                <c:pt idx="4877">
                  <c:v>-1141.29268587</c:v>
                </c:pt>
                <c:pt idx="4878">
                  <c:v>-1153.1416467900001</c:v>
                </c:pt>
                <c:pt idx="4879">
                  <c:v>-1121.8175326999999</c:v>
                </c:pt>
                <c:pt idx="4880">
                  <c:v>-967.75304965999999</c:v>
                </c:pt>
                <c:pt idx="4881">
                  <c:v>-1129.7650329000001</c:v>
                </c:pt>
                <c:pt idx="4882">
                  <c:v>-982.11320908000005</c:v>
                </c:pt>
                <c:pt idx="4883">
                  <c:v>-1136.68636012</c:v>
                </c:pt>
                <c:pt idx="4884">
                  <c:v>-498.34709048000002</c:v>
                </c:pt>
                <c:pt idx="4885">
                  <c:v>-1189.4318035599999</c:v>
                </c:pt>
                <c:pt idx="4886">
                  <c:v>-428.05883460000001</c:v>
                </c:pt>
                <c:pt idx="4887">
                  <c:v>-1158.7054715500001</c:v>
                </c:pt>
                <c:pt idx="4888">
                  <c:v>-1165.72333802</c:v>
                </c:pt>
                <c:pt idx="4889">
                  <c:v>-495.43607209999999</c:v>
                </c:pt>
                <c:pt idx="4890">
                  <c:v>-1152.7102338899999</c:v>
                </c:pt>
                <c:pt idx="4891">
                  <c:v>-482.61303588999999</c:v>
                </c:pt>
                <c:pt idx="4892">
                  <c:v>-1171.45154751</c:v>
                </c:pt>
                <c:pt idx="4893">
                  <c:v>-998.76571538999997</c:v>
                </c:pt>
                <c:pt idx="4894">
                  <c:v>-1155.3664711500001</c:v>
                </c:pt>
                <c:pt idx="4895">
                  <c:v>-482.28147543</c:v>
                </c:pt>
                <c:pt idx="4896">
                  <c:v>-451.40826261000001</c:v>
                </c:pt>
                <c:pt idx="4897">
                  <c:v>-1124.5665984100001</c:v>
                </c:pt>
                <c:pt idx="4898">
                  <c:v>-1183.18935379</c:v>
                </c:pt>
                <c:pt idx="4899">
                  <c:v>-481.59229703</c:v>
                </c:pt>
                <c:pt idx="4900">
                  <c:v>-1175.62798929</c:v>
                </c:pt>
                <c:pt idx="4901">
                  <c:v>-482.10568168999998</c:v>
                </c:pt>
                <c:pt idx="4902">
                  <c:v>-959.61917448999998</c:v>
                </c:pt>
                <c:pt idx="4903">
                  <c:v>-1135.0560880200001</c:v>
                </c:pt>
                <c:pt idx="4904">
                  <c:v>-1164.74756645</c:v>
                </c:pt>
                <c:pt idx="4905">
                  <c:v>-1146.4594196</c:v>
                </c:pt>
                <c:pt idx="4906">
                  <c:v>-1155.21374631</c:v>
                </c:pt>
                <c:pt idx="4907">
                  <c:v>-1168.0248402300001</c:v>
                </c:pt>
                <c:pt idx="4908">
                  <c:v>-488.52599277000002</c:v>
                </c:pt>
                <c:pt idx="4909">
                  <c:v>-1170.08948682</c:v>
                </c:pt>
                <c:pt idx="4910">
                  <c:v>-1168.8471352500001</c:v>
                </c:pt>
                <c:pt idx="4911">
                  <c:v>-426.44819312999999</c:v>
                </c:pt>
                <c:pt idx="4912">
                  <c:v>-1167.6994126500001</c:v>
                </c:pt>
                <c:pt idx="4913">
                  <c:v>-1151.203955</c:v>
                </c:pt>
                <c:pt idx="4914">
                  <c:v>-1145.35359412</c:v>
                </c:pt>
                <c:pt idx="4915">
                  <c:v>-1135.4462409600001</c:v>
                </c:pt>
                <c:pt idx="4916">
                  <c:v>-492.87574957999999</c:v>
                </c:pt>
                <c:pt idx="4917">
                  <c:v>-1140.6264017799999</c:v>
                </c:pt>
                <c:pt idx="4918">
                  <c:v>-487.76308169999999</c:v>
                </c:pt>
                <c:pt idx="4919">
                  <c:v>-1166.68772328</c:v>
                </c:pt>
                <c:pt idx="4920">
                  <c:v>-1188.90974418</c:v>
                </c:pt>
                <c:pt idx="4921">
                  <c:v>-1165.5626311200001</c:v>
                </c:pt>
                <c:pt idx="4922">
                  <c:v>-1188.8997272500001</c:v>
                </c:pt>
                <c:pt idx="4923">
                  <c:v>-1155.10184903</c:v>
                </c:pt>
                <c:pt idx="4924">
                  <c:v>-1133.18247735</c:v>
                </c:pt>
                <c:pt idx="4925">
                  <c:v>-497.60241279000002</c:v>
                </c:pt>
                <c:pt idx="4926">
                  <c:v>-1163.20808891</c:v>
                </c:pt>
                <c:pt idx="4927">
                  <c:v>-471.82313642999998</c:v>
                </c:pt>
                <c:pt idx="4928">
                  <c:v>-482.12692308999999</c:v>
                </c:pt>
                <c:pt idx="4929">
                  <c:v>-983.61775643999999</c:v>
                </c:pt>
                <c:pt idx="4930">
                  <c:v>-1147.74192227</c:v>
                </c:pt>
                <c:pt idx="4931">
                  <c:v>-1180.5522680700001</c:v>
                </c:pt>
                <c:pt idx="4932">
                  <c:v>-1145.2756740899999</c:v>
                </c:pt>
                <c:pt idx="4933">
                  <c:v>-1118.24283513</c:v>
                </c:pt>
                <c:pt idx="4934">
                  <c:v>-1150.38580527</c:v>
                </c:pt>
                <c:pt idx="4935">
                  <c:v>-482.09738618</c:v>
                </c:pt>
                <c:pt idx="4936">
                  <c:v>-1151.7264580000001</c:v>
                </c:pt>
                <c:pt idx="4937">
                  <c:v>-1134.33917606</c:v>
                </c:pt>
                <c:pt idx="4938">
                  <c:v>-1197.15242457</c:v>
                </c:pt>
                <c:pt idx="4939">
                  <c:v>-900.79368215</c:v>
                </c:pt>
                <c:pt idx="4940">
                  <c:v>-1148.0806152499999</c:v>
                </c:pt>
                <c:pt idx="4941">
                  <c:v>-1168.58812889</c:v>
                </c:pt>
                <c:pt idx="4942">
                  <c:v>-1165.4435514199999</c:v>
                </c:pt>
                <c:pt idx="4943">
                  <c:v>-1132.2487126599999</c:v>
                </c:pt>
                <c:pt idx="4944">
                  <c:v>-1166.51262494</c:v>
                </c:pt>
                <c:pt idx="4945">
                  <c:v>-498.18507111000002</c:v>
                </c:pt>
                <c:pt idx="4946">
                  <c:v>-500.13036326999998</c:v>
                </c:pt>
                <c:pt idx="4947">
                  <c:v>-1127.17063581</c:v>
                </c:pt>
                <c:pt idx="4948">
                  <c:v>-495.54099969999999</c:v>
                </c:pt>
                <c:pt idx="4949">
                  <c:v>-1172.0854308400001</c:v>
                </c:pt>
                <c:pt idx="4950">
                  <c:v>-474.33280163000001</c:v>
                </c:pt>
                <c:pt idx="4951">
                  <c:v>-1143.36738111</c:v>
                </c:pt>
                <c:pt idx="4952">
                  <c:v>-1147.90208087</c:v>
                </c:pt>
                <c:pt idx="4953">
                  <c:v>-1128.1524511699999</c:v>
                </c:pt>
                <c:pt idx="4954">
                  <c:v>-508.72324545999999</c:v>
                </c:pt>
                <c:pt idx="4955">
                  <c:v>-1173.5031386400001</c:v>
                </c:pt>
                <c:pt idx="4956">
                  <c:v>-1146.5331849700001</c:v>
                </c:pt>
                <c:pt idx="4957">
                  <c:v>-483.78809855999998</c:v>
                </c:pt>
                <c:pt idx="4958">
                  <c:v>-1188.79915527</c:v>
                </c:pt>
                <c:pt idx="4959">
                  <c:v>-475.73666764000001</c:v>
                </c:pt>
                <c:pt idx="4960">
                  <c:v>-482.03392043999997</c:v>
                </c:pt>
                <c:pt idx="4961">
                  <c:v>-1160.74213672</c:v>
                </c:pt>
                <c:pt idx="4962">
                  <c:v>-473.98351012000001</c:v>
                </c:pt>
                <c:pt idx="4963">
                  <c:v>-979.30726078999999</c:v>
                </c:pt>
                <c:pt idx="4964">
                  <c:v>-474.15340910999998</c:v>
                </c:pt>
                <c:pt idx="4965">
                  <c:v>-484.93887642999999</c:v>
                </c:pt>
                <c:pt idx="4966">
                  <c:v>-965.21175211000002</c:v>
                </c:pt>
                <c:pt idx="4967">
                  <c:v>-510.34788455</c:v>
                </c:pt>
                <c:pt idx="4968">
                  <c:v>-1132.2510465299999</c:v>
                </c:pt>
                <c:pt idx="4969">
                  <c:v>-1139.58058383</c:v>
                </c:pt>
                <c:pt idx="4970">
                  <c:v>-510.43950343</c:v>
                </c:pt>
                <c:pt idx="4971">
                  <c:v>-1147.2078173499999</c:v>
                </c:pt>
                <c:pt idx="4972">
                  <c:v>-1188.2140711699999</c:v>
                </c:pt>
                <c:pt idx="4973">
                  <c:v>-1185.9743659999999</c:v>
                </c:pt>
                <c:pt idx="4974">
                  <c:v>-1070.58485763</c:v>
                </c:pt>
                <c:pt idx="4975">
                  <c:v>-1193.51091496</c:v>
                </c:pt>
                <c:pt idx="4976">
                  <c:v>-502.61193808000002</c:v>
                </c:pt>
                <c:pt idx="4977">
                  <c:v>-1169.75102023</c:v>
                </c:pt>
                <c:pt idx="4978">
                  <c:v>-1130.58502589</c:v>
                </c:pt>
                <c:pt idx="4979">
                  <c:v>-1158.6974939900001</c:v>
                </c:pt>
                <c:pt idx="4980">
                  <c:v>-1128.69086163</c:v>
                </c:pt>
                <c:pt idx="4981">
                  <c:v>-1167.65959623</c:v>
                </c:pt>
                <c:pt idx="4982">
                  <c:v>-1168.0827439100001</c:v>
                </c:pt>
                <c:pt idx="4983">
                  <c:v>-480.68919246000002</c:v>
                </c:pt>
                <c:pt idx="4984">
                  <c:v>-449.22976815999999</c:v>
                </c:pt>
                <c:pt idx="4985">
                  <c:v>-954.95274123000002</c:v>
                </c:pt>
                <c:pt idx="4986">
                  <c:v>-1165.91859236</c:v>
                </c:pt>
                <c:pt idx="4987">
                  <c:v>-1182.8823394399999</c:v>
                </c:pt>
                <c:pt idx="4988">
                  <c:v>-1181.5967141900001</c:v>
                </c:pt>
                <c:pt idx="4989">
                  <c:v>-1160.3072592200001</c:v>
                </c:pt>
                <c:pt idx="4990">
                  <c:v>-417.32862075000003</c:v>
                </c:pt>
                <c:pt idx="4991">
                  <c:v>-1173.6646445199999</c:v>
                </c:pt>
                <c:pt idx="4992">
                  <c:v>-494.44068415999999</c:v>
                </c:pt>
                <c:pt idx="4993">
                  <c:v>-966.24663270999997</c:v>
                </c:pt>
                <c:pt idx="4994">
                  <c:v>-1124.4928656899999</c:v>
                </c:pt>
                <c:pt idx="4995">
                  <c:v>-499.89928859999998</c:v>
                </c:pt>
                <c:pt idx="4996">
                  <c:v>-1173.5085286200001</c:v>
                </c:pt>
                <c:pt idx="4997">
                  <c:v>-1152.8918316500001</c:v>
                </c:pt>
                <c:pt idx="4998">
                  <c:v>-956.10170761999996</c:v>
                </c:pt>
                <c:pt idx="4999">
                  <c:v>-479.48940378999998</c:v>
                </c:pt>
                <c:pt idx="5000">
                  <c:v>-1080.99121683</c:v>
                </c:pt>
                <c:pt idx="5001">
                  <c:v>-1111.8328804400001</c:v>
                </c:pt>
                <c:pt idx="5002">
                  <c:v>-497.82695833000002</c:v>
                </c:pt>
                <c:pt idx="5003">
                  <c:v>-1158.0686507200001</c:v>
                </c:pt>
                <c:pt idx="5004">
                  <c:v>-474.53400615999999</c:v>
                </c:pt>
                <c:pt idx="5005">
                  <c:v>-1174.19282942</c:v>
                </c:pt>
                <c:pt idx="5006">
                  <c:v>-1205.43178345</c:v>
                </c:pt>
                <c:pt idx="5007">
                  <c:v>-1168.49005083</c:v>
                </c:pt>
                <c:pt idx="5008">
                  <c:v>-1164.25631789</c:v>
                </c:pt>
                <c:pt idx="5009">
                  <c:v>-1156.5579372699999</c:v>
                </c:pt>
                <c:pt idx="5010">
                  <c:v>-480.64319476999998</c:v>
                </c:pt>
                <c:pt idx="5011">
                  <c:v>-488.55443166999999</c:v>
                </c:pt>
                <c:pt idx="5012">
                  <c:v>-1158.05372831</c:v>
                </c:pt>
                <c:pt idx="5013">
                  <c:v>-961.34234558000003</c:v>
                </c:pt>
                <c:pt idx="5014">
                  <c:v>-490.87049302000003</c:v>
                </c:pt>
                <c:pt idx="5015">
                  <c:v>-498.50697573999997</c:v>
                </c:pt>
                <c:pt idx="5016">
                  <c:v>-1144.2819804600001</c:v>
                </c:pt>
                <c:pt idx="5017">
                  <c:v>-1181.30788366</c:v>
                </c:pt>
                <c:pt idx="5018">
                  <c:v>-1186.03731567</c:v>
                </c:pt>
                <c:pt idx="5019">
                  <c:v>-1187.71244877</c:v>
                </c:pt>
                <c:pt idx="5020">
                  <c:v>-1136.5895110199999</c:v>
                </c:pt>
                <c:pt idx="5021">
                  <c:v>-484.23137560999999</c:v>
                </c:pt>
                <c:pt idx="5022">
                  <c:v>-1188.09582585</c:v>
                </c:pt>
                <c:pt idx="5023">
                  <c:v>-1134.53805979</c:v>
                </c:pt>
                <c:pt idx="5024">
                  <c:v>-1166.4560423200001</c:v>
                </c:pt>
                <c:pt idx="5025">
                  <c:v>-1167.2728207800001</c:v>
                </c:pt>
                <c:pt idx="5026">
                  <c:v>-1159.1586582</c:v>
                </c:pt>
                <c:pt idx="5027">
                  <c:v>-464.51190423000003</c:v>
                </c:pt>
                <c:pt idx="5028">
                  <c:v>-1122.4337344099999</c:v>
                </c:pt>
                <c:pt idx="5029">
                  <c:v>-482.03636474000001</c:v>
                </c:pt>
                <c:pt idx="5030">
                  <c:v>-474.59661892000003</c:v>
                </c:pt>
                <c:pt idx="5031">
                  <c:v>-500.22291688000001</c:v>
                </c:pt>
                <c:pt idx="5032">
                  <c:v>-1179.09167873</c:v>
                </c:pt>
                <c:pt idx="5033">
                  <c:v>-503.71158914</c:v>
                </c:pt>
                <c:pt idx="5034">
                  <c:v>-967.11053910999999</c:v>
                </c:pt>
                <c:pt idx="5035">
                  <c:v>-968.97586332000003</c:v>
                </c:pt>
                <c:pt idx="5036">
                  <c:v>-1171.8068433000001</c:v>
                </c:pt>
                <c:pt idx="5037">
                  <c:v>-1112.3728035300001</c:v>
                </c:pt>
                <c:pt idx="5038">
                  <c:v>-1188.5835369500001</c:v>
                </c:pt>
                <c:pt idx="5039">
                  <c:v>-421.75912003000002</c:v>
                </c:pt>
                <c:pt idx="5040">
                  <c:v>-1172.1884427800001</c:v>
                </c:pt>
                <c:pt idx="5041">
                  <c:v>-1115.1200863900001</c:v>
                </c:pt>
                <c:pt idx="5042">
                  <c:v>-1140.9256706799999</c:v>
                </c:pt>
                <c:pt idx="5043">
                  <c:v>-482.23327702</c:v>
                </c:pt>
                <c:pt idx="5044">
                  <c:v>-1183.26563627</c:v>
                </c:pt>
                <c:pt idx="5045">
                  <c:v>-1178.6922979799999</c:v>
                </c:pt>
                <c:pt idx="5046">
                  <c:v>-490.51397401999998</c:v>
                </c:pt>
                <c:pt idx="5047">
                  <c:v>-1149.5200577999999</c:v>
                </c:pt>
                <c:pt idx="5048">
                  <c:v>-997.14708637000001</c:v>
                </c:pt>
                <c:pt idx="5049">
                  <c:v>-1166.1316339499999</c:v>
                </c:pt>
                <c:pt idx="5050">
                  <c:v>-499.30852012000003</c:v>
                </c:pt>
                <c:pt idx="5051">
                  <c:v>-560.16460589999997</c:v>
                </c:pt>
                <c:pt idx="5052">
                  <c:v>-492.19767790999998</c:v>
                </c:pt>
                <c:pt idx="5053">
                  <c:v>-511.80847319999998</c:v>
                </c:pt>
                <c:pt idx="5054">
                  <c:v>-1123.2074298099999</c:v>
                </c:pt>
                <c:pt idx="5055">
                  <c:v>-1106.7675071599999</c:v>
                </c:pt>
                <c:pt idx="5056">
                  <c:v>-1146.85153156</c:v>
                </c:pt>
                <c:pt idx="5057">
                  <c:v>-1182.60579854</c:v>
                </c:pt>
                <c:pt idx="5058">
                  <c:v>-1174.5954255500001</c:v>
                </c:pt>
                <c:pt idx="5059">
                  <c:v>-1118.57793885</c:v>
                </c:pt>
                <c:pt idx="5060">
                  <c:v>-485.77988450999999</c:v>
                </c:pt>
                <c:pt idx="5061">
                  <c:v>-1115.53267364</c:v>
                </c:pt>
                <c:pt idx="5062">
                  <c:v>-1159.1458118800001</c:v>
                </c:pt>
                <c:pt idx="5063">
                  <c:v>-1121.74565349</c:v>
                </c:pt>
                <c:pt idx="5064">
                  <c:v>-513.37629674000004</c:v>
                </c:pt>
                <c:pt idx="5065">
                  <c:v>-709.90546445999996</c:v>
                </c:pt>
                <c:pt idx="5066">
                  <c:v>-495.63365134999998</c:v>
                </c:pt>
                <c:pt idx="5067">
                  <c:v>-1201.5669332299999</c:v>
                </c:pt>
                <c:pt idx="5068">
                  <c:v>-481.91463296000001</c:v>
                </c:pt>
                <c:pt idx="5069">
                  <c:v>-481.97352060999998</c:v>
                </c:pt>
                <c:pt idx="5070">
                  <c:v>-1197.2609602299999</c:v>
                </c:pt>
                <c:pt idx="5071">
                  <c:v>-505.06518068000003</c:v>
                </c:pt>
                <c:pt idx="5072">
                  <c:v>-1126.9843744</c:v>
                </c:pt>
                <c:pt idx="5073">
                  <c:v>-425.38067582999997</c:v>
                </c:pt>
                <c:pt idx="5074">
                  <c:v>-1168.31305963</c:v>
                </c:pt>
                <c:pt idx="5075">
                  <c:v>-1188.69248681</c:v>
                </c:pt>
                <c:pt idx="5076">
                  <c:v>-1167.0448835100001</c:v>
                </c:pt>
                <c:pt idx="5077">
                  <c:v>-1149.53554285</c:v>
                </c:pt>
                <c:pt idx="5078">
                  <c:v>-1198.5627814699999</c:v>
                </c:pt>
                <c:pt idx="5079">
                  <c:v>-1181.2528256799999</c:v>
                </c:pt>
                <c:pt idx="5080">
                  <c:v>-487.55625178999998</c:v>
                </c:pt>
                <c:pt idx="5081">
                  <c:v>-1172.12434822</c:v>
                </c:pt>
                <c:pt idx="5082">
                  <c:v>-1166.6017224499999</c:v>
                </c:pt>
                <c:pt idx="5083">
                  <c:v>-1194.5439397600001</c:v>
                </c:pt>
                <c:pt idx="5084">
                  <c:v>-1164.2829177599999</c:v>
                </c:pt>
                <c:pt idx="5085">
                  <c:v>-484.37273184999998</c:v>
                </c:pt>
                <c:pt idx="5086">
                  <c:v>-1142.5210653900001</c:v>
                </c:pt>
                <c:pt idx="5087">
                  <c:v>-1140.30046227</c:v>
                </c:pt>
                <c:pt idx="5088">
                  <c:v>-1169.3138310300001</c:v>
                </c:pt>
                <c:pt idx="5089">
                  <c:v>-485.51216306999999</c:v>
                </c:pt>
                <c:pt idx="5090">
                  <c:v>-484.99091644999999</c:v>
                </c:pt>
                <c:pt idx="5091">
                  <c:v>-513.19012339000005</c:v>
                </c:pt>
                <c:pt idx="5092">
                  <c:v>-1152.0484984899999</c:v>
                </c:pt>
                <c:pt idx="5093">
                  <c:v>-488.34396908000002</c:v>
                </c:pt>
                <c:pt idx="5094">
                  <c:v>-1162.4058673</c:v>
                </c:pt>
                <c:pt idx="5095">
                  <c:v>-472.2402773</c:v>
                </c:pt>
                <c:pt idx="5096">
                  <c:v>-1161.68567054</c:v>
                </c:pt>
                <c:pt idx="5097">
                  <c:v>-1146.75403041</c:v>
                </c:pt>
                <c:pt idx="5098">
                  <c:v>-484.41660514</c:v>
                </c:pt>
                <c:pt idx="5099">
                  <c:v>-493.30661386999998</c:v>
                </c:pt>
                <c:pt idx="5100">
                  <c:v>-492.69279882000001</c:v>
                </c:pt>
                <c:pt idx="5101">
                  <c:v>-1152.81225348</c:v>
                </c:pt>
                <c:pt idx="5102">
                  <c:v>-1118.3753483</c:v>
                </c:pt>
                <c:pt idx="5103">
                  <c:v>-1173.3766722</c:v>
                </c:pt>
                <c:pt idx="5104">
                  <c:v>-1156.5672158699999</c:v>
                </c:pt>
                <c:pt idx="5105">
                  <c:v>-1173.9895451699999</c:v>
                </c:pt>
                <c:pt idx="5106">
                  <c:v>-1129.41281082</c:v>
                </c:pt>
                <c:pt idx="5107">
                  <c:v>-511.29024349000002</c:v>
                </c:pt>
                <c:pt idx="5108">
                  <c:v>-483.53327897999998</c:v>
                </c:pt>
                <c:pt idx="5109">
                  <c:v>-454.87731559999997</c:v>
                </c:pt>
                <c:pt idx="5110">
                  <c:v>-1177.6954977299999</c:v>
                </c:pt>
                <c:pt idx="5111">
                  <c:v>-504.54286171000001</c:v>
                </c:pt>
                <c:pt idx="5112">
                  <c:v>-1187.4915956899999</c:v>
                </c:pt>
                <c:pt idx="5113">
                  <c:v>-1138.0285004499999</c:v>
                </c:pt>
                <c:pt idx="5114">
                  <c:v>-477.41061449</c:v>
                </c:pt>
                <c:pt idx="5115">
                  <c:v>-1157.3374547599999</c:v>
                </c:pt>
                <c:pt idx="5116">
                  <c:v>-486.18795230000001</c:v>
                </c:pt>
                <c:pt idx="5117">
                  <c:v>-1192.7420910400001</c:v>
                </c:pt>
                <c:pt idx="5118">
                  <c:v>-478.00533232999999</c:v>
                </c:pt>
                <c:pt idx="5119">
                  <c:v>-1152.09437381</c:v>
                </c:pt>
                <c:pt idx="5120">
                  <c:v>-487.27285568999997</c:v>
                </c:pt>
                <c:pt idx="5121">
                  <c:v>-508.52098131999998</c:v>
                </c:pt>
                <c:pt idx="5122">
                  <c:v>-511.59532509000002</c:v>
                </c:pt>
                <c:pt idx="5123">
                  <c:v>-482.00993024000002</c:v>
                </c:pt>
                <c:pt idx="5124">
                  <c:v>-967.01111399000001</c:v>
                </c:pt>
                <c:pt idx="5125">
                  <c:v>-510.56791537999999</c:v>
                </c:pt>
                <c:pt idx="5126">
                  <c:v>-474.73507887</c:v>
                </c:pt>
                <c:pt idx="5127">
                  <c:v>-446.01130042</c:v>
                </c:pt>
                <c:pt idx="5128">
                  <c:v>-505.65925178999998</c:v>
                </c:pt>
                <c:pt idx="5129">
                  <c:v>-1152.6320569100001</c:v>
                </c:pt>
                <c:pt idx="5130">
                  <c:v>-1102.4082072599999</c:v>
                </c:pt>
                <c:pt idx="5131">
                  <c:v>-487.95792582000001</c:v>
                </c:pt>
                <c:pt idx="5132">
                  <c:v>-1159.4768988999999</c:v>
                </c:pt>
                <c:pt idx="5133">
                  <c:v>-498.14303704000002</c:v>
                </c:pt>
                <c:pt idx="5134">
                  <c:v>-1156.0810577300001</c:v>
                </c:pt>
                <c:pt idx="5135">
                  <c:v>-481.91409324</c:v>
                </c:pt>
                <c:pt idx="5136">
                  <c:v>-490.92782370999998</c:v>
                </c:pt>
                <c:pt idx="5137">
                  <c:v>-1155.80614143</c:v>
                </c:pt>
                <c:pt idx="5138">
                  <c:v>-1135.89487175</c:v>
                </c:pt>
                <c:pt idx="5139">
                  <c:v>-484.48182549000001</c:v>
                </c:pt>
                <c:pt idx="5140">
                  <c:v>-1157.8176788999999</c:v>
                </c:pt>
                <c:pt idx="5141">
                  <c:v>-479.51583794999999</c:v>
                </c:pt>
                <c:pt idx="5142">
                  <c:v>-1153.2548276299999</c:v>
                </c:pt>
                <c:pt idx="5143">
                  <c:v>-503.82821834999999</c:v>
                </c:pt>
                <c:pt idx="5144">
                  <c:v>-1147.4713494800001</c:v>
                </c:pt>
                <c:pt idx="5145">
                  <c:v>-1145.6481450900001</c:v>
                </c:pt>
                <c:pt idx="5146">
                  <c:v>-1148.5761477399999</c:v>
                </c:pt>
                <c:pt idx="5147">
                  <c:v>-1197.2178404900001</c:v>
                </c:pt>
                <c:pt idx="5148">
                  <c:v>-508.89610155999998</c:v>
                </c:pt>
                <c:pt idx="5149">
                  <c:v>-487.46133656000001</c:v>
                </c:pt>
                <c:pt idx="5150">
                  <c:v>-506.98513772000001</c:v>
                </c:pt>
                <c:pt idx="5151">
                  <c:v>-1141.58430658</c:v>
                </c:pt>
                <c:pt idx="5152">
                  <c:v>-491.35596261000001</c:v>
                </c:pt>
                <c:pt idx="5153">
                  <c:v>-484.98425447</c:v>
                </c:pt>
                <c:pt idx="5154">
                  <c:v>-1126.02326612</c:v>
                </c:pt>
                <c:pt idx="5155">
                  <c:v>-1124.86771383</c:v>
                </c:pt>
                <c:pt idx="5156">
                  <c:v>-479.17488349000001</c:v>
                </c:pt>
                <c:pt idx="5157">
                  <c:v>-1169.08508136</c:v>
                </c:pt>
                <c:pt idx="5158">
                  <c:v>-501.90082468999998</c:v>
                </c:pt>
                <c:pt idx="5159">
                  <c:v>-974.40233157</c:v>
                </c:pt>
                <c:pt idx="5160">
                  <c:v>-1120.75052987</c:v>
                </c:pt>
                <c:pt idx="5161">
                  <c:v>-1156.7883861800001</c:v>
                </c:pt>
                <c:pt idx="5162">
                  <c:v>-1155.1401376399999</c:v>
                </c:pt>
                <c:pt idx="5163">
                  <c:v>-498.0181657</c:v>
                </c:pt>
                <c:pt idx="5164">
                  <c:v>-485.30982298999999</c:v>
                </c:pt>
                <c:pt idx="5165">
                  <c:v>-510.60623024</c:v>
                </c:pt>
                <c:pt idx="5166">
                  <c:v>-583.89670880999995</c:v>
                </c:pt>
                <c:pt idx="5167">
                  <c:v>-481.29100030000001</c:v>
                </c:pt>
                <c:pt idx="5168">
                  <c:v>-485.21209064999999</c:v>
                </c:pt>
                <c:pt idx="5169">
                  <c:v>-493.47104887</c:v>
                </c:pt>
                <c:pt idx="5170">
                  <c:v>-1163.7893250300001</c:v>
                </c:pt>
                <c:pt idx="5171">
                  <c:v>-492.39324835999997</c:v>
                </c:pt>
                <c:pt idx="5172">
                  <c:v>-1180.4345392800001</c:v>
                </c:pt>
                <c:pt idx="5173">
                  <c:v>-511.79944956999998</c:v>
                </c:pt>
                <c:pt idx="5174">
                  <c:v>-1183.98057999</c:v>
                </c:pt>
                <c:pt idx="5175">
                  <c:v>-1179.1160045500001</c:v>
                </c:pt>
                <c:pt idx="5176">
                  <c:v>-1183.4244471500001</c:v>
                </c:pt>
                <c:pt idx="5177">
                  <c:v>-1168.5497945</c:v>
                </c:pt>
                <c:pt idx="5178">
                  <c:v>-505.39959900999997</c:v>
                </c:pt>
                <c:pt idx="5179">
                  <c:v>-479.05858486</c:v>
                </c:pt>
                <c:pt idx="5180">
                  <c:v>-1147.6356040000001</c:v>
                </c:pt>
                <c:pt idx="5181">
                  <c:v>-1148.26277086</c:v>
                </c:pt>
                <c:pt idx="5182">
                  <c:v>-491.34341017000003</c:v>
                </c:pt>
                <c:pt idx="5183">
                  <c:v>-497.37410767</c:v>
                </c:pt>
                <c:pt idx="5184">
                  <c:v>-1171.5660369899999</c:v>
                </c:pt>
                <c:pt idx="5185">
                  <c:v>-476.01169245</c:v>
                </c:pt>
                <c:pt idx="5186">
                  <c:v>-1167.90571484</c:v>
                </c:pt>
                <c:pt idx="5187">
                  <c:v>-1172.4266481899999</c:v>
                </c:pt>
                <c:pt idx="5188">
                  <c:v>-485.23649245000001</c:v>
                </c:pt>
                <c:pt idx="5189">
                  <c:v>-484.10923550000001</c:v>
                </c:pt>
                <c:pt idx="5190">
                  <c:v>-487.5395072</c:v>
                </c:pt>
                <c:pt idx="5191">
                  <c:v>-503.87257228999999</c:v>
                </c:pt>
                <c:pt idx="5192">
                  <c:v>-493.34438702</c:v>
                </c:pt>
                <c:pt idx="5193">
                  <c:v>-1157.4795811500001</c:v>
                </c:pt>
                <c:pt idx="5194">
                  <c:v>-476.23032088999997</c:v>
                </c:pt>
                <c:pt idx="5195">
                  <c:v>-492.02357321</c:v>
                </c:pt>
                <c:pt idx="5196">
                  <c:v>-1165.7523996699999</c:v>
                </c:pt>
                <c:pt idx="5197">
                  <c:v>-960.19582561000004</c:v>
                </c:pt>
                <c:pt idx="5198">
                  <c:v>-499.53659716999999</c:v>
                </c:pt>
                <c:pt idx="5199">
                  <c:v>-1188.7784063399999</c:v>
                </c:pt>
                <c:pt idx="5200">
                  <c:v>-1125.68385412</c:v>
                </c:pt>
                <c:pt idx="5201">
                  <c:v>-1111.7641467599999</c:v>
                </c:pt>
                <c:pt idx="5202">
                  <c:v>-484.84631151999997</c:v>
                </c:pt>
                <c:pt idx="5203">
                  <c:v>-499.63673298999998</c:v>
                </c:pt>
                <c:pt idx="5204">
                  <c:v>-1134.9146692100001</c:v>
                </c:pt>
                <c:pt idx="5205">
                  <c:v>-487.38636320000001</c:v>
                </c:pt>
                <c:pt idx="5206">
                  <c:v>-1140.2336944000001</c:v>
                </c:pt>
                <c:pt idx="5207">
                  <c:v>-1143.2135573600001</c:v>
                </c:pt>
                <c:pt idx="5208">
                  <c:v>-1168.6897180399999</c:v>
                </c:pt>
                <c:pt idx="5209">
                  <c:v>-1166.19476826</c:v>
                </c:pt>
                <c:pt idx="5210">
                  <c:v>-487.01719204</c:v>
                </c:pt>
                <c:pt idx="5211">
                  <c:v>-512.73739520000004</c:v>
                </c:pt>
                <c:pt idx="5212">
                  <c:v>-483.24779467000002</c:v>
                </c:pt>
                <c:pt idx="5213">
                  <c:v>-486.94624395</c:v>
                </c:pt>
                <c:pt idx="5214">
                  <c:v>-1159.49089112</c:v>
                </c:pt>
                <c:pt idx="5215">
                  <c:v>-1168.7946520400001</c:v>
                </c:pt>
                <c:pt idx="5216">
                  <c:v>-488.09443192999998</c:v>
                </c:pt>
                <c:pt idx="5217">
                  <c:v>-510.43678675000001</c:v>
                </c:pt>
                <c:pt idx="5218">
                  <c:v>-1144.7641414100001</c:v>
                </c:pt>
                <c:pt idx="5219">
                  <c:v>-471.12143777</c:v>
                </c:pt>
                <c:pt idx="5220">
                  <c:v>-1139.9361828200001</c:v>
                </c:pt>
                <c:pt idx="5221">
                  <c:v>-1141.0973745599999</c:v>
                </c:pt>
                <c:pt idx="5222">
                  <c:v>-285.69264497</c:v>
                </c:pt>
                <c:pt idx="5223">
                  <c:v>-1186.52573794</c:v>
                </c:pt>
                <c:pt idx="5224">
                  <c:v>-507.78068069</c:v>
                </c:pt>
                <c:pt idx="5225">
                  <c:v>-1170.0351611799999</c:v>
                </c:pt>
                <c:pt idx="5226">
                  <c:v>-502.42359377999998</c:v>
                </c:pt>
                <c:pt idx="5227">
                  <c:v>-1134.78149831</c:v>
                </c:pt>
                <c:pt idx="5228">
                  <c:v>-1133.84449752</c:v>
                </c:pt>
                <c:pt idx="5229">
                  <c:v>-487.82809042999997</c:v>
                </c:pt>
                <c:pt idx="5230">
                  <c:v>-506.13740039999999</c:v>
                </c:pt>
                <c:pt idx="5231">
                  <c:v>-1167.70047095</c:v>
                </c:pt>
                <c:pt idx="5232">
                  <c:v>-488.26408637999998</c:v>
                </c:pt>
                <c:pt idx="5233">
                  <c:v>-1129.3815891199999</c:v>
                </c:pt>
                <c:pt idx="5234">
                  <c:v>-499.89845678</c:v>
                </c:pt>
                <c:pt idx="5235">
                  <c:v>-488.7848472</c:v>
                </c:pt>
                <c:pt idx="5236">
                  <c:v>-1152.3326951500001</c:v>
                </c:pt>
                <c:pt idx="5237">
                  <c:v>-489.19931210999999</c:v>
                </c:pt>
                <c:pt idx="5238">
                  <c:v>-490.20986734000002</c:v>
                </c:pt>
                <c:pt idx="5239">
                  <c:v>-488.22880917999998</c:v>
                </c:pt>
                <c:pt idx="5240">
                  <c:v>-425.68756360999998</c:v>
                </c:pt>
                <c:pt idx="5241">
                  <c:v>-493.16591075000002</c:v>
                </c:pt>
                <c:pt idx="5242">
                  <c:v>-1154.0596992400001</c:v>
                </c:pt>
                <c:pt idx="5243">
                  <c:v>-490.99042387999998</c:v>
                </c:pt>
                <c:pt idx="5244">
                  <c:v>-1141.14755345</c:v>
                </c:pt>
                <c:pt idx="5245">
                  <c:v>-1144.31132927</c:v>
                </c:pt>
                <c:pt idx="5246">
                  <c:v>-512.01415111999995</c:v>
                </c:pt>
                <c:pt idx="5247">
                  <c:v>-981.64048459000003</c:v>
                </c:pt>
                <c:pt idx="5248">
                  <c:v>-485.32103390999998</c:v>
                </c:pt>
                <c:pt idx="5249">
                  <c:v>-480.94723750000003</c:v>
                </c:pt>
                <c:pt idx="5250">
                  <c:v>-477.06044766999997</c:v>
                </c:pt>
                <c:pt idx="5251">
                  <c:v>-1130.0308289</c:v>
                </c:pt>
                <c:pt idx="5252">
                  <c:v>-1157.04009481</c:v>
                </c:pt>
                <c:pt idx="5253">
                  <c:v>-1152.17509055</c:v>
                </c:pt>
                <c:pt idx="5254">
                  <c:v>-483.11478830999999</c:v>
                </c:pt>
                <c:pt idx="5255">
                  <c:v>-1146.5513223400001</c:v>
                </c:pt>
                <c:pt idx="5256">
                  <c:v>-1180.5538603099999</c:v>
                </c:pt>
                <c:pt idx="5257">
                  <c:v>-1174.2200208100001</c:v>
                </c:pt>
                <c:pt idx="5258">
                  <c:v>-482.89023642000001</c:v>
                </c:pt>
                <c:pt idx="5259">
                  <c:v>-481.03657588999999</c:v>
                </c:pt>
                <c:pt idx="5260">
                  <c:v>-1159.8553071399999</c:v>
                </c:pt>
                <c:pt idx="5261">
                  <c:v>-1168.7350021300001</c:v>
                </c:pt>
                <c:pt idx="5262">
                  <c:v>-1161.3908286000001</c:v>
                </c:pt>
                <c:pt idx="5263">
                  <c:v>-1135.70255696</c:v>
                </c:pt>
                <c:pt idx="5264">
                  <c:v>-1136.5522762000001</c:v>
                </c:pt>
                <c:pt idx="5265">
                  <c:v>-566.46216328000003</c:v>
                </c:pt>
                <c:pt idx="5266">
                  <c:v>-1157.23437154</c:v>
                </c:pt>
                <c:pt idx="5267">
                  <c:v>-1148.8076914799999</c:v>
                </c:pt>
                <c:pt idx="5268">
                  <c:v>-1146.95996438</c:v>
                </c:pt>
                <c:pt idx="5269">
                  <c:v>-493.34157906000002</c:v>
                </c:pt>
                <c:pt idx="5270">
                  <c:v>-1150.5716717</c:v>
                </c:pt>
                <c:pt idx="5271">
                  <c:v>-498.28589742999998</c:v>
                </c:pt>
                <c:pt idx="5272">
                  <c:v>-1193.3705969</c:v>
                </c:pt>
                <c:pt idx="5273">
                  <c:v>-1142.33677386</c:v>
                </c:pt>
                <c:pt idx="5274">
                  <c:v>-1140.4011464299999</c:v>
                </c:pt>
                <c:pt idx="5275">
                  <c:v>-1164.4514690999999</c:v>
                </c:pt>
                <c:pt idx="5276">
                  <c:v>-492.25922857</c:v>
                </c:pt>
                <c:pt idx="5277">
                  <c:v>-1189.09142094</c:v>
                </c:pt>
                <c:pt idx="5278">
                  <c:v>-1152.84450401</c:v>
                </c:pt>
                <c:pt idx="5279">
                  <c:v>-1189.82140215</c:v>
                </c:pt>
                <c:pt idx="5280">
                  <c:v>-1188.3788459899999</c:v>
                </c:pt>
                <c:pt idx="5281">
                  <c:v>-1123.3897365600001</c:v>
                </c:pt>
                <c:pt idx="5282">
                  <c:v>-1181.65840523</c:v>
                </c:pt>
                <c:pt idx="5283">
                  <c:v>-1148.0844443200001</c:v>
                </c:pt>
                <c:pt idx="5284">
                  <c:v>-1139.2687133699999</c:v>
                </c:pt>
                <c:pt idx="5285">
                  <c:v>-484.09054402999999</c:v>
                </c:pt>
                <c:pt idx="5286">
                  <c:v>-409.48530045000001</c:v>
                </c:pt>
                <c:pt idx="5287">
                  <c:v>-481.19187262000003</c:v>
                </c:pt>
                <c:pt idx="5288">
                  <c:v>-506.26415215999998</c:v>
                </c:pt>
                <c:pt idx="5289">
                  <c:v>-486.66503838</c:v>
                </c:pt>
                <c:pt idx="5290">
                  <c:v>-1162.0269403100001</c:v>
                </c:pt>
                <c:pt idx="5291">
                  <c:v>-1146.34662594</c:v>
                </c:pt>
                <c:pt idx="5292">
                  <c:v>-494.46056899000001</c:v>
                </c:pt>
                <c:pt idx="5293">
                  <c:v>-1166.7489727699999</c:v>
                </c:pt>
                <c:pt idx="5294">
                  <c:v>-1188.9393811100001</c:v>
                </c:pt>
                <c:pt idx="5295">
                  <c:v>-1184.5625125500001</c:v>
                </c:pt>
                <c:pt idx="5296">
                  <c:v>-1135.23055576</c:v>
                </c:pt>
                <c:pt idx="5297">
                  <c:v>-1156.16270409</c:v>
                </c:pt>
                <c:pt idx="5298">
                  <c:v>-1167.9805556399999</c:v>
                </c:pt>
                <c:pt idx="5299">
                  <c:v>-1143.28023869</c:v>
                </c:pt>
                <c:pt idx="5300">
                  <c:v>-1149.87812287</c:v>
                </c:pt>
                <c:pt idx="5301">
                  <c:v>-1181.06780458</c:v>
                </c:pt>
                <c:pt idx="5302">
                  <c:v>-483.42130057999998</c:v>
                </c:pt>
                <c:pt idx="5303">
                  <c:v>-1169.18297398</c:v>
                </c:pt>
                <c:pt idx="5304">
                  <c:v>-1157.4845130399999</c:v>
                </c:pt>
                <c:pt idx="5305">
                  <c:v>-487.95345061</c:v>
                </c:pt>
                <c:pt idx="5306">
                  <c:v>-1150.27830511</c:v>
                </c:pt>
                <c:pt idx="5307">
                  <c:v>-496.97205751000001</c:v>
                </c:pt>
                <c:pt idx="5308">
                  <c:v>-1158.6594563399999</c:v>
                </c:pt>
                <c:pt idx="5309">
                  <c:v>-492.60345275999998</c:v>
                </c:pt>
                <c:pt idx="5310">
                  <c:v>-483.90838793</c:v>
                </c:pt>
                <c:pt idx="5311">
                  <c:v>-1151.6073746500001</c:v>
                </c:pt>
                <c:pt idx="5312">
                  <c:v>-1153.8957816300001</c:v>
                </c:pt>
                <c:pt idx="5313">
                  <c:v>-1137.1583307000001</c:v>
                </c:pt>
                <c:pt idx="5314">
                  <c:v>-1157.6458998099999</c:v>
                </c:pt>
                <c:pt idx="5315">
                  <c:v>-1171.2952004000001</c:v>
                </c:pt>
                <c:pt idx="5316">
                  <c:v>-1164.81704573</c:v>
                </c:pt>
                <c:pt idx="5317">
                  <c:v>-1161.44895984</c:v>
                </c:pt>
                <c:pt idx="5318">
                  <c:v>-470.45045210000001</c:v>
                </c:pt>
                <c:pt idx="5319">
                  <c:v>-492.48601888000002</c:v>
                </c:pt>
                <c:pt idx="5320">
                  <c:v>-1172.02441712</c:v>
                </c:pt>
                <c:pt idx="5321">
                  <c:v>-1146.53993163</c:v>
                </c:pt>
                <c:pt idx="5322">
                  <c:v>-1147.52897437</c:v>
                </c:pt>
                <c:pt idx="5323">
                  <c:v>-1141.0368292400001</c:v>
                </c:pt>
                <c:pt idx="5324">
                  <c:v>-1157.23562765</c:v>
                </c:pt>
                <c:pt idx="5325">
                  <c:v>-1164.25766559</c:v>
                </c:pt>
                <c:pt idx="5326">
                  <c:v>-490.49399340999997</c:v>
                </c:pt>
                <c:pt idx="5327">
                  <c:v>-423.88206926999999</c:v>
                </c:pt>
                <c:pt idx="5328">
                  <c:v>-1167.9326207399999</c:v>
                </c:pt>
                <c:pt idx="5329">
                  <c:v>-475.4926825</c:v>
                </c:pt>
                <c:pt idx="5330">
                  <c:v>-511.07809550000002</c:v>
                </c:pt>
                <c:pt idx="5331">
                  <c:v>-1168.3772673399999</c:v>
                </c:pt>
                <c:pt idx="5332">
                  <c:v>-485.69376334999998</c:v>
                </c:pt>
                <c:pt idx="5333">
                  <c:v>-479.46807006</c:v>
                </c:pt>
                <c:pt idx="5334">
                  <c:v>-499.24164773000001</c:v>
                </c:pt>
                <c:pt idx="5335">
                  <c:v>-1116.3518968400001</c:v>
                </c:pt>
                <c:pt idx="5336">
                  <c:v>-1165.3808686699999</c:v>
                </c:pt>
                <c:pt idx="5337">
                  <c:v>-1174.05470322</c:v>
                </c:pt>
                <c:pt idx="5338">
                  <c:v>-499.25629176000001</c:v>
                </c:pt>
                <c:pt idx="5339">
                  <c:v>-508.41127287</c:v>
                </c:pt>
                <c:pt idx="5340">
                  <c:v>-1167.84745481</c:v>
                </c:pt>
                <c:pt idx="5341">
                  <c:v>-1168.9648486000001</c:v>
                </c:pt>
                <c:pt idx="5342">
                  <c:v>-479.76991329999998</c:v>
                </c:pt>
                <c:pt idx="5343">
                  <c:v>-1165.8107880299999</c:v>
                </c:pt>
                <c:pt idx="5344">
                  <c:v>-1169.9077558199999</c:v>
                </c:pt>
                <c:pt idx="5345">
                  <c:v>-1153.3101392999999</c:v>
                </c:pt>
                <c:pt idx="5346">
                  <c:v>-1174.55119403</c:v>
                </c:pt>
                <c:pt idx="5347">
                  <c:v>-481.85082543999999</c:v>
                </c:pt>
                <c:pt idx="5348">
                  <c:v>-283.18427409999998</c:v>
                </c:pt>
                <c:pt idx="5349">
                  <c:v>-503.59138315000001</c:v>
                </c:pt>
                <c:pt idx="5350">
                  <c:v>-1129.81000468</c:v>
                </c:pt>
                <c:pt idx="5351">
                  <c:v>-1169.37983218</c:v>
                </c:pt>
                <c:pt idx="5352">
                  <c:v>-487.46315299999998</c:v>
                </c:pt>
                <c:pt idx="5353">
                  <c:v>-424.15177467000001</c:v>
                </c:pt>
                <c:pt idx="5354">
                  <c:v>-1146.70302864</c:v>
                </c:pt>
                <c:pt idx="5355">
                  <c:v>-1170.8193324599999</c:v>
                </c:pt>
                <c:pt idx="5356">
                  <c:v>-512.23968115000002</c:v>
                </c:pt>
                <c:pt idx="5357">
                  <c:v>-1167.92891721</c:v>
                </c:pt>
                <c:pt idx="5358">
                  <c:v>-1168.24118591</c:v>
                </c:pt>
                <c:pt idx="5359">
                  <c:v>-1127.2688082899999</c:v>
                </c:pt>
                <c:pt idx="5360">
                  <c:v>-1138.3759038400001</c:v>
                </c:pt>
                <c:pt idx="5361">
                  <c:v>-1130.44277786</c:v>
                </c:pt>
                <c:pt idx="5362">
                  <c:v>-513.26394052000001</c:v>
                </c:pt>
                <c:pt idx="5363">
                  <c:v>-1167.7855170800001</c:v>
                </c:pt>
                <c:pt idx="5364">
                  <c:v>-1167.2481657200001</c:v>
                </c:pt>
                <c:pt idx="5365">
                  <c:v>-1127.70728328</c:v>
                </c:pt>
                <c:pt idx="5366">
                  <c:v>-1193.00723513</c:v>
                </c:pt>
                <c:pt idx="5367">
                  <c:v>-507.51480753999999</c:v>
                </c:pt>
                <c:pt idx="5368">
                  <c:v>-1168.4188586800001</c:v>
                </c:pt>
                <c:pt idx="5369">
                  <c:v>-508.42598372999998</c:v>
                </c:pt>
                <c:pt idx="5370">
                  <c:v>-1177.7226538299999</c:v>
                </c:pt>
                <c:pt idx="5371">
                  <c:v>-1146.8656216899999</c:v>
                </c:pt>
                <c:pt idx="5372">
                  <c:v>-499.23306546999999</c:v>
                </c:pt>
                <c:pt idx="5373">
                  <c:v>-465.30142845</c:v>
                </c:pt>
                <c:pt idx="5374">
                  <c:v>-559.1355221</c:v>
                </c:pt>
                <c:pt idx="5375">
                  <c:v>-482.92337104000001</c:v>
                </c:pt>
                <c:pt idx="5376">
                  <c:v>-960.28832563000003</c:v>
                </c:pt>
                <c:pt idx="5377">
                  <c:v>-488.32023370000002</c:v>
                </c:pt>
                <c:pt idx="5378">
                  <c:v>-1166.1764700000001</c:v>
                </c:pt>
                <c:pt idx="5379">
                  <c:v>-1167.2257156799999</c:v>
                </c:pt>
                <c:pt idx="5380">
                  <c:v>-1135.9897335000001</c:v>
                </c:pt>
                <c:pt idx="5381">
                  <c:v>-1183.1894922199999</c:v>
                </c:pt>
                <c:pt idx="5382">
                  <c:v>-1176.7326005699999</c:v>
                </c:pt>
                <c:pt idx="5383">
                  <c:v>-1168.2176270699999</c:v>
                </c:pt>
                <c:pt idx="5384">
                  <c:v>-1165.8462234799999</c:v>
                </c:pt>
                <c:pt idx="5385">
                  <c:v>-1136.3791503699999</c:v>
                </c:pt>
                <c:pt idx="5386">
                  <c:v>-1168.5497945</c:v>
                </c:pt>
                <c:pt idx="5387">
                  <c:v>-1175.97151295</c:v>
                </c:pt>
                <c:pt idx="5388">
                  <c:v>-1128.6073709699999</c:v>
                </c:pt>
                <c:pt idx="5389">
                  <c:v>-482.22816728999999</c:v>
                </c:pt>
                <c:pt idx="5390">
                  <c:v>-1170.3052478699999</c:v>
                </c:pt>
                <c:pt idx="5391">
                  <c:v>-507.01969204</c:v>
                </c:pt>
                <c:pt idx="5392">
                  <c:v>-499.57872342000002</c:v>
                </c:pt>
                <c:pt idx="5393">
                  <c:v>-500.97065134000002</c:v>
                </c:pt>
                <c:pt idx="5394">
                  <c:v>-508.14814187000002</c:v>
                </c:pt>
                <c:pt idx="5395">
                  <c:v>-1175.7039720600001</c:v>
                </c:pt>
                <c:pt idx="5396">
                  <c:v>-463.57639338000001</c:v>
                </c:pt>
                <c:pt idx="5397">
                  <c:v>-1171.3225609799999</c:v>
                </c:pt>
                <c:pt idx="5398">
                  <c:v>-1147.6236419100001</c:v>
                </c:pt>
                <c:pt idx="5399">
                  <c:v>-492.43755375000001</c:v>
                </c:pt>
                <c:pt idx="5400">
                  <c:v>-1167.1378758599999</c:v>
                </c:pt>
                <c:pt idx="5401">
                  <c:v>-1178.5438492000001</c:v>
                </c:pt>
                <c:pt idx="5402">
                  <c:v>-1158.3237526299999</c:v>
                </c:pt>
                <c:pt idx="5403">
                  <c:v>-483.35749757000002</c:v>
                </c:pt>
                <c:pt idx="5404">
                  <c:v>-482.96941583</c:v>
                </c:pt>
                <c:pt idx="5405">
                  <c:v>-1119.07566466</c:v>
                </c:pt>
                <c:pt idx="5406">
                  <c:v>-958.80869126000005</c:v>
                </c:pt>
                <c:pt idx="5407">
                  <c:v>-486.49806296000003</c:v>
                </c:pt>
                <c:pt idx="5408">
                  <c:v>-505.44562302000003</c:v>
                </c:pt>
                <c:pt idx="5409">
                  <c:v>-496.01100513</c:v>
                </c:pt>
                <c:pt idx="5410">
                  <c:v>-1170.8439572</c:v>
                </c:pt>
                <c:pt idx="5411">
                  <c:v>-477.12057148000002</c:v>
                </c:pt>
                <c:pt idx="5412">
                  <c:v>-1135.20894142</c:v>
                </c:pt>
                <c:pt idx="5413">
                  <c:v>-492.22010760000001</c:v>
                </c:pt>
                <c:pt idx="5414">
                  <c:v>-973.56287138000005</c:v>
                </c:pt>
                <c:pt idx="5415">
                  <c:v>-1166.06639881</c:v>
                </c:pt>
                <c:pt idx="5416">
                  <c:v>-497.40208969999998</c:v>
                </c:pt>
                <c:pt idx="5417">
                  <c:v>-1170.0800643600001</c:v>
                </c:pt>
                <c:pt idx="5418">
                  <c:v>-1168.8262753500001</c:v>
                </c:pt>
                <c:pt idx="5419">
                  <c:v>-1173.8236650900001</c:v>
                </c:pt>
                <c:pt idx="5420">
                  <c:v>-1146.1201742000001</c:v>
                </c:pt>
                <c:pt idx="5421">
                  <c:v>-1135.5355239099999</c:v>
                </c:pt>
                <c:pt idx="5422">
                  <c:v>-1183.98627867</c:v>
                </c:pt>
                <c:pt idx="5423">
                  <c:v>-1018.70593229</c:v>
                </c:pt>
                <c:pt idx="5424">
                  <c:v>-1163.18114593</c:v>
                </c:pt>
                <c:pt idx="5425">
                  <c:v>-499.78717102000002</c:v>
                </c:pt>
                <c:pt idx="5426">
                  <c:v>-481.14349449999997</c:v>
                </c:pt>
                <c:pt idx="5427">
                  <c:v>-486.99622405000002</c:v>
                </c:pt>
                <c:pt idx="5428">
                  <c:v>-479.62085093000002</c:v>
                </c:pt>
                <c:pt idx="5429">
                  <c:v>-1181.65999121</c:v>
                </c:pt>
                <c:pt idx="5430">
                  <c:v>-483.33182570000002</c:v>
                </c:pt>
                <c:pt idx="5431">
                  <c:v>-1174.1047372600001</c:v>
                </c:pt>
                <c:pt idx="5432">
                  <c:v>-494.8842894</c:v>
                </c:pt>
                <c:pt idx="5433">
                  <c:v>-1168.53736684</c:v>
                </c:pt>
                <c:pt idx="5434">
                  <c:v>-1193.1556809799999</c:v>
                </c:pt>
                <c:pt idx="5435">
                  <c:v>-481.75601825000001</c:v>
                </c:pt>
                <c:pt idx="5436">
                  <c:v>-1188.95563234</c:v>
                </c:pt>
                <c:pt idx="5437">
                  <c:v>-505.20174956</c:v>
                </c:pt>
                <c:pt idx="5438">
                  <c:v>-1148.9951013299999</c:v>
                </c:pt>
                <c:pt idx="5439">
                  <c:v>-474.03597180999998</c:v>
                </c:pt>
                <c:pt idx="5440">
                  <c:v>-1159.2469934600001</c:v>
                </c:pt>
                <c:pt idx="5441">
                  <c:v>-1151.9751769699999</c:v>
                </c:pt>
                <c:pt idx="5442">
                  <c:v>-1152.2480421099999</c:v>
                </c:pt>
                <c:pt idx="5443">
                  <c:v>-1147.2838267100001</c:v>
                </c:pt>
                <c:pt idx="5444">
                  <c:v>-1174.33967652</c:v>
                </c:pt>
                <c:pt idx="5445">
                  <c:v>-1146.66814439</c:v>
                </c:pt>
                <c:pt idx="5446">
                  <c:v>-1162.5167902799999</c:v>
                </c:pt>
                <c:pt idx="5447">
                  <c:v>-1171.02484925</c:v>
                </c:pt>
                <c:pt idx="5448">
                  <c:v>-1154.2213086100001</c:v>
                </c:pt>
                <c:pt idx="5449">
                  <c:v>-485.36557653</c:v>
                </c:pt>
                <c:pt idx="5450">
                  <c:v>-1158.2511755999999</c:v>
                </c:pt>
                <c:pt idx="5451">
                  <c:v>-505.47127224000002</c:v>
                </c:pt>
                <c:pt idx="5452">
                  <c:v>-1117.15362992</c:v>
                </c:pt>
                <c:pt idx="5453">
                  <c:v>-1165.22860722</c:v>
                </c:pt>
                <c:pt idx="5454">
                  <c:v>-1198.3297659699999</c:v>
                </c:pt>
                <c:pt idx="5455">
                  <c:v>-959.00578503999998</c:v>
                </c:pt>
                <c:pt idx="5456">
                  <c:v>-502.90619586000003</c:v>
                </c:pt>
                <c:pt idx="5457">
                  <c:v>-951.89495035000004</c:v>
                </c:pt>
                <c:pt idx="5458">
                  <c:v>-486.09554398</c:v>
                </c:pt>
                <c:pt idx="5459">
                  <c:v>-492.48467717</c:v>
                </c:pt>
                <c:pt idx="5460">
                  <c:v>-1193.98493725</c:v>
                </c:pt>
                <c:pt idx="5461">
                  <c:v>-1152.3191709</c:v>
                </c:pt>
                <c:pt idx="5462">
                  <c:v>-956.83438301000001</c:v>
                </c:pt>
                <c:pt idx="5463">
                  <c:v>-488.04597209000002</c:v>
                </c:pt>
                <c:pt idx="5464">
                  <c:v>-1141.46010892</c:v>
                </c:pt>
                <c:pt idx="5465">
                  <c:v>-1128.8161665</c:v>
                </c:pt>
                <c:pt idx="5466">
                  <c:v>-482.43279446999998</c:v>
                </c:pt>
                <c:pt idx="5467">
                  <c:v>-489.51169504000001</c:v>
                </c:pt>
                <c:pt idx="5468">
                  <c:v>-1151.8862332799999</c:v>
                </c:pt>
                <c:pt idx="5469">
                  <c:v>-1135.67089162</c:v>
                </c:pt>
                <c:pt idx="5470">
                  <c:v>-1161.8873433199999</c:v>
                </c:pt>
                <c:pt idx="5471">
                  <c:v>-1182.2405493700001</c:v>
                </c:pt>
                <c:pt idx="5472">
                  <c:v>-479.54639283</c:v>
                </c:pt>
                <c:pt idx="5473">
                  <c:v>-1175.7609712399999</c:v>
                </c:pt>
                <c:pt idx="5474">
                  <c:v>-1167.5498082500001</c:v>
                </c:pt>
                <c:pt idx="5475">
                  <c:v>-488.17906389000001</c:v>
                </c:pt>
                <c:pt idx="5476">
                  <c:v>-505.13084808000002</c:v>
                </c:pt>
                <c:pt idx="5477">
                  <c:v>-1161.3554912300001</c:v>
                </c:pt>
                <c:pt idx="5478">
                  <c:v>-969.88569768000002</c:v>
                </c:pt>
                <c:pt idx="5479">
                  <c:v>-483.78814552</c:v>
                </c:pt>
                <c:pt idx="5480">
                  <c:v>-502.31840079</c:v>
                </c:pt>
                <c:pt idx="5481">
                  <c:v>-1161.0738785200001</c:v>
                </c:pt>
                <c:pt idx="5482">
                  <c:v>-984.07206027999996</c:v>
                </c:pt>
                <c:pt idx="5483">
                  <c:v>-493.31692648000001</c:v>
                </c:pt>
                <c:pt idx="5484">
                  <c:v>-1158.8118890400001</c:v>
                </c:pt>
                <c:pt idx="5485">
                  <c:v>-1136.51997886</c:v>
                </c:pt>
                <c:pt idx="5486">
                  <c:v>-1145.3144514799999</c:v>
                </c:pt>
                <c:pt idx="5487">
                  <c:v>-1181.6584831</c:v>
                </c:pt>
                <c:pt idx="5488">
                  <c:v>-494.21660304</c:v>
                </c:pt>
                <c:pt idx="5489">
                  <c:v>-1158.31212813</c:v>
                </c:pt>
                <c:pt idx="5490">
                  <c:v>-1128.9765622899999</c:v>
                </c:pt>
                <c:pt idx="5491">
                  <c:v>-1180.07234586</c:v>
                </c:pt>
                <c:pt idx="5492">
                  <c:v>-484.49609120000002</c:v>
                </c:pt>
                <c:pt idx="5493">
                  <c:v>-1188.55617327</c:v>
                </c:pt>
                <c:pt idx="5494">
                  <c:v>-511.19350915000001</c:v>
                </c:pt>
                <c:pt idx="5495">
                  <c:v>-1167.71328821</c:v>
                </c:pt>
                <c:pt idx="5496">
                  <c:v>-479.35110072999998</c:v>
                </c:pt>
                <c:pt idx="5497">
                  <c:v>-493.44969472999998</c:v>
                </c:pt>
                <c:pt idx="5498">
                  <c:v>-508.00250758999999</c:v>
                </c:pt>
                <c:pt idx="5499">
                  <c:v>-1165.62823488</c:v>
                </c:pt>
                <c:pt idx="5500">
                  <c:v>-1152.17924255</c:v>
                </c:pt>
                <c:pt idx="5501">
                  <c:v>-502.42723683999998</c:v>
                </c:pt>
                <c:pt idx="5502">
                  <c:v>-502.65979700999998</c:v>
                </c:pt>
                <c:pt idx="5503">
                  <c:v>-1137.9704714699999</c:v>
                </c:pt>
                <c:pt idx="5504">
                  <c:v>-1159.16565057</c:v>
                </c:pt>
                <c:pt idx="5505">
                  <c:v>-1135.5296103000001</c:v>
                </c:pt>
                <c:pt idx="5506">
                  <c:v>-491.83494359999997</c:v>
                </c:pt>
                <c:pt idx="5507">
                  <c:v>-1141.35617129</c:v>
                </c:pt>
                <c:pt idx="5508">
                  <c:v>-492.42033629000002</c:v>
                </c:pt>
                <c:pt idx="5509">
                  <c:v>-1178.6247703900001</c:v>
                </c:pt>
                <c:pt idx="5510">
                  <c:v>-1154.2434824300001</c:v>
                </c:pt>
                <c:pt idx="5511">
                  <c:v>-1167.29953189</c:v>
                </c:pt>
                <c:pt idx="5512">
                  <c:v>-1147.1572330700001</c:v>
                </c:pt>
                <c:pt idx="5513">
                  <c:v>-489.61489166000001</c:v>
                </c:pt>
                <c:pt idx="5514">
                  <c:v>-484.47800504000003</c:v>
                </c:pt>
                <c:pt idx="5515">
                  <c:v>-1117.15433491</c:v>
                </c:pt>
                <c:pt idx="5516">
                  <c:v>-1151.6062343599999</c:v>
                </c:pt>
                <c:pt idx="5517">
                  <c:v>-1136.55866068</c:v>
                </c:pt>
                <c:pt idx="5518">
                  <c:v>-1124.25231921</c:v>
                </c:pt>
                <c:pt idx="5519">
                  <c:v>-480.28286639999999</c:v>
                </c:pt>
                <c:pt idx="5520">
                  <c:v>-418.60914637000002</c:v>
                </c:pt>
                <c:pt idx="5521">
                  <c:v>-964.92289591999997</c:v>
                </c:pt>
                <c:pt idx="5522">
                  <c:v>-491.27982936000001</c:v>
                </c:pt>
                <c:pt idx="5523">
                  <c:v>-1168.0106212000001</c:v>
                </c:pt>
                <c:pt idx="5524">
                  <c:v>-1185.5306299900001</c:v>
                </c:pt>
                <c:pt idx="5525">
                  <c:v>-1166.2763768899999</c:v>
                </c:pt>
                <c:pt idx="5526">
                  <c:v>-1189.30778035</c:v>
                </c:pt>
                <c:pt idx="5527">
                  <c:v>-483.14409946000001</c:v>
                </c:pt>
                <c:pt idx="5528">
                  <c:v>-425.02830248999999</c:v>
                </c:pt>
                <c:pt idx="5529">
                  <c:v>-505.91565661999999</c:v>
                </c:pt>
                <c:pt idx="5530">
                  <c:v>-472.64108404000001</c:v>
                </c:pt>
                <c:pt idx="5531">
                  <c:v>-1169.1308136600001</c:v>
                </c:pt>
                <c:pt idx="5532">
                  <c:v>-513.47166506999997</c:v>
                </c:pt>
                <c:pt idx="5533">
                  <c:v>-1170.33912455</c:v>
                </c:pt>
                <c:pt idx="5534">
                  <c:v>-1170.3254486200001</c:v>
                </c:pt>
                <c:pt idx="5535">
                  <c:v>-1159.18570262</c:v>
                </c:pt>
                <c:pt idx="5536">
                  <c:v>-1181.6556892399999</c:v>
                </c:pt>
                <c:pt idx="5537">
                  <c:v>-489.04969040999998</c:v>
                </c:pt>
                <c:pt idx="5538">
                  <c:v>-1150.3612891099999</c:v>
                </c:pt>
                <c:pt idx="5539">
                  <c:v>-1188.7539551699999</c:v>
                </c:pt>
                <c:pt idx="5540">
                  <c:v>-555.15509372999998</c:v>
                </c:pt>
                <c:pt idx="5541">
                  <c:v>-508.87782852999999</c:v>
                </c:pt>
                <c:pt idx="5542">
                  <c:v>-1170.0007593099999</c:v>
                </c:pt>
                <c:pt idx="5543">
                  <c:v>-506.81050376000002</c:v>
                </c:pt>
                <c:pt idx="5544">
                  <c:v>-967.10698536999996</c:v>
                </c:pt>
                <c:pt idx="5545">
                  <c:v>-507.91174519999998</c:v>
                </c:pt>
                <c:pt idx="5546">
                  <c:v>-1188.9975568100001</c:v>
                </c:pt>
                <c:pt idx="5547">
                  <c:v>-1123.2074298099999</c:v>
                </c:pt>
                <c:pt idx="5548">
                  <c:v>-1183.89001788</c:v>
                </c:pt>
                <c:pt idx="5549">
                  <c:v>-560.09269811000001</c:v>
                </c:pt>
                <c:pt idx="5550">
                  <c:v>-1096.6585950000001</c:v>
                </c:pt>
                <c:pt idx="5551">
                  <c:v>-1188.3384316300001</c:v>
                </c:pt>
                <c:pt idx="5552">
                  <c:v>-1164.5756573599999</c:v>
                </c:pt>
                <c:pt idx="5553">
                  <c:v>-474.25678477999998</c:v>
                </c:pt>
                <c:pt idx="5554">
                  <c:v>-1156.96661081</c:v>
                </c:pt>
                <c:pt idx="5555">
                  <c:v>-472.75476120000002</c:v>
                </c:pt>
                <c:pt idx="5556">
                  <c:v>-493.19610052000002</c:v>
                </c:pt>
                <c:pt idx="5557">
                  <c:v>-1164.8741237700001</c:v>
                </c:pt>
                <c:pt idx="5558">
                  <c:v>-1166.5989705100001</c:v>
                </c:pt>
                <c:pt idx="5559">
                  <c:v>-1123.7709953999999</c:v>
                </c:pt>
                <c:pt idx="5560">
                  <c:v>-463.97988764000002</c:v>
                </c:pt>
                <c:pt idx="5561">
                  <c:v>-488.55794857000001</c:v>
                </c:pt>
                <c:pt idx="5562">
                  <c:v>-1122.72306585</c:v>
                </c:pt>
                <c:pt idx="5563">
                  <c:v>-1155.15100738</c:v>
                </c:pt>
                <c:pt idx="5564">
                  <c:v>-499.61604368000002</c:v>
                </c:pt>
                <c:pt idx="5565">
                  <c:v>-488.46941747</c:v>
                </c:pt>
                <c:pt idx="5566">
                  <c:v>-1139.98175345</c:v>
                </c:pt>
                <c:pt idx="5567">
                  <c:v>-486.75266734000002</c:v>
                </c:pt>
                <c:pt idx="5568">
                  <c:v>-1140.4673425200001</c:v>
                </c:pt>
                <c:pt idx="5569">
                  <c:v>-496.94223785999998</c:v>
                </c:pt>
                <c:pt idx="5570">
                  <c:v>-489.17242161000001</c:v>
                </c:pt>
                <c:pt idx="5571">
                  <c:v>-1180.18738065</c:v>
                </c:pt>
                <c:pt idx="5572">
                  <c:v>-495.59959221999998</c:v>
                </c:pt>
                <c:pt idx="5573">
                  <c:v>-1171.2982627700001</c:v>
                </c:pt>
                <c:pt idx="5574">
                  <c:v>-1169.35082908</c:v>
                </c:pt>
                <c:pt idx="5575">
                  <c:v>-482.26505906</c:v>
                </c:pt>
                <c:pt idx="5576">
                  <c:v>-1177.5691569400001</c:v>
                </c:pt>
                <c:pt idx="5577">
                  <c:v>-1125.7550835100001</c:v>
                </c:pt>
                <c:pt idx="5578">
                  <c:v>-491.39707655000001</c:v>
                </c:pt>
                <c:pt idx="5579">
                  <c:v>-1146.8279763800001</c:v>
                </c:pt>
                <c:pt idx="5580">
                  <c:v>-482.23077761000002</c:v>
                </c:pt>
                <c:pt idx="5581">
                  <c:v>-480.38577756000001</c:v>
                </c:pt>
                <c:pt idx="5582">
                  <c:v>-1159.58222727</c:v>
                </c:pt>
                <c:pt idx="5583">
                  <c:v>-496.27214500999997</c:v>
                </c:pt>
                <c:pt idx="5584">
                  <c:v>-1164.13613433</c:v>
                </c:pt>
                <c:pt idx="5585">
                  <c:v>-1140.01743489</c:v>
                </c:pt>
                <c:pt idx="5586">
                  <c:v>-637.0898085</c:v>
                </c:pt>
                <c:pt idx="5587">
                  <c:v>-1151.7665023300001</c:v>
                </c:pt>
                <c:pt idx="5588">
                  <c:v>-479.54900641</c:v>
                </c:pt>
                <c:pt idx="5589">
                  <c:v>-508.05463537000003</c:v>
                </c:pt>
                <c:pt idx="5590">
                  <c:v>-492.10874745000001</c:v>
                </c:pt>
                <c:pt idx="5591">
                  <c:v>-483.21055180000002</c:v>
                </c:pt>
                <c:pt idx="5592">
                  <c:v>-1147.27501751</c:v>
                </c:pt>
                <c:pt idx="5593">
                  <c:v>-512.01459256999999</c:v>
                </c:pt>
                <c:pt idx="5594">
                  <c:v>-1149.1071986300001</c:v>
                </c:pt>
                <c:pt idx="5595">
                  <c:v>-1193.53886085</c:v>
                </c:pt>
                <c:pt idx="5596">
                  <c:v>-500.71093041</c:v>
                </c:pt>
                <c:pt idx="5597">
                  <c:v>-464.97069469000002</c:v>
                </c:pt>
                <c:pt idx="5598">
                  <c:v>-499.27202066000001</c:v>
                </c:pt>
                <c:pt idx="5599">
                  <c:v>-1130.77300055</c:v>
                </c:pt>
                <c:pt idx="5600">
                  <c:v>-1168.6792869200001</c:v>
                </c:pt>
                <c:pt idx="5601">
                  <c:v>-1164.1039519999999</c:v>
                </c:pt>
                <c:pt idx="5602">
                  <c:v>-1095.33178843</c:v>
                </c:pt>
                <c:pt idx="5603">
                  <c:v>-484.14064060999999</c:v>
                </c:pt>
                <c:pt idx="5604">
                  <c:v>-471.30097329</c:v>
                </c:pt>
                <c:pt idx="5605">
                  <c:v>-1168.5658305500001</c:v>
                </c:pt>
                <c:pt idx="5606">
                  <c:v>-1170.0163969600001</c:v>
                </c:pt>
                <c:pt idx="5607">
                  <c:v>-490.53264551000001</c:v>
                </c:pt>
                <c:pt idx="5608">
                  <c:v>-498.68182368999999</c:v>
                </c:pt>
                <c:pt idx="5609">
                  <c:v>-492.74110639999998</c:v>
                </c:pt>
                <c:pt idx="5610">
                  <c:v>-1189.00703815</c:v>
                </c:pt>
                <c:pt idx="5611">
                  <c:v>-1144.4168245200001</c:v>
                </c:pt>
                <c:pt idx="5612">
                  <c:v>-1169.5854278500001</c:v>
                </c:pt>
                <c:pt idx="5613">
                  <c:v>-472.89852595000002</c:v>
                </c:pt>
                <c:pt idx="5614">
                  <c:v>-1162.10612593</c:v>
                </c:pt>
                <c:pt idx="5615">
                  <c:v>-499.98918444999998</c:v>
                </c:pt>
                <c:pt idx="5616">
                  <c:v>-509.15039438000002</c:v>
                </c:pt>
                <c:pt idx="5617">
                  <c:v>-564.10517095</c:v>
                </c:pt>
                <c:pt idx="5618">
                  <c:v>-1144.72012221</c:v>
                </c:pt>
                <c:pt idx="5619">
                  <c:v>-1158.3690909300001</c:v>
                </c:pt>
                <c:pt idx="5620">
                  <c:v>-1169.6618414500001</c:v>
                </c:pt>
                <c:pt idx="5621">
                  <c:v>-506.61677845999998</c:v>
                </c:pt>
                <c:pt idx="5622">
                  <c:v>-499.19931862999999</c:v>
                </c:pt>
                <c:pt idx="5623">
                  <c:v>-486.72743491</c:v>
                </c:pt>
                <c:pt idx="5624">
                  <c:v>-967.53392328999996</c:v>
                </c:pt>
                <c:pt idx="5625">
                  <c:v>-1143.10608</c:v>
                </c:pt>
                <c:pt idx="5626">
                  <c:v>-1169.17760075</c:v>
                </c:pt>
                <c:pt idx="5627">
                  <c:v>-490.8629373</c:v>
                </c:pt>
                <c:pt idx="5628">
                  <c:v>-482.24878955000003</c:v>
                </c:pt>
                <c:pt idx="5629">
                  <c:v>-1192.9813683100001</c:v>
                </c:pt>
                <c:pt idx="5630">
                  <c:v>-507.64685200999998</c:v>
                </c:pt>
                <c:pt idx="5631">
                  <c:v>-1167.06408483</c:v>
                </c:pt>
                <c:pt idx="5632">
                  <c:v>-499.82842446000001</c:v>
                </c:pt>
                <c:pt idx="5633">
                  <c:v>-1168.00901628</c:v>
                </c:pt>
                <c:pt idx="5634">
                  <c:v>-1149.85806232</c:v>
                </c:pt>
                <c:pt idx="5635">
                  <c:v>-488.90461723999999</c:v>
                </c:pt>
                <c:pt idx="5636">
                  <c:v>-496.28330406999999</c:v>
                </c:pt>
                <c:pt idx="5637">
                  <c:v>-477.78016437999997</c:v>
                </c:pt>
                <c:pt idx="5638">
                  <c:v>-499.40900662000001</c:v>
                </c:pt>
                <c:pt idx="5639">
                  <c:v>-1168.2377374099999</c:v>
                </c:pt>
                <c:pt idx="5640">
                  <c:v>-491.45678035999998</c:v>
                </c:pt>
                <c:pt idx="5641">
                  <c:v>-1185.13101106</c:v>
                </c:pt>
                <c:pt idx="5642">
                  <c:v>-472.17178056</c:v>
                </c:pt>
                <c:pt idx="5643">
                  <c:v>-1125.5603619599999</c:v>
                </c:pt>
                <c:pt idx="5644">
                  <c:v>-492.51038991000001</c:v>
                </c:pt>
                <c:pt idx="5645">
                  <c:v>-985.79640109000002</c:v>
                </c:pt>
                <c:pt idx="5646">
                  <c:v>-1150.9581759</c:v>
                </c:pt>
                <c:pt idx="5647">
                  <c:v>-496.25759452</c:v>
                </c:pt>
                <c:pt idx="5648">
                  <c:v>-1155.66742387</c:v>
                </c:pt>
                <c:pt idx="5649">
                  <c:v>-508.21025637999998</c:v>
                </c:pt>
                <c:pt idx="5650">
                  <c:v>-482.15270887999998</c:v>
                </c:pt>
                <c:pt idx="5651">
                  <c:v>-1163.6445439500001</c:v>
                </c:pt>
                <c:pt idx="5652">
                  <c:v>-1152.3377515499999</c:v>
                </c:pt>
                <c:pt idx="5653">
                  <c:v>-474.12389254999999</c:v>
                </c:pt>
                <c:pt idx="5654">
                  <c:v>-499.28381116999998</c:v>
                </c:pt>
                <c:pt idx="5655">
                  <c:v>-500.12911792</c:v>
                </c:pt>
                <c:pt idx="5656">
                  <c:v>-1188.4472412299999</c:v>
                </c:pt>
                <c:pt idx="5657">
                  <c:v>-482.38559443000003</c:v>
                </c:pt>
                <c:pt idx="5658">
                  <c:v>-481.71579563</c:v>
                </c:pt>
                <c:pt idx="5659">
                  <c:v>-957.32593353000004</c:v>
                </c:pt>
                <c:pt idx="5660">
                  <c:v>-489.34832852</c:v>
                </c:pt>
                <c:pt idx="5661">
                  <c:v>-1159.0271835599999</c:v>
                </c:pt>
                <c:pt idx="5662">
                  <c:v>-1171.49283823</c:v>
                </c:pt>
                <c:pt idx="5663">
                  <c:v>-446.70034623999999</c:v>
                </c:pt>
                <c:pt idx="5664">
                  <c:v>-479.63886751000001</c:v>
                </c:pt>
                <c:pt idx="5665">
                  <c:v>-480.43788770999998</c:v>
                </c:pt>
                <c:pt idx="5666">
                  <c:v>-477.53081788999998</c:v>
                </c:pt>
                <c:pt idx="5667">
                  <c:v>-1158.6100511</c:v>
                </c:pt>
                <c:pt idx="5668">
                  <c:v>-480.18707035</c:v>
                </c:pt>
                <c:pt idx="5669">
                  <c:v>-1142.9521875200001</c:v>
                </c:pt>
                <c:pt idx="5670">
                  <c:v>-509.71190246999998</c:v>
                </c:pt>
                <c:pt idx="5671">
                  <c:v>-1172.9415577</c:v>
                </c:pt>
                <c:pt idx="5672">
                  <c:v>-1134.64879529</c:v>
                </c:pt>
                <c:pt idx="5673">
                  <c:v>-497.29727664000001</c:v>
                </c:pt>
                <c:pt idx="5674">
                  <c:v>-483.54480414</c:v>
                </c:pt>
                <c:pt idx="5675">
                  <c:v>-1188.7438076000001</c:v>
                </c:pt>
                <c:pt idx="5676">
                  <c:v>-1140.9105668300001</c:v>
                </c:pt>
                <c:pt idx="5677">
                  <c:v>-1117.76368505</c:v>
                </c:pt>
                <c:pt idx="5678">
                  <c:v>-1168.1763401999999</c:v>
                </c:pt>
                <c:pt idx="5679">
                  <c:v>-1124.4024555399999</c:v>
                </c:pt>
                <c:pt idx="5680">
                  <c:v>-492.50341914000001</c:v>
                </c:pt>
                <c:pt idx="5681">
                  <c:v>-1134.0114579599999</c:v>
                </c:pt>
                <c:pt idx="5682">
                  <c:v>-1169.9089326999999</c:v>
                </c:pt>
                <c:pt idx="5683">
                  <c:v>-512.43060933000004</c:v>
                </c:pt>
                <c:pt idx="5684">
                  <c:v>-1137.2960606500001</c:v>
                </c:pt>
                <c:pt idx="5685">
                  <c:v>-1143.7208623500001</c:v>
                </c:pt>
                <c:pt idx="5686">
                  <c:v>-997.92940836000002</c:v>
                </c:pt>
                <c:pt idx="5687">
                  <c:v>-490.45060024000003</c:v>
                </c:pt>
                <c:pt idx="5688">
                  <c:v>-1181.76958251</c:v>
                </c:pt>
                <c:pt idx="5689">
                  <c:v>-1140.2897027900001</c:v>
                </c:pt>
                <c:pt idx="5690">
                  <c:v>-1173.5770363900001</c:v>
                </c:pt>
                <c:pt idx="5691">
                  <c:v>-1147.38253162</c:v>
                </c:pt>
                <c:pt idx="5692">
                  <c:v>-511.74735669</c:v>
                </c:pt>
                <c:pt idx="5693">
                  <c:v>-491.38328788000001</c:v>
                </c:pt>
                <c:pt idx="5694">
                  <c:v>-279.22469224000002</c:v>
                </c:pt>
                <c:pt idx="5695">
                  <c:v>-1111.7741376399999</c:v>
                </c:pt>
                <c:pt idx="5696">
                  <c:v>-1181.6578675999999</c:v>
                </c:pt>
                <c:pt idx="5697">
                  <c:v>-1167.8192259899999</c:v>
                </c:pt>
                <c:pt idx="5698">
                  <c:v>-1169.0463757800001</c:v>
                </c:pt>
                <c:pt idx="5699">
                  <c:v>-489.73858675000002</c:v>
                </c:pt>
                <c:pt idx="5700">
                  <c:v>-1165.72380408</c:v>
                </c:pt>
                <c:pt idx="5701">
                  <c:v>-478.98347804000002</c:v>
                </c:pt>
                <c:pt idx="5702">
                  <c:v>-480.0655797</c:v>
                </c:pt>
                <c:pt idx="5703">
                  <c:v>-499.30731083000001</c:v>
                </c:pt>
                <c:pt idx="5704">
                  <c:v>-513.44553568000003</c:v>
                </c:pt>
                <c:pt idx="5705">
                  <c:v>-488.19950469000003</c:v>
                </c:pt>
                <c:pt idx="5706">
                  <c:v>-1062.33165132</c:v>
                </c:pt>
                <c:pt idx="5707">
                  <c:v>-506.29396223999998</c:v>
                </c:pt>
                <c:pt idx="5708">
                  <c:v>-508.95653686999998</c:v>
                </c:pt>
                <c:pt idx="5709">
                  <c:v>-1166.8823287499999</c:v>
                </c:pt>
                <c:pt idx="5710">
                  <c:v>-1133.4914772</c:v>
                </c:pt>
                <c:pt idx="5711">
                  <c:v>-1152.0748359199999</c:v>
                </c:pt>
                <c:pt idx="5712">
                  <c:v>-1132.11441756</c:v>
                </c:pt>
                <c:pt idx="5713">
                  <c:v>-1167.0128520000001</c:v>
                </c:pt>
                <c:pt idx="5714">
                  <c:v>-1154.5538281500001</c:v>
                </c:pt>
                <c:pt idx="5715">
                  <c:v>-510.74879198999997</c:v>
                </c:pt>
                <c:pt idx="5716">
                  <c:v>-1167.3113364599999</c:v>
                </c:pt>
                <c:pt idx="5717">
                  <c:v>-1129.81756425</c:v>
                </c:pt>
                <c:pt idx="5718">
                  <c:v>-1148.3706245000001</c:v>
                </c:pt>
                <c:pt idx="5719">
                  <c:v>-1179.0139502500001</c:v>
                </c:pt>
                <c:pt idx="5720">
                  <c:v>-493.27204008000001</c:v>
                </c:pt>
                <c:pt idx="5721">
                  <c:v>-1154.2502947200001</c:v>
                </c:pt>
                <c:pt idx="5722">
                  <c:v>-1150.6460789299999</c:v>
                </c:pt>
                <c:pt idx="5723">
                  <c:v>-481.89949911000002</c:v>
                </c:pt>
                <c:pt idx="5724">
                  <c:v>-1159.60281912</c:v>
                </c:pt>
                <c:pt idx="5725">
                  <c:v>-484.72219408000001</c:v>
                </c:pt>
                <c:pt idx="5726">
                  <c:v>-1145.59271016</c:v>
                </c:pt>
                <c:pt idx="5727">
                  <c:v>-492.39471264999997</c:v>
                </c:pt>
                <c:pt idx="5728">
                  <c:v>-1169.24055847</c:v>
                </c:pt>
                <c:pt idx="5729">
                  <c:v>-482.11307316</c:v>
                </c:pt>
                <c:pt idx="5730">
                  <c:v>-1182.42226615</c:v>
                </c:pt>
                <c:pt idx="5731">
                  <c:v>-1168.6570816200001</c:v>
                </c:pt>
                <c:pt idx="5732">
                  <c:v>-1188.4616068099999</c:v>
                </c:pt>
                <c:pt idx="5733">
                  <c:v>-958.83109929</c:v>
                </c:pt>
                <c:pt idx="5734">
                  <c:v>-1099.5267743700001</c:v>
                </c:pt>
                <c:pt idx="5735">
                  <c:v>-483.68625034000002</c:v>
                </c:pt>
                <c:pt idx="5736">
                  <c:v>-1167.0621891000001</c:v>
                </c:pt>
                <c:pt idx="5737">
                  <c:v>-1156.21847024</c:v>
                </c:pt>
                <c:pt idx="5738">
                  <c:v>-1168.3199406700001</c:v>
                </c:pt>
                <c:pt idx="5739">
                  <c:v>-1168.0034205300001</c:v>
                </c:pt>
                <c:pt idx="5740">
                  <c:v>-1159.5059591900001</c:v>
                </c:pt>
                <c:pt idx="5741">
                  <c:v>-1151.0187060400001</c:v>
                </c:pt>
                <c:pt idx="5742">
                  <c:v>-1007.99617329</c:v>
                </c:pt>
                <c:pt idx="5743">
                  <c:v>-1163.5870693100001</c:v>
                </c:pt>
                <c:pt idx="5744">
                  <c:v>-513.49926207999999</c:v>
                </c:pt>
                <c:pt idx="5745">
                  <c:v>-1137.2834749599999</c:v>
                </c:pt>
                <c:pt idx="5746">
                  <c:v>-1124.7212083100001</c:v>
                </c:pt>
                <c:pt idx="5747">
                  <c:v>-487.26375497999999</c:v>
                </c:pt>
                <c:pt idx="5748">
                  <c:v>-1146.30353567</c:v>
                </c:pt>
                <c:pt idx="5749">
                  <c:v>-1146.0271738900001</c:v>
                </c:pt>
                <c:pt idx="5750">
                  <c:v>-1135.5327206300001</c:v>
                </c:pt>
                <c:pt idx="5751">
                  <c:v>-282.45277655000001</c:v>
                </c:pt>
                <c:pt idx="5752">
                  <c:v>-508.23933427999998</c:v>
                </c:pt>
                <c:pt idx="5753">
                  <c:v>-474.30823777000001</c:v>
                </c:pt>
                <c:pt idx="5754">
                  <c:v>-484.51129405</c:v>
                </c:pt>
                <c:pt idx="5755">
                  <c:v>-1185.65377085</c:v>
                </c:pt>
                <c:pt idx="5756">
                  <c:v>-1166.2282032200001</c:v>
                </c:pt>
                <c:pt idx="5757">
                  <c:v>-1130.0954333</c:v>
                </c:pt>
                <c:pt idx="5758">
                  <c:v>-1169.5624591000001</c:v>
                </c:pt>
                <c:pt idx="5759">
                  <c:v>-1144.43846371</c:v>
                </c:pt>
                <c:pt idx="5760">
                  <c:v>-1139.2667481599999</c:v>
                </c:pt>
                <c:pt idx="5761">
                  <c:v>-565.29144985000005</c:v>
                </c:pt>
                <c:pt idx="5762">
                  <c:v>-1131.8683878100001</c:v>
                </c:pt>
                <c:pt idx="5763">
                  <c:v>-487.36564492000002</c:v>
                </c:pt>
                <c:pt idx="5764">
                  <c:v>-1160.6859352900001</c:v>
                </c:pt>
                <c:pt idx="5765">
                  <c:v>-1158.6857736699999</c:v>
                </c:pt>
                <c:pt idx="5766">
                  <c:v>-449.13821746000002</c:v>
                </c:pt>
                <c:pt idx="5767">
                  <c:v>-480.40433238999998</c:v>
                </c:pt>
                <c:pt idx="5768">
                  <c:v>-1180.4390935199999</c:v>
                </c:pt>
                <c:pt idx="5769">
                  <c:v>-1146.0134453600001</c:v>
                </c:pt>
                <c:pt idx="5770">
                  <c:v>-498.94256690999998</c:v>
                </c:pt>
                <c:pt idx="5771">
                  <c:v>-1144.6943622900001</c:v>
                </c:pt>
                <c:pt idx="5772">
                  <c:v>-1168.13008756</c:v>
                </c:pt>
                <c:pt idx="5773">
                  <c:v>-1188.95252192</c:v>
                </c:pt>
                <c:pt idx="5774">
                  <c:v>-684.15986500999998</c:v>
                </c:pt>
                <c:pt idx="5775">
                  <c:v>-1177.7161355600001</c:v>
                </c:pt>
                <c:pt idx="5776">
                  <c:v>-1130.3362599699999</c:v>
                </c:pt>
                <c:pt idx="5777">
                  <c:v>-508.39370645000002</c:v>
                </c:pt>
                <c:pt idx="5778">
                  <c:v>-1149.0229603600001</c:v>
                </c:pt>
                <c:pt idx="5779">
                  <c:v>-488.24858882000001</c:v>
                </c:pt>
                <c:pt idx="5780">
                  <c:v>-499.63114488999997</c:v>
                </c:pt>
                <c:pt idx="5781">
                  <c:v>-500.27805125999998</c:v>
                </c:pt>
                <c:pt idx="5782">
                  <c:v>-486.58236493999999</c:v>
                </c:pt>
                <c:pt idx="5783">
                  <c:v>-986.78825203999997</c:v>
                </c:pt>
                <c:pt idx="5784">
                  <c:v>-505.41858606</c:v>
                </c:pt>
                <c:pt idx="5785">
                  <c:v>-473.37610854000002</c:v>
                </c:pt>
                <c:pt idx="5786">
                  <c:v>-1087.2112709099999</c:v>
                </c:pt>
                <c:pt idx="5787">
                  <c:v>-497.24112530999997</c:v>
                </c:pt>
                <c:pt idx="5788">
                  <c:v>-473.09420992999998</c:v>
                </c:pt>
                <c:pt idx="5789">
                  <c:v>-1188.3135659300001</c:v>
                </c:pt>
                <c:pt idx="5790">
                  <c:v>-1165.14234102</c:v>
                </c:pt>
                <c:pt idx="5791">
                  <c:v>-985.75670236999997</c:v>
                </c:pt>
                <c:pt idx="5792">
                  <c:v>-963.37301826999999</c:v>
                </c:pt>
                <c:pt idx="5793">
                  <c:v>-499.47749465999999</c:v>
                </c:pt>
                <c:pt idx="5794">
                  <c:v>-500.11345904000001</c:v>
                </c:pt>
                <c:pt idx="5795">
                  <c:v>-495.66296825000001</c:v>
                </c:pt>
                <c:pt idx="5796">
                  <c:v>-480.17843919000001</c:v>
                </c:pt>
                <c:pt idx="5797">
                  <c:v>-1171.70266184</c:v>
                </c:pt>
                <c:pt idx="5798">
                  <c:v>-1188.88012245</c:v>
                </c:pt>
                <c:pt idx="5799">
                  <c:v>-1170.7415657199999</c:v>
                </c:pt>
                <c:pt idx="5800">
                  <c:v>-1166.48507636</c:v>
                </c:pt>
                <c:pt idx="5801">
                  <c:v>-1119.20311307</c:v>
                </c:pt>
                <c:pt idx="5802">
                  <c:v>-1167.27605447</c:v>
                </c:pt>
                <c:pt idx="5803">
                  <c:v>-1151.75103087</c:v>
                </c:pt>
                <c:pt idx="5804">
                  <c:v>-486.26390577000001</c:v>
                </c:pt>
                <c:pt idx="5805">
                  <c:v>-1138.4517518600001</c:v>
                </c:pt>
                <c:pt idx="5806">
                  <c:v>-476.02768502999999</c:v>
                </c:pt>
                <c:pt idx="5807">
                  <c:v>-1146.6205207999999</c:v>
                </c:pt>
                <c:pt idx="5808">
                  <c:v>-485.72766416000002</c:v>
                </c:pt>
                <c:pt idx="5809">
                  <c:v>-497.07253421000001</c:v>
                </c:pt>
                <c:pt idx="5810">
                  <c:v>-494.81841749</c:v>
                </c:pt>
                <c:pt idx="5811">
                  <c:v>-566.30247894000001</c:v>
                </c:pt>
                <c:pt idx="5812">
                  <c:v>-1170.32674898</c:v>
                </c:pt>
                <c:pt idx="5813">
                  <c:v>-1198.4064421400001</c:v>
                </c:pt>
                <c:pt idx="5814">
                  <c:v>-1167.7654000299999</c:v>
                </c:pt>
                <c:pt idx="5815">
                  <c:v>-475.49311052000002</c:v>
                </c:pt>
                <c:pt idx="5816">
                  <c:v>-1168.79465205</c:v>
                </c:pt>
                <c:pt idx="5817">
                  <c:v>-1165.5210392199999</c:v>
                </c:pt>
                <c:pt idx="5818">
                  <c:v>-1165.4991767199999</c:v>
                </c:pt>
                <c:pt idx="5819">
                  <c:v>-1194.2674732800001</c:v>
                </c:pt>
                <c:pt idx="5820">
                  <c:v>-496.94939339000001</c:v>
                </c:pt>
                <c:pt idx="5821">
                  <c:v>-956.64478935</c:v>
                </c:pt>
                <c:pt idx="5822">
                  <c:v>-422.63748963</c:v>
                </c:pt>
                <c:pt idx="5823">
                  <c:v>-1168.2176270699999</c:v>
                </c:pt>
                <c:pt idx="5824">
                  <c:v>-501.94331453000001</c:v>
                </c:pt>
                <c:pt idx="5825">
                  <c:v>-453.01203038</c:v>
                </c:pt>
                <c:pt idx="5826">
                  <c:v>-1167.6637585799999</c:v>
                </c:pt>
                <c:pt idx="5827">
                  <c:v>-1146.5415465599999</c:v>
                </c:pt>
                <c:pt idx="5828">
                  <c:v>-1147.6673996899999</c:v>
                </c:pt>
                <c:pt idx="5829">
                  <c:v>-504.27891878999998</c:v>
                </c:pt>
                <c:pt idx="5830">
                  <c:v>-1188.98596438</c:v>
                </c:pt>
                <c:pt idx="5831">
                  <c:v>-1188.9806184700001</c:v>
                </c:pt>
                <c:pt idx="5832">
                  <c:v>-501.55129312999998</c:v>
                </c:pt>
                <c:pt idx="5833">
                  <c:v>-1151.92759252</c:v>
                </c:pt>
                <c:pt idx="5834">
                  <c:v>-1185.6311688999999</c:v>
                </c:pt>
                <c:pt idx="5835">
                  <c:v>-421.53877983000001</c:v>
                </c:pt>
                <c:pt idx="5836">
                  <c:v>-1167.95064916</c:v>
                </c:pt>
                <c:pt idx="5837">
                  <c:v>-1168.13752028</c:v>
                </c:pt>
                <c:pt idx="5838">
                  <c:v>-1140.07423313</c:v>
                </c:pt>
                <c:pt idx="5839">
                  <c:v>-1165.76702768</c:v>
                </c:pt>
                <c:pt idx="5840">
                  <c:v>-1167.7455738000001</c:v>
                </c:pt>
                <c:pt idx="5841">
                  <c:v>-1111.7741376399999</c:v>
                </c:pt>
                <c:pt idx="5842">
                  <c:v>-1146.8246979200001</c:v>
                </c:pt>
                <c:pt idx="5843">
                  <c:v>-1143.46946867</c:v>
                </c:pt>
                <c:pt idx="5844">
                  <c:v>-1164.78176532</c:v>
                </c:pt>
                <c:pt idx="5845">
                  <c:v>-1171.81649236</c:v>
                </c:pt>
                <c:pt idx="5846">
                  <c:v>-480.09350546000002</c:v>
                </c:pt>
                <c:pt idx="5847">
                  <c:v>-503.24547000000001</c:v>
                </c:pt>
                <c:pt idx="5848">
                  <c:v>-489.08547252</c:v>
                </c:pt>
                <c:pt idx="5849">
                  <c:v>-505.44755034000002</c:v>
                </c:pt>
                <c:pt idx="5850">
                  <c:v>-1175.94796417</c:v>
                </c:pt>
                <c:pt idx="5851">
                  <c:v>-1141.46784938</c:v>
                </c:pt>
                <c:pt idx="5852">
                  <c:v>-489.08708152999998</c:v>
                </c:pt>
                <c:pt idx="5853">
                  <c:v>-1189.5726635799999</c:v>
                </c:pt>
                <c:pt idx="5854">
                  <c:v>-1159.25768748</c:v>
                </c:pt>
                <c:pt idx="5855">
                  <c:v>-1179.11949706</c:v>
                </c:pt>
                <c:pt idx="5856">
                  <c:v>-481.13908995999998</c:v>
                </c:pt>
                <c:pt idx="5857">
                  <c:v>-484.76745943999998</c:v>
                </c:pt>
                <c:pt idx="5858">
                  <c:v>-1178.0768467099999</c:v>
                </c:pt>
                <c:pt idx="5859">
                  <c:v>-567.22252931000003</c:v>
                </c:pt>
                <c:pt idx="5860">
                  <c:v>-1146.94776877</c:v>
                </c:pt>
                <c:pt idx="5861">
                  <c:v>-1172.00180948</c:v>
                </c:pt>
                <c:pt idx="5862">
                  <c:v>-492.57194804</c:v>
                </c:pt>
                <c:pt idx="5863">
                  <c:v>-1129.69893318</c:v>
                </c:pt>
                <c:pt idx="5864">
                  <c:v>-1134.1848613899999</c:v>
                </c:pt>
                <c:pt idx="5865">
                  <c:v>-1150.86090962</c:v>
                </c:pt>
                <c:pt idx="5866">
                  <c:v>-501.82037172999998</c:v>
                </c:pt>
                <c:pt idx="5867">
                  <c:v>-482.44344527999999</c:v>
                </c:pt>
                <c:pt idx="5868">
                  <c:v>-1173.68771354</c:v>
                </c:pt>
                <c:pt idx="5869">
                  <c:v>-501.81008836000001</c:v>
                </c:pt>
                <c:pt idx="5870">
                  <c:v>-484.58105132999998</c:v>
                </c:pt>
                <c:pt idx="5871">
                  <c:v>-1142.3792332800001</c:v>
                </c:pt>
                <c:pt idx="5872">
                  <c:v>-1166.24550211</c:v>
                </c:pt>
                <c:pt idx="5873">
                  <c:v>-1155.04288984</c:v>
                </c:pt>
                <c:pt idx="5874">
                  <c:v>-1143.7546972499999</c:v>
                </c:pt>
                <c:pt idx="5875">
                  <c:v>-498.30030237</c:v>
                </c:pt>
                <c:pt idx="5876">
                  <c:v>-1134.5950514900001</c:v>
                </c:pt>
                <c:pt idx="5877">
                  <c:v>-1169.9604967</c:v>
                </c:pt>
                <c:pt idx="5878">
                  <c:v>-1168.96994965</c:v>
                </c:pt>
                <c:pt idx="5879">
                  <c:v>-1141.0020050099999</c:v>
                </c:pt>
                <c:pt idx="5880">
                  <c:v>-1134.91487461</c:v>
                </c:pt>
                <c:pt idx="5881">
                  <c:v>-561.15732968999998</c:v>
                </c:pt>
                <c:pt idx="5882">
                  <c:v>-1166.8634029699999</c:v>
                </c:pt>
                <c:pt idx="5883">
                  <c:v>-1178.7760226800001</c:v>
                </c:pt>
                <c:pt idx="5884">
                  <c:v>-1151.4865384300001</c:v>
                </c:pt>
                <c:pt idx="5885">
                  <c:v>-1174.0756927899999</c:v>
                </c:pt>
                <c:pt idx="5886">
                  <c:v>-960.91683064999995</c:v>
                </c:pt>
                <c:pt idx="5887">
                  <c:v>-481.77149725999999</c:v>
                </c:pt>
                <c:pt idx="5888">
                  <c:v>-1142.43017904</c:v>
                </c:pt>
                <c:pt idx="5889">
                  <c:v>-503.82247129000001</c:v>
                </c:pt>
                <c:pt idx="5890">
                  <c:v>-453.45336363000001</c:v>
                </c:pt>
                <c:pt idx="5891">
                  <c:v>-1137.6363452200001</c:v>
                </c:pt>
                <c:pt idx="5892">
                  <c:v>-1166.8888121299999</c:v>
                </c:pt>
                <c:pt idx="5893">
                  <c:v>-1167.72177833</c:v>
                </c:pt>
                <c:pt idx="5894">
                  <c:v>-1168.31486847</c:v>
                </c:pt>
                <c:pt idx="5895">
                  <c:v>-499.57617497000001</c:v>
                </c:pt>
                <c:pt idx="5896">
                  <c:v>-1194.67649749</c:v>
                </c:pt>
                <c:pt idx="5897">
                  <c:v>-1161.78287976</c:v>
                </c:pt>
                <c:pt idx="5898">
                  <c:v>-1198.5010293299999</c:v>
                </c:pt>
                <c:pt idx="5899">
                  <c:v>-1136.7512973800001</c:v>
                </c:pt>
                <c:pt idx="5900">
                  <c:v>-1164.3511309800001</c:v>
                </c:pt>
                <c:pt idx="5901">
                  <c:v>-1163.08991707</c:v>
                </c:pt>
                <c:pt idx="5902">
                  <c:v>-443.92406509</c:v>
                </c:pt>
                <c:pt idx="5903">
                  <c:v>-1171.0073702100001</c:v>
                </c:pt>
                <c:pt idx="5904">
                  <c:v>-1193.55487451</c:v>
                </c:pt>
                <c:pt idx="5905">
                  <c:v>-1139.15276638</c:v>
                </c:pt>
                <c:pt idx="5906">
                  <c:v>-1139.52677479</c:v>
                </c:pt>
                <c:pt idx="5907">
                  <c:v>-1143.12624504</c:v>
                </c:pt>
                <c:pt idx="5908">
                  <c:v>-501.75910703</c:v>
                </c:pt>
                <c:pt idx="5909">
                  <c:v>-1160.2751558</c:v>
                </c:pt>
                <c:pt idx="5910">
                  <c:v>-1162.0524537199999</c:v>
                </c:pt>
                <c:pt idx="5911">
                  <c:v>-1180.99133749</c:v>
                </c:pt>
                <c:pt idx="5912">
                  <c:v>-1172.2680739699999</c:v>
                </c:pt>
                <c:pt idx="5913">
                  <c:v>-1135.7037438100001</c:v>
                </c:pt>
                <c:pt idx="5914">
                  <c:v>-489.39480172999998</c:v>
                </c:pt>
                <c:pt idx="5915">
                  <c:v>-1162.64705078</c:v>
                </c:pt>
                <c:pt idx="5916">
                  <c:v>-503.99493524000002</c:v>
                </c:pt>
                <c:pt idx="5917">
                  <c:v>-1145.7168822399999</c:v>
                </c:pt>
                <c:pt idx="5918">
                  <c:v>-473.46707378000002</c:v>
                </c:pt>
                <c:pt idx="5919">
                  <c:v>-1164.6139836100001</c:v>
                </c:pt>
                <c:pt idx="5920">
                  <c:v>-960.09348722000004</c:v>
                </c:pt>
                <c:pt idx="5921">
                  <c:v>-1169.35682053</c:v>
                </c:pt>
                <c:pt idx="5922">
                  <c:v>-479.04836074000002</c:v>
                </c:pt>
                <c:pt idx="5923">
                  <c:v>-495.38537553999998</c:v>
                </c:pt>
                <c:pt idx="5924">
                  <c:v>-994.08925864000003</c:v>
                </c:pt>
                <c:pt idx="5925">
                  <c:v>-489.16037212999998</c:v>
                </c:pt>
                <c:pt idx="5926">
                  <c:v>-1163.9036433599999</c:v>
                </c:pt>
                <c:pt idx="5927">
                  <c:v>-511.31135621999999</c:v>
                </c:pt>
                <c:pt idx="5928">
                  <c:v>-418.32820426000001</c:v>
                </c:pt>
                <c:pt idx="5929">
                  <c:v>-1188.09801204</c:v>
                </c:pt>
                <c:pt idx="5930">
                  <c:v>-483.43430416000001</c:v>
                </c:pt>
                <c:pt idx="5931">
                  <c:v>-502.67732444000001</c:v>
                </c:pt>
                <c:pt idx="5932">
                  <c:v>-1166.9391049000001</c:v>
                </c:pt>
                <c:pt idx="5933">
                  <c:v>-1136.7501559499999</c:v>
                </c:pt>
                <c:pt idx="5934">
                  <c:v>-1193.57885736</c:v>
                </c:pt>
                <c:pt idx="5935">
                  <c:v>-499.11002666000002</c:v>
                </c:pt>
                <c:pt idx="5936">
                  <c:v>-1168.38819719</c:v>
                </c:pt>
                <c:pt idx="5937">
                  <c:v>-1152.04819256</c:v>
                </c:pt>
                <c:pt idx="5938">
                  <c:v>-1156.02825078</c:v>
                </c:pt>
                <c:pt idx="5939">
                  <c:v>-1169.46437982</c:v>
                </c:pt>
                <c:pt idx="5940">
                  <c:v>-1170.4080787800001</c:v>
                </c:pt>
                <c:pt idx="5941">
                  <c:v>-1188.3486023299999</c:v>
                </c:pt>
                <c:pt idx="5942">
                  <c:v>-1197.0577668000001</c:v>
                </c:pt>
                <c:pt idx="5943">
                  <c:v>-1152.84850934</c:v>
                </c:pt>
                <c:pt idx="5944">
                  <c:v>-1186.0103589099999</c:v>
                </c:pt>
                <c:pt idx="5945">
                  <c:v>-1143.9634306600001</c:v>
                </c:pt>
                <c:pt idx="5946">
                  <c:v>-501.89238992999998</c:v>
                </c:pt>
                <c:pt idx="5947">
                  <c:v>-1158.1295639099999</c:v>
                </c:pt>
                <c:pt idx="5948">
                  <c:v>-510.82699177000001</c:v>
                </c:pt>
                <c:pt idx="5949">
                  <c:v>-1163.6616306799999</c:v>
                </c:pt>
                <c:pt idx="5950">
                  <c:v>-488.73617899999999</c:v>
                </c:pt>
                <c:pt idx="5951">
                  <c:v>-1166.4409489699999</c:v>
                </c:pt>
                <c:pt idx="5952">
                  <c:v>-477.74725031000003</c:v>
                </c:pt>
                <c:pt idx="5953">
                  <c:v>-512.03140765000001</c:v>
                </c:pt>
                <c:pt idx="5954">
                  <c:v>-906.73917858000004</c:v>
                </c:pt>
                <c:pt idx="5955">
                  <c:v>-1130.46282524</c:v>
                </c:pt>
                <c:pt idx="5956">
                  <c:v>-1148.4570843700001</c:v>
                </c:pt>
                <c:pt idx="5957">
                  <c:v>-1134.19216448</c:v>
                </c:pt>
                <c:pt idx="5958">
                  <c:v>-1188.1181185600001</c:v>
                </c:pt>
                <c:pt idx="5959">
                  <c:v>-499.89479767</c:v>
                </c:pt>
                <c:pt idx="5960">
                  <c:v>-482.96644644999998</c:v>
                </c:pt>
                <c:pt idx="5961">
                  <c:v>-481.90354545999998</c:v>
                </c:pt>
                <c:pt idx="5962">
                  <c:v>-1165.44851518</c:v>
                </c:pt>
                <c:pt idx="5963">
                  <c:v>-474.55594479000001</c:v>
                </c:pt>
                <c:pt idx="5964">
                  <c:v>-418.33408319</c:v>
                </c:pt>
                <c:pt idx="5965">
                  <c:v>-509.41983413999998</c:v>
                </c:pt>
                <c:pt idx="5966">
                  <c:v>-503.22839879000003</c:v>
                </c:pt>
                <c:pt idx="5967">
                  <c:v>-1169.17760075</c:v>
                </c:pt>
                <c:pt idx="5968">
                  <c:v>-1157.13925421</c:v>
                </c:pt>
                <c:pt idx="5969">
                  <c:v>-1188.49094266</c:v>
                </c:pt>
                <c:pt idx="5970">
                  <c:v>-1169.05422045</c:v>
                </c:pt>
                <c:pt idx="5971">
                  <c:v>-902.10593770000003</c:v>
                </c:pt>
                <c:pt idx="5972">
                  <c:v>-1132.6860334400001</c:v>
                </c:pt>
                <c:pt idx="5973">
                  <c:v>-1160.36476292</c:v>
                </c:pt>
                <c:pt idx="5974">
                  <c:v>-419.43099396999997</c:v>
                </c:pt>
                <c:pt idx="5975">
                  <c:v>-1183.20673865</c:v>
                </c:pt>
                <c:pt idx="5976">
                  <c:v>-1167.5201734300001</c:v>
                </c:pt>
                <c:pt idx="5977">
                  <c:v>-493.07982643999998</c:v>
                </c:pt>
                <c:pt idx="5978">
                  <c:v>-1173.8434508400001</c:v>
                </c:pt>
                <c:pt idx="5979">
                  <c:v>-1135.7808604100001</c:v>
                </c:pt>
                <c:pt idx="5980">
                  <c:v>-481.12623683999999</c:v>
                </c:pt>
                <c:pt idx="5981">
                  <c:v>-1183.2643194</c:v>
                </c:pt>
                <c:pt idx="5982">
                  <c:v>-498.72465717</c:v>
                </c:pt>
                <c:pt idx="5983">
                  <c:v>-480.28066801</c:v>
                </c:pt>
                <c:pt idx="5984">
                  <c:v>-422.20062983999998</c:v>
                </c:pt>
                <c:pt idx="5985">
                  <c:v>-1158.42697251</c:v>
                </c:pt>
                <c:pt idx="5986">
                  <c:v>-498.41974305999997</c:v>
                </c:pt>
                <c:pt idx="5987">
                  <c:v>-1169.4848855299999</c:v>
                </c:pt>
                <c:pt idx="5988">
                  <c:v>-1160.19507929</c:v>
                </c:pt>
                <c:pt idx="5989">
                  <c:v>-961.40252856999996</c:v>
                </c:pt>
                <c:pt idx="5990">
                  <c:v>-492.96097264999997</c:v>
                </c:pt>
                <c:pt idx="5991">
                  <c:v>-1169.7720848500001</c:v>
                </c:pt>
                <c:pt idx="5992">
                  <c:v>-511.30367725999997</c:v>
                </c:pt>
                <c:pt idx="5993">
                  <c:v>-1178.55020141</c:v>
                </c:pt>
                <c:pt idx="5994">
                  <c:v>-1167.4885753000001</c:v>
                </c:pt>
                <c:pt idx="5995">
                  <c:v>-1188.03500113</c:v>
                </c:pt>
                <c:pt idx="5996">
                  <c:v>-1168.86809234</c:v>
                </c:pt>
                <c:pt idx="5997">
                  <c:v>-1148.94147094</c:v>
                </c:pt>
                <c:pt idx="5998">
                  <c:v>-499.96187753999999</c:v>
                </c:pt>
                <c:pt idx="5999">
                  <c:v>-496.07315188000001</c:v>
                </c:pt>
                <c:pt idx="6000">
                  <c:v>-485.88945038000003</c:v>
                </c:pt>
                <c:pt idx="6001">
                  <c:v>-1166.5151243</c:v>
                </c:pt>
                <c:pt idx="6002">
                  <c:v>-1152.3349349600001</c:v>
                </c:pt>
                <c:pt idx="6003">
                  <c:v>-1167.8634911500001</c:v>
                </c:pt>
                <c:pt idx="6004">
                  <c:v>-1155.6230602799999</c:v>
                </c:pt>
                <c:pt idx="6005">
                  <c:v>-512.65311909000002</c:v>
                </c:pt>
                <c:pt idx="6006">
                  <c:v>-500.10031111000001</c:v>
                </c:pt>
                <c:pt idx="6007">
                  <c:v>-492.48180077000001</c:v>
                </c:pt>
                <c:pt idx="6008">
                  <c:v>-511.65853938999999</c:v>
                </c:pt>
                <c:pt idx="6009">
                  <c:v>-1180.3502951099999</c:v>
                </c:pt>
                <c:pt idx="6010">
                  <c:v>-1184.3336440600001</c:v>
                </c:pt>
                <c:pt idx="6011">
                  <c:v>-496.86675577</c:v>
                </c:pt>
                <c:pt idx="6012">
                  <c:v>-1143.5156452700001</c:v>
                </c:pt>
                <c:pt idx="6013">
                  <c:v>-498.69910908999998</c:v>
                </c:pt>
                <c:pt idx="6014">
                  <c:v>-480.69417895999999</c:v>
                </c:pt>
                <c:pt idx="6015">
                  <c:v>-511.06891612999999</c:v>
                </c:pt>
                <c:pt idx="6016">
                  <c:v>-498.26028499</c:v>
                </c:pt>
                <c:pt idx="6017">
                  <c:v>-1168.83943028</c:v>
                </c:pt>
                <c:pt idx="6018">
                  <c:v>-1136.2929329900001</c:v>
                </c:pt>
                <c:pt idx="6019">
                  <c:v>-478.94251348</c:v>
                </c:pt>
                <c:pt idx="6020">
                  <c:v>-1160.2506235799999</c:v>
                </c:pt>
                <c:pt idx="6021">
                  <c:v>-1158.8439808799999</c:v>
                </c:pt>
                <c:pt idx="6022">
                  <c:v>-1165.64327918</c:v>
                </c:pt>
                <c:pt idx="6023">
                  <c:v>-1126.83196419</c:v>
                </c:pt>
                <c:pt idx="6024">
                  <c:v>-473.23714265000001</c:v>
                </c:pt>
                <c:pt idx="6025">
                  <c:v>-502.57461080000002</c:v>
                </c:pt>
                <c:pt idx="6026">
                  <c:v>-1173.8071870900001</c:v>
                </c:pt>
                <c:pt idx="6027">
                  <c:v>-477.78361462999999</c:v>
                </c:pt>
                <c:pt idx="6028">
                  <c:v>-494.49803931999998</c:v>
                </c:pt>
                <c:pt idx="6029">
                  <c:v>-1169.42630209</c:v>
                </c:pt>
                <c:pt idx="6030">
                  <c:v>-500.25114926999998</c:v>
                </c:pt>
                <c:pt idx="6031">
                  <c:v>-1181.2702739900001</c:v>
                </c:pt>
                <c:pt idx="6032">
                  <c:v>-1169.0624210000001</c:v>
                </c:pt>
                <c:pt idx="6033">
                  <c:v>-1183.4941040599999</c:v>
                </c:pt>
                <c:pt idx="6034">
                  <c:v>-1155.9665733899999</c:v>
                </c:pt>
                <c:pt idx="6035">
                  <c:v>-510.01279677999997</c:v>
                </c:pt>
                <c:pt idx="6036">
                  <c:v>-1134.9919182900001</c:v>
                </c:pt>
                <c:pt idx="6037">
                  <c:v>-484.14915886</c:v>
                </c:pt>
                <c:pt idx="6038">
                  <c:v>-983.35530674999995</c:v>
                </c:pt>
                <c:pt idx="6039">
                  <c:v>-1158.36147334</c:v>
                </c:pt>
                <c:pt idx="6040">
                  <c:v>-1164.2057990400001</c:v>
                </c:pt>
                <c:pt idx="6041">
                  <c:v>-1133.09514397</c:v>
                </c:pt>
                <c:pt idx="6042">
                  <c:v>-1133.4210238999999</c:v>
                </c:pt>
                <c:pt idx="6043">
                  <c:v>-489.70315441000002</c:v>
                </c:pt>
                <c:pt idx="6044">
                  <c:v>-1158.0952242200001</c:v>
                </c:pt>
                <c:pt idx="6045">
                  <c:v>-1164.20282339</c:v>
                </c:pt>
                <c:pt idx="6046">
                  <c:v>-1168.98407036</c:v>
                </c:pt>
                <c:pt idx="6047">
                  <c:v>-482.85944738000001</c:v>
                </c:pt>
                <c:pt idx="6048">
                  <c:v>-964.55642126999999</c:v>
                </c:pt>
                <c:pt idx="6049">
                  <c:v>-481.76906629000001</c:v>
                </c:pt>
                <c:pt idx="6050">
                  <c:v>-500.91976552</c:v>
                </c:pt>
                <c:pt idx="6051">
                  <c:v>-474.35791107</c:v>
                </c:pt>
                <c:pt idx="6052">
                  <c:v>-498.60806450000001</c:v>
                </c:pt>
                <c:pt idx="6053">
                  <c:v>-508.68655339999998</c:v>
                </c:pt>
                <c:pt idx="6054">
                  <c:v>-1184.3856313900001</c:v>
                </c:pt>
                <c:pt idx="6055">
                  <c:v>-499.94724180999998</c:v>
                </c:pt>
                <c:pt idx="6056">
                  <c:v>-1179.64725658</c:v>
                </c:pt>
                <c:pt idx="6057">
                  <c:v>-510.96663581000001</c:v>
                </c:pt>
                <c:pt idx="6058">
                  <c:v>-1140.80782692</c:v>
                </c:pt>
                <c:pt idx="6059">
                  <c:v>-1120.5703327000001</c:v>
                </c:pt>
                <c:pt idx="6060">
                  <c:v>-1167.23310612</c:v>
                </c:pt>
                <c:pt idx="6061">
                  <c:v>-1076.58150942</c:v>
                </c:pt>
                <c:pt idx="6062">
                  <c:v>-491.82378827000002</c:v>
                </c:pt>
                <c:pt idx="6063">
                  <c:v>-1167.92984594</c:v>
                </c:pt>
                <c:pt idx="6064">
                  <c:v>-987.59247482000001</c:v>
                </c:pt>
                <c:pt idx="6065">
                  <c:v>-1140.2866488699999</c:v>
                </c:pt>
                <c:pt idx="6066">
                  <c:v>-494.04023049</c:v>
                </c:pt>
                <c:pt idx="6067">
                  <c:v>-1188.87450326</c:v>
                </c:pt>
                <c:pt idx="6068">
                  <c:v>-1159.2178688199999</c:v>
                </c:pt>
                <c:pt idx="6069">
                  <c:v>-1180.9859182299999</c:v>
                </c:pt>
                <c:pt idx="6070">
                  <c:v>-505.86764176000003</c:v>
                </c:pt>
                <c:pt idx="6071">
                  <c:v>-482.40568167999999</c:v>
                </c:pt>
                <c:pt idx="6072">
                  <c:v>-483.93419451</c:v>
                </c:pt>
                <c:pt idx="6073">
                  <c:v>-507.35605558999998</c:v>
                </c:pt>
                <c:pt idx="6074">
                  <c:v>-1154.4322802700001</c:v>
                </c:pt>
                <c:pt idx="6075">
                  <c:v>-1144.44475358</c:v>
                </c:pt>
                <c:pt idx="6076">
                  <c:v>-1116.4136964899999</c:v>
                </c:pt>
                <c:pt idx="6077">
                  <c:v>-1116.66637956</c:v>
                </c:pt>
                <c:pt idx="6078">
                  <c:v>-1168.15043229</c:v>
                </c:pt>
                <c:pt idx="6079">
                  <c:v>-1140.92146845</c:v>
                </c:pt>
                <c:pt idx="6080">
                  <c:v>-486.44607798999999</c:v>
                </c:pt>
                <c:pt idx="6081">
                  <c:v>-481.66867001000003</c:v>
                </c:pt>
                <c:pt idx="6082">
                  <c:v>-1167.1279059599999</c:v>
                </c:pt>
                <c:pt idx="6083">
                  <c:v>-1157.9952176899999</c:v>
                </c:pt>
                <c:pt idx="6084">
                  <c:v>-1066.6216490899999</c:v>
                </c:pt>
                <c:pt idx="6085">
                  <c:v>-422.20187814000002</c:v>
                </c:pt>
                <c:pt idx="6086">
                  <c:v>-491.80760092000003</c:v>
                </c:pt>
                <c:pt idx="6087">
                  <c:v>-484.24933548000001</c:v>
                </c:pt>
                <c:pt idx="6088">
                  <c:v>-1165.2374854899999</c:v>
                </c:pt>
                <c:pt idx="6089">
                  <c:v>-1117.6063225800001</c:v>
                </c:pt>
                <c:pt idx="6090">
                  <c:v>-1134.0940025800001</c:v>
                </c:pt>
                <c:pt idx="6091">
                  <c:v>-493.29859591000002</c:v>
                </c:pt>
                <c:pt idx="6092">
                  <c:v>-509.30573407999998</c:v>
                </c:pt>
                <c:pt idx="6093">
                  <c:v>-491.41202066</c:v>
                </c:pt>
                <c:pt idx="6094">
                  <c:v>-1141.8757688999999</c:v>
                </c:pt>
                <c:pt idx="6095">
                  <c:v>-1095.48855299</c:v>
                </c:pt>
                <c:pt idx="6096">
                  <c:v>-964.99813253000002</c:v>
                </c:pt>
                <c:pt idx="6097">
                  <c:v>-496.94636754999999</c:v>
                </c:pt>
                <c:pt idx="6098">
                  <c:v>-1156.0164371599999</c:v>
                </c:pt>
                <c:pt idx="6099">
                  <c:v>-481.83560788</c:v>
                </c:pt>
                <c:pt idx="6100">
                  <c:v>-1174.31876564</c:v>
                </c:pt>
                <c:pt idx="6101">
                  <c:v>-1144.6965668600001</c:v>
                </c:pt>
                <c:pt idx="6102">
                  <c:v>-1150.0533108</c:v>
                </c:pt>
                <c:pt idx="6103">
                  <c:v>-1169.5500445299999</c:v>
                </c:pt>
                <c:pt idx="6104">
                  <c:v>-494.04975347999999</c:v>
                </c:pt>
                <c:pt idx="6105">
                  <c:v>-1146.3942786800001</c:v>
                </c:pt>
                <c:pt idx="6106">
                  <c:v>-1182.8762886899999</c:v>
                </c:pt>
                <c:pt idx="6107">
                  <c:v>-1167.3124757400001</c:v>
                </c:pt>
                <c:pt idx="6108">
                  <c:v>-1116.93686929</c:v>
                </c:pt>
                <c:pt idx="6109">
                  <c:v>-487.1421469</c:v>
                </c:pt>
                <c:pt idx="6110">
                  <c:v>-425.81472917000002</c:v>
                </c:pt>
                <c:pt idx="6111">
                  <c:v>-979.25350281999999</c:v>
                </c:pt>
                <c:pt idx="6112">
                  <c:v>-1134.4240237900001</c:v>
                </c:pt>
                <c:pt idx="6113">
                  <c:v>-1167.8638196700001</c:v>
                </c:pt>
                <c:pt idx="6114">
                  <c:v>-419.43975152000002</c:v>
                </c:pt>
                <c:pt idx="6115">
                  <c:v>-1164.6620915599999</c:v>
                </c:pt>
                <c:pt idx="6116">
                  <c:v>-1134.0546084600001</c:v>
                </c:pt>
                <c:pt idx="6117">
                  <c:v>-1144.2637632599999</c:v>
                </c:pt>
                <c:pt idx="6118">
                  <c:v>-482.66704274</c:v>
                </c:pt>
                <c:pt idx="6119">
                  <c:v>-1144.10704128</c:v>
                </c:pt>
                <c:pt idx="6120">
                  <c:v>-1161.32769996</c:v>
                </c:pt>
                <c:pt idx="6121">
                  <c:v>-962.46528392000005</c:v>
                </c:pt>
                <c:pt idx="6122">
                  <c:v>-1165.6376066800001</c:v>
                </c:pt>
                <c:pt idx="6123">
                  <c:v>-1121.6909862499999</c:v>
                </c:pt>
                <c:pt idx="6124">
                  <c:v>-478.70940125999999</c:v>
                </c:pt>
                <c:pt idx="6125">
                  <c:v>-1166.2171695300001</c:v>
                </c:pt>
                <c:pt idx="6126">
                  <c:v>-1162.9425334800001</c:v>
                </c:pt>
                <c:pt idx="6127">
                  <c:v>-1132.87182891</c:v>
                </c:pt>
                <c:pt idx="6128">
                  <c:v>-1123.1017654699999</c:v>
                </c:pt>
                <c:pt idx="6129">
                  <c:v>-1168.1507594899999</c:v>
                </c:pt>
                <c:pt idx="6130">
                  <c:v>-1143.48321308</c:v>
                </c:pt>
                <c:pt idx="6131">
                  <c:v>-445.34085575</c:v>
                </c:pt>
                <c:pt idx="6132">
                  <c:v>-485.50748711</c:v>
                </c:pt>
                <c:pt idx="6133">
                  <c:v>-1117.1375862699999</c:v>
                </c:pt>
                <c:pt idx="6134">
                  <c:v>-1157.6763577500001</c:v>
                </c:pt>
                <c:pt idx="6135">
                  <c:v>-492.39289891999999</c:v>
                </c:pt>
                <c:pt idx="6136">
                  <c:v>-492.27243551999999</c:v>
                </c:pt>
                <c:pt idx="6137">
                  <c:v>-1197.1041228700001</c:v>
                </c:pt>
                <c:pt idx="6138">
                  <c:v>-480.43032692999998</c:v>
                </c:pt>
                <c:pt idx="6139">
                  <c:v>-1170.0602456300001</c:v>
                </c:pt>
                <c:pt idx="6140">
                  <c:v>-442.75315322</c:v>
                </c:pt>
                <c:pt idx="6141">
                  <c:v>-1192.8807463200001</c:v>
                </c:pt>
                <c:pt idx="6142">
                  <c:v>-477.01762502999998</c:v>
                </c:pt>
                <c:pt idx="6143">
                  <c:v>-1148.0828335900001</c:v>
                </c:pt>
                <c:pt idx="6144">
                  <c:v>-491.58422495000002</c:v>
                </c:pt>
                <c:pt idx="6145">
                  <c:v>-1179.70714731</c:v>
                </c:pt>
                <c:pt idx="6146">
                  <c:v>-485.25576119999999</c:v>
                </c:pt>
                <c:pt idx="6147">
                  <c:v>-506.67716344000002</c:v>
                </c:pt>
                <c:pt idx="6148">
                  <c:v>-492.89625640999998</c:v>
                </c:pt>
                <c:pt idx="6149">
                  <c:v>-564.48529824000002</c:v>
                </c:pt>
                <c:pt idx="6150">
                  <c:v>-1160.39130645</c:v>
                </c:pt>
                <c:pt idx="6151">
                  <c:v>-473.79764404000002</c:v>
                </c:pt>
                <c:pt idx="6152">
                  <c:v>-1197.2252016</c:v>
                </c:pt>
                <c:pt idx="6153">
                  <c:v>-1188.34949656</c:v>
                </c:pt>
                <c:pt idx="6154">
                  <c:v>-1183.41397336</c:v>
                </c:pt>
                <c:pt idx="6155">
                  <c:v>-507.73113862999998</c:v>
                </c:pt>
                <c:pt idx="6156">
                  <c:v>-513.37629674000004</c:v>
                </c:pt>
                <c:pt idx="6157">
                  <c:v>-1166.8257816800001</c:v>
                </c:pt>
                <c:pt idx="6158">
                  <c:v>-477.58240497000003</c:v>
                </c:pt>
                <c:pt idx="6159">
                  <c:v>-491.35244403000002</c:v>
                </c:pt>
                <c:pt idx="6160">
                  <c:v>-1150.5478121599999</c:v>
                </c:pt>
                <c:pt idx="6161">
                  <c:v>-1135.07508469</c:v>
                </c:pt>
                <c:pt idx="6162">
                  <c:v>-474.07169664000003</c:v>
                </c:pt>
                <c:pt idx="6163">
                  <c:v>-1178.19192699</c:v>
                </c:pt>
                <c:pt idx="6164">
                  <c:v>-481.00091225</c:v>
                </c:pt>
                <c:pt idx="6165">
                  <c:v>-1168.4513639500001</c:v>
                </c:pt>
                <c:pt idx="6166">
                  <c:v>-504.95144309</c:v>
                </c:pt>
                <c:pt idx="6167">
                  <c:v>-1142.9696940199999</c:v>
                </c:pt>
                <c:pt idx="6168">
                  <c:v>-481.37349265</c:v>
                </c:pt>
                <c:pt idx="6169">
                  <c:v>-1166.98857069</c:v>
                </c:pt>
                <c:pt idx="6170">
                  <c:v>-1188.8260816899999</c:v>
                </c:pt>
                <c:pt idx="6171">
                  <c:v>-1145.9893453899999</c:v>
                </c:pt>
                <c:pt idx="6172">
                  <c:v>-1152.9081443499999</c:v>
                </c:pt>
                <c:pt idx="6173">
                  <c:v>-1158.0353256400001</c:v>
                </c:pt>
                <c:pt idx="6174">
                  <c:v>-1155.1971797900001</c:v>
                </c:pt>
                <c:pt idx="6175">
                  <c:v>-499.36154039000002</c:v>
                </c:pt>
                <c:pt idx="6176">
                  <c:v>-506.59109075999999</c:v>
                </c:pt>
                <c:pt idx="6177">
                  <c:v>-481.82394376000002</c:v>
                </c:pt>
                <c:pt idx="6178">
                  <c:v>-1167.6111477899999</c:v>
                </c:pt>
                <c:pt idx="6179">
                  <c:v>-1138.1495215299999</c:v>
                </c:pt>
                <c:pt idx="6180">
                  <c:v>-1200.0369432699999</c:v>
                </c:pt>
                <c:pt idx="6181">
                  <c:v>-1123.26647596</c:v>
                </c:pt>
                <c:pt idx="6182">
                  <c:v>-1149.47515989</c:v>
                </c:pt>
                <c:pt idx="6183">
                  <c:v>-487.95127432999999</c:v>
                </c:pt>
                <c:pt idx="6184">
                  <c:v>-510.56762902999998</c:v>
                </c:pt>
                <c:pt idx="6185">
                  <c:v>-1160.3853519199999</c:v>
                </c:pt>
                <c:pt idx="6186">
                  <c:v>-489.17749450000002</c:v>
                </c:pt>
                <c:pt idx="6187">
                  <c:v>-488.05439396000003</c:v>
                </c:pt>
                <c:pt idx="6188">
                  <c:v>-1163.09132443</c:v>
                </c:pt>
                <c:pt idx="6189">
                  <c:v>-974.22772529999997</c:v>
                </c:pt>
                <c:pt idx="6190">
                  <c:v>-485.31411530000003</c:v>
                </c:pt>
                <c:pt idx="6191">
                  <c:v>-495.57498045</c:v>
                </c:pt>
                <c:pt idx="6192">
                  <c:v>-1170.4240990999999</c:v>
                </c:pt>
                <c:pt idx="6193">
                  <c:v>-1188.44998276</c:v>
                </c:pt>
                <c:pt idx="6194">
                  <c:v>-1134.2370666300001</c:v>
                </c:pt>
                <c:pt idx="6195">
                  <c:v>-1133.5981076099999</c:v>
                </c:pt>
                <c:pt idx="6196">
                  <c:v>-1187.7840697199999</c:v>
                </c:pt>
                <c:pt idx="6197">
                  <c:v>-1179.6358663000001</c:v>
                </c:pt>
                <c:pt idx="6198">
                  <c:v>-510.10007988000001</c:v>
                </c:pt>
                <c:pt idx="6199">
                  <c:v>-959.24732671000004</c:v>
                </c:pt>
                <c:pt idx="6200">
                  <c:v>-1172.2998158800001</c:v>
                </c:pt>
                <c:pt idx="6201">
                  <c:v>-1167.6996143199999</c:v>
                </c:pt>
                <c:pt idx="6202">
                  <c:v>-504.63240473000002</c:v>
                </c:pt>
                <c:pt idx="6203">
                  <c:v>-488.37168659999998</c:v>
                </c:pt>
                <c:pt idx="6204">
                  <c:v>-503.14712107999998</c:v>
                </c:pt>
                <c:pt idx="6205">
                  <c:v>-1163.0700603400001</c:v>
                </c:pt>
                <c:pt idx="6206">
                  <c:v>-1177.24740232</c:v>
                </c:pt>
                <c:pt idx="6207">
                  <c:v>-488.43270346000003</c:v>
                </c:pt>
                <c:pt idx="6208">
                  <c:v>-428.05775881</c:v>
                </c:pt>
                <c:pt idx="6209">
                  <c:v>-1177.73310062</c:v>
                </c:pt>
                <c:pt idx="6210">
                  <c:v>-474.77695427999998</c:v>
                </c:pt>
                <c:pt idx="6211">
                  <c:v>-962.36224386000004</c:v>
                </c:pt>
                <c:pt idx="6212">
                  <c:v>-472.47157142999998</c:v>
                </c:pt>
                <c:pt idx="6213">
                  <c:v>-1201.20728715</c:v>
                </c:pt>
                <c:pt idx="6214">
                  <c:v>-1170.67146447</c:v>
                </c:pt>
                <c:pt idx="6215">
                  <c:v>-495.66978447999998</c:v>
                </c:pt>
                <c:pt idx="6216">
                  <c:v>-1136.03421695</c:v>
                </c:pt>
                <c:pt idx="6217">
                  <c:v>-571.32837308000001</c:v>
                </c:pt>
                <c:pt idx="6218">
                  <c:v>-499.68931687999998</c:v>
                </c:pt>
                <c:pt idx="6219">
                  <c:v>-489.01576562999998</c:v>
                </c:pt>
                <c:pt idx="6220">
                  <c:v>-464.29147133999999</c:v>
                </c:pt>
                <c:pt idx="6221">
                  <c:v>-494.11482099</c:v>
                </c:pt>
                <c:pt idx="6222">
                  <c:v>-511.32791509999998</c:v>
                </c:pt>
                <c:pt idx="6223">
                  <c:v>-1198.2127504099999</c:v>
                </c:pt>
                <c:pt idx="6224">
                  <c:v>-1180.4542722799999</c:v>
                </c:pt>
                <c:pt idx="6225">
                  <c:v>-1173.25136782</c:v>
                </c:pt>
                <c:pt idx="6226">
                  <c:v>-482.26844382000002</c:v>
                </c:pt>
                <c:pt idx="6227">
                  <c:v>-1154.6548229299999</c:v>
                </c:pt>
                <c:pt idx="6228">
                  <c:v>-1132.76179514</c:v>
                </c:pt>
                <c:pt idx="6229">
                  <c:v>-1166.78717512</c:v>
                </c:pt>
                <c:pt idx="6230">
                  <c:v>-1172.5024381200001</c:v>
                </c:pt>
                <c:pt idx="6231">
                  <c:v>-478.73016100000001</c:v>
                </c:pt>
                <c:pt idx="6232">
                  <c:v>-481.57599785999997</c:v>
                </c:pt>
                <c:pt idx="6233">
                  <c:v>-494.53888840000002</c:v>
                </c:pt>
                <c:pt idx="6234">
                  <c:v>-1153.9621384500001</c:v>
                </c:pt>
                <c:pt idx="6235">
                  <c:v>-506.45593613</c:v>
                </c:pt>
                <c:pt idx="6236">
                  <c:v>-486.49176545</c:v>
                </c:pt>
                <c:pt idx="6237">
                  <c:v>-474.72654469999998</c:v>
                </c:pt>
                <c:pt idx="6238">
                  <c:v>-1161.6540355</c:v>
                </c:pt>
                <c:pt idx="6239">
                  <c:v>-474.43534278999999</c:v>
                </c:pt>
                <c:pt idx="6240">
                  <c:v>-1177.33435371</c:v>
                </c:pt>
                <c:pt idx="6241">
                  <c:v>-489.48421181999998</c:v>
                </c:pt>
                <c:pt idx="6242">
                  <c:v>-1157.6391858699999</c:v>
                </c:pt>
                <c:pt idx="6243">
                  <c:v>-476.06773731999999</c:v>
                </c:pt>
                <c:pt idx="6244">
                  <c:v>-1161.5664385099999</c:v>
                </c:pt>
                <c:pt idx="6245">
                  <c:v>-1169.7719396699999</c:v>
                </c:pt>
                <c:pt idx="6246">
                  <c:v>-1130.1761201300001</c:v>
                </c:pt>
                <c:pt idx="6247">
                  <c:v>-507.08204255999999</c:v>
                </c:pt>
                <c:pt idx="6248">
                  <c:v>-1178.48444225</c:v>
                </c:pt>
                <c:pt idx="6249">
                  <c:v>-1135.6440926</c:v>
                </c:pt>
                <c:pt idx="6250">
                  <c:v>-1150.67708107</c:v>
                </c:pt>
                <c:pt idx="6251">
                  <c:v>-511.69993134999999</c:v>
                </c:pt>
                <c:pt idx="6252">
                  <c:v>-475.9573479</c:v>
                </c:pt>
                <c:pt idx="6253">
                  <c:v>-491.37873664</c:v>
                </c:pt>
                <c:pt idx="6254">
                  <c:v>-1147.1504052</c:v>
                </c:pt>
                <c:pt idx="6255">
                  <c:v>-509.40265259</c:v>
                </c:pt>
                <c:pt idx="6256">
                  <c:v>-1188.3879249199999</c:v>
                </c:pt>
                <c:pt idx="6257">
                  <c:v>-510.92592361999999</c:v>
                </c:pt>
                <c:pt idx="6258">
                  <c:v>-488.35835857000001</c:v>
                </c:pt>
                <c:pt idx="6259">
                  <c:v>-1169.02400362</c:v>
                </c:pt>
                <c:pt idx="6260">
                  <c:v>-492.86669282000003</c:v>
                </c:pt>
                <c:pt idx="6261">
                  <c:v>-499.2146631</c:v>
                </c:pt>
                <c:pt idx="6262">
                  <c:v>-482.35840499</c:v>
                </c:pt>
                <c:pt idx="6263">
                  <c:v>-485.81636121999998</c:v>
                </c:pt>
                <c:pt idx="6264">
                  <c:v>-486.78914085000002</c:v>
                </c:pt>
                <c:pt idx="6265">
                  <c:v>-1149.92624226</c:v>
                </c:pt>
                <c:pt idx="6266">
                  <c:v>-477.00966485999999</c:v>
                </c:pt>
                <c:pt idx="6267">
                  <c:v>-450.98552969999997</c:v>
                </c:pt>
                <c:pt idx="6268">
                  <c:v>-474.60267044</c:v>
                </c:pt>
                <c:pt idx="6269">
                  <c:v>-485.36862628</c:v>
                </c:pt>
                <c:pt idx="6270">
                  <c:v>-1187.5306509899999</c:v>
                </c:pt>
                <c:pt idx="6271">
                  <c:v>-1169.31272543</c:v>
                </c:pt>
                <c:pt idx="6272">
                  <c:v>-1144.7130802199999</c:v>
                </c:pt>
                <c:pt idx="6273">
                  <c:v>-480.22099747999999</c:v>
                </c:pt>
                <c:pt idx="6274">
                  <c:v>-1171.8640783599999</c:v>
                </c:pt>
                <c:pt idx="6275">
                  <c:v>-1166.9405811500001</c:v>
                </c:pt>
                <c:pt idx="6276">
                  <c:v>-1183.4709979700001</c:v>
                </c:pt>
                <c:pt idx="6277">
                  <c:v>-1188.1208847099999</c:v>
                </c:pt>
                <c:pt idx="6278">
                  <c:v>-1169.40308239</c:v>
                </c:pt>
                <c:pt idx="6279">
                  <c:v>-1187.90896019</c:v>
                </c:pt>
                <c:pt idx="6280">
                  <c:v>-957.30750940999997</c:v>
                </c:pt>
                <c:pt idx="6281">
                  <c:v>-488.30655517000002</c:v>
                </c:pt>
                <c:pt idx="6282">
                  <c:v>-1124.5025350000001</c:v>
                </c:pt>
                <c:pt idx="6283">
                  <c:v>-1130.4893116400001</c:v>
                </c:pt>
                <c:pt idx="6284">
                  <c:v>-1169.28812991</c:v>
                </c:pt>
                <c:pt idx="6285">
                  <c:v>-1150.84194452</c:v>
                </c:pt>
                <c:pt idx="6286">
                  <c:v>-424.11126335</c:v>
                </c:pt>
                <c:pt idx="6287">
                  <c:v>-477.44857753000002</c:v>
                </c:pt>
                <c:pt idx="6288">
                  <c:v>-1147.80229932</c:v>
                </c:pt>
                <c:pt idx="6289">
                  <c:v>-1168.94152833</c:v>
                </c:pt>
                <c:pt idx="6290">
                  <c:v>-1189.0834650899999</c:v>
                </c:pt>
                <c:pt idx="6291">
                  <c:v>-481.07136998999999</c:v>
                </c:pt>
                <c:pt idx="6292">
                  <c:v>-1151.9317499700001</c:v>
                </c:pt>
                <c:pt idx="6293">
                  <c:v>-475.74099961000002</c:v>
                </c:pt>
                <c:pt idx="6294">
                  <c:v>-1167.7132882200001</c:v>
                </c:pt>
                <c:pt idx="6295">
                  <c:v>-475.49476319000001</c:v>
                </c:pt>
                <c:pt idx="6296">
                  <c:v>-1114.6488468499999</c:v>
                </c:pt>
                <c:pt idx="6297">
                  <c:v>-1136.6841799700001</c:v>
                </c:pt>
                <c:pt idx="6298">
                  <c:v>-504.34597946999997</c:v>
                </c:pt>
                <c:pt idx="6299">
                  <c:v>-485.90895018999998</c:v>
                </c:pt>
                <c:pt idx="6300">
                  <c:v>-1145.4950322</c:v>
                </c:pt>
                <c:pt idx="6301">
                  <c:v>-1132.93903363</c:v>
                </c:pt>
                <c:pt idx="6302">
                  <c:v>-1163.7881397599999</c:v>
                </c:pt>
                <c:pt idx="6303">
                  <c:v>-1155.5476505900001</c:v>
                </c:pt>
                <c:pt idx="6304">
                  <c:v>-968.48893731999999</c:v>
                </c:pt>
                <c:pt idx="6305">
                  <c:v>-1182.1173714900001</c:v>
                </c:pt>
                <c:pt idx="6306">
                  <c:v>-1169.83830655</c:v>
                </c:pt>
                <c:pt idx="6307">
                  <c:v>-505.47094941</c:v>
                </c:pt>
                <c:pt idx="6308">
                  <c:v>-419.65127790000003</c:v>
                </c:pt>
                <c:pt idx="6309">
                  <c:v>-483.41009135000002</c:v>
                </c:pt>
                <c:pt idx="6310">
                  <c:v>-494.23563822</c:v>
                </c:pt>
                <c:pt idx="6311">
                  <c:v>-508.03573997000001</c:v>
                </c:pt>
                <c:pt idx="6312">
                  <c:v>-963.33666175999997</c:v>
                </c:pt>
                <c:pt idx="6313">
                  <c:v>-481.38892879999997</c:v>
                </c:pt>
                <c:pt idx="6314">
                  <c:v>-1145.6075054299999</c:v>
                </c:pt>
                <c:pt idx="6315">
                  <c:v>-1141.29737041</c:v>
                </c:pt>
                <c:pt idx="6316">
                  <c:v>-1190.15801781</c:v>
                </c:pt>
                <c:pt idx="6317">
                  <c:v>-476.69322298999998</c:v>
                </c:pt>
                <c:pt idx="6318">
                  <c:v>-1154.17680756</c:v>
                </c:pt>
                <c:pt idx="6319">
                  <c:v>-1159.2694835499999</c:v>
                </c:pt>
                <c:pt idx="6320">
                  <c:v>-1109.58511615</c:v>
                </c:pt>
                <c:pt idx="6321">
                  <c:v>-1150.7881735399999</c:v>
                </c:pt>
                <c:pt idx="6322">
                  <c:v>-493.74434434</c:v>
                </c:pt>
                <c:pt idx="6323">
                  <c:v>-1159.8583361000001</c:v>
                </c:pt>
                <c:pt idx="6324">
                  <c:v>-512.43130112999995</c:v>
                </c:pt>
                <c:pt idx="6325">
                  <c:v>-1168.1903696899999</c:v>
                </c:pt>
                <c:pt idx="6326">
                  <c:v>-478.74544643000002</c:v>
                </c:pt>
                <c:pt idx="6327">
                  <c:v>-1171.8492857900001</c:v>
                </c:pt>
                <c:pt idx="6328">
                  <c:v>-1167.2546005199999</c:v>
                </c:pt>
                <c:pt idx="6329">
                  <c:v>-1173.6373776200001</c:v>
                </c:pt>
                <c:pt idx="6330">
                  <c:v>-508.44226796999999</c:v>
                </c:pt>
                <c:pt idx="6331">
                  <c:v>-565.19207584000003</c:v>
                </c:pt>
                <c:pt idx="6332">
                  <c:v>-512.03046800000004</c:v>
                </c:pt>
                <c:pt idx="6333">
                  <c:v>-1165.66284449</c:v>
                </c:pt>
                <c:pt idx="6334">
                  <c:v>-1151.3466145699999</c:v>
                </c:pt>
                <c:pt idx="6335">
                  <c:v>-279.93206253</c:v>
                </c:pt>
                <c:pt idx="6336">
                  <c:v>-491.83366727999999</c:v>
                </c:pt>
                <c:pt idx="6337">
                  <c:v>-1163.1166235600001</c:v>
                </c:pt>
                <c:pt idx="6338">
                  <c:v>-426.88944616999999</c:v>
                </c:pt>
                <c:pt idx="6339">
                  <c:v>-1168.81577702</c:v>
                </c:pt>
                <c:pt idx="6340">
                  <c:v>-954.69082562999995</c:v>
                </c:pt>
                <c:pt idx="6341">
                  <c:v>-480.02344083999998</c:v>
                </c:pt>
                <c:pt idx="6342">
                  <c:v>-1167.95531372</c:v>
                </c:pt>
                <c:pt idx="6343">
                  <c:v>-1193.9348072800001</c:v>
                </c:pt>
                <c:pt idx="6344">
                  <c:v>-1152.96458336</c:v>
                </c:pt>
                <c:pt idx="6345">
                  <c:v>-969.27619433999996</c:v>
                </c:pt>
                <c:pt idx="6346">
                  <c:v>-471.52261331</c:v>
                </c:pt>
                <c:pt idx="6347">
                  <c:v>-982.09713151999995</c:v>
                </c:pt>
                <c:pt idx="6348">
                  <c:v>-1180.5364784999999</c:v>
                </c:pt>
                <c:pt idx="6349">
                  <c:v>-495.43760046</c:v>
                </c:pt>
                <c:pt idx="6350">
                  <c:v>-1141.3054493</c:v>
                </c:pt>
                <c:pt idx="6351">
                  <c:v>-486.15591922999999</c:v>
                </c:pt>
                <c:pt idx="6352">
                  <c:v>-1154.8461512599999</c:v>
                </c:pt>
                <c:pt idx="6353">
                  <c:v>-484.26214833</c:v>
                </c:pt>
                <c:pt idx="6354">
                  <c:v>-1157.13541973</c:v>
                </c:pt>
                <c:pt idx="6355">
                  <c:v>-979.12090132000003</c:v>
                </c:pt>
                <c:pt idx="6356">
                  <c:v>-1158.7139838400001</c:v>
                </c:pt>
                <c:pt idx="6357">
                  <c:v>-509.51136300000002</c:v>
                </c:pt>
                <c:pt idx="6358">
                  <c:v>-1151.3128911399999</c:v>
                </c:pt>
                <c:pt idx="6359">
                  <c:v>-1158.5188214100001</c:v>
                </c:pt>
                <c:pt idx="6360">
                  <c:v>-475.4473524</c:v>
                </c:pt>
                <c:pt idx="6361">
                  <c:v>-1159.70347462</c:v>
                </c:pt>
                <c:pt idx="6362">
                  <c:v>-465.11023770999998</c:v>
                </c:pt>
                <c:pt idx="6363">
                  <c:v>-1140.6714915800001</c:v>
                </c:pt>
                <c:pt idx="6364">
                  <c:v>-1143.04553655</c:v>
                </c:pt>
                <c:pt idx="6365">
                  <c:v>-1168.7791186500001</c:v>
                </c:pt>
                <c:pt idx="6366">
                  <c:v>-447.72615180999998</c:v>
                </c:pt>
                <c:pt idx="6367">
                  <c:v>-1197.39282488</c:v>
                </c:pt>
                <c:pt idx="6368">
                  <c:v>-1147.79015787</c:v>
                </c:pt>
                <c:pt idx="6369">
                  <c:v>-507.88493843999998</c:v>
                </c:pt>
                <c:pt idx="6370">
                  <c:v>-477.61651171</c:v>
                </c:pt>
                <c:pt idx="6371">
                  <c:v>-473.72509065999998</c:v>
                </c:pt>
                <c:pt idx="6372">
                  <c:v>-1158.93224865</c:v>
                </c:pt>
                <c:pt idx="6373">
                  <c:v>-286.50290737</c:v>
                </c:pt>
                <c:pt idx="6374">
                  <c:v>-1159.5153783799999</c:v>
                </c:pt>
                <c:pt idx="6375">
                  <c:v>-1167.9394989499999</c:v>
                </c:pt>
                <c:pt idx="6376">
                  <c:v>-1194.11709133</c:v>
                </c:pt>
                <c:pt idx="6377">
                  <c:v>-1121.4212966499999</c:v>
                </c:pt>
                <c:pt idx="6378">
                  <c:v>-1148.32062883</c:v>
                </c:pt>
                <c:pt idx="6379">
                  <c:v>-1117.5943150099999</c:v>
                </c:pt>
                <c:pt idx="6380">
                  <c:v>-1135.8378178999999</c:v>
                </c:pt>
                <c:pt idx="6381">
                  <c:v>-486.60751972999998</c:v>
                </c:pt>
                <c:pt idx="6382">
                  <c:v>-968.13157855999998</c:v>
                </c:pt>
                <c:pt idx="6383">
                  <c:v>-477.48247455000001</c:v>
                </c:pt>
                <c:pt idx="6384">
                  <c:v>-1118.3063601900001</c:v>
                </c:pt>
                <c:pt idx="6385">
                  <c:v>-1125.75382556</c:v>
                </c:pt>
                <c:pt idx="6386">
                  <c:v>-1124.43287745</c:v>
                </c:pt>
                <c:pt idx="6387">
                  <c:v>-499.30873342000001</c:v>
                </c:pt>
                <c:pt idx="6388">
                  <c:v>-1181.4095978299999</c:v>
                </c:pt>
                <c:pt idx="6389">
                  <c:v>-955.99995935000004</c:v>
                </c:pt>
                <c:pt idx="6390">
                  <c:v>-1169.4458730399999</c:v>
                </c:pt>
                <c:pt idx="6391">
                  <c:v>-510.00200016000002</c:v>
                </c:pt>
                <c:pt idx="6392">
                  <c:v>-476.38037696999999</c:v>
                </c:pt>
                <c:pt idx="6393">
                  <c:v>-1168.3199406700001</c:v>
                </c:pt>
                <c:pt idx="6394">
                  <c:v>-1130.61718574</c:v>
                </c:pt>
                <c:pt idx="6395">
                  <c:v>-502.51055129999997</c:v>
                </c:pt>
                <c:pt idx="6396">
                  <c:v>-497.10058956</c:v>
                </c:pt>
                <c:pt idx="6397">
                  <c:v>-1144.1440798599999</c:v>
                </c:pt>
                <c:pt idx="6398">
                  <c:v>-1173.7629776900001</c:v>
                </c:pt>
                <c:pt idx="6399">
                  <c:v>-1136.1088610100001</c:v>
                </c:pt>
                <c:pt idx="6400">
                  <c:v>-511.81797819000002</c:v>
                </c:pt>
                <c:pt idx="6401">
                  <c:v>-491.84082758</c:v>
                </c:pt>
                <c:pt idx="6402">
                  <c:v>-1183.43256462</c:v>
                </c:pt>
                <c:pt idx="6403">
                  <c:v>-506.63648506999999</c:v>
                </c:pt>
                <c:pt idx="6404">
                  <c:v>-507.71608957000001</c:v>
                </c:pt>
                <c:pt idx="6405">
                  <c:v>-1076.18465601</c:v>
                </c:pt>
                <c:pt idx="6406">
                  <c:v>-994.93212286999994</c:v>
                </c:pt>
                <c:pt idx="6407">
                  <c:v>-501.55649352</c:v>
                </c:pt>
                <c:pt idx="6408">
                  <c:v>-1117.17479873</c:v>
                </c:pt>
                <c:pt idx="6409">
                  <c:v>-1146.02262086</c:v>
                </c:pt>
                <c:pt idx="6410">
                  <c:v>-502.10029242000002</c:v>
                </c:pt>
                <c:pt idx="6411">
                  <c:v>-1168.3583257</c:v>
                </c:pt>
                <c:pt idx="6412">
                  <c:v>-1166.29015895</c:v>
                </c:pt>
                <c:pt idx="6413">
                  <c:v>-1152.0139182</c:v>
                </c:pt>
                <c:pt idx="6414">
                  <c:v>-1133.3282572600001</c:v>
                </c:pt>
                <c:pt idx="6415">
                  <c:v>-976.31851567000001</c:v>
                </c:pt>
                <c:pt idx="6416">
                  <c:v>-496.72567289</c:v>
                </c:pt>
                <c:pt idx="6417">
                  <c:v>-503.63549101000001</c:v>
                </c:pt>
                <c:pt idx="6418">
                  <c:v>-1168.9648486000001</c:v>
                </c:pt>
                <c:pt idx="6419">
                  <c:v>-1135.9578564399999</c:v>
                </c:pt>
                <c:pt idx="6420">
                  <c:v>-1135.5398310999999</c:v>
                </c:pt>
                <c:pt idx="6421">
                  <c:v>-489.88119275999998</c:v>
                </c:pt>
                <c:pt idx="6422">
                  <c:v>-1158.1824586499999</c:v>
                </c:pt>
                <c:pt idx="6423">
                  <c:v>-485.94234936999999</c:v>
                </c:pt>
                <c:pt idx="6424">
                  <c:v>-1168.3171083100001</c:v>
                </c:pt>
                <c:pt idx="6425">
                  <c:v>-485.38844346000002</c:v>
                </c:pt>
                <c:pt idx="6426">
                  <c:v>-502.30101049000001</c:v>
                </c:pt>
                <c:pt idx="6427">
                  <c:v>-489.50696533000001</c:v>
                </c:pt>
                <c:pt idx="6428">
                  <c:v>-1167.9365823400001</c:v>
                </c:pt>
                <c:pt idx="6429">
                  <c:v>-1168.1862733099999</c:v>
                </c:pt>
                <c:pt idx="6430">
                  <c:v>-471.31953540000001</c:v>
                </c:pt>
                <c:pt idx="6431">
                  <c:v>-1189.09198137</c:v>
                </c:pt>
                <c:pt idx="6432">
                  <c:v>-1134.61259997</c:v>
                </c:pt>
                <c:pt idx="6433">
                  <c:v>-1170.6093536999999</c:v>
                </c:pt>
                <c:pt idx="6434">
                  <c:v>-416.81115319000003</c:v>
                </c:pt>
                <c:pt idx="6435">
                  <c:v>-479.62311244</c:v>
                </c:pt>
                <c:pt idx="6436">
                  <c:v>-1151.93021598</c:v>
                </c:pt>
                <c:pt idx="6437">
                  <c:v>-498.46160909999998</c:v>
                </c:pt>
                <c:pt idx="6438">
                  <c:v>-1147.0141707</c:v>
                </c:pt>
                <c:pt idx="6439">
                  <c:v>-484.43102128999999</c:v>
                </c:pt>
                <c:pt idx="6440">
                  <c:v>-1143.80894253</c:v>
                </c:pt>
                <c:pt idx="6441">
                  <c:v>-1181.6578675999999</c:v>
                </c:pt>
                <c:pt idx="6442">
                  <c:v>-1119.0375917700001</c:v>
                </c:pt>
                <c:pt idx="6443">
                  <c:v>-1176.2653548200001</c:v>
                </c:pt>
                <c:pt idx="6444">
                  <c:v>-570.07361949999995</c:v>
                </c:pt>
                <c:pt idx="6445">
                  <c:v>-474.82733725000003</c:v>
                </c:pt>
                <c:pt idx="6446">
                  <c:v>-496.78052403999999</c:v>
                </c:pt>
                <c:pt idx="6447">
                  <c:v>-1170.07105329</c:v>
                </c:pt>
                <c:pt idx="6448">
                  <c:v>-1172.7911054199999</c:v>
                </c:pt>
                <c:pt idx="6449">
                  <c:v>-492.51824785000002</c:v>
                </c:pt>
                <c:pt idx="6450">
                  <c:v>-418.35215596</c:v>
                </c:pt>
                <c:pt idx="6451">
                  <c:v>-497.25541756000001</c:v>
                </c:pt>
                <c:pt idx="6452">
                  <c:v>-1141.7561713699999</c:v>
                </c:pt>
                <c:pt idx="6453">
                  <c:v>-965.39496154999995</c:v>
                </c:pt>
                <c:pt idx="6454">
                  <c:v>-1180.56836146</c:v>
                </c:pt>
                <c:pt idx="6455">
                  <c:v>-481.99297309000002</c:v>
                </c:pt>
                <c:pt idx="6456">
                  <c:v>-1185.14927719</c:v>
                </c:pt>
                <c:pt idx="6457">
                  <c:v>-1132.93903363</c:v>
                </c:pt>
                <c:pt idx="6458">
                  <c:v>-484.90052143999998</c:v>
                </c:pt>
                <c:pt idx="6459">
                  <c:v>-487.17200308000002</c:v>
                </c:pt>
                <c:pt idx="6460">
                  <c:v>-1136.6599665900001</c:v>
                </c:pt>
                <c:pt idx="6461">
                  <c:v>-1197.7323699799999</c:v>
                </c:pt>
                <c:pt idx="6462">
                  <c:v>-1157.25126873</c:v>
                </c:pt>
                <c:pt idx="6463">
                  <c:v>-1167.45519694</c:v>
                </c:pt>
                <c:pt idx="6464">
                  <c:v>-1156.6390933600001</c:v>
                </c:pt>
                <c:pt idx="6465">
                  <c:v>-815.90272533999996</c:v>
                </c:pt>
                <c:pt idx="6466">
                  <c:v>-504.07005120000002</c:v>
                </c:pt>
                <c:pt idx="6467">
                  <c:v>-503.47361396000002</c:v>
                </c:pt>
                <c:pt idx="6468">
                  <c:v>-1139.7579918700001</c:v>
                </c:pt>
                <c:pt idx="6469">
                  <c:v>-1173.40601367</c:v>
                </c:pt>
                <c:pt idx="6470">
                  <c:v>-1170.5982234799999</c:v>
                </c:pt>
                <c:pt idx="6471">
                  <c:v>-1133.4743473799999</c:v>
                </c:pt>
                <c:pt idx="6472">
                  <c:v>-889.161474</c:v>
                </c:pt>
                <c:pt idx="6473">
                  <c:v>-504.75730334999997</c:v>
                </c:pt>
                <c:pt idx="6474">
                  <c:v>-1180.7429968500001</c:v>
                </c:pt>
                <c:pt idx="6475">
                  <c:v>-485.06485405000001</c:v>
                </c:pt>
                <c:pt idx="6476">
                  <c:v>-474.70261968</c:v>
                </c:pt>
                <c:pt idx="6477">
                  <c:v>-1167.5145365200001</c:v>
                </c:pt>
                <c:pt idx="6478">
                  <c:v>-507.11368814000002</c:v>
                </c:pt>
                <c:pt idx="6479">
                  <c:v>-1171.34479483</c:v>
                </c:pt>
                <c:pt idx="6480">
                  <c:v>-1154.07213243</c:v>
                </c:pt>
                <c:pt idx="6481">
                  <c:v>-1168.7070087</c:v>
                </c:pt>
                <c:pt idx="6482">
                  <c:v>-492.01816744000001</c:v>
                </c:pt>
                <c:pt idx="6483">
                  <c:v>-487.15661799999998</c:v>
                </c:pt>
                <c:pt idx="6484">
                  <c:v>-475.34300811000003</c:v>
                </c:pt>
                <c:pt idx="6485">
                  <c:v>-1152.5505309600001</c:v>
                </c:pt>
                <c:pt idx="6486">
                  <c:v>-509.61885322000001</c:v>
                </c:pt>
                <c:pt idx="6487">
                  <c:v>-489.56263818000002</c:v>
                </c:pt>
                <c:pt idx="6488">
                  <c:v>-985.82109944000001</c:v>
                </c:pt>
                <c:pt idx="6489">
                  <c:v>-1189.23434163</c:v>
                </c:pt>
                <c:pt idx="6490">
                  <c:v>-1167.82001145</c:v>
                </c:pt>
                <c:pt idx="6491">
                  <c:v>-994.75526726999999</c:v>
                </c:pt>
                <c:pt idx="6492">
                  <c:v>-1137.5111203199999</c:v>
                </c:pt>
                <c:pt idx="6493">
                  <c:v>-488.37915119000002</c:v>
                </c:pt>
                <c:pt idx="6494">
                  <c:v>-1158.0709426400001</c:v>
                </c:pt>
                <c:pt idx="6495">
                  <c:v>-1125.17097855</c:v>
                </c:pt>
                <c:pt idx="6496">
                  <c:v>-1173.5856658600001</c:v>
                </c:pt>
                <c:pt idx="6497">
                  <c:v>-961.70436396000002</c:v>
                </c:pt>
                <c:pt idx="6498">
                  <c:v>-1139.5455178499999</c:v>
                </c:pt>
                <c:pt idx="6499">
                  <c:v>-478.16825440000002</c:v>
                </c:pt>
                <c:pt idx="6500">
                  <c:v>-1169.64797613</c:v>
                </c:pt>
                <c:pt idx="6501">
                  <c:v>-491.41246606999999</c:v>
                </c:pt>
                <c:pt idx="6502">
                  <c:v>-1141.4802896799999</c:v>
                </c:pt>
                <c:pt idx="6503">
                  <c:v>-1181.4014305000001</c:v>
                </c:pt>
                <c:pt idx="6504">
                  <c:v>-497.61301634</c:v>
                </c:pt>
                <c:pt idx="6505">
                  <c:v>-490.67457302999998</c:v>
                </c:pt>
                <c:pt idx="6506">
                  <c:v>-1147.63807475</c:v>
                </c:pt>
                <c:pt idx="6507">
                  <c:v>-449.92789554000001</c:v>
                </c:pt>
                <c:pt idx="6508">
                  <c:v>-1142.17041305</c:v>
                </c:pt>
                <c:pt idx="6509">
                  <c:v>-988.88782451999998</c:v>
                </c:pt>
                <c:pt idx="6510">
                  <c:v>-1158.74452047</c:v>
                </c:pt>
                <c:pt idx="6511">
                  <c:v>-513.48499191999997</c:v>
                </c:pt>
                <c:pt idx="6512">
                  <c:v>-1131.9994265</c:v>
                </c:pt>
                <c:pt idx="6513">
                  <c:v>-494.48683741000002</c:v>
                </c:pt>
                <c:pt idx="6514">
                  <c:v>-1151.2159709299999</c:v>
                </c:pt>
                <c:pt idx="6515">
                  <c:v>-504.94689296000001</c:v>
                </c:pt>
                <c:pt idx="6516">
                  <c:v>-481.40724736999999</c:v>
                </c:pt>
                <c:pt idx="6517">
                  <c:v>-485.20591321000001</c:v>
                </c:pt>
                <c:pt idx="6518">
                  <c:v>-509.60304522000001</c:v>
                </c:pt>
                <c:pt idx="6519">
                  <c:v>-1120.7331178699999</c:v>
                </c:pt>
                <c:pt idx="6520">
                  <c:v>-1180.40974192</c:v>
                </c:pt>
                <c:pt idx="6521">
                  <c:v>-1137.6326849100001</c:v>
                </c:pt>
                <c:pt idx="6522">
                  <c:v>-1147.9879911200001</c:v>
                </c:pt>
                <c:pt idx="6523">
                  <c:v>-1136.7782422499999</c:v>
                </c:pt>
                <c:pt idx="6524">
                  <c:v>-482.85356673000001</c:v>
                </c:pt>
                <c:pt idx="6525">
                  <c:v>-1151.2035889399999</c:v>
                </c:pt>
                <c:pt idx="6526">
                  <c:v>-1188.83830192</c:v>
                </c:pt>
                <c:pt idx="6527">
                  <c:v>-1165.3328589600001</c:v>
                </c:pt>
                <c:pt idx="6528">
                  <c:v>-1147.3257948999999</c:v>
                </c:pt>
                <c:pt idx="6529">
                  <c:v>-1147.0781741200001</c:v>
                </c:pt>
                <c:pt idx="6530">
                  <c:v>-1155.4909679800001</c:v>
                </c:pt>
                <c:pt idx="6531">
                  <c:v>-1146.5515310000001</c:v>
                </c:pt>
                <c:pt idx="6532">
                  <c:v>-1188.1923300999999</c:v>
                </c:pt>
                <c:pt idx="6533">
                  <c:v>-492.61567428000001</c:v>
                </c:pt>
                <c:pt idx="6534">
                  <c:v>-1168.25850881</c:v>
                </c:pt>
                <c:pt idx="6535">
                  <c:v>-1151.4024343799999</c:v>
                </c:pt>
                <c:pt idx="6536">
                  <c:v>-1181.04814644</c:v>
                </c:pt>
                <c:pt idx="6537">
                  <c:v>-286.74986955000003</c:v>
                </c:pt>
                <c:pt idx="6538">
                  <c:v>-1171.58872161</c:v>
                </c:pt>
                <c:pt idx="6539">
                  <c:v>-1166.49678995</c:v>
                </c:pt>
                <c:pt idx="6540">
                  <c:v>-502.56423794</c:v>
                </c:pt>
                <c:pt idx="6541">
                  <c:v>-1149.6306619699999</c:v>
                </c:pt>
                <c:pt idx="6542">
                  <c:v>-507.77821610000001</c:v>
                </c:pt>
                <c:pt idx="6543">
                  <c:v>-477.71193868</c:v>
                </c:pt>
                <c:pt idx="6544">
                  <c:v>-1162.4473456000001</c:v>
                </c:pt>
                <c:pt idx="6545">
                  <c:v>-488.75245293</c:v>
                </c:pt>
                <c:pt idx="6546">
                  <c:v>-1076.78467026</c:v>
                </c:pt>
                <c:pt idx="6547">
                  <c:v>-1130.6296781599999</c:v>
                </c:pt>
                <c:pt idx="6548">
                  <c:v>-1191.4346817000001</c:v>
                </c:pt>
                <c:pt idx="6549">
                  <c:v>-963.66201392999994</c:v>
                </c:pt>
                <c:pt idx="6550">
                  <c:v>-513.37608455999998</c:v>
                </c:pt>
                <c:pt idx="6551">
                  <c:v>-1166.84712524</c:v>
                </c:pt>
                <c:pt idx="6552">
                  <c:v>-479.02501398999999</c:v>
                </c:pt>
                <c:pt idx="6553">
                  <c:v>-503.58579847999999</c:v>
                </c:pt>
                <c:pt idx="6554">
                  <c:v>-479.48940378999998</c:v>
                </c:pt>
                <c:pt idx="6555">
                  <c:v>-1114.7491884999999</c:v>
                </c:pt>
                <c:pt idx="6556">
                  <c:v>-473.28105090000003</c:v>
                </c:pt>
                <c:pt idx="6557">
                  <c:v>-1156.91928416</c:v>
                </c:pt>
                <c:pt idx="6558">
                  <c:v>-1137.42917405</c:v>
                </c:pt>
                <c:pt idx="6559">
                  <c:v>-489.69263589000002</c:v>
                </c:pt>
                <c:pt idx="6560">
                  <c:v>-488.25231568999999</c:v>
                </c:pt>
                <c:pt idx="6561">
                  <c:v>-1155.67870191</c:v>
                </c:pt>
                <c:pt idx="6562">
                  <c:v>-1163.6028164700001</c:v>
                </c:pt>
                <c:pt idx="6563">
                  <c:v>-1172.0983438200001</c:v>
                </c:pt>
                <c:pt idx="6564">
                  <c:v>-1130.95575811</c:v>
                </c:pt>
                <c:pt idx="6565">
                  <c:v>-1169.3798321899999</c:v>
                </c:pt>
                <c:pt idx="6566">
                  <c:v>-482.95138322999998</c:v>
                </c:pt>
                <c:pt idx="6567">
                  <c:v>-476.48292534000001</c:v>
                </c:pt>
                <c:pt idx="6568">
                  <c:v>-501.10660495000002</c:v>
                </c:pt>
                <c:pt idx="6569">
                  <c:v>-492.86106715</c:v>
                </c:pt>
                <c:pt idx="6570">
                  <c:v>-1174.0414905499999</c:v>
                </c:pt>
                <c:pt idx="6571">
                  <c:v>-1148.0008906099999</c:v>
                </c:pt>
                <c:pt idx="6572">
                  <c:v>-511.68308568999998</c:v>
                </c:pt>
                <c:pt idx="6573">
                  <c:v>-1122.62856115</c:v>
                </c:pt>
                <c:pt idx="6574">
                  <c:v>-1156.89835651</c:v>
                </c:pt>
                <c:pt idx="6575">
                  <c:v>-966.07253091999996</c:v>
                </c:pt>
                <c:pt idx="6576">
                  <c:v>-1169.2794483800001</c:v>
                </c:pt>
                <c:pt idx="6577">
                  <c:v>-496.10163317000001</c:v>
                </c:pt>
                <c:pt idx="6578">
                  <c:v>-492.05247379999997</c:v>
                </c:pt>
                <c:pt idx="6579">
                  <c:v>-1158.5098124000001</c:v>
                </c:pt>
                <c:pt idx="6580">
                  <c:v>-1206.78810555</c:v>
                </c:pt>
                <c:pt idx="6581">
                  <c:v>-986.15860934</c:v>
                </c:pt>
                <c:pt idx="6582">
                  <c:v>-1158.6366705400001</c:v>
                </c:pt>
                <c:pt idx="6583">
                  <c:v>-1151.51267738</c:v>
                </c:pt>
                <c:pt idx="6584">
                  <c:v>-1188.8832880699999</c:v>
                </c:pt>
                <c:pt idx="6585">
                  <c:v>-1147.5622475499999</c:v>
                </c:pt>
                <c:pt idx="6586">
                  <c:v>-482.54344756</c:v>
                </c:pt>
                <c:pt idx="6587">
                  <c:v>-487.88285150000002</c:v>
                </c:pt>
                <c:pt idx="6588">
                  <c:v>-483.21500956</c:v>
                </c:pt>
                <c:pt idx="6589">
                  <c:v>-1153.9942662799999</c:v>
                </c:pt>
                <c:pt idx="6590">
                  <c:v>-1168.8845526</c:v>
                </c:pt>
                <c:pt idx="6591">
                  <c:v>-1154.8400420800001</c:v>
                </c:pt>
                <c:pt idx="6592">
                  <c:v>-1141.7610401699999</c:v>
                </c:pt>
                <c:pt idx="6593">
                  <c:v>-1167.42826184</c:v>
                </c:pt>
                <c:pt idx="6594">
                  <c:v>-1131.9496151200001</c:v>
                </c:pt>
                <c:pt idx="6595">
                  <c:v>-483.46082173999997</c:v>
                </c:pt>
                <c:pt idx="6596">
                  <c:v>-1114.5652794600001</c:v>
                </c:pt>
                <c:pt idx="6597">
                  <c:v>-283.10291016999997</c:v>
                </c:pt>
                <c:pt idx="6598">
                  <c:v>-489.20759114999998</c:v>
                </c:pt>
                <c:pt idx="6599">
                  <c:v>-481.74732388000001</c:v>
                </c:pt>
                <c:pt idx="6600">
                  <c:v>-957.62741111000003</c:v>
                </c:pt>
                <c:pt idx="6601">
                  <c:v>-1152.7186322099999</c:v>
                </c:pt>
                <c:pt idx="6602">
                  <c:v>-1159.4243110100001</c:v>
                </c:pt>
                <c:pt idx="6603">
                  <c:v>-503.40600452000001</c:v>
                </c:pt>
                <c:pt idx="6604">
                  <c:v>-484.96967931</c:v>
                </c:pt>
                <c:pt idx="6605">
                  <c:v>-1180.5644611099999</c:v>
                </c:pt>
                <c:pt idx="6606">
                  <c:v>-1169.1413190000001</c:v>
                </c:pt>
                <c:pt idx="6607">
                  <c:v>-1133.0647612800001</c:v>
                </c:pt>
                <c:pt idx="6608">
                  <c:v>-480.75977483000003</c:v>
                </c:pt>
                <c:pt idx="6609">
                  <c:v>-1144.81682047</c:v>
                </c:pt>
                <c:pt idx="6610">
                  <c:v>-495.54028403000001</c:v>
                </c:pt>
                <c:pt idx="6611">
                  <c:v>-1180.60085873</c:v>
                </c:pt>
                <c:pt idx="6612">
                  <c:v>-1175.80423148</c:v>
                </c:pt>
                <c:pt idx="6613">
                  <c:v>-419.38731991999998</c:v>
                </c:pt>
                <c:pt idx="6614">
                  <c:v>-1166.86076811</c:v>
                </c:pt>
                <c:pt idx="6615">
                  <c:v>-1173.5066138</c:v>
                </c:pt>
                <c:pt idx="6616">
                  <c:v>-1171.78561246</c:v>
                </c:pt>
                <c:pt idx="6617">
                  <c:v>-1150.8021998500001</c:v>
                </c:pt>
                <c:pt idx="6618">
                  <c:v>-486.29526920000001</c:v>
                </c:pt>
                <c:pt idx="6619">
                  <c:v>-497.03383914</c:v>
                </c:pt>
                <c:pt idx="6620">
                  <c:v>-1135.3228764600001</c:v>
                </c:pt>
                <c:pt idx="6621">
                  <c:v>-1150.5650980299999</c:v>
                </c:pt>
                <c:pt idx="6622">
                  <c:v>-486.22732854999998</c:v>
                </c:pt>
                <c:pt idx="6623">
                  <c:v>-277.68125019000001</c:v>
                </c:pt>
                <c:pt idx="6624">
                  <c:v>-1194.7614482399999</c:v>
                </c:pt>
                <c:pt idx="6625">
                  <c:v>-1189.62379586</c:v>
                </c:pt>
                <c:pt idx="6626">
                  <c:v>-472.2803452</c:v>
                </c:pt>
                <c:pt idx="6627">
                  <c:v>-1162.5872300200001</c:v>
                </c:pt>
                <c:pt idx="6628">
                  <c:v>-1119.57573146</c:v>
                </c:pt>
                <c:pt idx="6629">
                  <c:v>-501.54214975999997</c:v>
                </c:pt>
                <c:pt idx="6630">
                  <c:v>-486.36725833999998</c:v>
                </c:pt>
                <c:pt idx="6631">
                  <c:v>-485.70705736999997</c:v>
                </c:pt>
                <c:pt idx="6632">
                  <c:v>-492.10448332999999</c:v>
                </c:pt>
                <c:pt idx="6633">
                  <c:v>-498.41749988999999</c:v>
                </c:pt>
                <c:pt idx="6634">
                  <c:v>-1157.46850131</c:v>
                </c:pt>
                <c:pt idx="6635">
                  <c:v>-508.08469745999997</c:v>
                </c:pt>
                <c:pt idx="6636">
                  <c:v>-1117.1375862699999</c:v>
                </c:pt>
                <c:pt idx="6637">
                  <c:v>-1129.8065854700001</c:v>
                </c:pt>
                <c:pt idx="6638">
                  <c:v>-499.20740608</c:v>
                </c:pt>
                <c:pt idx="6639">
                  <c:v>-502.32519416999997</c:v>
                </c:pt>
                <c:pt idx="6640">
                  <c:v>-1187.8591513399999</c:v>
                </c:pt>
                <c:pt idx="6641">
                  <c:v>-491.44443374000002</c:v>
                </c:pt>
                <c:pt idx="6642">
                  <c:v>-500.40422914999999</c:v>
                </c:pt>
                <c:pt idx="6643">
                  <c:v>-481.97352060999998</c:v>
                </c:pt>
                <c:pt idx="6644">
                  <c:v>-439.99222581999999</c:v>
                </c:pt>
                <c:pt idx="6645">
                  <c:v>-480.94723750000003</c:v>
                </c:pt>
                <c:pt idx="6646">
                  <c:v>-481.57298723999997</c:v>
                </c:pt>
                <c:pt idx="6647">
                  <c:v>-492.03790878000001</c:v>
                </c:pt>
                <c:pt idx="6648">
                  <c:v>-482.47822925000003</c:v>
                </c:pt>
                <c:pt idx="6649">
                  <c:v>-1161.1511682099999</c:v>
                </c:pt>
                <c:pt idx="6650">
                  <c:v>-1181.2528390499999</c:v>
                </c:pt>
                <c:pt idx="6651">
                  <c:v>-510.62364888000002</c:v>
                </c:pt>
                <c:pt idx="6652">
                  <c:v>-1118.81678837</c:v>
                </c:pt>
                <c:pt idx="6653">
                  <c:v>-1173.3938360499999</c:v>
                </c:pt>
                <c:pt idx="6654">
                  <c:v>-507.25337409999997</c:v>
                </c:pt>
                <c:pt idx="6655">
                  <c:v>-485.06485405000001</c:v>
                </c:pt>
                <c:pt idx="6656">
                  <c:v>-1188.3358140099999</c:v>
                </c:pt>
                <c:pt idx="6657">
                  <c:v>-1171.7469741499999</c:v>
                </c:pt>
                <c:pt idx="6658">
                  <c:v>-1185.62079595</c:v>
                </c:pt>
                <c:pt idx="6659">
                  <c:v>-1134.7770756499999</c:v>
                </c:pt>
                <c:pt idx="6660">
                  <c:v>-475.32261826000001</c:v>
                </c:pt>
                <c:pt idx="6661">
                  <c:v>-486.66123035999999</c:v>
                </c:pt>
                <c:pt idx="6662">
                  <c:v>-980.31050382000001</c:v>
                </c:pt>
                <c:pt idx="6663">
                  <c:v>-503.56931825999999</c:v>
                </c:pt>
                <c:pt idx="6664">
                  <c:v>-1167.81515833</c:v>
                </c:pt>
                <c:pt idx="6665">
                  <c:v>-1162.07974752</c:v>
                </c:pt>
                <c:pt idx="6666">
                  <c:v>-1167.9334033</c:v>
                </c:pt>
                <c:pt idx="6667">
                  <c:v>-1158.50564869</c:v>
                </c:pt>
                <c:pt idx="6668">
                  <c:v>-962.39904588000002</c:v>
                </c:pt>
                <c:pt idx="6669">
                  <c:v>-1198.2672763999999</c:v>
                </c:pt>
                <c:pt idx="6670">
                  <c:v>-1129.8128524000001</c:v>
                </c:pt>
                <c:pt idx="6671">
                  <c:v>-479.96068226</c:v>
                </c:pt>
                <c:pt idx="6672">
                  <c:v>-1154.81603965</c:v>
                </c:pt>
                <c:pt idx="6673">
                  <c:v>-511.91992340000002</c:v>
                </c:pt>
                <c:pt idx="6674">
                  <c:v>-428.43872175000001</c:v>
                </c:pt>
                <c:pt idx="6675">
                  <c:v>-926.53047430000004</c:v>
                </c:pt>
                <c:pt idx="6676">
                  <c:v>-493.9010763</c:v>
                </c:pt>
                <c:pt idx="6677">
                  <c:v>-495.37649694999999</c:v>
                </c:pt>
                <c:pt idx="6678">
                  <c:v>-1166.93115216</c:v>
                </c:pt>
                <c:pt idx="6679">
                  <c:v>-1171.04735772</c:v>
                </c:pt>
                <c:pt idx="6680">
                  <c:v>-1142.86671858</c:v>
                </c:pt>
                <c:pt idx="6681">
                  <c:v>-495.68567273000002</c:v>
                </c:pt>
                <c:pt idx="6682">
                  <c:v>-481.24905389000003</c:v>
                </c:pt>
                <c:pt idx="6683">
                  <c:v>-497.33340802999999</c:v>
                </c:pt>
                <c:pt idx="6684">
                  <c:v>-485.74028714999997</c:v>
                </c:pt>
                <c:pt idx="6685">
                  <c:v>-1163.59528957</c:v>
                </c:pt>
                <c:pt idx="6686">
                  <c:v>-1154.69805956</c:v>
                </c:pt>
                <c:pt idx="6687">
                  <c:v>-419.49815305999999</c:v>
                </c:pt>
                <c:pt idx="6688">
                  <c:v>-960.27877410999997</c:v>
                </c:pt>
                <c:pt idx="6689">
                  <c:v>-1142.3774608599999</c:v>
                </c:pt>
                <c:pt idx="6690">
                  <c:v>-561.68127649999997</c:v>
                </c:pt>
                <c:pt idx="6691">
                  <c:v>-497.81515482999998</c:v>
                </c:pt>
                <c:pt idx="6692">
                  <c:v>-492.14912416999999</c:v>
                </c:pt>
                <c:pt idx="6693">
                  <c:v>-1149.0647283000001</c:v>
                </c:pt>
                <c:pt idx="6694">
                  <c:v>-485.73980482000002</c:v>
                </c:pt>
                <c:pt idx="6695">
                  <c:v>-1140.0471640799999</c:v>
                </c:pt>
                <c:pt idx="6696">
                  <c:v>-1191.5200669400001</c:v>
                </c:pt>
                <c:pt idx="6697">
                  <c:v>-487.06448470999999</c:v>
                </c:pt>
                <c:pt idx="6698">
                  <c:v>-508.04189325999999</c:v>
                </c:pt>
                <c:pt idx="6699">
                  <c:v>-1173.0266395599999</c:v>
                </c:pt>
                <c:pt idx="6700">
                  <c:v>-1188.89709169</c:v>
                </c:pt>
                <c:pt idx="6701">
                  <c:v>-484.62788409000001</c:v>
                </c:pt>
                <c:pt idx="6702">
                  <c:v>522.09658198</c:v>
                </c:pt>
                <c:pt idx="6703">
                  <c:v>-961.27932389</c:v>
                </c:pt>
                <c:pt idx="6704">
                  <c:v>-1166.8133312299999</c:v>
                </c:pt>
                <c:pt idx="6705">
                  <c:v>-495.10996231000001</c:v>
                </c:pt>
                <c:pt idx="6706">
                  <c:v>-1152.4793830999999</c:v>
                </c:pt>
                <c:pt idx="6707">
                  <c:v>-495.47149316999997</c:v>
                </c:pt>
                <c:pt idx="6708">
                  <c:v>-1165.8318913099999</c:v>
                </c:pt>
                <c:pt idx="6709">
                  <c:v>-1146.3112398400001</c:v>
                </c:pt>
                <c:pt idx="6710">
                  <c:v>-512.36325676000001</c:v>
                </c:pt>
                <c:pt idx="6711">
                  <c:v>-284.02957144999999</c:v>
                </c:pt>
                <c:pt idx="6712">
                  <c:v>-1130.1024239200001</c:v>
                </c:pt>
                <c:pt idx="6713">
                  <c:v>-1151.5086871200001</c:v>
                </c:pt>
                <c:pt idx="6714">
                  <c:v>-483.05944613000003</c:v>
                </c:pt>
                <c:pt idx="6715">
                  <c:v>-1141.2785874000001</c:v>
                </c:pt>
                <c:pt idx="6716">
                  <c:v>-487.48678050000001</c:v>
                </c:pt>
                <c:pt idx="6717">
                  <c:v>-1166.2873738000001</c:v>
                </c:pt>
                <c:pt idx="6718">
                  <c:v>-480.54769475000001</c:v>
                </c:pt>
                <c:pt idx="6719">
                  <c:v>-480.91580033000002</c:v>
                </c:pt>
                <c:pt idx="6720">
                  <c:v>-482.89665430000002</c:v>
                </c:pt>
                <c:pt idx="6721">
                  <c:v>-419.94335438000002</c:v>
                </c:pt>
                <c:pt idx="6722">
                  <c:v>-1111.72014459</c:v>
                </c:pt>
                <c:pt idx="6723">
                  <c:v>-1168.6216553199999</c:v>
                </c:pt>
                <c:pt idx="6724">
                  <c:v>-966.82839797999998</c:v>
                </c:pt>
                <c:pt idx="6725">
                  <c:v>-903.34142972999996</c:v>
                </c:pt>
                <c:pt idx="6726">
                  <c:v>-1154.9317420100001</c:v>
                </c:pt>
                <c:pt idx="6727">
                  <c:v>-489.41519131000001</c:v>
                </c:pt>
                <c:pt idx="6728">
                  <c:v>-1168.4311639099999</c:v>
                </c:pt>
                <c:pt idx="6729">
                  <c:v>-1135.8915023899999</c:v>
                </c:pt>
                <c:pt idx="6730">
                  <c:v>-1137.6656255299999</c:v>
                </c:pt>
                <c:pt idx="6731">
                  <c:v>-1144.67593068</c:v>
                </c:pt>
                <c:pt idx="6732">
                  <c:v>-1130.12385227</c:v>
                </c:pt>
                <c:pt idx="6733">
                  <c:v>-1173.53952632</c:v>
                </c:pt>
                <c:pt idx="6734">
                  <c:v>-1136.9916151299999</c:v>
                </c:pt>
                <c:pt idx="6735">
                  <c:v>-507.02424703999998</c:v>
                </c:pt>
                <c:pt idx="6736">
                  <c:v>-1117.6049997499999</c:v>
                </c:pt>
                <c:pt idx="6737">
                  <c:v>-1165.4501048100001</c:v>
                </c:pt>
                <c:pt idx="6738">
                  <c:v>-508.22105704000001</c:v>
                </c:pt>
                <c:pt idx="6739">
                  <c:v>-1140.7832531199999</c:v>
                </c:pt>
                <c:pt idx="6740">
                  <c:v>-483.86774315000002</c:v>
                </c:pt>
                <c:pt idx="6741">
                  <c:v>-479.68110421</c:v>
                </c:pt>
                <c:pt idx="6742">
                  <c:v>-1075.74005502</c:v>
                </c:pt>
                <c:pt idx="6743">
                  <c:v>-1121.0354278</c:v>
                </c:pt>
                <c:pt idx="6744">
                  <c:v>-1155.5254574000001</c:v>
                </c:pt>
                <c:pt idx="6745">
                  <c:v>-484.90052143999998</c:v>
                </c:pt>
                <c:pt idx="6746">
                  <c:v>-1166.0971830599999</c:v>
                </c:pt>
                <c:pt idx="6747">
                  <c:v>-987.33515750000004</c:v>
                </c:pt>
                <c:pt idx="6748">
                  <c:v>-1135.39106391</c:v>
                </c:pt>
                <c:pt idx="6749">
                  <c:v>-1153.75948066</c:v>
                </c:pt>
                <c:pt idx="6750">
                  <c:v>-1179.5605877800001</c:v>
                </c:pt>
                <c:pt idx="6751">
                  <c:v>-1173.71557596</c:v>
                </c:pt>
                <c:pt idx="6752">
                  <c:v>-494.85039569000003</c:v>
                </c:pt>
                <c:pt idx="6753">
                  <c:v>-969.81893921000005</c:v>
                </c:pt>
                <c:pt idx="6754">
                  <c:v>-474.06644308</c:v>
                </c:pt>
                <c:pt idx="6755">
                  <c:v>-1141.3395833100001</c:v>
                </c:pt>
                <c:pt idx="6756">
                  <c:v>-476.06674627000001</c:v>
                </c:pt>
                <c:pt idx="6757">
                  <c:v>-507.89137828999998</c:v>
                </c:pt>
                <c:pt idx="6758">
                  <c:v>-1159.8785307600001</c:v>
                </c:pt>
                <c:pt idx="6759">
                  <c:v>-1205.1782741100001</c:v>
                </c:pt>
                <c:pt idx="6760">
                  <c:v>-1167.82797069</c:v>
                </c:pt>
                <c:pt idx="6761">
                  <c:v>-511.29321958999998</c:v>
                </c:pt>
                <c:pt idx="6762">
                  <c:v>-1127.32390799</c:v>
                </c:pt>
                <c:pt idx="6763">
                  <c:v>-1136.5494728399999</c:v>
                </c:pt>
                <c:pt idx="6764">
                  <c:v>-1165.15399024</c:v>
                </c:pt>
                <c:pt idx="6765">
                  <c:v>-1165.5231055899999</c:v>
                </c:pt>
                <c:pt idx="6766">
                  <c:v>-1169.15860501</c:v>
                </c:pt>
                <c:pt idx="6767">
                  <c:v>-1162.9251210899999</c:v>
                </c:pt>
                <c:pt idx="6768">
                  <c:v>-1177.7161456900001</c:v>
                </c:pt>
                <c:pt idx="6769">
                  <c:v>-1145.0889275899999</c:v>
                </c:pt>
                <c:pt idx="6770">
                  <c:v>-1119.02540856</c:v>
                </c:pt>
                <c:pt idx="6771">
                  <c:v>-489.56748892000002</c:v>
                </c:pt>
                <c:pt idx="6772">
                  <c:v>-500.2624002</c:v>
                </c:pt>
                <c:pt idx="6773">
                  <c:v>-492.58557173999998</c:v>
                </c:pt>
                <c:pt idx="6774">
                  <c:v>-494.09201357000001</c:v>
                </c:pt>
                <c:pt idx="6775">
                  <c:v>-1117.70227224</c:v>
                </c:pt>
                <c:pt idx="6776">
                  <c:v>-475.48900721000001</c:v>
                </c:pt>
                <c:pt idx="6777">
                  <c:v>-495.58448607000003</c:v>
                </c:pt>
                <c:pt idx="6778">
                  <c:v>-499.12547511999998</c:v>
                </c:pt>
                <c:pt idx="6779">
                  <c:v>-483.74315868999997</c:v>
                </c:pt>
                <c:pt idx="6780">
                  <c:v>-419.56950532000002</c:v>
                </c:pt>
                <c:pt idx="6781">
                  <c:v>-1063.05368215</c:v>
                </c:pt>
                <c:pt idx="6782">
                  <c:v>-1120.4209283600001</c:v>
                </c:pt>
                <c:pt idx="6783">
                  <c:v>-479.51916476000002</c:v>
                </c:pt>
                <c:pt idx="6784">
                  <c:v>-492.95589608</c:v>
                </c:pt>
                <c:pt idx="6785">
                  <c:v>-1136.27807547</c:v>
                </c:pt>
                <c:pt idx="6786">
                  <c:v>-486.47620363999999</c:v>
                </c:pt>
                <c:pt idx="6787">
                  <c:v>-1170.03677165</c:v>
                </c:pt>
                <c:pt idx="6788">
                  <c:v>-507.57315027999999</c:v>
                </c:pt>
                <c:pt idx="6789">
                  <c:v>-1108.76856997</c:v>
                </c:pt>
                <c:pt idx="6790">
                  <c:v>-1129.0571787700001</c:v>
                </c:pt>
                <c:pt idx="6791">
                  <c:v>-490.33448119000002</c:v>
                </c:pt>
                <c:pt idx="6792">
                  <c:v>-1146.4485953400001</c:v>
                </c:pt>
                <c:pt idx="6793">
                  <c:v>-474.67015163999997</c:v>
                </c:pt>
                <c:pt idx="6794">
                  <c:v>-1141.0521483800001</c:v>
                </c:pt>
                <c:pt idx="6795">
                  <c:v>-1155.39473739</c:v>
                </c:pt>
                <c:pt idx="6796">
                  <c:v>-1149.0632405199999</c:v>
                </c:pt>
                <c:pt idx="6797">
                  <c:v>-1120.63942346</c:v>
                </c:pt>
                <c:pt idx="6798">
                  <c:v>-1154.54265106</c:v>
                </c:pt>
                <c:pt idx="6799">
                  <c:v>-490.17758795999998</c:v>
                </c:pt>
                <c:pt idx="6800">
                  <c:v>-499.49741625000001</c:v>
                </c:pt>
                <c:pt idx="6801">
                  <c:v>-1145.68904559</c:v>
                </c:pt>
                <c:pt idx="6802">
                  <c:v>-499.09775150000002</c:v>
                </c:pt>
                <c:pt idx="6803">
                  <c:v>-485.61635561999998</c:v>
                </c:pt>
                <c:pt idx="6804">
                  <c:v>-1139.1149952799999</c:v>
                </c:pt>
                <c:pt idx="6805">
                  <c:v>-977.02343394000002</c:v>
                </c:pt>
                <c:pt idx="6806">
                  <c:v>-483.22358080999999</c:v>
                </c:pt>
                <c:pt idx="6807">
                  <c:v>-481.86303764000002</c:v>
                </c:pt>
                <c:pt idx="6808">
                  <c:v>-504.46915251000001</c:v>
                </c:pt>
                <c:pt idx="6809">
                  <c:v>-1125.9870097800001</c:v>
                </c:pt>
                <c:pt idx="6810">
                  <c:v>-1139.6802815399999</c:v>
                </c:pt>
                <c:pt idx="6811">
                  <c:v>-1167.5656641999999</c:v>
                </c:pt>
                <c:pt idx="6812">
                  <c:v>-1157.7020737099999</c:v>
                </c:pt>
                <c:pt idx="6813">
                  <c:v>-1171.43220187</c:v>
                </c:pt>
                <c:pt idx="6814">
                  <c:v>-1150.5268384999999</c:v>
                </c:pt>
                <c:pt idx="6815">
                  <c:v>-481.82407136</c:v>
                </c:pt>
                <c:pt idx="6816">
                  <c:v>-491.33799933</c:v>
                </c:pt>
                <c:pt idx="6817">
                  <c:v>-568.73539052000001</c:v>
                </c:pt>
                <c:pt idx="6818">
                  <c:v>-1117.15468274</c:v>
                </c:pt>
                <c:pt idx="6819">
                  <c:v>-1152.99054798</c:v>
                </c:pt>
                <c:pt idx="6820">
                  <c:v>-478.61339564999997</c:v>
                </c:pt>
                <c:pt idx="6821">
                  <c:v>-171.36642982000001</c:v>
                </c:pt>
                <c:pt idx="6822">
                  <c:v>-482.44890710999999</c:v>
                </c:pt>
                <c:pt idx="6823">
                  <c:v>-1160.3775746900001</c:v>
                </c:pt>
                <c:pt idx="6824">
                  <c:v>-1124.66202694</c:v>
                </c:pt>
                <c:pt idx="6825">
                  <c:v>-482.09990345</c:v>
                </c:pt>
                <c:pt idx="6826">
                  <c:v>-1137.5561398699999</c:v>
                </c:pt>
                <c:pt idx="6827">
                  <c:v>-475.09825841999998</c:v>
                </c:pt>
                <c:pt idx="6828">
                  <c:v>-511.34279737999998</c:v>
                </c:pt>
                <c:pt idx="6829">
                  <c:v>-484.74219547000001</c:v>
                </c:pt>
                <c:pt idx="6830">
                  <c:v>-509.14050641</c:v>
                </c:pt>
                <c:pt idx="6831">
                  <c:v>-1159.22248124</c:v>
                </c:pt>
                <c:pt idx="6832">
                  <c:v>-1150.8230296199999</c:v>
                </c:pt>
                <c:pt idx="6833">
                  <c:v>-1194.4857975299999</c:v>
                </c:pt>
                <c:pt idx="6834">
                  <c:v>-958.70071581000002</c:v>
                </c:pt>
                <c:pt idx="6835">
                  <c:v>-512.36224775999995</c:v>
                </c:pt>
                <c:pt idx="6836">
                  <c:v>-1111.15625514</c:v>
                </c:pt>
                <c:pt idx="6837">
                  <c:v>-496.75485526</c:v>
                </c:pt>
                <c:pt idx="6838">
                  <c:v>-1166.7393914100001</c:v>
                </c:pt>
                <c:pt idx="6839">
                  <c:v>-1146.6043559699999</c:v>
                </c:pt>
                <c:pt idx="6840">
                  <c:v>-1144.59585816</c:v>
                </c:pt>
                <c:pt idx="6841">
                  <c:v>-1140.8279215699999</c:v>
                </c:pt>
                <c:pt idx="6842">
                  <c:v>-958.93183191000003</c:v>
                </c:pt>
                <c:pt idx="6843">
                  <c:v>-509.30803472999997</c:v>
                </c:pt>
                <c:pt idx="6844">
                  <c:v>-1143.5497905899999</c:v>
                </c:pt>
                <c:pt idx="6845">
                  <c:v>-1121.04948805</c:v>
                </c:pt>
                <c:pt idx="6846">
                  <c:v>-963.11989573999995</c:v>
                </c:pt>
                <c:pt idx="6847">
                  <c:v>-957.39720864000003</c:v>
                </c:pt>
                <c:pt idx="6848">
                  <c:v>-1152.61175736</c:v>
                </c:pt>
                <c:pt idx="6849">
                  <c:v>-511.61646625999998</c:v>
                </c:pt>
                <c:pt idx="6850">
                  <c:v>-286.02674629000001</c:v>
                </c:pt>
                <c:pt idx="6851">
                  <c:v>-1161.0629354099999</c:v>
                </c:pt>
                <c:pt idx="6852">
                  <c:v>-1139.49827471</c:v>
                </c:pt>
                <c:pt idx="6853">
                  <c:v>-1152.6549509399999</c:v>
                </c:pt>
                <c:pt idx="6854">
                  <c:v>-494.45657404000002</c:v>
                </c:pt>
                <c:pt idx="6855">
                  <c:v>-477.25717505</c:v>
                </c:pt>
                <c:pt idx="6856">
                  <c:v>-1169.3731582600001</c:v>
                </c:pt>
                <c:pt idx="6857">
                  <c:v>-1158.85516284</c:v>
                </c:pt>
                <c:pt idx="6858">
                  <c:v>-959.42787069999997</c:v>
                </c:pt>
                <c:pt idx="6859">
                  <c:v>-1176.31854664</c:v>
                </c:pt>
                <c:pt idx="6860">
                  <c:v>-1153.5491032</c:v>
                </c:pt>
                <c:pt idx="6861">
                  <c:v>-488.19258742</c:v>
                </c:pt>
                <c:pt idx="6862">
                  <c:v>-1153.39156839</c:v>
                </c:pt>
                <c:pt idx="6863">
                  <c:v>-1119.1591401999999</c:v>
                </c:pt>
                <c:pt idx="6864">
                  <c:v>-481.89671899000001</c:v>
                </c:pt>
                <c:pt idx="6865">
                  <c:v>-1138.2737655599999</c:v>
                </c:pt>
                <c:pt idx="6866">
                  <c:v>-488.06578483999999</c:v>
                </c:pt>
                <c:pt idx="6867">
                  <c:v>-1163.91896765</c:v>
                </c:pt>
                <c:pt idx="6868">
                  <c:v>-1167.3018979599999</c:v>
                </c:pt>
                <c:pt idx="6869">
                  <c:v>-1209.7021895099999</c:v>
                </c:pt>
                <c:pt idx="6870">
                  <c:v>-1144.5963836799999</c:v>
                </c:pt>
                <c:pt idx="6871">
                  <c:v>-1136.8544643600001</c:v>
                </c:pt>
                <c:pt idx="6872">
                  <c:v>-958.10734027000001</c:v>
                </c:pt>
                <c:pt idx="6873">
                  <c:v>-1124.86258241</c:v>
                </c:pt>
                <c:pt idx="6874">
                  <c:v>-1194.92845545</c:v>
                </c:pt>
                <c:pt idx="6875">
                  <c:v>-1156.1305082700001</c:v>
                </c:pt>
                <c:pt idx="6876">
                  <c:v>-501.83595792</c:v>
                </c:pt>
                <c:pt idx="6877">
                  <c:v>-492.96435955999999</c:v>
                </c:pt>
                <c:pt idx="6878">
                  <c:v>-492.20168970999998</c:v>
                </c:pt>
                <c:pt idx="6879">
                  <c:v>-1147.9652062299999</c:v>
                </c:pt>
                <c:pt idx="6880">
                  <c:v>-489.75161595999998</c:v>
                </c:pt>
                <c:pt idx="6881">
                  <c:v>-488.45997548000003</c:v>
                </c:pt>
                <c:pt idx="6882">
                  <c:v>-493.10687833999998</c:v>
                </c:pt>
                <c:pt idx="6883">
                  <c:v>-486.13054106999999</c:v>
                </c:pt>
                <c:pt idx="6884">
                  <c:v>-1169.0253633100001</c:v>
                </c:pt>
                <c:pt idx="6885">
                  <c:v>-970.67590518999998</c:v>
                </c:pt>
                <c:pt idx="6886">
                  <c:v>-492.45279167000001</c:v>
                </c:pt>
                <c:pt idx="6887">
                  <c:v>-1123.26472648</c:v>
                </c:pt>
                <c:pt idx="6888">
                  <c:v>-485.97485905000002</c:v>
                </c:pt>
                <c:pt idx="6889">
                  <c:v>-1168.65832897</c:v>
                </c:pt>
                <c:pt idx="6890">
                  <c:v>-481.37349265</c:v>
                </c:pt>
                <c:pt idx="6891">
                  <c:v>-1164.6057216700001</c:v>
                </c:pt>
                <c:pt idx="6892">
                  <c:v>-1172.2713882600001</c:v>
                </c:pt>
                <c:pt idx="6893">
                  <c:v>-492.70524535999999</c:v>
                </c:pt>
                <c:pt idx="6894">
                  <c:v>-448.51485508000002</c:v>
                </c:pt>
                <c:pt idx="6895">
                  <c:v>-1117.6049997499999</c:v>
                </c:pt>
                <c:pt idx="6896">
                  <c:v>-555.59185167999999</c:v>
                </c:pt>
                <c:pt idx="6897">
                  <c:v>-478.94056215000001</c:v>
                </c:pt>
                <c:pt idx="6898">
                  <c:v>-1172.32575256</c:v>
                </c:pt>
                <c:pt idx="6899">
                  <c:v>-1172.0490839900001</c:v>
                </c:pt>
                <c:pt idx="6900">
                  <c:v>-506.57375566000002</c:v>
                </c:pt>
                <c:pt idx="6901">
                  <c:v>-1116.3574225499999</c:v>
                </c:pt>
                <c:pt idx="6902">
                  <c:v>-492.68024457000001</c:v>
                </c:pt>
                <c:pt idx="6903">
                  <c:v>-491.58451781000002</c:v>
                </c:pt>
                <c:pt idx="6904">
                  <c:v>-1168.712184</c:v>
                </c:pt>
                <c:pt idx="6905">
                  <c:v>-448.16881346999998</c:v>
                </c:pt>
                <c:pt idx="6906">
                  <c:v>-502.81958422999998</c:v>
                </c:pt>
                <c:pt idx="6907">
                  <c:v>-282.21635351999998</c:v>
                </c:pt>
                <c:pt idx="6908">
                  <c:v>-477.85144480999998</c:v>
                </c:pt>
                <c:pt idx="6909">
                  <c:v>-509.90547370000002</c:v>
                </c:pt>
                <c:pt idx="6910">
                  <c:v>-1163.6777268400001</c:v>
                </c:pt>
                <c:pt idx="6911">
                  <c:v>-492.53301499999998</c:v>
                </c:pt>
                <c:pt idx="6912">
                  <c:v>-478.54136717</c:v>
                </c:pt>
                <c:pt idx="6913">
                  <c:v>-1168.6685154300001</c:v>
                </c:pt>
                <c:pt idx="6914">
                  <c:v>-507.46253675000003</c:v>
                </c:pt>
                <c:pt idx="6915">
                  <c:v>-1158.3768879500001</c:v>
                </c:pt>
                <c:pt idx="6916">
                  <c:v>-1173.7801114900001</c:v>
                </c:pt>
                <c:pt idx="6917">
                  <c:v>-1143.1959603299999</c:v>
                </c:pt>
                <c:pt idx="6918">
                  <c:v>-1181.6440943499999</c:v>
                </c:pt>
                <c:pt idx="6919">
                  <c:v>-1164.1764528599999</c:v>
                </c:pt>
                <c:pt idx="6920">
                  <c:v>-1167.5191488099999</c:v>
                </c:pt>
                <c:pt idx="6921">
                  <c:v>-958.42847123000001</c:v>
                </c:pt>
                <c:pt idx="6922">
                  <c:v>-1200.4012358699999</c:v>
                </c:pt>
                <c:pt idx="6923">
                  <c:v>-283.10279551999997</c:v>
                </c:pt>
                <c:pt idx="6924">
                  <c:v>-1167.01120582</c:v>
                </c:pt>
                <c:pt idx="6925">
                  <c:v>-1167.8507253800001</c:v>
                </c:pt>
                <c:pt idx="6926">
                  <c:v>-1201.53531043</c:v>
                </c:pt>
                <c:pt idx="6927">
                  <c:v>-1135.2567879400001</c:v>
                </c:pt>
                <c:pt idx="6928">
                  <c:v>-1160.12849667</c:v>
                </c:pt>
                <c:pt idx="6929">
                  <c:v>-1141.6274209999999</c:v>
                </c:pt>
                <c:pt idx="6930">
                  <c:v>-1167.8076120000001</c:v>
                </c:pt>
                <c:pt idx="6931">
                  <c:v>-1133.2300048</c:v>
                </c:pt>
                <c:pt idx="6932">
                  <c:v>-483.14208031999999</c:v>
                </c:pt>
                <c:pt idx="6933">
                  <c:v>-1146.8294558800001</c:v>
                </c:pt>
                <c:pt idx="6934">
                  <c:v>-1134.09691367</c:v>
                </c:pt>
                <c:pt idx="6935">
                  <c:v>-1168.44538992</c:v>
                </c:pt>
                <c:pt idx="6936">
                  <c:v>-506.06925196999998</c:v>
                </c:pt>
                <c:pt idx="6937">
                  <c:v>-1188.63011231</c:v>
                </c:pt>
                <c:pt idx="6938">
                  <c:v>-1173.3842198100001</c:v>
                </c:pt>
                <c:pt idx="6939">
                  <c:v>-472.79552015000002</c:v>
                </c:pt>
                <c:pt idx="6940">
                  <c:v>-1167.1278250800001</c:v>
                </c:pt>
                <c:pt idx="6941">
                  <c:v>-492.95593226</c:v>
                </c:pt>
                <c:pt idx="6942">
                  <c:v>-1180.8052031699999</c:v>
                </c:pt>
                <c:pt idx="6943">
                  <c:v>-1186.48306166</c:v>
                </c:pt>
                <c:pt idx="6944">
                  <c:v>-489.48188876</c:v>
                </c:pt>
                <c:pt idx="6945">
                  <c:v>-1171.32532133</c:v>
                </c:pt>
                <c:pt idx="6946">
                  <c:v>-959.31788817999995</c:v>
                </c:pt>
                <c:pt idx="6947">
                  <c:v>-1164.76225198</c:v>
                </c:pt>
                <c:pt idx="6948">
                  <c:v>-1141.3493652499999</c:v>
                </c:pt>
                <c:pt idx="6949">
                  <c:v>-475.34813594000002</c:v>
                </c:pt>
                <c:pt idx="6950">
                  <c:v>-444.11607855</c:v>
                </c:pt>
                <c:pt idx="6951">
                  <c:v>-1089.28301523</c:v>
                </c:pt>
                <c:pt idx="6952">
                  <c:v>-477.08735747999998</c:v>
                </c:pt>
                <c:pt idx="6953">
                  <c:v>-1133.70888881</c:v>
                </c:pt>
                <c:pt idx="6954">
                  <c:v>-1136.52446489</c:v>
                </c:pt>
                <c:pt idx="6955">
                  <c:v>-957.09487324999998</c:v>
                </c:pt>
                <c:pt idx="6956">
                  <c:v>-1122.4795867400001</c:v>
                </c:pt>
                <c:pt idx="6957">
                  <c:v>-1132.62881799</c:v>
                </c:pt>
                <c:pt idx="6958">
                  <c:v>-977.39898411000001</c:v>
                </c:pt>
                <c:pt idx="6959">
                  <c:v>-1188.4517599000001</c:v>
                </c:pt>
                <c:pt idx="6960">
                  <c:v>-1151.9307087899999</c:v>
                </c:pt>
                <c:pt idx="6961">
                  <c:v>-1155.41100985</c:v>
                </c:pt>
                <c:pt idx="6962">
                  <c:v>-489.67607185000003</c:v>
                </c:pt>
                <c:pt idx="6963">
                  <c:v>-497.43877681999999</c:v>
                </c:pt>
                <c:pt idx="6964">
                  <c:v>-1171.4605963500001</c:v>
                </c:pt>
                <c:pt idx="6965">
                  <c:v>-474.10314331000001</c:v>
                </c:pt>
                <c:pt idx="6966">
                  <c:v>-978.98831440000004</c:v>
                </c:pt>
                <c:pt idx="6967">
                  <c:v>-1130.34585173</c:v>
                </c:pt>
                <c:pt idx="6968">
                  <c:v>-1156.64740491</c:v>
                </c:pt>
                <c:pt idx="6969">
                  <c:v>-498.49807408999999</c:v>
                </c:pt>
                <c:pt idx="6970">
                  <c:v>-485.76983135</c:v>
                </c:pt>
                <c:pt idx="6971">
                  <c:v>-1171.7795854000001</c:v>
                </c:pt>
                <c:pt idx="6972">
                  <c:v>-487.36759216000002</c:v>
                </c:pt>
                <c:pt idx="6973">
                  <c:v>-1189.4230107599999</c:v>
                </c:pt>
                <c:pt idx="6974">
                  <c:v>-1135.51475979</c:v>
                </c:pt>
                <c:pt idx="6975">
                  <c:v>-1071.9674911</c:v>
                </c:pt>
                <c:pt idx="6976">
                  <c:v>-1158.6041642299999</c:v>
                </c:pt>
                <c:pt idx="6977">
                  <c:v>-1177.32142374</c:v>
                </c:pt>
                <c:pt idx="6978">
                  <c:v>-1136.69189959</c:v>
                </c:pt>
                <c:pt idx="6979">
                  <c:v>-1188.9573365000001</c:v>
                </c:pt>
                <c:pt idx="6980">
                  <c:v>-1158.33211276</c:v>
                </c:pt>
                <c:pt idx="6981">
                  <c:v>-1141.0092531800001</c:v>
                </c:pt>
                <c:pt idx="6982">
                  <c:v>-487.00618537999998</c:v>
                </c:pt>
                <c:pt idx="6983">
                  <c:v>-1140.0722014</c:v>
                </c:pt>
                <c:pt idx="6984">
                  <c:v>-1135.9356603700001</c:v>
                </c:pt>
                <c:pt idx="6985">
                  <c:v>-1169.63355843</c:v>
                </c:pt>
                <c:pt idx="6986">
                  <c:v>-1171.17178074</c:v>
                </c:pt>
                <c:pt idx="6987">
                  <c:v>-491.83436476999998</c:v>
                </c:pt>
                <c:pt idx="6988">
                  <c:v>-1189.4829517200001</c:v>
                </c:pt>
                <c:pt idx="6989">
                  <c:v>-502.75512938999998</c:v>
                </c:pt>
                <c:pt idx="6990">
                  <c:v>-1142.8615484300001</c:v>
                </c:pt>
                <c:pt idx="6991">
                  <c:v>-1139.9411950399999</c:v>
                </c:pt>
                <c:pt idx="6992">
                  <c:v>-1115.5522819400001</c:v>
                </c:pt>
                <c:pt idx="6993">
                  <c:v>-500.43273581</c:v>
                </c:pt>
                <c:pt idx="6994">
                  <c:v>-1161.5293414400001</c:v>
                </c:pt>
                <c:pt idx="6995">
                  <c:v>-1177.70255748</c:v>
                </c:pt>
                <c:pt idx="6996">
                  <c:v>-499.70927477999999</c:v>
                </c:pt>
                <c:pt idx="6997">
                  <c:v>-1173.7307033</c:v>
                </c:pt>
                <c:pt idx="6998">
                  <c:v>-1164.8874753</c:v>
                </c:pt>
                <c:pt idx="6999">
                  <c:v>-492.10745954999999</c:v>
                </c:pt>
                <c:pt idx="7000">
                  <c:v>-1166.2655933799999</c:v>
                </c:pt>
                <c:pt idx="7001">
                  <c:v>-1161.5039968999999</c:v>
                </c:pt>
                <c:pt idx="7002">
                  <c:v>-474.98592710999998</c:v>
                </c:pt>
                <c:pt idx="7003">
                  <c:v>-1150.0961107200001</c:v>
                </c:pt>
                <c:pt idx="7004">
                  <c:v>-1173.9858325099999</c:v>
                </c:pt>
                <c:pt idx="7005">
                  <c:v>-471.77571239000002</c:v>
                </c:pt>
                <c:pt idx="7006">
                  <c:v>-1131.8982405300001</c:v>
                </c:pt>
                <c:pt idx="7007">
                  <c:v>-1167.3602558099999</c:v>
                </c:pt>
                <c:pt idx="7008">
                  <c:v>-478.62539659999999</c:v>
                </c:pt>
                <c:pt idx="7009">
                  <c:v>-1123.72588604</c:v>
                </c:pt>
                <c:pt idx="7010">
                  <c:v>-1170.36522545</c:v>
                </c:pt>
                <c:pt idx="7011">
                  <c:v>-483.23706163000003</c:v>
                </c:pt>
                <c:pt idx="7012">
                  <c:v>-1143.27747221</c:v>
                </c:pt>
                <c:pt idx="7013">
                  <c:v>-1173.4315512600001</c:v>
                </c:pt>
                <c:pt idx="7014">
                  <c:v>-496.70228028000002</c:v>
                </c:pt>
                <c:pt idx="7015">
                  <c:v>-489.34196632999999</c:v>
                </c:pt>
                <c:pt idx="7016">
                  <c:v>-474.67650613000001</c:v>
                </c:pt>
                <c:pt idx="7017">
                  <c:v>-1188.14931738</c:v>
                </c:pt>
                <c:pt idx="7018">
                  <c:v>-1160.4063973100001</c:v>
                </c:pt>
                <c:pt idx="7019">
                  <c:v>-480.84093432999998</c:v>
                </c:pt>
                <c:pt idx="7020">
                  <c:v>-1166.16480819</c:v>
                </c:pt>
                <c:pt idx="7021">
                  <c:v>-500.03223995000002</c:v>
                </c:pt>
                <c:pt idx="7022">
                  <c:v>-1188.3196032799999</c:v>
                </c:pt>
                <c:pt idx="7023">
                  <c:v>-478.39753862999999</c:v>
                </c:pt>
                <c:pt idx="7024">
                  <c:v>-472.74402235000002</c:v>
                </c:pt>
                <c:pt idx="7025">
                  <c:v>-1146.263618</c:v>
                </c:pt>
                <c:pt idx="7026">
                  <c:v>-1163.7000424800001</c:v>
                </c:pt>
                <c:pt idx="7027">
                  <c:v>-1151.13594556</c:v>
                </c:pt>
                <c:pt idx="7028">
                  <c:v>-511.05268814999999</c:v>
                </c:pt>
                <c:pt idx="7029">
                  <c:v>-1181.6583563500001</c:v>
                </c:pt>
                <c:pt idx="7030">
                  <c:v>-960.14616197999999</c:v>
                </c:pt>
                <c:pt idx="7031">
                  <c:v>-1140.3026550300001</c:v>
                </c:pt>
                <c:pt idx="7032">
                  <c:v>-1124.4386358500001</c:v>
                </c:pt>
                <c:pt idx="7033">
                  <c:v>-1147.1585350400001</c:v>
                </c:pt>
                <c:pt idx="7034">
                  <c:v>-504.04808428000001</c:v>
                </c:pt>
                <c:pt idx="7035">
                  <c:v>-496.56480768</c:v>
                </c:pt>
                <c:pt idx="7036">
                  <c:v>-1189.5201982799999</c:v>
                </c:pt>
                <c:pt idx="7037">
                  <c:v>-1171.973493</c:v>
                </c:pt>
                <c:pt idx="7038">
                  <c:v>-1179.0780980699999</c:v>
                </c:pt>
                <c:pt idx="7039">
                  <c:v>-992.44188097999995</c:v>
                </c:pt>
                <c:pt idx="7040">
                  <c:v>-1167.0906802899999</c:v>
                </c:pt>
                <c:pt idx="7041">
                  <c:v>-477.81798643000002</c:v>
                </c:pt>
                <c:pt idx="7042">
                  <c:v>-1192.85883081</c:v>
                </c:pt>
                <c:pt idx="7043">
                  <c:v>-471.02520966999998</c:v>
                </c:pt>
                <c:pt idx="7044">
                  <c:v>-483.70657705000002</c:v>
                </c:pt>
                <c:pt idx="7045">
                  <c:v>-1152.3704318099999</c:v>
                </c:pt>
                <c:pt idx="7046">
                  <c:v>-1147.0964251</c:v>
                </c:pt>
                <c:pt idx="7047">
                  <c:v>-503.62492816000002</c:v>
                </c:pt>
                <c:pt idx="7048">
                  <c:v>-1104.3581885000001</c:v>
                </c:pt>
                <c:pt idx="7049">
                  <c:v>-1189.5116217</c:v>
                </c:pt>
                <c:pt idx="7050">
                  <c:v>-1150.52750434</c:v>
                </c:pt>
                <c:pt idx="7051">
                  <c:v>-479.59175872999998</c:v>
                </c:pt>
                <c:pt idx="7052">
                  <c:v>-1147.97321457</c:v>
                </c:pt>
                <c:pt idx="7053">
                  <c:v>-493.69551064000001</c:v>
                </c:pt>
                <c:pt idx="7054">
                  <c:v>-1168.21896543</c:v>
                </c:pt>
                <c:pt idx="7055">
                  <c:v>-492.28731583000001</c:v>
                </c:pt>
                <c:pt idx="7056">
                  <c:v>-477.76867856000001</c:v>
                </c:pt>
                <c:pt idx="7057">
                  <c:v>-1184.1661916999999</c:v>
                </c:pt>
                <c:pt idx="7058">
                  <c:v>-1131.4786823899999</c:v>
                </c:pt>
                <c:pt idx="7059">
                  <c:v>-510.63161350000001</c:v>
                </c:pt>
                <c:pt idx="7060">
                  <c:v>-504.05818553</c:v>
                </c:pt>
                <c:pt idx="7061">
                  <c:v>-1147.1212941399999</c:v>
                </c:pt>
                <c:pt idx="7062">
                  <c:v>-1135.01531056</c:v>
                </c:pt>
                <c:pt idx="7063">
                  <c:v>-570.50305513000001</c:v>
                </c:pt>
                <c:pt idx="7064">
                  <c:v>-510.10657372999998</c:v>
                </c:pt>
                <c:pt idx="7065">
                  <c:v>-479.59204332000002</c:v>
                </c:pt>
                <c:pt idx="7066">
                  <c:v>-485.65214750000001</c:v>
                </c:pt>
                <c:pt idx="7067">
                  <c:v>-1183.4356685800001</c:v>
                </c:pt>
                <c:pt idx="7068">
                  <c:v>-507.42252934999999</c:v>
                </c:pt>
                <c:pt idx="7069">
                  <c:v>-499.49659886000001</c:v>
                </c:pt>
                <c:pt idx="7070">
                  <c:v>-1146.4388686899999</c:v>
                </c:pt>
                <c:pt idx="7071">
                  <c:v>-490.3033542</c:v>
                </c:pt>
                <c:pt idx="7072">
                  <c:v>-1177.713364</c:v>
                </c:pt>
                <c:pt idx="7073">
                  <c:v>-507.65277592000001</c:v>
                </c:pt>
                <c:pt idx="7074">
                  <c:v>-1097.5211797500001</c:v>
                </c:pt>
                <c:pt idx="7075">
                  <c:v>-1136.9605891599999</c:v>
                </c:pt>
                <c:pt idx="7076">
                  <c:v>-1134.21121963</c:v>
                </c:pt>
                <c:pt idx="7077">
                  <c:v>-1134.5762134700001</c:v>
                </c:pt>
                <c:pt idx="7078">
                  <c:v>-1155.2088212199999</c:v>
                </c:pt>
                <c:pt idx="7079">
                  <c:v>-1152.1703032800001</c:v>
                </c:pt>
                <c:pt idx="7080">
                  <c:v>-772.31154746000004</c:v>
                </c:pt>
                <c:pt idx="7081">
                  <c:v>-1168.4284691</c:v>
                </c:pt>
                <c:pt idx="7082">
                  <c:v>-1145.1064845400001</c:v>
                </c:pt>
                <c:pt idx="7083">
                  <c:v>-1145.67141724</c:v>
                </c:pt>
                <c:pt idx="7084">
                  <c:v>-496.09770232</c:v>
                </c:pt>
                <c:pt idx="7085">
                  <c:v>-1171.61121725</c:v>
                </c:pt>
                <c:pt idx="7086">
                  <c:v>-1115.2712795100001</c:v>
                </c:pt>
                <c:pt idx="7087">
                  <c:v>-512.17539235000004</c:v>
                </c:pt>
                <c:pt idx="7088">
                  <c:v>-481.56564054</c:v>
                </c:pt>
                <c:pt idx="7089">
                  <c:v>-1134.0071275600001</c:v>
                </c:pt>
                <c:pt idx="7090">
                  <c:v>-489.33987431999998</c:v>
                </c:pt>
                <c:pt idx="7091">
                  <c:v>-498.29153816000002</c:v>
                </c:pt>
                <c:pt idx="7092">
                  <c:v>-495.56740375999999</c:v>
                </c:pt>
                <c:pt idx="7093">
                  <c:v>-502.63090956000002</c:v>
                </c:pt>
                <c:pt idx="7094">
                  <c:v>-1117.7704491100001</c:v>
                </c:pt>
                <c:pt idx="7095">
                  <c:v>-487.59221764</c:v>
                </c:pt>
                <c:pt idx="7096">
                  <c:v>-1181.6583739299999</c:v>
                </c:pt>
                <c:pt idx="7097">
                  <c:v>-1125.00485351</c:v>
                </c:pt>
                <c:pt idx="7098">
                  <c:v>-1137.5679461300001</c:v>
                </c:pt>
                <c:pt idx="7099">
                  <c:v>-1143.13559756</c:v>
                </c:pt>
                <c:pt idx="7100">
                  <c:v>-979.81451521999998</c:v>
                </c:pt>
                <c:pt idx="7101">
                  <c:v>-1160.4236092399999</c:v>
                </c:pt>
                <c:pt idx="7102">
                  <c:v>-1142.65301617</c:v>
                </c:pt>
                <c:pt idx="7103">
                  <c:v>-1177.5211578200001</c:v>
                </c:pt>
                <c:pt idx="7104">
                  <c:v>-1156.6614877899999</c:v>
                </c:pt>
                <c:pt idx="7105">
                  <c:v>-1023.39143251</c:v>
                </c:pt>
                <c:pt idx="7106">
                  <c:v>-472.23387982000003</c:v>
                </c:pt>
                <c:pt idx="7107">
                  <c:v>-480.74155130999998</c:v>
                </c:pt>
                <c:pt idx="7108">
                  <c:v>-482.89060410000002</c:v>
                </c:pt>
                <c:pt idx="7109">
                  <c:v>-484.79848823999998</c:v>
                </c:pt>
                <c:pt idx="7110">
                  <c:v>-1140.0054497799999</c:v>
                </c:pt>
                <c:pt idx="7111">
                  <c:v>-1147.3252786200001</c:v>
                </c:pt>
                <c:pt idx="7112">
                  <c:v>-487.81300795999999</c:v>
                </c:pt>
                <c:pt idx="7113">
                  <c:v>-473.28105090000003</c:v>
                </c:pt>
                <c:pt idx="7114">
                  <c:v>-486.73659817999999</c:v>
                </c:pt>
                <c:pt idx="7115">
                  <c:v>-480.11879751999999</c:v>
                </c:pt>
                <c:pt idx="7116">
                  <c:v>-1136.851032</c:v>
                </c:pt>
                <c:pt idx="7117">
                  <c:v>-491.28249629999999</c:v>
                </c:pt>
                <c:pt idx="7118">
                  <c:v>-1114.3935513199999</c:v>
                </c:pt>
                <c:pt idx="7119">
                  <c:v>-1155.2995343699999</c:v>
                </c:pt>
                <c:pt idx="7120">
                  <c:v>-1136.6326487399999</c:v>
                </c:pt>
                <c:pt idx="7121">
                  <c:v>-1181.7445247799999</c:v>
                </c:pt>
                <c:pt idx="7122">
                  <c:v>-481.06622904</c:v>
                </c:pt>
                <c:pt idx="7123">
                  <c:v>-1171.0476877900001</c:v>
                </c:pt>
                <c:pt idx="7124">
                  <c:v>-1159.4535169799999</c:v>
                </c:pt>
                <c:pt idx="7125">
                  <c:v>-502.30101049000001</c:v>
                </c:pt>
                <c:pt idx="7126">
                  <c:v>-1171.5626486599999</c:v>
                </c:pt>
                <c:pt idx="7127">
                  <c:v>-1142.7745147200001</c:v>
                </c:pt>
                <c:pt idx="7128">
                  <c:v>-1126.91724316</c:v>
                </c:pt>
                <c:pt idx="7129">
                  <c:v>-494.32430145000001</c:v>
                </c:pt>
                <c:pt idx="7130">
                  <c:v>-1165.6967126100001</c:v>
                </c:pt>
                <c:pt idx="7131">
                  <c:v>-502.95834989999997</c:v>
                </c:pt>
                <c:pt idx="7132">
                  <c:v>-1154.31080357</c:v>
                </c:pt>
                <c:pt idx="7133">
                  <c:v>-1134.9140604700001</c:v>
                </c:pt>
                <c:pt idx="7134">
                  <c:v>-507.85449440000002</c:v>
                </c:pt>
                <c:pt idx="7135">
                  <c:v>-495.66712510999997</c:v>
                </c:pt>
                <c:pt idx="7136">
                  <c:v>-486.70070679000003</c:v>
                </c:pt>
                <c:pt idx="7137">
                  <c:v>-1140.07191807</c:v>
                </c:pt>
                <c:pt idx="7138">
                  <c:v>-482.16614247000001</c:v>
                </c:pt>
                <c:pt idx="7139">
                  <c:v>-1124.18407725</c:v>
                </c:pt>
                <c:pt idx="7140">
                  <c:v>-487.39929228</c:v>
                </c:pt>
                <c:pt idx="7141">
                  <c:v>-484.34211918</c:v>
                </c:pt>
                <c:pt idx="7142">
                  <c:v>-1172.7299268199999</c:v>
                </c:pt>
                <c:pt idx="7143">
                  <c:v>-513.12394687999995</c:v>
                </c:pt>
                <c:pt idx="7144">
                  <c:v>-1149.9151380599999</c:v>
                </c:pt>
                <c:pt idx="7145">
                  <c:v>-1179.74621637</c:v>
                </c:pt>
                <c:pt idx="7146">
                  <c:v>-1163.3832884200001</c:v>
                </c:pt>
                <c:pt idx="7147">
                  <c:v>-501.93603953000002</c:v>
                </c:pt>
                <c:pt idx="7148">
                  <c:v>-492.35508041999998</c:v>
                </c:pt>
                <c:pt idx="7149">
                  <c:v>-506.41101227000001</c:v>
                </c:pt>
                <c:pt idx="7150">
                  <c:v>-483.14378957999998</c:v>
                </c:pt>
                <c:pt idx="7151">
                  <c:v>-961.80784435999999</c:v>
                </c:pt>
                <c:pt idx="7152">
                  <c:v>-485.73793547000002</c:v>
                </c:pt>
                <c:pt idx="7153">
                  <c:v>-1178.5129854700001</c:v>
                </c:pt>
                <c:pt idx="7154">
                  <c:v>-1124.23067062</c:v>
                </c:pt>
                <c:pt idx="7155">
                  <c:v>-959.73357694000003</c:v>
                </c:pt>
                <c:pt idx="7156">
                  <c:v>-1134.41020334</c:v>
                </c:pt>
                <c:pt idx="7157">
                  <c:v>-1180.4927463399999</c:v>
                </c:pt>
                <c:pt idx="7158">
                  <c:v>-508.10861732000001</c:v>
                </c:pt>
                <c:pt idx="7159">
                  <c:v>-1182.8250880000001</c:v>
                </c:pt>
                <c:pt idx="7160">
                  <c:v>-487.09609720999998</c:v>
                </c:pt>
                <c:pt idx="7161">
                  <c:v>-1143.8781379500001</c:v>
                </c:pt>
                <c:pt idx="7162">
                  <c:v>-480.91200873000003</c:v>
                </c:pt>
                <c:pt idx="7163">
                  <c:v>-1144.2181389499999</c:v>
                </c:pt>
                <c:pt idx="7164">
                  <c:v>-485.02983240999998</c:v>
                </c:pt>
                <c:pt idx="7165">
                  <c:v>-491.73876239999998</c:v>
                </c:pt>
                <c:pt idx="7166">
                  <c:v>-1189.27923796</c:v>
                </c:pt>
                <c:pt idx="7167">
                  <c:v>-957.65055701999995</c:v>
                </c:pt>
                <c:pt idx="7168">
                  <c:v>-476.06846880000001</c:v>
                </c:pt>
                <c:pt idx="7169">
                  <c:v>-1134.3933606799999</c:v>
                </c:pt>
                <c:pt idx="7170">
                  <c:v>-480.11373959000002</c:v>
                </c:pt>
                <c:pt idx="7171">
                  <c:v>-1136.7706773899999</c:v>
                </c:pt>
                <c:pt idx="7172">
                  <c:v>-510.92592361999999</c:v>
                </c:pt>
                <c:pt idx="7173">
                  <c:v>-1193.74148279</c:v>
                </c:pt>
                <c:pt idx="7174">
                  <c:v>-966.26052990999995</c:v>
                </c:pt>
                <c:pt idx="7175">
                  <c:v>-505.96282344000002</c:v>
                </c:pt>
                <c:pt idx="7176">
                  <c:v>-1153.6479207899999</c:v>
                </c:pt>
                <c:pt idx="7177">
                  <c:v>-484.86500302000002</c:v>
                </c:pt>
                <c:pt idx="7178">
                  <c:v>-480.65548085</c:v>
                </c:pt>
                <c:pt idx="7179">
                  <c:v>-417.32751802000001</c:v>
                </c:pt>
                <c:pt idx="7180">
                  <c:v>-1169.0773505499999</c:v>
                </c:pt>
                <c:pt idx="7181">
                  <c:v>-422.39497879999999</c:v>
                </c:pt>
                <c:pt idx="7182">
                  <c:v>-1133.8643495599999</c:v>
                </c:pt>
                <c:pt idx="7183">
                  <c:v>-420.33575786</c:v>
                </c:pt>
                <c:pt idx="7184">
                  <c:v>-1143.1667390800001</c:v>
                </c:pt>
                <c:pt idx="7185">
                  <c:v>-481.23189337000002</c:v>
                </c:pt>
                <c:pt idx="7186">
                  <c:v>-485.96871119999997</c:v>
                </c:pt>
                <c:pt idx="7187">
                  <c:v>-1057.1377091500001</c:v>
                </c:pt>
                <c:pt idx="7188">
                  <c:v>-1177.90795209</c:v>
                </c:pt>
                <c:pt idx="7189">
                  <c:v>-499.29698963999999</c:v>
                </c:pt>
                <c:pt idx="7190">
                  <c:v>-1168.8636807800001</c:v>
                </c:pt>
                <c:pt idx="7191">
                  <c:v>-1165.3328885400001</c:v>
                </c:pt>
                <c:pt idx="7192">
                  <c:v>-496.92538100000002</c:v>
                </c:pt>
                <c:pt idx="7193">
                  <c:v>-506.51595593000002</c:v>
                </c:pt>
                <c:pt idx="7194">
                  <c:v>-1188.0959707</c:v>
                </c:pt>
                <c:pt idx="7195">
                  <c:v>-1162.8349994600001</c:v>
                </c:pt>
                <c:pt idx="7196">
                  <c:v>-1111.40592509</c:v>
                </c:pt>
                <c:pt idx="7197">
                  <c:v>-1144.19580202</c:v>
                </c:pt>
                <c:pt idx="7198">
                  <c:v>-1140.27220001</c:v>
                </c:pt>
                <c:pt idx="7199">
                  <c:v>-487.36418978</c:v>
                </c:pt>
                <c:pt idx="7200">
                  <c:v>-1165.75686464</c:v>
                </c:pt>
                <c:pt idx="7201">
                  <c:v>-448.96383952999997</c:v>
                </c:pt>
                <c:pt idx="7202">
                  <c:v>-463.54591811</c:v>
                </c:pt>
                <c:pt idx="7203">
                  <c:v>-1131.04642752</c:v>
                </c:pt>
                <c:pt idx="7204">
                  <c:v>-490.39013148999999</c:v>
                </c:pt>
                <c:pt idx="7205">
                  <c:v>-483.95529893000003</c:v>
                </c:pt>
                <c:pt idx="7206">
                  <c:v>-1187.7438647199999</c:v>
                </c:pt>
                <c:pt idx="7207">
                  <c:v>-1102.1466627100001</c:v>
                </c:pt>
                <c:pt idx="7208">
                  <c:v>-490.93972981000002</c:v>
                </c:pt>
                <c:pt idx="7209">
                  <c:v>-487.64595783999999</c:v>
                </c:pt>
                <c:pt idx="7210">
                  <c:v>-1206.64079659</c:v>
                </c:pt>
                <c:pt idx="7211">
                  <c:v>-492.03368583000002</c:v>
                </c:pt>
                <c:pt idx="7212">
                  <c:v>-493.66852723</c:v>
                </c:pt>
                <c:pt idx="7213">
                  <c:v>-488.29347976999998</c:v>
                </c:pt>
                <c:pt idx="7214">
                  <c:v>-1168.12071427</c:v>
                </c:pt>
                <c:pt idx="7215">
                  <c:v>-1144.76193012</c:v>
                </c:pt>
                <c:pt idx="7216">
                  <c:v>-1185.96490565</c:v>
                </c:pt>
                <c:pt idx="7217">
                  <c:v>-1141.6932870999999</c:v>
                </c:pt>
                <c:pt idx="7218">
                  <c:v>-1201.6724884499999</c:v>
                </c:pt>
                <c:pt idx="7219">
                  <c:v>-483.48314152</c:v>
                </c:pt>
                <c:pt idx="7220">
                  <c:v>-1140.97230977</c:v>
                </c:pt>
                <c:pt idx="7221">
                  <c:v>-485.23909817999998</c:v>
                </c:pt>
                <c:pt idx="7222">
                  <c:v>-490.59326449000002</c:v>
                </c:pt>
                <c:pt idx="7223">
                  <c:v>-435.18981416000003</c:v>
                </c:pt>
                <c:pt idx="7224">
                  <c:v>-1189.0915153799999</c:v>
                </c:pt>
                <c:pt idx="7225">
                  <c:v>-1157.19799891</c:v>
                </c:pt>
                <c:pt idx="7226">
                  <c:v>-990.45642900999997</c:v>
                </c:pt>
                <c:pt idx="7227">
                  <c:v>-448.70752442999998</c:v>
                </c:pt>
                <c:pt idx="7228">
                  <c:v>-998.37750462999998</c:v>
                </c:pt>
                <c:pt idx="7229">
                  <c:v>-1173.5890930200001</c:v>
                </c:pt>
                <c:pt idx="7230">
                  <c:v>-1162.8679829</c:v>
                </c:pt>
                <c:pt idx="7231">
                  <c:v>-1135.50915923</c:v>
                </c:pt>
                <c:pt idx="7232">
                  <c:v>-1145.4019467200001</c:v>
                </c:pt>
                <c:pt idx="7233">
                  <c:v>-492.14178032000001</c:v>
                </c:pt>
                <c:pt idx="7234">
                  <c:v>-1165.3375026900001</c:v>
                </c:pt>
                <c:pt idx="7235">
                  <c:v>-1169.33439862</c:v>
                </c:pt>
                <c:pt idx="7236">
                  <c:v>-480.83503789999997</c:v>
                </c:pt>
                <c:pt idx="7237">
                  <c:v>-1169.29759997</c:v>
                </c:pt>
                <c:pt idx="7238">
                  <c:v>-482.50090499999999</c:v>
                </c:pt>
                <c:pt idx="7239">
                  <c:v>-1185.73907919</c:v>
                </c:pt>
                <c:pt idx="7240">
                  <c:v>-1168.3128489600001</c:v>
                </c:pt>
                <c:pt idx="7241">
                  <c:v>-1167.2924311500001</c:v>
                </c:pt>
                <c:pt idx="7242">
                  <c:v>-1185.8720498499999</c:v>
                </c:pt>
                <c:pt idx="7243">
                  <c:v>-498.17333904999998</c:v>
                </c:pt>
                <c:pt idx="7244">
                  <c:v>-1162.6605464899999</c:v>
                </c:pt>
                <c:pt idx="7245">
                  <c:v>-960.77333840999995</c:v>
                </c:pt>
                <c:pt idx="7246">
                  <c:v>-964.40987378</c:v>
                </c:pt>
                <c:pt idx="7247">
                  <c:v>-509.02630979000003</c:v>
                </c:pt>
                <c:pt idx="7248">
                  <c:v>-1186.1172699799999</c:v>
                </c:pt>
                <c:pt idx="7249">
                  <c:v>-483.09630985000001</c:v>
                </c:pt>
                <c:pt idx="7250">
                  <c:v>-569.42665892000002</c:v>
                </c:pt>
                <c:pt idx="7251">
                  <c:v>-1116.8670279</c:v>
                </c:pt>
                <c:pt idx="7252">
                  <c:v>-484.96967931</c:v>
                </c:pt>
                <c:pt idx="7253">
                  <c:v>-480.84093432999998</c:v>
                </c:pt>
                <c:pt idx="7254">
                  <c:v>-1181.8371676199999</c:v>
                </c:pt>
                <c:pt idx="7255">
                  <c:v>-501.7889194</c:v>
                </c:pt>
                <c:pt idx="7256">
                  <c:v>-1168.65123083</c:v>
                </c:pt>
                <c:pt idx="7257">
                  <c:v>-1139.8930314300001</c:v>
                </c:pt>
                <c:pt idx="7258">
                  <c:v>-1148.0436019799999</c:v>
                </c:pt>
                <c:pt idx="7259">
                  <c:v>-503.86843094</c:v>
                </c:pt>
                <c:pt idx="7260">
                  <c:v>-1172.8551216999999</c:v>
                </c:pt>
                <c:pt idx="7261">
                  <c:v>-502.66612442000002</c:v>
                </c:pt>
                <c:pt idx="7262">
                  <c:v>-1197.21504319</c:v>
                </c:pt>
                <c:pt idx="7263">
                  <c:v>-1167.36135919</c:v>
                </c:pt>
                <c:pt idx="7264">
                  <c:v>-497.15084467999998</c:v>
                </c:pt>
                <c:pt idx="7265">
                  <c:v>-486.96070057999998</c:v>
                </c:pt>
                <c:pt idx="7266">
                  <c:v>-1140.1805910099999</c:v>
                </c:pt>
                <c:pt idx="7267">
                  <c:v>-490.51151923999998</c:v>
                </c:pt>
                <c:pt idx="7268">
                  <c:v>-1154.09958082</c:v>
                </c:pt>
                <c:pt idx="7269">
                  <c:v>-1111.8328804400001</c:v>
                </c:pt>
                <c:pt idx="7270">
                  <c:v>-486.24910777000002</c:v>
                </c:pt>
                <c:pt idx="7271">
                  <c:v>-962.46093173999998</c:v>
                </c:pt>
                <c:pt idx="7272">
                  <c:v>-504.88394956000002</c:v>
                </c:pt>
                <c:pt idx="7273">
                  <c:v>-1182.1881991499999</c:v>
                </c:pt>
                <c:pt idx="7274">
                  <c:v>-481.03628830000002</c:v>
                </c:pt>
                <c:pt idx="7275">
                  <c:v>-1183.52389126</c:v>
                </c:pt>
                <c:pt idx="7276">
                  <c:v>-972.18072881000001</c:v>
                </c:pt>
                <c:pt idx="7277">
                  <c:v>-1196.52182739</c:v>
                </c:pt>
                <c:pt idx="7278">
                  <c:v>-499.19598203999999</c:v>
                </c:pt>
                <c:pt idx="7279">
                  <c:v>-556.89197339999998</c:v>
                </c:pt>
                <c:pt idx="7280">
                  <c:v>-481.28930235000001</c:v>
                </c:pt>
                <c:pt idx="7281">
                  <c:v>-416.99107031</c:v>
                </c:pt>
                <c:pt idx="7282">
                  <c:v>-1153.00456912</c:v>
                </c:pt>
                <c:pt idx="7283">
                  <c:v>-1146.55440146</c:v>
                </c:pt>
                <c:pt idx="7284">
                  <c:v>-486.26556481</c:v>
                </c:pt>
                <c:pt idx="7285">
                  <c:v>-474.27033379</c:v>
                </c:pt>
                <c:pt idx="7286">
                  <c:v>-1163.56867846</c:v>
                </c:pt>
                <c:pt idx="7287">
                  <c:v>-493.45008868000002</c:v>
                </c:pt>
                <c:pt idx="7288">
                  <c:v>-1168.97630497</c:v>
                </c:pt>
                <c:pt idx="7289">
                  <c:v>-480.41074734</c:v>
                </c:pt>
                <c:pt idx="7290">
                  <c:v>-495.09874772000001</c:v>
                </c:pt>
                <c:pt idx="7291">
                  <c:v>-1140.68546625</c:v>
                </c:pt>
                <c:pt idx="7292">
                  <c:v>-498.53365242000001</c:v>
                </c:pt>
                <c:pt idx="7293">
                  <c:v>-554.09874906000005</c:v>
                </c:pt>
                <c:pt idx="7294">
                  <c:v>-446.31971651999999</c:v>
                </c:pt>
                <c:pt idx="7295">
                  <c:v>-1165.66284449</c:v>
                </c:pt>
                <c:pt idx="7296">
                  <c:v>-1154.4406684400001</c:v>
                </c:pt>
                <c:pt idx="7297">
                  <c:v>-1149.3330969799999</c:v>
                </c:pt>
                <c:pt idx="7298">
                  <c:v>-1162.22949926</c:v>
                </c:pt>
                <c:pt idx="7299">
                  <c:v>-1177.9836403500001</c:v>
                </c:pt>
                <c:pt idx="7300">
                  <c:v>-1146.7027344200001</c:v>
                </c:pt>
                <c:pt idx="7301">
                  <c:v>-472.15054321000002</c:v>
                </c:pt>
                <c:pt idx="7302">
                  <c:v>-1163.3846656999999</c:v>
                </c:pt>
                <c:pt idx="7303">
                  <c:v>-1128.9765179000001</c:v>
                </c:pt>
                <c:pt idx="7304">
                  <c:v>-417.09125282999997</c:v>
                </c:pt>
                <c:pt idx="7305">
                  <c:v>-508.85099817999998</c:v>
                </c:pt>
                <c:pt idx="7306">
                  <c:v>-1038.4129030399999</c:v>
                </c:pt>
                <c:pt idx="7307">
                  <c:v>-1112.0873351099999</c:v>
                </c:pt>
                <c:pt idx="7308">
                  <c:v>-1160.72182909</c:v>
                </c:pt>
                <c:pt idx="7309">
                  <c:v>-1135.3565512099999</c:v>
                </c:pt>
                <c:pt idx="7310">
                  <c:v>-1181.65940419</c:v>
                </c:pt>
                <c:pt idx="7311">
                  <c:v>-1188.81819595</c:v>
                </c:pt>
                <c:pt idx="7312">
                  <c:v>-1162.9579006500001</c:v>
                </c:pt>
                <c:pt idx="7313">
                  <c:v>-488.29100187</c:v>
                </c:pt>
                <c:pt idx="7314">
                  <c:v>-476.90646995999998</c:v>
                </c:pt>
                <c:pt idx="7315">
                  <c:v>-1172.0280841900001</c:v>
                </c:pt>
                <c:pt idx="7316">
                  <c:v>-1164.1692238600001</c:v>
                </c:pt>
                <c:pt idx="7317">
                  <c:v>-504.10582969000001</c:v>
                </c:pt>
                <c:pt idx="7318">
                  <c:v>-481.24905389000003</c:v>
                </c:pt>
                <c:pt idx="7319">
                  <c:v>-1164.8901361400001</c:v>
                </c:pt>
                <c:pt idx="7320">
                  <c:v>-484.62788409000001</c:v>
                </c:pt>
                <c:pt idx="7321">
                  <c:v>-1139.6523003299999</c:v>
                </c:pt>
                <c:pt idx="7322">
                  <c:v>-1152.7827368000001</c:v>
                </c:pt>
                <c:pt idx="7323">
                  <c:v>-483.09934457999998</c:v>
                </c:pt>
                <c:pt idx="7324">
                  <c:v>-492.90667827999999</c:v>
                </c:pt>
                <c:pt idx="7325">
                  <c:v>-1125.72275668</c:v>
                </c:pt>
                <c:pt idx="7326">
                  <c:v>-485.94831045000001</c:v>
                </c:pt>
                <c:pt idx="7327">
                  <c:v>-1145.4958766300001</c:v>
                </c:pt>
                <c:pt idx="7328">
                  <c:v>-1178.66138346</c:v>
                </c:pt>
                <c:pt idx="7329">
                  <c:v>-477.16728366000001</c:v>
                </c:pt>
                <c:pt idx="7330">
                  <c:v>-499.78656321</c:v>
                </c:pt>
                <c:pt idx="7331">
                  <c:v>-1168.9513829699999</c:v>
                </c:pt>
                <c:pt idx="7332">
                  <c:v>-494.25241614999999</c:v>
                </c:pt>
                <c:pt idx="7333">
                  <c:v>-1163.2471177100001</c:v>
                </c:pt>
                <c:pt idx="7334">
                  <c:v>-485.25949880000002</c:v>
                </c:pt>
                <c:pt idx="7335">
                  <c:v>-485.63331038000001</c:v>
                </c:pt>
                <c:pt idx="7336">
                  <c:v>-479.76991329999998</c:v>
                </c:pt>
                <c:pt idx="7337">
                  <c:v>-503.74521147000002</c:v>
                </c:pt>
                <c:pt idx="7338">
                  <c:v>-1167.3496229100001</c:v>
                </c:pt>
                <c:pt idx="7339">
                  <c:v>-1171.9152091000001</c:v>
                </c:pt>
                <c:pt idx="7340">
                  <c:v>-1162.43198287</c:v>
                </c:pt>
                <c:pt idx="7341">
                  <c:v>-509.40773015000002</c:v>
                </c:pt>
                <c:pt idx="7342">
                  <c:v>-567.39716439999995</c:v>
                </c:pt>
                <c:pt idx="7343">
                  <c:v>-477.71214787999997</c:v>
                </c:pt>
                <c:pt idx="7344">
                  <c:v>-1144.77908946</c:v>
                </c:pt>
                <c:pt idx="7345">
                  <c:v>-1188.3910299199999</c:v>
                </c:pt>
                <c:pt idx="7346">
                  <c:v>-1180.59789634</c:v>
                </c:pt>
                <c:pt idx="7347">
                  <c:v>-965.79348422999999</c:v>
                </c:pt>
                <c:pt idx="7348">
                  <c:v>-1120.6061381899999</c:v>
                </c:pt>
                <c:pt idx="7349">
                  <c:v>-284.18725290999998</c:v>
                </c:pt>
                <c:pt idx="7350">
                  <c:v>-486.87531942999999</c:v>
                </c:pt>
                <c:pt idx="7351">
                  <c:v>-1126.6818175400001</c:v>
                </c:pt>
                <c:pt idx="7352">
                  <c:v>-482.63002627999998</c:v>
                </c:pt>
                <c:pt idx="7353">
                  <c:v>-1137.4822618400001</c:v>
                </c:pt>
                <c:pt idx="7354">
                  <c:v>-487.87558901</c:v>
                </c:pt>
                <c:pt idx="7355">
                  <c:v>-484.53981482</c:v>
                </c:pt>
                <c:pt idx="7356">
                  <c:v>-566.5645389</c:v>
                </c:pt>
                <c:pt idx="7357">
                  <c:v>-483.20725534000002</c:v>
                </c:pt>
                <c:pt idx="7358">
                  <c:v>-493.14358530999999</c:v>
                </c:pt>
                <c:pt idx="7359">
                  <c:v>-1152.86830063</c:v>
                </c:pt>
                <c:pt idx="7360">
                  <c:v>-483.46914284000002</c:v>
                </c:pt>
                <c:pt idx="7361">
                  <c:v>-477.67422855000001</c:v>
                </c:pt>
                <c:pt idx="7362">
                  <c:v>-561.77793852000002</c:v>
                </c:pt>
                <c:pt idx="7363">
                  <c:v>-341.72361955999997</c:v>
                </c:pt>
                <c:pt idx="7364">
                  <c:v>-505.1910441</c:v>
                </c:pt>
                <c:pt idx="7365">
                  <c:v>-1159.5588408599999</c:v>
                </c:pt>
                <c:pt idx="7366">
                  <c:v>-477.72290400000003</c:v>
                </c:pt>
                <c:pt idx="7367">
                  <c:v>-503.07919088</c:v>
                </c:pt>
                <c:pt idx="7368">
                  <c:v>-494.47914156000002</c:v>
                </c:pt>
                <c:pt idx="7369">
                  <c:v>-475.06306109000002</c:v>
                </c:pt>
                <c:pt idx="7370">
                  <c:v>-1159.60403273</c:v>
                </c:pt>
                <c:pt idx="7371">
                  <c:v>-1181.65940419</c:v>
                </c:pt>
                <c:pt idx="7372">
                  <c:v>-559.95905254000002</c:v>
                </c:pt>
                <c:pt idx="7373">
                  <c:v>-492.94146045999997</c:v>
                </c:pt>
                <c:pt idx="7374">
                  <c:v>-1126.11701872</c:v>
                </c:pt>
                <c:pt idx="7375">
                  <c:v>-1173.6738244200001</c:v>
                </c:pt>
                <c:pt idx="7376">
                  <c:v>-1162.26472597</c:v>
                </c:pt>
                <c:pt idx="7377">
                  <c:v>-1180.4724573599999</c:v>
                </c:pt>
                <c:pt idx="7378">
                  <c:v>-1162.51224469</c:v>
                </c:pt>
                <c:pt idx="7379">
                  <c:v>-505.47905624999999</c:v>
                </c:pt>
                <c:pt idx="7380">
                  <c:v>-504.23533312000001</c:v>
                </c:pt>
                <c:pt idx="7381">
                  <c:v>-1170.83486042</c:v>
                </c:pt>
                <c:pt idx="7382">
                  <c:v>-1147.06735301</c:v>
                </c:pt>
                <c:pt idx="7383">
                  <c:v>-478.52303404000003</c:v>
                </c:pt>
                <c:pt idx="7384">
                  <c:v>-1177.1859966699999</c:v>
                </c:pt>
                <c:pt idx="7385">
                  <c:v>-1175.8298698999999</c:v>
                </c:pt>
                <c:pt idx="7386">
                  <c:v>-484.57002547000002</c:v>
                </c:pt>
                <c:pt idx="7387">
                  <c:v>-1150.6953345100001</c:v>
                </c:pt>
                <c:pt idx="7388">
                  <c:v>-1124.94207822</c:v>
                </c:pt>
                <c:pt idx="7389">
                  <c:v>-485.49248820999998</c:v>
                </c:pt>
                <c:pt idx="7390">
                  <c:v>-1160.91402533</c:v>
                </c:pt>
                <c:pt idx="7391">
                  <c:v>-1167.4105158899999</c:v>
                </c:pt>
                <c:pt idx="7392">
                  <c:v>-492.59478578</c:v>
                </c:pt>
                <c:pt idx="7393">
                  <c:v>-1177.9800932400001</c:v>
                </c:pt>
                <c:pt idx="7394">
                  <c:v>-1141.60590757</c:v>
                </c:pt>
                <c:pt idx="7395">
                  <c:v>-490.90109386</c:v>
                </c:pt>
                <c:pt idx="7396">
                  <c:v>-1158.66589193</c:v>
                </c:pt>
                <c:pt idx="7397">
                  <c:v>-1116.84527224</c:v>
                </c:pt>
                <c:pt idx="7398">
                  <c:v>-565.76289881000002</c:v>
                </c:pt>
                <c:pt idx="7399">
                  <c:v>-1148.2650229200001</c:v>
                </c:pt>
                <c:pt idx="7400">
                  <c:v>-1167.99022545</c:v>
                </c:pt>
                <c:pt idx="7401">
                  <c:v>-446.97988149999998</c:v>
                </c:pt>
                <c:pt idx="7402">
                  <c:v>-1150.1793680000001</c:v>
                </c:pt>
                <c:pt idx="7403">
                  <c:v>-1193.3252526599999</c:v>
                </c:pt>
                <c:pt idx="7404">
                  <c:v>-1173.5709136</c:v>
                </c:pt>
                <c:pt idx="7405">
                  <c:v>-1172.1473944899999</c:v>
                </c:pt>
                <c:pt idx="7406">
                  <c:v>-1160.29570526</c:v>
                </c:pt>
                <c:pt idx="7407">
                  <c:v>-502.03552173000003</c:v>
                </c:pt>
                <c:pt idx="7408">
                  <c:v>-508.35917860000001</c:v>
                </c:pt>
                <c:pt idx="7409">
                  <c:v>222.16326248999999</c:v>
                </c:pt>
                <c:pt idx="7410">
                  <c:v>-1151.86394391</c:v>
                </c:pt>
                <c:pt idx="7411">
                  <c:v>-490.30481312000001</c:v>
                </c:pt>
                <c:pt idx="7412">
                  <c:v>-1151.4907294</c:v>
                </c:pt>
                <c:pt idx="7413">
                  <c:v>-933.65746514</c:v>
                </c:pt>
                <c:pt idx="7414">
                  <c:v>-488.42629771999998</c:v>
                </c:pt>
                <c:pt idx="7415">
                  <c:v>-1182.7200402999999</c:v>
                </c:pt>
                <c:pt idx="7416">
                  <c:v>-1111.76070697</c:v>
                </c:pt>
                <c:pt idx="7417">
                  <c:v>-1165.2204051399999</c:v>
                </c:pt>
                <c:pt idx="7418">
                  <c:v>-1168.90283258</c:v>
                </c:pt>
                <c:pt idx="7419">
                  <c:v>-566.49468363000005</c:v>
                </c:pt>
                <c:pt idx="7420">
                  <c:v>-478.49852024</c:v>
                </c:pt>
                <c:pt idx="7421">
                  <c:v>-1155.8410260000001</c:v>
                </c:pt>
                <c:pt idx="7422">
                  <c:v>-474.50504728999999</c:v>
                </c:pt>
                <c:pt idx="7423">
                  <c:v>-1136.22882467</c:v>
                </c:pt>
                <c:pt idx="7424">
                  <c:v>-1168.8803290799999</c:v>
                </c:pt>
                <c:pt idx="7425">
                  <c:v>-500.30596273999998</c:v>
                </c:pt>
                <c:pt idx="7426">
                  <c:v>-486.68100408999999</c:v>
                </c:pt>
                <c:pt idx="7427">
                  <c:v>-509.62555730000003</c:v>
                </c:pt>
                <c:pt idx="7428">
                  <c:v>-477.60113582999998</c:v>
                </c:pt>
                <c:pt idx="7429">
                  <c:v>-1169.0086137999999</c:v>
                </c:pt>
                <c:pt idx="7430">
                  <c:v>-488.41576017</c:v>
                </c:pt>
                <c:pt idx="7431">
                  <c:v>-1117.59878417</c:v>
                </c:pt>
                <c:pt idx="7432">
                  <c:v>-505.11325552</c:v>
                </c:pt>
                <c:pt idx="7433">
                  <c:v>-486.46801054000002</c:v>
                </c:pt>
                <c:pt idx="7434">
                  <c:v>-962.83706671000004</c:v>
                </c:pt>
                <c:pt idx="7435">
                  <c:v>-1156.4798191</c:v>
                </c:pt>
                <c:pt idx="7436">
                  <c:v>-1159.86077798</c:v>
                </c:pt>
                <c:pt idx="7437">
                  <c:v>-1171.2109566500001</c:v>
                </c:pt>
                <c:pt idx="7438">
                  <c:v>-1135.3533713100001</c:v>
                </c:pt>
                <c:pt idx="7439">
                  <c:v>-1141.05526824</c:v>
                </c:pt>
                <c:pt idx="7440">
                  <c:v>-1146.8690314600001</c:v>
                </c:pt>
                <c:pt idx="7441">
                  <c:v>-486.86422857999997</c:v>
                </c:pt>
                <c:pt idx="7442">
                  <c:v>-494.54431547000002</c:v>
                </c:pt>
                <c:pt idx="7443">
                  <c:v>-476.03014832999997</c:v>
                </c:pt>
                <c:pt idx="7444">
                  <c:v>-1164.3211565500001</c:v>
                </c:pt>
                <c:pt idx="7445">
                  <c:v>-1140.3011953299999</c:v>
                </c:pt>
                <c:pt idx="7446">
                  <c:v>-1182.61969187</c:v>
                </c:pt>
                <c:pt idx="7447">
                  <c:v>-509.79932208000002</c:v>
                </c:pt>
                <c:pt idx="7448">
                  <c:v>-510.40956750999999</c:v>
                </c:pt>
                <c:pt idx="7449">
                  <c:v>-421.01133381</c:v>
                </c:pt>
                <c:pt idx="7450">
                  <c:v>-1141.81964743</c:v>
                </c:pt>
                <c:pt idx="7451">
                  <c:v>-1163.0691012299999</c:v>
                </c:pt>
                <c:pt idx="7452">
                  <c:v>-1147.31832029</c:v>
                </c:pt>
                <c:pt idx="7453">
                  <c:v>-479.69688934999999</c:v>
                </c:pt>
                <c:pt idx="7454">
                  <c:v>-1167.75253088</c:v>
                </c:pt>
                <c:pt idx="7455">
                  <c:v>-1158.7365077300001</c:v>
                </c:pt>
                <c:pt idx="7456">
                  <c:v>-481.68674888999999</c:v>
                </c:pt>
                <c:pt idx="7457">
                  <c:v>-1122.7528514799999</c:v>
                </c:pt>
                <c:pt idx="7458">
                  <c:v>-510.07135275000002</c:v>
                </c:pt>
                <c:pt idx="7459">
                  <c:v>-1125.4437218099999</c:v>
                </c:pt>
                <c:pt idx="7460">
                  <c:v>-962.99565486999995</c:v>
                </c:pt>
                <c:pt idx="7461">
                  <c:v>-1120.2496167700001</c:v>
                </c:pt>
                <c:pt idx="7462">
                  <c:v>-491.48706294999999</c:v>
                </c:pt>
                <c:pt idx="7463">
                  <c:v>-418.48434107999998</c:v>
                </c:pt>
                <c:pt idx="7464">
                  <c:v>-476.78240403000001</c:v>
                </c:pt>
                <c:pt idx="7465">
                  <c:v>-481.99316439</c:v>
                </c:pt>
                <c:pt idx="7466">
                  <c:v>-508.43504793</c:v>
                </c:pt>
                <c:pt idx="7467">
                  <c:v>-1145.56033153</c:v>
                </c:pt>
                <c:pt idx="7468">
                  <c:v>-1152.3691516199999</c:v>
                </c:pt>
                <c:pt idx="7469">
                  <c:v>-1152.33993341</c:v>
                </c:pt>
                <c:pt idx="7470">
                  <c:v>-505.49943356</c:v>
                </c:pt>
                <c:pt idx="7471">
                  <c:v>-1119.72294528</c:v>
                </c:pt>
                <c:pt idx="7472">
                  <c:v>-1169.88014825</c:v>
                </c:pt>
                <c:pt idx="7473">
                  <c:v>-1135.8892836800001</c:v>
                </c:pt>
                <c:pt idx="7474">
                  <c:v>-481.81065109999997</c:v>
                </c:pt>
                <c:pt idx="7475">
                  <c:v>-1159.4179899000001</c:v>
                </c:pt>
                <c:pt idx="7476">
                  <c:v>-1157.30987678</c:v>
                </c:pt>
                <c:pt idx="7477">
                  <c:v>-1165.11126128</c:v>
                </c:pt>
                <c:pt idx="7478">
                  <c:v>-1168.4188586800001</c:v>
                </c:pt>
                <c:pt idx="7479">
                  <c:v>-493.98219532000002</c:v>
                </c:pt>
                <c:pt idx="7480">
                  <c:v>-484.43102128999999</c:v>
                </c:pt>
                <c:pt idx="7481">
                  <c:v>-500.16661054999997</c:v>
                </c:pt>
                <c:pt idx="7482">
                  <c:v>-479.53749305999997</c:v>
                </c:pt>
                <c:pt idx="7483">
                  <c:v>-1165.7488075399999</c:v>
                </c:pt>
                <c:pt idx="7484">
                  <c:v>-1168.2915437900001</c:v>
                </c:pt>
                <c:pt idx="7485">
                  <c:v>-499.64221112000001</c:v>
                </c:pt>
                <c:pt idx="7486">
                  <c:v>-1139.9166962199999</c:v>
                </c:pt>
                <c:pt idx="7487">
                  <c:v>-493.44233807000001</c:v>
                </c:pt>
                <c:pt idx="7488">
                  <c:v>-1188.42847981</c:v>
                </c:pt>
                <c:pt idx="7489">
                  <c:v>-1167.8738012399999</c:v>
                </c:pt>
                <c:pt idx="7490">
                  <c:v>-1167.1486035800001</c:v>
                </c:pt>
                <c:pt idx="7491">
                  <c:v>-486.91239494000001</c:v>
                </c:pt>
                <c:pt idx="7492">
                  <c:v>-1177.3007715900001</c:v>
                </c:pt>
                <c:pt idx="7493">
                  <c:v>-511.46891959999999</c:v>
                </c:pt>
                <c:pt idx="7494">
                  <c:v>-1191.0592942799999</c:v>
                </c:pt>
                <c:pt idx="7495">
                  <c:v>-1187.9137978399999</c:v>
                </c:pt>
                <c:pt idx="7496">
                  <c:v>-1160.3230137099999</c:v>
                </c:pt>
                <c:pt idx="7497">
                  <c:v>-502.87184482999999</c:v>
                </c:pt>
                <c:pt idx="7498">
                  <c:v>-1155.98143658</c:v>
                </c:pt>
                <c:pt idx="7499">
                  <c:v>-1175.2741359300001</c:v>
                </c:pt>
                <c:pt idx="7500">
                  <c:v>-1169.5547112899999</c:v>
                </c:pt>
                <c:pt idx="7501">
                  <c:v>-441.60035424</c:v>
                </c:pt>
                <c:pt idx="7502">
                  <c:v>-1156.69618752</c:v>
                </c:pt>
                <c:pt idx="7503">
                  <c:v>-507.43466273000001</c:v>
                </c:pt>
                <c:pt idx="7504">
                  <c:v>-483.20830410000002</c:v>
                </c:pt>
                <c:pt idx="7505">
                  <c:v>-568.17301832999999</c:v>
                </c:pt>
                <c:pt idx="7506">
                  <c:v>-1174.76677677</c:v>
                </c:pt>
                <c:pt idx="7507">
                  <c:v>-502.41043623000002</c:v>
                </c:pt>
                <c:pt idx="7508">
                  <c:v>-1125.6981904700001</c:v>
                </c:pt>
                <c:pt idx="7509">
                  <c:v>-1157.9125264100001</c:v>
                </c:pt>
                <c:pt idx="7510">
                  <c:v>-1150.4518250599999</c:v>
                </c:pt>
                <c:pt idx="7511">
                  <c:v>-481.76137002000002</c:v>
                </c:pt>
                <c:pt idx="7512">
                  <c:v>-472.55708401999999</c:v>
                </c:pt>
                <c:pt idx="7513">
                  <c:v>-487.41953312999999</c:v>
                </c:pt>
                <c:pt idx="7514">
                  <c:v>-1115.6738518300001</c:v>
                </c:pt>
                <c:pt idx="7515">
                  <c:v>-510.15201851</c:v>
                </c:pt>
                <c:pt idx="7516">
                  <c:v>-1111.4491680900001</c:v>
                </c:pt>
                <c:pt idx="7517">
                  <c:v>-501.58524524000001</c:v>
                </c:pt>
                <c:pt idx="7518">
                  <c:v>-1170.26632847</c:v>
                </c:pt>
                <c:pt idx="7519">
                  <c:v>-492.87184135000001</c:v>
                </c:pt>
                <c:pt idx="7520">
                  <c:v>-1135.1693255600001</c:v>
                </c:pt>
                <c:pt idx="7521">
                  <c:v>-280.37730892000002</c:v>
                </c:pt>
                <c:pt idx="7522">
                  <c:v>-510.01279677999997</c:v>
                </c:pt>
                <c:pt idx="7523">
                  <c:v>-494.90551879999998</c:v>
                </c:pt>
                <c:pt idx="7524">
                  <c:v>-964.66935420000004</c:v>
                </c:pt>
                <c:pt idx="7525">
                  <c:v>-487.48122741999998</c:v>
                </c:pt>
                <c:pt idx="7526">
                  <c:v>-964.59621845000004</c:v>
                </c:pt>
                <c:pt idx="7527">
                  <c:v>-453.78748791999999</c:v>
                </c:pt>
                <c:pt idx="7528">
                  <c:v>-1140.7129920899999</c:v>
                </c:pt>
                <c:pt idx="7529">
                  <c:v>-512.03108571999996</c:v>
                </c:pt>
                <c:pt idx="7530">
                  <c:v>-1124.9027875100001</c:v>
                </c:pt>
                <c:pt idx="7531">
                  <c:v>-451.36259196999998</c:v>
                </c:pt>
                <c:pt idx="7532">
                  <c:v>-504.60169791999999</c:v>
                </c:pt>
                <c:pt idx="7533">
                  <c:v>-474.47611004999999</c:v>
                </c:pt>
                <c:pt idx="7534">
                  <c:v>-1137.9901300199999</c:v>
                </c:pt>
                <c:pt idx="7535">
                  <c:v>-481.53744166000001</c:v>
                </c:pt>
                <c:pt idx="7536">
                  <c:v>-1181.65833552</c:v>
                </c:pt>
                <c:pt idx="7537">
                  <c:v>-478.52303404000003</c:v>
                </c:pt>
                <c:pt idx="7538">
                  <c:v>-499.97776228999999</c:v>
                </c:pt>
                <c:pt idx="7539">
                  <c:v>-1165.98230797</c:v>
                </c:pt>
                <c:pt idx="7540">
                  <c:v>-1168.25714621</c:v>
                </c:pt>
                <c:pt idx="7541">
                  <c:v>-962.48335757999996</c:v>
                </c:pt>
                <c:pt idx="7542">
                  <c:v>-1135.74872486</c:v>
                </c:pt>
                <c:pt idx="7543">
                  <c:v>-491.26842310000001</c:v>
                </c:pt>
                <c:pt idx="7544">
                  <c:v>-501.97395461000002</c:v>
                </c:pt>
                <c:pt idx="7545">
                  <c:v>-512.29959363</c:v>
                </c:pt>
                <c:pt idx="7546">
                  <c:v>-1129.8282881299999</c:v>
                </c:pt>
                <c:pt idx="7547">
                  <c:v>-473.49239587</c:v>
                </c:pt>
                <c:pt idx="7548">
                  <c:v>-1175.39301342</c:v>
                </c:pt>
                <c:pt idx="7549">
                  <c:v>-1151.4028801899999</c:v>
                </c:pt>
                <c:pt idx="7550">
                  <c:v>-510.92446619999998</c:v>
                </c:pt>
                <c:pt idx="7551">
                  <c:v>-477.00966485999999</c:v>
                </c:pt>
                <c:pt idx="7552">
                  <c:v>-1188.3246992700001</c:v>
                </c:pt>
                <c:pt idx="7553">
                  <c:v>-508.96357369999998</c:v>
                </c:pt>
                <c:pt idx="7554">
                  <c:v>-1168.4260090099999</c:v>
                </c:pt>
                <c:pt idx="7555">
                  <c:v>-453.00654767999998</c:v>
                </c:pt>
                <c:pt idx="7556">
                  <c:v>-482.80729392000001</c:v>
                </c:pt>
                <c:pt idx="7557">
                  <c:v>-1145.8919912199999</c:v>
                </c:pt>
                <c:pt idx="7558">
                  <c:v>-1151.3638511700001</c:v>
                </c:pt>
                <c:pt idx="7559">
                  <c:v>-282.09532707</c:v>
                </c:pt>
                <c:pt idx="7560">
                  <c:v>-491.22725823000002</c:v>
                </c:pt>
                <c:pt idx="7561">
                  <c:v>-1181.6590713200001</c:v>
                </c:pt>
                <c:pt idx="7562">
                  <c:v>-1189.8823772600001</c:v>
                </c:pt>
                <c:pt idx="7563">
                  <c:v>-498.9929621</c:v>
                </c:pt>
                <c:pt idx="7564">
                  <c:v>-1133.47097343</c:v>
                </c:pt>
                <c:pt idx="7565">
                  <c:v>-1185.51559376</c:v>
                </c:pt>
                <c:pt idx="7566">
                  <c:v>-1162.54405107</c:v>
                </c:pt>
                <c:pt idx="7567">
                  <c:v>-1151.8084830400001</c:v>
                </c:pt>
                <c:pt idx="7568">
                  <c:v>-1128.0234567</c:v>
                </c:pt>
                <c:pt idx="7569">
                  <c:v>-474.64109774999997</c:v>
                </c:pt>
                <c:pt idx="7570">
                  <c:v>-1181.6582651199999</c:v>
                </c:pt>
                <c:pt idx="7571">
                  <c:v>-1184.7685234400001</c:v>
                </c:pt>
                <c:pt idx="7572">
                  <c:v>-1165.6667143</c:v>
                </c:pt>
                <c:pt idx="7573">
                  <c:v>-1157.5902598</c:v>
                </c:pt>
                <c:pt idx="7574">
                  <c:v>-1173.07693232</c:v>
                </c:pt>
                <c:pt idx="7575">
                  <c:v>-1140.4505492999999</c:v>
                </c:pt>
                <c:pt idx="7576">
                  <c:v>-1138.94699074</c:v>
                </c:pt>
                <c:pt idx="7577">
                  <c:v>-492.11273882</c:v>
                </c:pt>
                <c:pt idx="7578">
                  <c:v>-1146.38561338</c:v>
                </c:pt>
                <c:pt idx="7579">
                  <c:v>-486.23398314999997</c:v>
                </c:pt>
                <c:pt idx="7580">
                  <c:v>-511.77354475999999</c:v>
                </c:pt>
                <c:pt idx="7581">
                  <c:v>-1172.33290201</c:v>
                </c:pt>
                <c:pt idx="7582">
                  <c:v>-281.99269486999998</c:v>
                </c:pt>
                <c:pt idx="7583">
                  <c:v>-511.57679006000001</c:v>
                </c:pt>
                <c:pt idx="7584">
                  <c:v>-1125.4984450699999</c:v>
                </c:pt>
                <c:pt idx="7585">
                  <c:v>-1160.2405305699999</c:v>
                </c:pt>
                <c:pt idx="7586">
                  <c:v>-489.30370643999998</c:v>
                </c:pt>
                <c:pt idx="7587">
                  <c:v>-1158.94905507</c:v>
                </c:pt>
                <c:pt idx="7588">
                  <c:v>-1143.6406609400001</c:v>
                </c:pt>
                <c:pt idx="7589">
                  <c:v>-1154.6532901</c:v>
                </c:pt>
                <c:pt idx="7590">
                  <c:v>-1102.05444457</c:v>
                </c:pt>
                <c:pt idx="7591">
                  <c:v>-506.72758498000002</c:v>
                </c:pt>
                <c:pt idx="7592">
                  <c:v>-1158.6129086599999</c:v>
                </c:pt>
                <c:pt idx="7593">
                  <c:v>-487.68252539999997</c:v>
                </c:pt>
                <c:pt idx="7594">
                  <c:v>-1117.6083778899999</c:v>
                </c:pt>
                <c:pt idx="7595">
                  <c:v>-1135.8922479600001</c:v>
                </c:pt>
                <c:pt idx="7596">
                  <c:v>-1171.3923476299999</c:v>
                </c:pt>
                <c:pt idx="7597">
                  <c:v>-1170.2017873499999</c:v>
                </c:pt>
                <c:pt idx="7598">
                  <c:v>-507.92731299000002</c:v>
                </c:pt>
                <c:pt idx="7599">
                  <c:v>-1146.31088277</c:v>
                </c:pt>
                <c:pt idx="7600">
                  <c:v>-1167.18256731</c:v>
                </c:pt>
                <c:pt idx="7601">
                  <c:v>-497.36276688999999</c:v>
                </c:pt>
                <c:pt idx="7602">
                  <c:v>-1130.2107387200001</c:v>
                </c:pt>
                <c:pt idx="7603">
                  <c:v>-481.59444967000002</c:v>
                </c:pt>
                <c:pt idx="7604">
                  <c:v>-1171.44942696</c:v>
                </c:pt>
                <c:pt idx="7605">
                  <c:v>-450.09809359000002</c:v>
                </c:pt>
                <c:pt idx="7606">
                  <c:v>-974.85986477999995</c:v>
                </c:pt>
                <c:pt idx="7607">
                  <c:v>-1141.5309894500001</c:v>
                </c:pt>
                <c:pt idx="7608">
                  <c:v>-1157.8841921600001</c:v>
                </c:pt>
                <c:pt idx="7609">
                  <c:v>-1148.9858393100001</c:v>
                </c:pt>
                <c:pt idx="7610">
                  <c:v>-1144.5470685099999</c:v>
                </c:pt>
                <c:pt idx="7611">
                  <c:v>-486.73953451</c:v>
                </c:pt>
                <c:pt idx="7612">
                  <c:v>-1173.11358823</c:v>
                </c:pt>
                <c:pt idx="7613">
                  <c:v>-1150.37723136</c:v>
                </c:pt>
                <c:pt idx="7614">
                  <c:v>-1139.8350261999999</c:v>
                </c:pt>
                <c:pt idx="7615">
                  <c:v>-510.63442588999999</c:v>
                </c:pt>
                <c:pt idx="7616">
                  <c:v>-1179.56059198</c:v>
                </c:pt>
                <c:pt idx="7617">
                  <c:v>-1139.1963227799999</c:v>
                </c:pt>
                <c:pt idx="7618">
                  <c:v>-1157.24727805</c:v>
                </c:pt>
                <c:pt idx="7619">
                  <c:v>-1192.3990615299999</c:v>
                </c:pt>
                <c:pt idx="7620">
                  <c:v>-1168.1300875699999</c:v>
                </c:pt>
                <c:pt idx="7621">
                  <c:v>-485.61188984</c:v>
                </c:pt>
                <c:pt idx="7622">
                  <c:v>-486.68048038000001</c:v>
                </c:pt>
                <c:pt idx="7623">
                  <c:v>-1179.3525691899999</c:v>
                </c:pt>
                <c:pt idx="7624">
                  <c:v>-1166.7030279099999</c:v>
                </c:pt>
                <c:pt idx="7625">
                  <c:v>-1182.99764329</c:v>
                </c:pt>
                <c:pt idx="7626">
                  <c:v>-1171.85829904</c:v>
                </c:pt>
                <c:pt idx="7627">
                  <c:v>-479.64672566000002</c:v>
                </c:pt>
                <c:pt idx="7628">
                  <c:v>-1198.4443983000001</c:v>
                </c:pt>
                <c:pt idx="7629">
                  <c:v>-1140.2277034599999</c:v>
                </c:pt>
                <c:pt idx="7630">
                  <c:v>-1138.5610342099999</c:v>
                </c:pt>
                <c:pt idx="7631">
                  <c:v>-1117.22866077</c:v>
                </c:pt>
                <c:pt idx="7632">
                  <c:v>-1140.098393</c:v>
                </c:pt>
                <c:pt idx="7633">
                  <c:v>-454.99838368000002</c:v>
                </c:pt>
                <c:pt idx="7634">
                  <c:v>-1144.9826947199999</c:v>
                </c:pt>
                <c:pt idx="7635">
                  <c:v>-1177.3338951799999</c:v>
                </c:pt>
                <c:pt idx="7636">
                  <c:v>-1181.00531032</c:v>
                </c:pt>
                <c:pt idx="7637">
                  <c:v>-503.65192322000001</c:v>
                </c:pt>
                <c:pt idx="7638">
                  <c:v>-488.36639043999998</c:v>
                </c:pt>
                <c:pt idx="7639">
                  <c:v>-1133.7801500999999</c:v>
                </c:pt>
                <c:pt idx="7640">
                  <c:v>-1133.16000846</c:v>
                </c:pt>
                <c:pt idx="7641">
                  <c:v>-1188.60003345</c:v>
                </c:pt>
                <c:pt idx="7642">
                  <c:v>-1181.0235599600001</c:v>
                </c:pt>
                <c:pt idx="7643">
                  <c:v>-1163.1016403799999</c:v>
                </c:pt>
                <c:pt idx="7644">
                  <c:v>-988.52863492999995</c:v>
                </c:pt>
                <c:pt idx="7645">
                  <c:v>-1158.3323241400001</c:v>
                </c:pt>
                <c:pt idx="7646">
                  <c:v>-1188.8192201500001</c:v>
                </c:pt>
                <c:pt idx="7647">
                  <c:v>-1149.2363539800001</c:v>
                </c:pt>
                <c:pt idx="7648">
                  <c:v>-1162.8245039200001</c:v>
                </c:pt>
                <c:pt idx="7649">
                  <c:v>-498.40785053000002</c:v>
                </c:pt>
                <c:pt idx="7650">
                  <c:v>-483.42559805000002</c:v>
                </c:pt>
                <c:pt idx="7651">
                  <c:v>-1152.9913977599999</c:v>
                </c:pt>
                <c:pt idx="7652">
                  <c:v>-502.47159422999999</c:v>
                </c:pt>
                <c:pt idx="7653">
                  <c:v>-1160.0455633900001</c:v>
                </c:pt>
                <c:pt idx="7654">
                  <c:v>-1178.1028228499999</c:v>
                </c:pt>
                <c:pt idx="7655">
                  <c:v>-1168.2268636199999</c:v>
                </c:pt>
                <c:pt idx="7656">
                  <c:v>-1181.8844526400001</c:v>
                </c:pt>
                <c:pt idx="7657">
                  <c:v>-1161.6984319400001</c:v>
                </c:pt>
                <c:pt idx="7658">
                  <c:v>-483.29602876000001</c:v>
                </c:pt>
                <c:pt idx="7659">
                  <c:v>-481.67160431000002</c:v>
                </c:pt>
                <c:pt idx="7660">
                  <c:v>-1146.2928202799999</c:v>
                </c:pt>
                <c:pt idx="7661">
                  <c:v>-498.87612970999999</c:v>
                </c:pt>
                <c:pt idx="7662">
                  <c:v>-492.25784673999999</c:v>
                </c:pt>
                <c:pt idx="7663">
                  <c:v>-1141.23416378</c:v>
                </c:pt>
                <c:pt idx="7664">
                  <c:v>-1131.8120805200001</c:v>
                </c:pt>
                <c:pt idx="7665">
                  <c:v>-486.89921115999999</c:v>
                </c:pt>
                <c:pt idx="7666">
                  <c:v>-490.99219885000002</c:v>
                </c:pt>
                <c:pt idx="7667">
                  <c:v>-1122.4203722300001</c:v>
                </c:pt>
                <c:pt idx="7668">
                  <c:v>-1186.09799251</c:v>
                </c:pt>
                <c:pt idx="7669">
                  <c:v>-1198.3662384500001</c:v>
                </c:pt>
                <c:pt idx="7670">
                  <c:v>-443.00111965999997</c:v>
                </c:pt>
                <c:pt idx="7671">
                  <c:v>-482.66588331999998</c:v>
                </c:pt>
                <c:pt idx="7672">
                  <c:v>-494.39192107999997</c:v>
                </c:pt>
                <c:pt idx="7673">
                  <c:v>-1142.4623425499999</c:v>
                </c:pt>
                <c:pt idx="7674">
                  <c:v>-497.71655079999999</c:v>
                </c:pt>
                <c:pt idx="7675">
                  <c:v>-485.35164705</c:v>
                </c:pt>
                <c:pt idx="7676">
                  <c:v>-1151.4679323400001</c:v>
                </c:pt>
                <c:pt idx="7677">
                  <c:v>-990.57566802999997</c:v>
                </c:pt>
                <c:pt idx="7678">
                  <c:v>-502.93985860999999</c:v>
                </c:pt>
                <c:pt idx="7679">
                  <c:v>-495.78978897000002</c:v>
                </c:pt>
                <c:pt idx="7680">
                  <c:v>-1172.36407085</c:v>
                </c:pt>
                <c:pt idx="7681">
                  <c:v>-1172.21235241</c:v>
                </c:pt>
                <c:pt idx="7682">
                  <c:v>-1157.9278299299999</c:v>
                </c:pt>
                <c:pt idx="7683">
                  <c:v>-511.58732916999998</c:v>
                </c:pt>
                <c:pt idx="7684">
                  <c:v>-1171.4754630699999</c:v>
                </c:pt>
                <c:pt idx="7685">
                  <c:v>-1186.04996026</c:v>
                </c:pt>
                <c:pt idx="7686">
                  <c:v>-1148.6409028999999</c:v>
                </c:pt>
                <c:pt idx="7687">
                  <c:v>-487.77803612000002</c:v>
                </c:pt>
                <c:pt idx="7688">
                  <c:v>-566.43125613999996</c:v>
                </c:pt>
                <c:pt idx="7689">
                  <c:v>-485.16665567000001</c:v>
                </c:pt>
                <c:pt idx="7690">
                  <c:v>-1125.5679563199999</c:v>
                </c:pt>
                <c:pt idx="7691">
                  <c:v>-489.00913523999998</c:v>
                </c:pt>
                <c:pt idx="7692">
                  <c:v>-1165.5410851900001</c:v>
                </c:pt>
                <c:pt idx="7693">
                  <c:v>-1147.5932026999999</c:v>
                </c:pt>
                <c:pt idx="7694">
                  <c:v>-445.09671874999998</c:v>
                </c:pt>
                <c:pt idx="7695">
                  <c:v>-1164.1655532</c:v>
                </c:pt>
                <c:pt idx="7696">
                  <c:v>-497.70023329999998</c:v>
                </c:pt>
                <c:pt idx="7697">
                  <c:v>-979.33784490999994</c:v>
                </c:pt>
                <c:pt idx="7698">
                  <c:v>-1171.3762031599999</c:v>
                </c:pt>
                <c:pt idx="7699">
                  <c:v>-485.31411530000003</c:v>
                </c:pt>
                <c:pt idx="7700">
                  <c:v>-505.92679131</c:v>
                </c:pt>
                <c:pt idx="7701">
                  <c:v>-1181.65878888</c:v>
                </c:pt>
                <c:pt idx="7702">
                  <c:v>-473.72959505</c:v>
                </c:pt>
                <c:pt idx="7703">
                  <c:v>-1159.9305218899999</c:v>
                </c:pt>
                <c:pt idx="7704">
                  <c:v>-480.53364197000002</c:v>
                </c:pt>
                <c:pt idx="7705">
                  <c:v>-472.50943590999998</c:v>
                </c:pt>
                <c:pt idx="7706">
                  <c:v>-1168.00233643</c:v>
                </c:pt>
                <c:pt idx="7707">
                  <c:v>-1154.3120289999999</c:v>
                </c:pt>
                <c:pt idx="7708">
                  <c:v>-1149.2117949200001</c:v>
                </c:pt>
                <c:pt idx="7709">
                  <c:v>-495.48584535999998</c:v>
                </c:pt>
                <c:pt idx="7710">
                  <c:v>-1170.4365858599999</c:v>
                </c:pt>
                <c:pt idx="7711">
                  <c:v>-481.85665305999999</c:v>
                </c:pt>
                <c:pt idx="7712">
                  <c:v>-1155.58628333</c:v>
                </c:pt>
                <c:pt idx="7713">
                  <c:v>-1173.92310914</c:v>
                </c:pt>
                <c:pt idx="7714">
                  <c:v>-485.05793998000001</c:v>
                </c:pt>
                <c:pt idx="7715">
                  <c:v>-481.06312408000002</c:v>
                </c:pt>
                <c:pt idx="7716">
                  <c:v>-1159.3346148600001</c:v>
                </c:pt>
                <c:pt idx="7717">
                  <c:v>-1158.3915202400001</c:v>
                </c:pt>
                <c:pt idx="7718">
                  <c:v>-450.50667185999998</c:v>
                </c:pt>
                <c:pt idx="7719">
                  <c:v>-1169.16144766</c:v>
                </c:pt>
                <c:pt idx="7720">
                  <c:v>-1181.65895636</c:v>
                </c:pt>
                <c:pt idx="7721">
                  <c:v>-1142.5470265399999</c:v>
                </c:pt>
                <c:pt idx="7722">
                  <c:v>-963.38207690000002</c:v>
                </c:pt>
                <c:pt idx="7723">
                  <c:v>-1169.5410551</c:v>
                </c:pt>
                <c:pt idx="7724">
                  <c:v>-493.22980712999998</c:v>
                </c:pt>
                <c:pt idx="7725">
                  <c:v>-1169.86384176</c:v>
                </c:pt>
                <c:pt idx="7726">
                  <c:v>-491.43701666999999</c:v>
                </c:pt>
                <c:pt idx="7727">
                  <c:v>-1166.5649511300001</c:v>
                </c:pt>
                <c:pt idx="7728">
                  <c:v>-1186.19356341</c:v>
                </c:pt>
                <c:pt idx="7729">
                  <c:v>-488.33413080999998</c:v>
                </c:pt>
                <c:pt idx="7730">
                  <c:v>-488.04349986</c:v>
                </c:pt>
                <c:pt idx="7731">
                  <c:v>-499.59992940000001</c:v>
                </c:pt>
                <c:pt idx="7732">
                  <c:v>-565.10246064</c:v>
                </c:pt>
                <c:pt idx="7733">
                  <c:v>-1177.25867958</c:v>
                </c:pt>
                <c:pt idx="7734">
                  <c:v>-1182.9249966100001</c:v>
                </c:pt>
                <c:pt idx="7735">
                  <c:v>-472.01315037000001</c:v>
                </c:pt>
                <c:pt idx="7736">
                  <c:v>-1160.41589122</c:v>
                </c:pt>
                <c:pt idx="7737">
                  <c:v>-1115.5092841400001</c:v>
                </c:pt>
                <c:pt idx="7738">
                  <c:v>-1161.98763383</c:v>
                </c:pt>
                <c:pt idx="7739">
                  <c:v>-1185.9041813900001</c:v>
                </c:pt>
                <c:pt idx="7740">
                  <c:v>-492.04562413999997</c:v>
                </c:pt>
                <c:pt idx="7741">
                  <c:v>-1179.58604257</c:v>
                </c:pt>
                <c:pt idx="7742">
                  <c:v>-1165.67273484</c:v>
                </c:pt>
                <c:pt idx="7743">
                  <c:v>-508.68850867999998</c:v>
                </c:pt>
                <c:pt idx="7744">
                  <c:v>-976.08078031000002</c:v>
                </c:pt>
                <c:pt idx="7745">
                  <c:v>-452.84521183999999</c:v>
                </c:pt>
                <c:pt idx="7746">
                  <c:v>-486.99293365</c:v>
                </c:pt>
                <c:pt idx="7747">
                  <c:v>-1166.9213941999999</c:v>
                </c:pt>
                <c:pt idx="7748">
                  <c:v>-1173.37512464</c:v>
                </c:pt>
                <c:pt idx="7749">
                  <c:v>-483.42546296</c:v>
                </c:pt>
                <c:pt idx="7750">
                  <c:v>-499.64290822999999</c:v>
                </c:pt>
                <c:pt idx="7751">
                  <c:v>-1167.46077666</c:v>
                </c:pt>
                <c:pt idx="7752">
                  <c:v>-500.96074135999999</c:v>
                </c:pt>
                <c:pt idx="7753">
                  <c:v>-1176.6579893999999</c:v>
                </c:pt>
                <c:pt idx="7754">
                  <c:v>-1163.2949247399999</c:v>
                </c:pt>
                <c:pt idx="7755">
                  <c:v>-1152.8870982200001</c:v>
                </c:pt>
                <c:pt idx="7756">
                  <c:v>-1125.16666076</c:v>
                </c:pt>
                <c:pt idx="7757">
                  <c:v>-419.39894871000001</c:v>
                </c:pt>
                <c:pt idx="7758">
                  <c:v>-1124.2122323900001</c:v>
                </c:pt>
                <c:pt idx="7759">
                  <c:v>-504.31574332000002</c:v>
                </c:pt>
                <c:pt idx="7760">
                  <c:v>-1197.3433433800001</c:v>
                </c:pt>
                <c:pt idx="7761">
                  <c:v>-487.55863477000003</c:v>
                </c:pt>
                <c:pt idx="7762">
                  <c:v>-1129.72170884</c:v>
                </c:pt>
                <c:pt idx="7763">
                  <c:v>-1169.55280629</c:v>
                </c:pt>
                <c:pt idx="7764">
                  <c:v>-1133.6478588299999</c:v>
                </c:pt>
                <c:pt idx="7765">
                  <c:v>-505.24643415999998</c:v>
                </c:pt>
                <c:pt idx="7766">
                  <c:v>-1130.4614855699999</c:v>
                </c:pt>
                <c:pt idx="7767">
                  <c:v>-1168.2328710700001</c:v>
                </c:pt>
                <c:pt idx="7768">
                  <c:v>-1188.4091207500001</c:v>
                </c:pt>
                <c:pt idx="7769">
                  <c:v>-477.1475628</c:v>
                </c:pt>
                <c:pt idx="7770">
                  <c:v>-1168.45302898</c:v>
                </c:pt>
                <c:pt idx="7771">
                  <c:v>-1128.6771321900001</c:v>
                </c:pt>
                <c:pt idx="7772">
                  <c:v>-952.26329324999995</c:v>
                </c:pt>
                <c:pt idx="7773">
                  <c:v>-474.89058238000001</c:v>
                </c:pt>
                <c:pt idx="7774">
                  <c:v>-492.41568582999997</c:v>
                </c:pt>
                <c:pt idx="7775">
                  <c:v>-961.24279472000001</c:v>
                </c:pt>
                <c:pt idx="7776">
                  <c:v>-1125.83035857</c:v>
                </c:pt>
                <c:pt idx="7777">
                  <c:v>-493.71799702999999</c:v>
                </c:pt>
                <c:pt idx="7778">
                  <c:v>-1165.0034761500001</c:v>
                </c:pt>
                <c:pt idx="7779">
                  <c:v>-1160.69022982</c:v>
                </c:pt>
                <c:pt idx="7780">
                  <c:v>-1136.17507417</c:v>
                </c:pt>
                <c:pt idx="7781">
                  <c:v>-1173.10141303</c:v>
                </c:pt>
                <c:pt idx="7782">
                  <c:v>-1143.4251084499999</c:v>
                </c:pt>
                <c:pt idx="7783">
                  <c:v>-1108.76856997</c:v>
                </c:pt>
                <c:pt idx="7784">
                  <c:v>-1135.4620109099999</c:v>
                </c:pt>
                <c:pt idx="7785">
                  <c:v>-480.75752507999999</c:v>
                </c:pt>
                <c:pt idx="7786">
                  <c:v>-484.79818647000002</c:v>
                </c:pt>
                <c:pt idx="7787">
                  <c:v>-1167.71525094</c:v>
                </c:pt>
                <c:pt idx="7788">
                  <c:v>-429.14555959</c:v>
                </c:pt>
                <c:pt idx="7789">
                  <c:v>-1133.46750608</c:v>
                </c:pt>
                <c:pt idx="7790">
                  <c:v>-508.97494975000001</c:v>
                </c:pt>
                <c:pt idx="7791">
                  <c:v>-1186.0102724000001</c:v>
                </c:pt>
                <c:pt idx="7792">
                  <c:v>-229.81389630000001</c:v>
                </c:pt>
                <c:pt idx="7793">
                  <c:v>-1136.0502011799999</c:v>
                </c:pt>
                <c:pt idx="7794">
                  <c:v>-1163.8689952699999</c:v>
                </c:pt>
                <c:pt idx="7795">
                  <c:v>-1181.85065654</c:v>
                </c:pt>
                <c:pt idx="7796">
                  <c:v>-1124.67337679</c:v>
                </c:pt>
                <c:pt idx="7797">
                  <c:v>-1171.53070525</c:v>
                </c:pt>
                <c:pt idx="7798">
                  <c:v>-482.71547117</c:v>
                </c:pt>
                <c:pt idx="7799">
                  <c:v>-501.36514774</c:v>
                </c:pt>
                <c:pt idx="7800">
                  <c:v>-421.81316794000003</c:v>
                </c:pt>
                <c:pt idx="7801">
                  <c:v>-479.68110421</c:v>
                </c:pt>
                <c:pt idx="7802">
                  <c:v>-1063.1893054300001</c:v>
                </c:pt>
                <c:pt idx="7803">
                  <c:v>-510.02935702000002</c:v>
                </c:pt>
                <c:pt idx="7804">
                  <c:v>-1185.2143509499999</c:v>
                </c:pt>
                <c:pt idx="7805">
                  <c:v>-1180.01589012</c:v>
                </c:pt>
                <c:pt idx="7806">
                  <c:v>-1144.8494433799999</c:v>
                </c:pt>
                <c:pt idx="7807">
                  <c:v>-509.47752387000003</c:v>
                </c:pt>
                <c:pt idx="7808">
                  <c:v>-500.33018097000001</c:v>
                </c:pt>
                <c:pt idx="7809">
                  <c:v>-492.44880856999998</c:v>
                </c:pt>
                <c:pt idx="7810">
                  <c:v>-1117.66738326</c:v>
                </c:pt>
                <c:pt idx="7811">
                  <c:v>-503.33675335999999</c:v>
                </c:pt>
                <c:pt idx="7812">
                  <c:v>-481.77472685999999</c:v>
                </c:pt>
                <c:pt idx="7813">
                  <c:v>-284.74882545000003</c:v>
                </c:pt>
                <c:pt idx="7814">
                  <c:v>-1168.25060033</c:v>
                </c:pt>
                <c:pt idx="7815">
                  <c:v>-1198.5241263299999</c:v>
                </c:pt>
                <c:pt idx="7816">
                  <c:v>-962.60648991000005</c:v>
                </c:pt>
                <c:pt idx="7817">
                  <c:v>-496.45290684000003</c:v>
                </c:pt>
                <c:pt idx="7818">
                  <c:v>-480.74522279000001</c:v>
                </c:pt>
                <c:pt idx="7819">
                  <c:v>-1125.33793137</c:v>
                </c:pt>
                <c:pt idx="7820">
                  <c:v>-493.70092640000001</c:v>
                </c:pt>
                <c:pt idx="7821">
                  <c:v>-971.37024628999995</c:v>
                </c:pt>
                <c:pt idx="7822">
                  <c:v>-476.45025558999998</c:v>
                </c:pt>
                <c:pt idx="7823">
                  <c:v>-492.57944658999998</c:v>
                </c:pt>
                <c:pt idx="7824">
                  <c:v>-495.79355026000002</c:v>
                </c:pt>
                <c:pt idx="7825">
                  <c:v>-1188.81075603</c:v>
                </c:pt>
                <c:pt idx="7826">
                  <c:v>-1121.15686196</c:v>
                </c:pt>
                <c:pt idx="7827">
                  <c:v>-1161.29210306</c:v>
                </c:pt>
                <c:pt idx="7828">
                  <c:v>-1151.7465920100001</c:v>
                </c:pt>
                <c:pt idx="7829">
                  <c:v>-1172.08328061</c:v>
                </c:pt>
                <c:pt idx="7830">
                  <c:v>-1160.34677287</c:v>
                </c:pt>
                <c:pt idx="7831">
                  <c:v>-513.50778632000004</c:v>
                </c:pt>
                <c:pt idx="7832">
                  <c:v>-1169.9464724699999</c:v>
                </c:pt>
                <c:pt idx="7833">
                  <c:v>-1147.0300665</c:v>
                </c:pt>
                <c:pt idx="7834">
                  <c:v>-1126.4290331499999</c:v>
                </c:pt>
                <c:pt idx="7835">
                  <c:v>-1154.89925999</c:v>
                </c:pt>
                <c:pt idx="7836">
                  <c:v>-475.08835116</c:v>
                </c:pt>
                <c:pt idx="7837">
                  <c:v>-498.12704236000002</c:v>
                </c:pt>
                <c:pt idx="7838">
                  <c:v>-1134.7409270999999</c:v>
                </c:pt>
                <c:pt idx="7839">
                  <c:v>-1117.15382823</c:v>
                </c:pt>
                <c:pt idx="7840">
                  <c:v>-1167.63824761</c:v>
                </c:pt>
                <c:pt idx="7841">
                  <c:v>-1159.5095367900001</c:v>
                </c:pt>
                <c:pt idx="7842">
                  <c:v>-498.91716623999997</c:v>
                </c:pt>
                <c:pt idx="7843">
                  <c:v>-478.02500541000001</c:v>
                </c:pt>
                <c:pt idx="7844">
                  <c:v>-1140.5577392600001</c:v>
                </c:pt>
                <c:pt idx="7845">
                  <c:v>-483.10717548000002</c:v>
                </c:pt>
                <c:pt idx="7846">
                  <c:v>-491.79592050000002</c:v>
                </c:pt>
                <c:pt idx="7847">
                  <c:v>-1168.7815725299999</c:v>
                </c:pt>
                <c:pt idx="7848">
                  <c:v>-1152.81929444</c:v>
                </c:pt>
                <c:pt idx="7849">
                  <c:v>-1145.3584675499999</c:v>
                </c:pt>
                <c:pt idx="7850">
                  <c:v>-1149.22297658</c:v>
                </c:pt>
                <c:pt idx="7851">
                  <c:v>-481.74543496000001</c:v>
                </c:pt>
                <c:pt idx="7852">
                  <c:v>-419.21045887000002</c:v>
                </c:pt>
                <c:pt idx="7853">
                  <c:v>-1140.5956406800001</c:v>
                </c:pt>
                <c:pt idx="7854">
                  <c:v>-1144.7027982699999</c:v>
                </c:pt>
                <c:pt idx="7855">
                  <c:v>-1156.5202033</c:v>
                </c:pt>
                <c:pt idx="7856">
                  <c:v>-481.2211547</c:v>
                </c:pt>
                <c:pt idx="7857">
                  <c:v>-1173.4691058999999</c:v>
                </c:pt>
                <c:pt idx="7858">
                  <c:v>-1177.3318336100001</c:v>
                </c:pt>
                <c:pt idx="7859">
                  <c:v>-488.13118766000002</c:v>
                </c:pt>
                <c:pt idx="7860">
                  <c:v>-492.39862532000001</c:v>
                </c:pt>
                <c:pt idx="7861">
                  <c:v>-1164.4829423599999</c:v>
                </c:pt>
                <c:pt idx="7862">
                  <c:v>-1185.57657335</c:v>
                </c:pt>
                <c:pt idx="7863">
                  <c:v>-1167.6282717700001</c:v>
                </c:pt>
                <c:pt idx="7864">
                  <c:v>-1165.4275983800001</c:v>
                </c:pt>
                <c:pt idx="7865">
                  <c:v>-494.06803352999998</c:v>
                </c:pt>
                <c:pt idx="7866">
                  <c:v>-505.84633027000001</c:v>
                </c:pt>
                <c:pt idx="7867">
                  <c:v>-1183.2395087299999</c:v>
                </c:pt>
                <c:pt idx="7868">
                  <c:v>-1176.0323924100001</c:v>
                </c:pt>
                <c:pt idx="7869">
                  <c:v>-1103.16565887</c:v>
                </c:pt>
                <c:pt idx="7870">
                  <c:v>-1164.81301775</c:v>
                </c:pt>
                <c:pt idx="7871">
                  <c:v>-1168.3755326600001</c:v>
                </c:pt>
                <c:pt idx="7872">
                  <c:v>-485.21876944000002</c:v>
                </c:pt>
                <c:pt idx="7873">
                  <c:v>-1158.2361797599999</c:v>
                </c:pt>
                <c:pt idx="7874">
                  <c:v>-1117.78679708</c:v>
                </c:pt>
                <c:pt idx="7875">
                  <c:v>-480.04156216000001</c:v>
                </c:pt>
                <c:pt idx="7876">
                  <c:v>-1117.1513185700001</c:v>
                </c:pt>
                <c:pt idx="7877">
                  <c:v>-1149.58146571</c:v>
                </c:pt>
                <c:pt idx="7878">
                  <c:v>-1168.66808139</c:v>
                </c:pt>
                <c:pt idx="7879">
                  <c:v>-1144.8524040100001</c:v>
                </c:pt>
                <c:pt idx="7880">
                  <c:v>-1136.3406500399999</c:v>
                </c:pt>
                <c:pt idx="7881">
                  <c:v>-1187.5287621800001</c:v>
                </c:pt>
                <c:pt idx="7882">
                  <c:v>-508.13216201</c:v>
                </c:pt>
                <c:pt idx="7883">
                  <c:v>-513.39621403000001</c:v>
                </c:pt>
                <c:pt idx="7884">
                  <c:v>-1166.51145866</c:v>
                </c:pt>
                <c:pt idx="7885">
                  <c:v>-1130.4871692900001</c:v>
                </c:pt>
                <c:pt idx="7886">
                  <c:v>-475.00318136999999</c:v>
                </c:pt>
                <c:pt idx="7887">
                  <c:v>-1140.0005549</c:v>
                </c:pt>
                <c:pt idx="7888">
                  <c:v>-502.01401470000002</c:v>
                </c:pt>
                <c:pt idx="7889">
                  <c:v>-484.92921634999999</c:v>
                </c:pt>
                <c:pt idx="7890">
                  <c:v>-1166.8239787499999</c:v>
                </c:pt>
                <c:pt idx="7891">
                  <c:v>-1101.2427846400001</c:v>
                </c:pt>
                <c:pt idx="7892">
                  <c:v>-481.39377574999997</c:v>
                </c:pt>
                <c:pt idx="7893">
                  <c:v>-506.81064364999997</c:v>
                </c:pt>
                <c:pt idx="7894">
                  <c:v>-491.23942046000002</c:v>
                </c:pt>
                <c:pt idx="7895">
                  <c:v>-1152.3267784899999</c:v>
                </c:pt>
                <c:pt idx="7896">
                  <c:v>-489.22841805000002</c:v>
                </c:pt>
                <c:pt idx="7897">
                  <c:v>-1167.4939761200001</c:v>
                </c:pt>
                <c:pt idx="7898">
                  <c:v>-490.50430666</c:v>
                </c:pt>
                <c:pt idx="7899">
                  <c:v>-1165.00429794</c:v>
                </c:pt>
                <c:pt idx="7900">
                  <c:v>-1148.3985787199999</c:v>
                </c:pt>
                <c:pt idx="7901">
                  <c:v>-479.20969728</c:v>
                </c:pt>
                <c:pt idx="7902">
                  <c:v>-1173.6867750399999</c:v>
                </c:pt>
                <c:pt idx="7903">
                  <c:v>-1176.98374448</c:v>
                </c:pt>
                <c:pt idx="7904">
                  <c:v>-1155.4397324700001</c:v>
                </c:pt>
                <c:pt idx="7905">
                  <c:v>-1135.78971585</c:v>
                </c:pt>
                <c:pt idx="7906">
                  <c:v>-491.77805766</c:v>
                </c:pt>
                <c:pt idx="7907">
                  <c:v>-568.25482316</c:v>
                </c:pt>
                <c:pt idx="7908">
                  <c:v>-1119.31347222</c:v>
                </c:pt>
                <c:pt idx="7909">
                  <c:v>-505.78901146999999</c:v>
                </c:pt>
                <c:pt idx="7910">
                  <c:v>-1162.3118582499999</c:v>
                </c:pt>
                <c:pt idx="7911">
                  <c:v>-1129.0835866299999</c:v>
                </c:pt>
                <c:pt idx="7912">
                  <c:v>-986.04255780000005</c:v>
                </c:pt>
                <c:pt idx="7913">
                  <c:v>-1166.5111729</c:v>
                </c:pt>
                <c:pt idx="7914">
                  <c:v>-1183.6160496499999</c:v>
                </c:pt>
                <c:pt idx="7915">
                  <c:v>-491.87509261000002</c:v>
                </c:pt>
                <c:pt idx="7916">
                  <c:v>-1166.91207151</c:v>
                </c:pt>
                <c:pt idx="7917">
                  <c:v>-510.67806114000001</c:v>
                </c:pt>
                <c:pt idx="7918">
                  <c:v>-1146.1454993</c:v>
                </c:pt>
                <c:pt idx="7919">
                  <c:v>-1164.46776645</c:v>
                </c:pt>
                <c:pt idx="7920">
                  <c:v>-477.94857101000002</c:v>
                </c:pt>
                <c:pt idx="7921">
                  <c:v>-1182.88446892</c:v>
                </c:pt>
                <c:pt idx="7922">
                  <c:v>-1180.2879006999999</c:v>
                </c:pt>
                <c:pt idx="7923">
                  <c:v>-479.83126841000001</c:v>
                </c:pt>
                <c:pt idx="7924">
                  <c:v>-484.73501223</c:v>
                </c:pt>
                <c:pt idx="7925">
                  <c:v>-1162.8688050400001</c:v>
                </c:pt>
                <c:pt idx="7926">
                  <c:v>-1159.94075499</c:v>
                </c:pt>
                <c:pt idx="7927">
                  <c:v>-961.55119590000004</c:v>
                </c:pt>
                <c:pt idx="7928">
                  <c:v>-1146.54576327</c:v>
                </c:pt>
                <c:pt idx="7929">
                  <c:v>-1150.12324115</c:v>
                </c:pt>
                <c:pt idx="7930">
                  <c:v>-481.75590122</c:v>
                </c:pt>
                <c:pt idx="7931">
                  <c:v>-1182.44175847</c:v>
                </c:pt>
                <c:pt idx="7932">
                  <c:v>-1133.3228332399999</c:v>
                </c:pt>
                <c:pt idx="7933">
                  <c:v>-1188.3521870100001</c:v>
                </c:pt>
                <c:pt idx="7934">
                  <c:v>-1176.01113629</c:v>
                </c:pt>
                <c:pt idx="7935">
                  <c:v>-958.74790054000005</c:v>
                </c:pt>
                <c:pt idx="7936">
                  <c:v>-1176.6741436100001</c:v>
                </c:pt>
                <c:pt idx="7937">
                  <c:v>-1126.2875935300001</c:v>
                </c:pt>
                <c:pt idx="7938">
                  <c:v>-499.54027632999998</c:v>
                </c:pt>
                <c:pt idx="7939">
                  <c:v>-417.50453296000001</c:v>
                </c:pt>
                <c:pt idx="7940">
                  <c:v>-474.04344364000002</c:v>
                </c:pt>
                <c:pt idx="7941">
                  <c:v>-1166.85139525</c:v>
                </c:pt>
                <c:pt idx="7942">
                  <c:v>-1172.82416171</c:v>
                </c:pt>
                <c:pt idx="7943">
                  <c:v>-1188.8702941700001</c:v>
                </c:pt>
                <c:pt idx="7944">
                  <c:v>-1182.1943546800001</c:v>
                </c:pt>
                <c:pt idx="7945">
                  <c:v>-487.54720522999997</c:v>
                </c:pt>
                <c:pt idx="7946">
                  <c:v>-485.19601147999998</c:v>
                </c:pt>
                <c:pt idx="7947">
                  <c:v>-1160.37651506</c:v>
                </c:pt>
                <c:pt idx="7948">
                  <c:v>-486.90818961999997</c:v>
                </c:pt>
                <c:pt idx="7949">
                  <c:v>-506.75234231000002</c:v>
                </c:pt>
                <c:pt idx="7950">
                  <c:v>-485.63279634000003</c:v>
                </c:pt>
                <c:pt idx="7951">
                  <c:v>-484.76999123000002</c:v>
                </c:pt>
                <c:pt idx="7952">
                  <c:v>-495.86505204000002</c:v>
                </c:pt>
                <c:pt idx="7953">
                  <c:v>-1131.59389538</c:v>
                </c:pt>
                <c:pt idx="7954">
                  <c:v>-1176.9772546300001</c:v>
                </c:pt>
                <c:pt idx="7955">
                  <c:v>-495.26154150999997</c:v>
                </c:pt>
                <c:pt idx="7956">
                  <c:v>-493.34076823999999</c:v>
                </c:pt>
                <c:pt idx="7957">
                  <c:v>-1192.69414031</c:v>
                </c:pt>
                <c:pt idx="7958">
                  <c:v>-504.54046238000001</c:v>
                </c:pt>
                <c:pt idx="7959">
                  <c:v>-419.64589230000001</c:v>
                </c:pt>
                <c:pt idx="7960">
                  <c:v>-493.71533545</c:v>
                </c:pt>
                <c:pt idx="7961">
                  <c:v>-1164.43879442</c:v>
                </c:pt>
                <c:pt idx="7962">
                  <c:v>-1152.06872161</c:v>
                </c:pt>
                <c:pt idx="7963">
                  <c:v>-1176.4947219200001</c:v>
                </c:pt>
                <c:pt idx="7964">
                  <c:v>-1124.39761211</c:v>
                </c:pt>
                <c:pt idx="7965">
                  <c:v>-1168.79157169</c:v>
                </c:pt>
                <c:pt idx="7966">
                  <c:v>-1164.09384675</c:v>
                </c:pt>
                <c:pt idx="7967">
                  <c:v>-1172.68515462</c:v>
                </c:pt>
                <c:pt idx="7968">
                  <c:v>-1168.1128233100001</c:v>
                </c:pt>
                <c:pt idx="7969">
                  <c:v>-510.52628569000001</c:v>
                </c:pt>
                <c:pt idx="7970">
                  <c:v>-1133.58323331</c:v>
                </c:pt>
                <c:pt idx="7971">
                  <c:v>-1146.4366706200001</c:v>
                </c:pt>
                <c:pt idx="7972">
                  <c:v>-474.13947626999999</c:v>
                </c:pt>
                <c:pt idx="7973">
                  <c:v>-1189.0328334599999</c:v>
                </c:pt>
                <c:pt idx="7974">
                  <c:v>-968.32279357000004</c:v>
                </c:pt>
                <c:pt idx="7975">
                  <c:v>-1188.6962826900001</c:v>
                </c:pt>
                <c:pt idx="7976">
                  <c:v>-1117.15167576</c:v>
                </c:pt>
                <c:pt idx="7977">
                  <c:v>-1187.8505538700001</c:v>
                </c:pt>
                <c:pt idx="7978">
                  <c:v>-485.79715382000001</c:v>
                </c:pt>
                <c:pt idx="7979">
                  <c:v>-1184.7014385499999</c:v>
                </c:pt>
                <c:pt idx="7980">
                  <c:v>-1126.35014645</c:v>
                </c:pt>
                <c:pt idx="7981">
                  <c:v>-1188.41917438</c:v>
                </c:pt>
                <c:pt idx="7982">
                  <c:v>-1174.8476963200001</c:v>
                </c:pt>
                <c:pt idx="7983">
                  <c:v>-505.42361448999998</c:v>
                </c:pt>
                <c:pt idx="7984">
                  <c:v>-1202.67583242</c:v>
                </c:pt>
                <c:pt idx="7985">
                  <c:v>-1169.45448126</c:v>
                </c:pt>
                <c:pt idx="7986">
                  <c:v>-1143.5582104699999</c:v>
                </c:pt>
                <c:pt idx="7987">
                  <c:v>-1141.4436597399999</c:v>
                </c:pt>
                <c:pt idx="7988">
                  <c:v>-1156.2197037400001</c:v>
                </c:pt>
                <c:pt idx="7989">
                  <c:v>-476.52119519000001</c:v>
                </c:pt>
                <c:pt idx="7990">
                  <c:v>-485.28827497999998</c:v>
                </c:pt>
                <c:pt idx="7991">
                  <c:v>-488.35122744</c:v>
                </c:pt>
                <c:pt idx="7992">
                  <c:v>-1171.7441359899999</c:v>
                </c:pt>
                <c:pt idx="7993">
                  <c:v>-1144.59313481</c:v>
                </c:pt>
                <c:pt idx="7994">
                  <c:v>-502.73666265999998</c:v>
                </c:pt>
                <c:pt idx="7995">
                  <c:v>-512.28328276000002</c:v>
                </c:pt>
                <c:pt idx="7996">
                  <c:v>-499.83312938</c:v>
                </c:pt>
                <c:pt idx="7997">
                  <c:v>1821.72227499</c:v>
                </c:pt>
                <c:pt idx="7998">
                  <c:v>-1125.85841564</c:v>
                </c:pt>
                <c:pt idx="7999">
                  <c:v>-1188.99893387</c:v>
                </c:pt>
                <c:pt idx="8000">
                  <c:v>-443.48555698000001</c:v>
                </c:pt>
                <c:pt idx="8001">
                  <c:v>-967.27626991</c:v>
                </c:pt>
                <c:pt idx="8002">
                  <c:v>-567.47590635999995</c:v>
                </c:pt>
                <c:pt idx="8003">
                  <c:v>-1128.4392594200001</c:v>
                </c:pt>
                <c:pt idx="8004">
                  <c:v>-423.19720197999999</c:v>
                </c:pt>
                <c:pt idx="8005">
                  <c:v>-492.52962874999997</c:v>
                </c:pt>
                <c:pt idx="8006">
                  <c:v>-1167.18723267</c:v>
                </c:pt>
                <c:pt idx="8007">
                  <c:v>-1185.2230065000001</c:v>
                </c:pt>
                <c:pt idx="8008">
                  <c:v>-1131.1763286099999</c:v>
                </c:pt>
                <c:pt idx="8009">
                  <c:v>-1163.9049927399999</c:v>
                </c:pt>
                <c:pt idx="8010">
                  <c:v>-1159.8675231300001</c:v>
                </c:pt>
                <c:pt idx="8011">
                  <c:v>-849.9819827</c:v>
                </c:pt>
                <c:pt idx="8012">
                  <c:v>-466.93624719000002</c:v>
                </c:pt>
                <c:pt idx="8013">
                  <c:v>-492.74481937000002</c:v>
                </c:pt>
                <c:pt idx="8014">
                  <c:v>-1147.7112874899999</c:v>
                </c:pt>
                <c:pt idx="8015">
                  <c:v>-1133.8262378899999</c:v>
                </c:pt>
                <c:pt idx="8016">
                  <c:v>-964.02075589000003</c:v>
                </c:pt>
                <c:pt idx="8017">
                  <c:v>-482.95951038999999</c:v>
                </c:pt>
                <c:pt idx="8018">
                  <c:v>-1177.9350146300001</c:v>
                </c:pt>
                <c:pt idx="8019">
                  <c:v>-1132.9019644299999</c:v>
                </c:pt>
                <c:pt idx="8020">
                  <c:v>-501.92482566000001</c:v>
                </c:pt>
                <c:pt idx="8021">
                  <c:v>-563.26497444999995</c:v>
                </c:pt>
                <c:pt idx="8022">
                  <c:v>-1117.3302454899999</c:v>
                </c:pt>
                <c:pt idx="8023">
                  <c:v>-984.04817549999996</c:v>
                </c:pt>
                <c:pt idx="8024">
                  <c:v>-978.13278587000002</c:v>
                </c:pt>
                <c:pt idx="8025">
                  <c:v>-497.49342708</c:v>
                </c:pt>
                <c:pt idx="8026">
                  <c:v>-1141.0165106699999</c:v>
                </c:pt>
                <c:pt idx="8027">
                  <c:v>-1133.1999013100001</c:v>
                </c:pt>
                <c:pt idx="8028">
                  <c:v>-485.80947766000003</c:v>
                </c:pt>
                <c:pt idx="8029">
                  <c:v>-487.81638741</c:v>
                </c:pt>
                <c:pt idx="8030">
                  <c:v>-1185.4254983000001</c:v>
                </c:pt>
                <c:pt idx="8031">
                  <c:v>-419.71057838000002</c:v>
                </c:pt>
                <c:pt idx="8032">
                  <c:v>-488.87064100999999</c:v>
                </c:pt>
                <c:pt idx="8033">
                  <c:v>-1139.6888593000001</c:v>
                </c:pt>
                <c:pt idx="8034">
                  <c:v>-1134.47651524</c:v>
                </c:pt>
                <c:pt idx="8035">
                  <c:v>-480.83568929</c:v>
                </c:pt>
                <c:pt idx="8036">
                  <c:v>-1139.5395073100001</c:v>
                </c:pt>
                <c:pt idx="8037">
                  <c:v>-454.63767196999999</c:v>
                </c:pt>
                <c:pt idx="8038">
                  <c:v>-1146.7334948099999</c:v>
                </c:pt>
                <c:pt idx="8039">
                  <c:v>-508.15488920000001</c:v>
                </c:pt>
                <c:pt idx="8040">
                  <c:v>-1181.60235089</c:v>
                </c:pt>
                <c:pt idx="8041">
                  <c:v>-1171.9560834199999</c:v>
                </c:pt>
                <c:pt idx="8042">
                  <c:v>-1141.6061407699999</c:v>
                </c:pt>
                <c:pt idx="8043">
                  <c:v>-504.75587935999999</c:v>
                </c:pt>
                <c:pt idx="8044">
                  <c:v>-508.56360315000001</c:v>
                </c:pt>
                <c:pt idx="8045">
                  <c:v>-483.18090883000002</c:v>
                </c:pt>
                <c:pt idx="8046">
                  <c:v>-482.40998361999999</c:v>
                </c:pt>
                <c:pt idx="8047">
                  <c:v>-1156.0222485500001</c:v>
                </c:pt>
                <c:pt idx="8048">
                  <c:v>-981.85250155999995</c:v>
                </c:pt>
                <c:pt idx="8049">
                  <c:v>-1169.1614476699999</c:v>
                </c:pt>
                <c:pt idx="8050">
                  <c:v>-1168.58789993</c:v>
                </c:pt>
                <c:pt idx="8051">
                  <c:v>-1167.3602558</c:v>
                </c:pt>
                <c:pt idx="8052">
                  <c:v>-480.36799228000001</c:v>
                </c:pt>
                <c:pt idx="8053">
                  <c:v>-489.91802892999999</c:v>
                </c:pt>
                <c:pt idx="8054">
                  <c:v>-1173.4728825499999</c:v>
                </c:pt>
                <c:pt idx="8055">
                  <c:v>-1136.9233067099999</c:v>
                </c:pt>
                <c:pt idx="8056">
                  <c:v>-1181.64268659</c:v>
                </c:pt>
                <c:pt idx="8057">
                  <c:v>-478.16975782999998</c:v>
                </c:pt>
                <c:pt idx="8058">
                  <c:v>-1112.55805334</c:v>
                </c:pt>
                <c:pt idx="8059">
                  <c:v>-1188.4859889500001</c:v>
                </c:pt>
                <c:pt idx="8060">
                  <c:v>-959.04404887999999</c:v>
                </c:pt>
                <c:pt idx="8061">
                  <c:v>-473.82270218000002</c:v>
                </c:pt>
                <c:pt idx="8062">
                  <c:v>-1124.3116866400001</c:v>
                </c:pt>
                <c:pt idx="8063">
                  <c:v>-1142.22247406</c:v>
                </c:pt>
                <c:pt idx="8064">
                  <c:v>-489.19960566999998</c:v>
                </c:pt>
                <c:pt idx="8065">
                  <c:v>-511.69283115000002</c:v>
                </c:pt>
                <c:pt idx="8066">
                  <c:v>-1147.0410428</c:v>
                </c:pt>
                <c:pt idx="8067">
                  <c:v>-495.54854890000001</c:v>
                </c:pt>
                <c:pt idx="8068">
                  <c:v>-493.67695895999998</c:v>
                </c:pt>
                <c:pt idx="8069">
                  <c:v>-479.5509457</c:v>
                </c:pt>
                <c:pt idx="8070">
                  <c:v>-1136.84564757</c:v>
                </c:pt>
                <c:pt idx="8071">
                  <c:v>-1128.3864112000001</c:v>
                </c:pt>
                <c:pt idx="8072">
                  <c:v>-1171.7437765499999</c:v>
                </c:pt>
                <c:pt idx="8073">
                  <c:v>-480.75752507999999</c:v>
                </c:pt>
                <c:pt idx="8074">
                  <c:v>-1113.4906542000001</c:v>
                </c:pt>
                <c:pt idx="8075">
                  <c:v>-1180.81761772</c:v>
                </c:pt>
                <c:pt idx="8076">
                  <c:v>-1145.9079067800001</c:v>
                </c:pt>
                <c:pt idx="8077">
                  <c:v>-1139.8930314300001</c:v>
                </c:pt>
                <c:pt idx="8078">
                  <c:v>-1151.07209773</c:v>
                </c:pt>
                <c:pt idx="8079">
                  <c:v>-560.80851206</c:v>
                </c:pt>
                <c:pt idx="8080">
                  <c:v>-484.28018692000001</c:v>
                </c:pt>
                <c:pt idx="8081">
                  <c:v>-963.52182327000003</c:v>
                </c:pt>
                <c:pt idx="8082">
                  <c:v>-486.78445643999999</c:v>
                </c:pt>
                <c:pt idx="8083">
                  <c:v>-495.33607131000002</c:v>
                </c:pt>
                <c:pt idx="8084">
                  <c:v>-1178.04867881</c:v>
                </c:pt>
                <c:pt idx="8085">
                  <c:v>-1178.85773948</c:v>
                </c:pt>
                <c:pt idx="8086">
                  <c:v>-969.35626549999995</c:v>
                </c:pt>
                <c:pt idx="8087">
                  <c:v>-477.08735747999998</c:v>
                </c:pt>
                <c:pt idx="8088">
                  <c:v>-492.52424778</c:v>
                </c:pt>
                <c:pt idx="8089">
                  <c:v>-505.44897460999999</c:v>
                </c:pt>
                <c:pt idx="8090">
                  <c:v>-503.48877313999998</c:v>
                </c:pt>
                <c:pt idx="8091">
                  <c:v>-1111.76070697</c:v>
                </c:pt>
                <c:pt idx="8092">
                  <c:v>-1169.3345144299999</c:v>
                </c:pt>
                <c:pt idx="8093">
                  <c:v>-1167.25457594</c:v>
                </c:pt>
                <c:pt idx="8094">
                  <c:v>-1159.54902954</c:v>
                </c:pt>
                <c:pt idx="8095">
                  <c:v>-284.72623238</c:v>
                </c:pt>
                <c:pt idx="8096">
                  <c:v>-1167.55448703</c:v>
                </c:pt>
                <c:pt idx="8097">
                  <c:v>-1118.2751348199999</c:v>
                </c:pt>
                <c:pt idx="8098">
                  <c:v>-1164.46776645</c:v>
                </c:pt>
                <c:pt idx="8099">
                  <c:v>-1159.59895076</c:v>
                </c:pt>
                <c:pt idx="8100">
                  <c:v>-481.10110021000003</c:v>
                </c:pt>
                <c:pt idx="8101">
                  <c:v>-1140.34197584</c:v>
                </c:pt>
                <c:pt idx="8102">
                  <c:v>-1139.8048216499999</c:v>
                </c:pt>
                <c:pt idx="8103">
                  <c:v>-1117.4706135599999</c:v>
                </c:pt>
                <c:pt idx="8104">
                  <c:v>-1121.6909862499999</c:v>
                </c:pt>
                <c:pt idx="8105">
                  <c:v>-884.09967530999995</c:v>
                </c:pt>
                <c:pt idx="8106">
                  <c:v>-1138.72926474</c:v>
                </c:pt>
                <c:pt idx="8107">
                  <c:v>-1156.2705313500001</c:v>
                </c:pt>
                <c:pt idx="8108">
                  <c:v>-1165.3328885400001</c:v>
                </c:pt>
                <c:pt idx="8109">
                  <c:v>-1163.2328759699999</c:v>
                </c:pt>
                <c:pt idx="8110">
                  <c:v>-1165.0330810999999</c:v>
                </c:pt>
                <c:pt idx="8111">
                  <c:v>-441.31754887</c:v>
                </c:pt>
                <c:pt idx="8112">
                  <c:v>-483.7370909</c:v>
                </c:pt>
                <c:pt idx="8113">
                  <c:v>-1165.5638693599999</c:v>
                </c:pt>
                <c:pt idx="8114">
                  <c:v>-1156.15617228</c:v>
                </c:pt>
                <c:pt idx="8115">
                  <c:v>-1169.3345144299999</c:v>
                </c:pt>
                <c:pt idx="8116">
                  <c:v>-487.90629124999998</c:v>
                </c:pt>
                <c:pt idx="8117">
                  <c:v>-492.39429931000001</c:v>
                </c:pt>
                <c:pt idx="8118">
                  <c:v>-1148.10067233</c:v>
                </c:pt>
                <c:pt idx="8119">
                  <c:v>-1170.76828596</c:v>
                </c:pt>
                <c:pt idx="8120">
                  <c:v>-1171.1219041700001</c:v>
                </c:pt>
                <c:pt idx="8121">
                  <c:v>-1176.0123842099999</c:v>
                </c:pt>
                <c:pt idx="8122">
                  <c:v>-510.23670089000001</c:v>
                </c:pt>
                <c:pt idx="8123">
                  <c:v>-1134.3698360000001</c:v>
                </c:pt>
                <c:pt idx="8124">
                  <c:v>-1143.23951154</c:v>
                </c:pt>
                <c:pt idx="8125">
                  <c:v>-1181.6565701</c:v>
                </c:pt>
                <c:pt idx="8126">
                  <c:v>-480.91200873000003</c:v>
                </c:pt>
                <c:pt idx="8127">
                  <c:v>-1172.95428887</c:v>
                </c:pt>
                <c:pt idx="8128">
                  <c:v>-1159.1226396100001</c:v>
                </c:pt>
                <c:pt idx="8129">
                  <c:v>-513.10731876</c:v>
                </c:pt>
                <c:pt idx="8130">
                  <c:v>-479.55797690000003</c:v>
                </c:pt>
                <c:pt idx="8131">
                  <c:v>-1139.30309629</c:v>
                </c:pt>
                <c:pt idx="8132">
                  <c:v>-1155.7247483199999</c:v>
                </c:pt>
                <c:pt idx="8133">
                  <c:v>-1170.98545515</c:v>
                </c:pt>
                <c:pt idx="8134">
                  <c:v>-1145.8189958299999</c:v>
                </c:pt>
                <c:pt idx="8135">
                  <c:v>-1126.05942553</c:v>
                </c:pt>
                <c:pt idx="8136">
                  <c:v>-474.73927071000003</c:v>
                </c:pt>
                <c:pt idx="8137">
                  <c:v>-1155.08435293</c:v>
                </c:pt>
                <c:pt idx="8138">
                  <c:v>-1141.5138840100001</c:v>
                </c:pt>
                <c:pt idx="8139">
                  <c:v>-1172.57272562</c:v>
                </c:pt>
                <c:pt idx="8140">
                  <c:v>-502.80145861</c:v>
                </c:pt>
                <c:pt idx="8141">
                  <c:v>-488.12469632</c:v>
                </c:pt>
                <c:pt idx="8142">
                  <c:v>-488.28918288</c:v>
                </c:pt>
                <c:pt idx="8143">
                  <c:v>-1152.92653391</c:v>
                </c:pt>
                <c:pt idx="8144">
                  <c:v>-1145.88022075</c:v>
                </c:pt>
                <c:pt idx="8145">
                  <c:v>-1173.2123951599999</c:v>
                </c:pt>
                <c:pt idx="8146">
                  <c:v>-1187.2177769800001</c:v>
                </c:pt>
                <c:pt idx="8147">
                  <c:v>-1169.57209571</c:v>
                </c:pt>
                <c:pt idx="8148">
                  <c:v>-1173.77314211</c:v>
                </c:pt>
                <c:pt idx="8149">
                  <c:v>-1177.3344014500001</c:v>
                </c:pt>
                <c:pt idx="8150">
                  <c:v>-488.58366144000001</c:v>
                </c:pt>
                <c:pt idx="8151">
                  <c:v>-1150.31889664</c:v>
                </c:pt>
                <c:pt idx="8152">
                  <c:v>-1148.85570714</c:v>
                </c:pt>
                <c:pt idx="8153">
                  <c:v>-498.76931300000001</c:v>
                </c:pt>
                <c:pt idx="8154">
                  <c:v>-1151.5146212</c:v>
                </c:pt>
                <c:pt idx="8155">
                  <c:v>-1123.5275038</c:v>
                </c:pt>
                <c:pt idx="8156">
                  <c:v>-511.29024349000002</c:v>
                </c:pt>
                <c:pt idx="8157">
                  <c:v>-202.47171914</c:v>
                </c:pt>
                <c:pt idx="8158">
                  <c:v>-1164.8698675600001</c:v>
                </c:pt>
                <c:pt idx="8159">
                  <c:v>-471.82994896000002</c:v>
                </c:pt>
                <c:pt idx="8160">
                  <c:v>-1158.4264751400001</c:v>
                </c:pt>
                <c:pt idx="8161">
                  <c:v>-1151.54595178</c:v>
                </c:pt>
                <c:pt idx="8162">
                  <c:v>-1159.85347308</c:v>
                </c:pt>
                <c:pt idx="8163">
                  <c:v>-1151.0295049900001</c:v>
                </c:pt>
                <c:pt idx="8164">
                  <c:v>-1156.24943214</c:v>
                </c:pt>
                <c:pt idx="8165">
                  <c:v>-1155.2234833099999</c:v>
                </c:pt>
                <c:pt idx="8166">
                  <c:v>-1139.77668051</c:v>
                </c:pt>
                <c:pt idx="8167">
                  <c:v>-1158.10682937</c:v>
                </c:pt>
                <c:pt idx="8168">
                  <c:v>-493.23105476000001</c:v>
                </c:pt>
                <c:pt idx="8169">
                  <c:v>-1134.08396341</c:v>
                </c:pt>
                <c:pt idx="8170">
                  <c:v>-489.20929611999998</c:v>
                </c:pt>
                <c:pt idx="8171">
                  <c:v>-478.22290289</c:v>
                </c:pt>
                <c:pt idx="8172">
                  <c:v>-510.65083469000001</c:v>
                </c:pt>
                <c:pt idx="8173">
                  <c:v>-482.98148990999999</c:v>
                </c:pt>
                <c:pt idx="8174">
                  <c:v>-1117.59878417</c:v>
                </c:pt>
                <c:pt idx="8175">
                  <c:v>-1170.73878132</c:v>
                </c:pt>
                <c:pt idx="8176">
                  <c:v>-1164.07449939</c:v>
                </c:pt>
                <c:pt idx="8177">
                  <c:v>-1168.79465205</c:v>
                </c:pt>
                <c:pt idx="8178">
                  <c:v>-1170.8001710799999</c:v>
                </c:pt>
                <c:pt idx="8179">
                  <c:v>-497.60241279000002</c:v>
                </c:pt>
                <c:pt idx="8180">
                  <c:v>-986.92815341000005</c:v>
                </c:pt>
                <c:pt idx="8181">
                  <c:v>-1188.0396819099999</c:v>
                </c:pt>
                <c:pt idx="8182">
                  <c:v>-1174.6644576199999</c:v>
                </c:pt>
                <c:pt idx="8183">
                  <c:v>-487.82712357000003</c:v>
                </c:pt>
                <c:pt idx="8184">
                  <c:v>-1177.9359734300001</c:v>
                </c:pt>
                <c:pt idx="8185">
                  <c:v>-1155.20507322</c:v>
                </c:pt>
                <c:pt idx="8186">
                  <c:v>-1156.0471654299999</c:v>
                </c:pt>
                <c:pt idx="8187">
                  <c:v>-1143.1888472799999</c:v>
                </c:pt>
                <c:pt idx="8188">
                  <c:v>-1160.72860268</c:v>
                </c:pt>
                <c:pt idx="8189">
                  <c:v>-1173.97877395</c:v>
                </c:pt>
                <c:pt idx="8190">
                  <c:v>-1131.0775417100001</c:v>
                </c:pt>
                <c:pt idx="8191">
                  <c:v>-487.83845330000003</c:v>
                </c:pt>
                <c:pt idx="8192">
                  <c:v>-1147.3412986400001</c:v>
                </c:pt>
                <c:pt idx="8193">
                  <c:v>-507.55845191999998</c:v>
                </c:pt>
                <c:pt idx="8194">
                  <c:v>-1168.1983465799999</c:v>
                </c:pt>
                <c:pt idx="8195">
                  <c:v>-1139.8306788800001</c:v>
                </c:pt>
                <c:pt idx="8196">
                  <c:v>-1201.5491752099999</c:v>
                </c:pt>
                <c:pt idx="8197">
                  <c:v>-1133.27805586</c:v>
                </c:pt>
                <c:pt idx="8198">
                  <c:v>-1184.70703542</c:v>
                </c:pt>
                <c:pt idx="8199">
                  <c:v>-513.48490941</c:v>
                </c:pt>
                <c:pt idx="8200">
                  <c:v>-1167.4939761200001</c:v>
                </c:pt>
                <c:pt idx="8201">
                  <c:v>-492.22181061999999</c:v>
                </c:pt>
                <c:pt idx="8202">
                  <c:v>-1173.87533278</c:v>
                </c:pt>
                <c:pt idx="8203">
                  <c:v>-485.35164705</c:v>
                </c:pt>
                <c:pt idx="8204">
                  <c:v>-1162.9648911700001</c:v>
                </c:pt>
                <c:pt idx="8205">
                  <c:v>-1154.0345979399999</c:v>
                </c:pt>
                <c:pt idx="8206">
                  <c:v>-999.67753665999999</c:v>
                </c:pt>
                <c:pt idx="8207">
                  <c:v>-1147.3764108400001</c:v>
                </c:pt>
                <c:pt idx="8208">
                  <c:v>-1156.07966855</c:v>
                </c:pt>
                <c:pt idx="8209">
                  <c:v>-958.74177397999995</c:v>
                </c:pt>
                <c:pt idx="8210">
                  <c:v>-1167.09343371</c:v>
                </c:pt>
                <c:pt idx="8211">
                  <c:v>-1164.0139116099999</c:v>
                </c:pt>
                <c:pt idx="8212">
                  <c:v>-484.26171039000002</c:v>
                </c:pt>
                <c:pt idx="8213">
                  <c:v>-1188.9589235799999</c:v>
                </c:pt>
                <c:pt idx="8214">
                  <c:v>-1125.3793842099999</c:v>
                </c:pt>
                <c:pt idx="8215">
                  <c:v>-1159.1233269500001</c:v>
                </c:pt>
                <c:pt idx="8216">
                  <c:v>-491.51324182000002</c:v>
                </c:pt>
                <c:pt idx="8217">
                  <c:v>-487.95354135999997</c:v>
                </c:pt>
                <c:pt idx="8218">
                  <c:v>-1156.4602883800001</c:v>
                </c:pt>
                <c:pt idx="8219">
                  <c:v>-1149.1286930399999</c:v>
                </c:pt>
                <c:pt idx="8220">
                  <c:v>-1166.97317105</c:v>
                </c:pt>
                <c:pt idx="8221">
                  <c:v>-493.30509014</c:v>
                </c:pt>
                <c:pt idx="8222">
                  <c:v>-1169.42359988</c:v>
                </c:pt>
                <c:pt idx="8223">
                  <c:v>-492.37994672000002</c:v>
                </c:pt>
                <c:pt idx="8224">
                  <c:v>-417.80234414</c:v>
                </c:pt>
                <c:pt idx="8225">
                  <c:v>-483.47432356000002</c:v>
                </c:pt>
                <c:pt idx="8226">
                  <c:v>-483.64346110999998</c:v>
                </c:pt>
                <c:pt idx="8227">
                  <c:v>-1149.00472154</c:v>
                </c:pt>
                <c:pt idx="8228">
                  <c:v>-1131.30905693</c:v>
                </c:pt>
                <c:pt idx="8229">
                  <c:v>-499.38842568000001</c:v>
                </c:pt>
                <c:pt idx="8230">
                  <c:v>-1182.56729077</c:v>
                </c:pt>
                <c:pt idx="8231">
                  <c:v>-484.78183633999998</c:v>
                </c:pt>
                <c:pt idx="8232">
                  <c:v>-1168.6500841899999</c:v>
                </c:pt>
                <c:pt idx="8233">
                  <c:v>-489.41908733000002</c:v>
                </c:pt>
                <c:pt idx="8234">
                  <c:v>-1189.06313856</c:v>
                </c:pt>
                <c:pt idx="8235">
                  <c:v>-1145.94205143</c:v>
                </c:pt>
                <c:pt idx="8236">
                  <c:v>-487.50610521999999</c:v>
                </c:pt>
                <c:pt idx="8237">
                  <c:v>-1135.92579929</c:v>
                </c:pt>
                <c:pt idx="8238">
                  <c:v>-1201.7758689499999</c:v>
                </c:pt>
                <c:pt idx="8239">
                  <c:v>-1187.3123620399999</c:v>
                </c:pt>
                <c:pt idx="8240">
                  <c:v>-1117.8271085599999</c:v>
                </c:pt>
                <c:pt idx="8241">
                  <c:v>-496.62011038999998</c:v>
                </c:pt>
                <c:pt idx="8242">
                  <c:v>-473.91853119000001</c:v>
                </c:pt>
                <c:pt idx="8243">
                  <c:v>-499.07672568999999</c:v>
                </c:pt>
                <c:pt idx="8244">
                  <c:v>-1162.86650373</c:v>
                </c:pt>
                <c:pt idx="8245">
                  <c:v>-501.79158877999998</c:v>
                </c:pt>
                <c:pt idx="8246">
                  <c:v>-1171.7817549599999</c:v>
                </c:pt>
                <c:pt idx="8247">
                  <c:v>-449.10449711000001</c:v>
                </c:pt>
                <c:pt idx="8248">
                  <c:v>-508.36206268000001</c:v>
                </c:pt>
                <c:pt idx="8249">
                  <c:v>-1152.1815437299999</c:v>
                </c:pt>
                <c:pt idx="8250">
                  <c:v>-1135.6723318100001</c:v>
                </c:pt>
                <c:pt idx="8251">
                  <c:v>-1179.67091521</c:v>
                </c:pt>
                <c:pt idx="8252">
                  <c:v>-280.81045343</c:v>
                </c:pt>
                <c:pt idx="8253">
                  <c:v>-1125.1212587099999</c:v>
                </c:pt>
                <c:pt idx="8254">
                  <c:v>-498.30998727000002</c:v>
                </c:pt>
                <c:pt idx="8255">
                  <c:v>-499.93971461000001</c:v>
                </c:pt>
                <c:pt idx="8256">
                  <c:v>-1140.8408093099999</c:v>
                </c:pt>
                <c:pt idx="8257">
                  <c:v>-487.70191441999998</c:v>
                </c:pt>
                <c:pt idx="8258">
                  <c:v>-1166.1613642499999</c:v>
                </c:pt>
                <c:pt idx="8259">
                  <c:v>-500.87049338999998</c:v>
                </c:pt>
                <c:pt idx="8260">
                  <c:v>-1117.1527865</c:v>
                </c:pt>
                <c:pt idx="8261">
                  <c:v>-1181.2247880100001</c:v>
                </c:pt>
                <c:pt idx="8262">
                  <c:v>-482.43501887999997</c:v>
                </c:pt>
                <c:pt idx="8263">
                  <c:v>-489.47812868</c:v>
                </c:pt>
                <c:pt idx="8264">
                  <c:v>-493.26035955999998</c:v>
                </c:pt>
                <c:pt idx="8265">
                  <c:v>-1168.25714621</c:v>
                </c:pt>
                <c:pt idx="8266">
                  <c:v>-480.8077164</c:v>
                </c:pt>
                <c:pt idx="8267">
                  <c:v>-1143.35304694</c:v>
                </c:pt>
                <c:pt idx="8268">
                  <c:v>-1178.8692563100001</c:v>
                </c:pt>
                <c:pt idx="8269">
                  <c:v>-1167.2664370499999</c:v>
                </c:pt>
                <c:pt idx="8270">
                  <c:v>-1167.69589877</c:v>
                </c:pt>
                <c:pt idx="8271">
                  <c:v>-488.30980266</c:v>
                </c:pt>
                <c:pt idx="8272">
                  <c:v>-494.23535597</c:v>
                </c:pt>
                <c:pt idx="8273">
                  <c:v>-508.35243403999999</c:v>
                </c:pt>
                <c:pt idx="8274">
                  <c:v>-502.18944549000003</c:v>
                </c:pt>
                <c:pt idx="8275">
                  <c:v>-1170.4226615099999</c:v>
                </c:pt>
                <c:pt idx="8276">
                  <c:v>-1181.6588607900001</c:v>
                </c:pt>
                <c:pt idx="8277">
                  <c:v>-1181.7397675499999</c:v>
                </c:pt>
                <c:pt idx="8278">
                  <c:v>-1169.3693939499999</c:v>
                </c:pt>
                <c:pt idx="8279">
                  <c:v>-286.57576898000002</c:v>
                </c:pt>
                <c:pt idx="8280">
                  <c:v>-449.82308757999999</c:v>
                </c:pt>
                <c:pt idx="8281">
                  <c:v>-1167.2002607300001</c:v>
                </c:pt>
                <c:pt idx="8282">
                  <c:v>-488.72612848</c:v>
                </c:pt>
                <c:pt idx="8283">
                  <c:v>-1136.81364579</c:v>
                </c:pt>
                <c:pt idx="8284">
                  <c:v>-1183.1377341699999</c:v>
                </c:pt>
                <c:pt idx="8285">
                  <c:v>-1134.7488571199999</c:v>
                </c:pt>
                <c:pt idx="8286">
                  <c:v>-1138.3521124199999</c:v>
                </c:pt>
                <c:pt idx="8287">
                  <c:v>-491.84501689000001</c:v>
                </c:pt>
                <c:pt idx="8288">
                  <c:v>-485.53716234000001</c:v>
                </c:pt>
                <c:pt idx="8289">
                  <c:v>-502.32542074999998</c:v>
                </c:pt>
                <c:pt idx="8290">
                  <c:v>-484.90681789000001</c:v>
                </c:pt>
                <c:pt idx="8291">
                  <c:v>-1167.90813579</c:v>
                </c:pt>
                <c:pt idx="8292">
                  <c:v>-511.19350915000001</c:v>
                </c:pt>
                <c:pt idx="8293">
                  <c:v>-1171.19531123</c:v>
                </c:pt>
                <c:pt idx="8294">
                  <c:v>-280.01313199999998</c:v>
                </c:pt>
                <c:pt idx="8295">
                  <c:v>-1189.5550946400001</c:v>
                </c:pt>
                <c:pt idx="8296">
                  <c:v>-1181.7017823900001</c:v>
                </c:pt>
                <c:pt idx="8297">
                  <c:v>-1155.9104341499999</c:v>
                </c:pt>
                <c:pt idx="8298">
                  <c:v>-1135.04011504</c:v>
                </c:pt>
                <c:pt idx="8299">
                  <c:v>-1135.2311581500001</c:v>
                </c:pt>
                <c:pt idx="8300">
                  <c:v>-1167.95064916</c:v>
                </c:pt>
                <c:pt idx="8301">
                  <c:v>-1145.6970675800001</c:v>
                </c:pt>
                <c:pt idx="8302">
                  <c:v>-1157.1331261</c:v>
                </c:pt>
                <c:pt idx="8303">
                  <c:v>-1142.00295906</c:v>
                </c:pt>
                <c:pt idx="8304">
                  <c:v>-1155.6748095099999</c:v>
                </c:pt>
                <c:pt idx="8305">
                  <c:v>-1168.40432747</c:v>
                </c:pt>
                <c:pt idx="8306">
                  <c:v>-1151.1850121499999</c:v>
                </c:pt>
                <c:pt idx="8307">
                  <c:v>-1144.32453747</c:v>
                </c:pt>
                <c:pt idx="8308">
                  <c:v>-485.74291355999998</c:v>
                </c:pt>
                <c:pt idx="8309">
                  <c:v>-1158.8315998800001</c:v>
                </c:pt>
                <c:pt idx="8310">
                  <c:v>-974.70384093999996</c:v>
                </c:pt>
                <c:pt idx="8311">
                  <c:v>-1191.1994200300001</c:v>
                </c:pt>
                <c:pt idx="8312">
                  <c:v>-503.35392479000001</c:v>
                </c:pt>
                <c:pt idx="8313">
                  <c:v>-1190.3619093899999</c:v>
                </c:pt>
                <c:pt idx="8314">
                  <c:v>-1153.7493054700001</c:v>
                </c:pt>
                <c:pt idx="8315">
                  <c:v>-1168.6379434999999</c:v>
                </c:pt>
                <c:pt idx="8316">
                  <c:v>-1143.4743577199999</c:v>
                </c:pt>
                <c:pt idx="8317">
                  <c:v>-512.16820887999995</c:v>
                </c:pt>
                <c:pt idx="8318">
                  <c:v>-482.67360673000002</c:v>
                </c:pt>
                <c:pt idx="8319">
                  <c:v>-464.75499689999998</c:v>
                </c:pt>
                <c:pt idx="8320">
                  <c:v>-1151.89438152</c:v>
                </c:pt>
                <c:pt idx="8321">
                  <c:v>-1168.26832696</c:v>
                </c:pt>
                <c:pt idx="8322">
                  <c:v>-1144.5654812</c:v>
                </c:pt>
                <c:pt idx="8323">
                  <c:v>-1166.59531363</c:v>
                </c:pt>
                <c:pt idx="8324">
                  <c:v>-513.10731876</c:v>
                </c:pt>
                <c:pt idx="8325">
                  <c:v>-454.33211463999999</c:v>
                </c:pt>
                <c:pt idx="8326">
                  <c:v>-1173.5160405900001</c:v>
                </c:pt>
                <c:pt idx="8327">
                  <c:v>-1111.84126552</c:v>
                </c:pt>
                <c:pt idx="8328">
                  <c:v>-1126.6474535100001</c:v>
                </c:pt>
                <c:pt idx="8329">
                  <c:v>-1141.4175427600001</c:v>
                </c:pt>
                <c:pt idx="8330">
                  <c:v>-555.89581074</c:v>
                </c:pt>
                <c:pt idx="8331">
                  <c:v>-493.42730370999999</c:v>
                </c:pt>
                <c:pt idx="8332">
                  <c:v>-1169.1929723600001</c:v>
                </c:pt>
                <c:pt idx="8333">
                  <c:v>-489.96348408</c:v>
                </c:pt>
                <c:pt idx="8334">
                  <c:v>-1167.6615444199999</c:v>
                </c:pt>
                <c:pt idx="8335">
                  <c:v>-1154.51636439</c:v>
                </c:pt>
                <c:pt idx="8336">
                  <c:v>-1159.1008980900001</c:v>
                </c:pt>
                <c:pt idx="8337">
                  <c:v>-1143.79691155</c:v>
                </c:pt>
                <c:pt idx="8338">
                  <c:v>-1169.43989786</c:v>
                </c:pt>
                <c:pt idx="8339">
                  <c:v>-1164.4277233600001</c:v>
                </c:pt>
                <c:pt idx="8340">
                  <c:v>-1169.79482919</c:v>
                </c:pt>
                <c:pt idx="8341">
                  <c:v>-488.57803877999999</c:v>
                </c:pt>
                <c:pt idx="8342">
                  <c:v>-1167.8319431100001</c:v>
                </c:pt>
                <c:pt idx="8343">
                  <c:v>-1198.45774003</c:v>
                </c:pt>
                <c:pt idx="8344">
                  <c:v>-963.30252461999999</c:v>
                </c:pt>
                <c:pt idx="8345">
                  <c:v>-506.58219247</c:v>
                </c:pt>
                <c:pt idx="8346">
                  <c:v>-1146.0238234599999</c:v>
                </c:pt>
                <c:pt idx="8347">
                  <c:v>-1132.1197383799999</c:v>
                </c:pt>
                <c:pt idx="8348">
                  <c:v>-734.95642482999995</c:v>
                </c:pt>
                <c:pt idx="8349">
                  <c:v>-509.74971586999999</c:v>
                </c:pt>
                <c:pt idx="8350">
                  <c:v>-482.07709577000003</c:v>
                </c:pt>
                <c:pt idx="8351">
                  <c:v>-507.09806048000002</c:v>
                </c:pt>
                <c:pt idx="8352">
                  <c:v>-1142.9151429399999</c:v>
                </c:pt>
                <c:pt idx="8353">
                  <c:v>-487.76077301999999</c:v>
                </c:pt>
                <c:pt idx="8354">
                  <c:v>-498.88890856</c:v>
                </c:pt>
                <c:pt idx="8355">
                  <c:v>-487.35020372000002</c:v>
                </c:pt>
                <c:pt idx="8356">
                  <c:v>-1163.0667763900001</c:v>
                </c:pt>
                <c:pt idx="8357">
                  <c:v>-1135.74408986</c:v>
                </c:pt>
                <c:pt idx="8358">
                  <c:v>-1160.89262577</c:v>
                </c:pt>
                <c:pt idx="8359">
                  <c:v>-1165.43274028</c:v>
                </c:pt>
                <c:pt idx="8360">
                  <c:v>-1163.29365837</c:v>
                </c:pt>
                <c:pt idx="8361">
                  <c:v>-1148.29287389</c:v>
                </c:pt>
                <c:pt idx="8362">
                  <c:v>-1144.66674784</c:v>
                </c:pt>
                <c:pt idx="8363">
                  <c:v>-490.02238975</c:v>
                </c:pt>
                <c:pt idx="8364">
                  <c:v>-281.76730823999998</c:v>
                </c:pt>
                <c:pt idx="8365">
                  <c:v>-481.34510396000002</c:v>
                </c:pt>
                <c:pt idx="8366">
                  <c:v>-1148.84173945</c:v>
                </c:pt>
                <c:pt idx="8367">
                  <c:v>-487.10033915999998</c:v>
                </c:pt>
                <c:pt idx="8368">
                  <c:v>-1159.5753352900001</c:v>
                </c:pt>
                <c:pt idx="8369">
                  <c:v>-1170.4080787800001</c:v>
                </c:pt>
                <c:pt idx="8370">
                  <c:v>-1189.3412768600001</c:v>
                </c:pt>
                <c:pt idx="8371">
                  <c:v>-1169.7579462799999</c:v>
                </c:pt>
                <c:pt idx="8372">
                  <c:v>-1184.7051896800001</c:v>
                </c:pt>
                <c:pt idx="8373">
                  <c:v>-1167.4212273799999</c:v>
                </c:pt>
                <c:pt idx="8374">
                  <c:v>-502.50415126000001</c:v>
                </c:pt>
                <c:pt idx="8375">
                  <c:v>-563.68133188000002</c:v>
                </c:pt>
                <c:pt idx="8376">
                  <c:v>-1165.07086514</c:v>
                </c:pt>
                <c:pt idx="8377">
                  <c:v>-1168.14450293</c:v>
                </c:pt>
                <c:pt idx="8378">
                  <c:v>-492.63146597999997</c:v>
                </c:pt>
                <c:pt idx="8379">
                  <c:v>-474.60782540999998</c:v>
                </c:pt>
                <c:pt idx="8380">
                  <c:v>-1163.36455931</c:v>
                </c:pt>
                <c:pt idx="8381">
                  <c:v>-1173.99153548</c:v>
                </c:pt>
                <c:pt idx="8382">
                  <c:v>-1186.2218846599999</c:v>
                </c:pt>
                <c:pt idx="8383">
                  <c:v>-1132.5007915399999</c:v>
                </c:pt>
                <c:pt idx="8384">
                  <c:v>-1144.67511719</c:v>
                </c:pt>
                <c:pt idx="8385">
                  <c:v>-1198.3200740100001</c:v>
                </c:pt>
                <c:pt idx="8386">
                  <c:v>-1164.49360557</c:v>
                </c:pt>
                <c:pt idx="8387">
                  <c:v>-1148.94219533</c:v>
                </c:pt>
                <c:pt idx="8388">
                  <c:v>-1156.94964323</c:v>
                </c:pt>
                <c:pt idx="8389">
                  <c:v>-1144.25779023</c:v>
                </c:pt>
                <c:pt idx="8390">
                  <c:v>-1164.4727006099999</c:v>
                </c:pt>
                <c:pt idx="8391">
                  <c:v>-1160.9005222799999</c:v>
                </c:pt>
                <c:pt idx="8392">
                  <c:v>-1004.20287481</c:v>
                </c:pt>
                <c:pt idx="8393">
                  <c:v>-489.53483956999997</c:v>
                </c:pt>
                <c:pt idx="8394">
                  <c:v>-1177.82500508</c:v>
                </c:pt>
                <c:pt idx="8395">
                  <c:v>-481.68651531</c:v>
                </c:pt>
                <c:pt idx="8396">
                  <c:v>-1146.49600885</c:v>
                </c:pt>
                <c:pt idx="8397">
                  <c:v>-1149.1099576199999</c:v>
                </c:pt>
                <c:pt idx="8398">
                  <c:v>-1137.3050030500001</c:v>
                </c:pt>
                <c:pt idx="8399">
                  <c:v>-504.24550773999999</c:v>
                </c:pt>
                <c:pt idx="8400">
                  <c:v>-482.31474255000001</c:v>
                </c:pt>
                <c:pt idx="8401">
                  <c:v>-1136.51189206</c:v>
                </c:pt>
                <c:pt idx="8402">
                  <c:v>-1165.4616165</c:v>
                </c:pt>
                <c:pt idx="8403">
                  <c:v>-1119.1069548</c:v>
                </c:pt>
                <c:pt idx="8404">
                  <c:v>-491.02095444000003</c:v>
                </c:pt>
                <c:pt idx="8405">
                  <c:v>-1168.19770857</c:v>
                </c:pt>
                <c:pt idx="8406">
                  <c:v>-1165.83507457</c:v>
                </c:pt>
                <c:pt idx="8407">
                  <c:v>-988.63962744000003</c:v>
                </c:pt>
                <c:pt idx="8408">
                  <c:v>-503.13839369999999</c:v>
                </c:pt>
                <c:pt idx="8409">
                  <c:v>-1186.27483499</c:v>
                </c:pt>
                <c:pt idx="8410">
                  <c:v>-1180.4647075600001</c:v>
                </c:pt>
                <c:pt idx="8411">
                  <c:v>-486.11556796000002</c:v>
                </c:pt>
                <c:pt idx="8412">
                  <c:v>-1156.2662648200001</c:v>
                </c:pt>
                <c:pt idx="8413">
                  <c:v>-1188.7052381599999</c:v>
                </c:pt>
                <c:pt idx="8414">
                  <c:v>-1154.1455280499999</c:v>
                </c:pt>
                <c:pt idx="8415">
                  <c:v>-490.04023783000002</c:v>
                </c:pt>
                <c:pt idx="8416">
                  <c:v>-497.01663299000001</c:v>
                </c:pt>
                <c:pt idx="8417">
                  <c:v>-1161.60784926</c:v>
                </c:pt>
                <c:pt idx="8418">
                  <c:v>-451.87888253</c:v>
                </c:pt>
                <c:pt idx="8419">
                  <c:v>-1173.7870582999999</c:v>
                </c:pt>
                <c:pt idx="8420">
                  <c:v>-1181.7065376</c:v>
                </c:pt>
                <c:pt idx="8421">
                  <c:v>-492.13863233000001</c:v>
                </c:pt>
                <c:pt idx="8422">
                  <c:v>-1160.1015117699999</c:v>
                </c:pt>
                <c:pt idx="8423">
                  <c:v>-481.95832638000002</c:v>
                </c:pt>
                <c:pt idx="8424">
                  <c:v>-484.44793623999999</c:v>
                </c:pt>
                <c:pt idx="8425">
                  <c:v>-503.71158914</c:v>
                </c:pt>
                <c:pt idx="8426">
                  <c:v>-1163.3717566</c:v>
                </c:pt>
                <c:pt idx="8427">
                  <c:v>-1158.9702112800001</c:v>
                </c:pt>
                <c:pt idx="8428">
                  <c:v>-486.93913501999998</c:v>
                </c:pt>
                <c:pt idx="8429">
                  <c:v>-1146.0115848</c:v>
                </c:pt>
                <c:pt idx="8430">
                  <c:v>-480.79532313999999</c:v>
                </c:pt>
                <c:pt idx="8431">
                  <c:v>-493.90298746000002</c:v>
                </c:pt>
                <c:pt idx="8432">
                  <c:v>-1171.1430899699999</c:v>
                </c:pt>
                <c:pt idx="8433">
                  <c:v>-1158.34415345</c:v>
                </c:pt>
                <c:pt idx="8434">
                  <c:v>-493.25305064000003</c:v>
                </c:pt>
                <c:pt idx="8435">
                  <c:v>-1127.01357957</c:v>
                </c:pt>
                <c:pt idx="8436">
                  <c:v>-1188.10117883</c:v>
                </c:pt>
                <c:pt idx="8437">
                  <c:v>-1183.42090173</c:v>
                </c:pt>
                <c:pt idx="8438">
                  <c:v>-476.61229551999998</c:v>
                </c:pt>
                <c:pt idx="8439">
                  <c:v>-1124.8635839200001</c:v>
                </c:pt>
                <c:pt idx="8440">
                  <c:v>-1130.26692594</c:v>
                </c:pt>
                <c:pt idx="8441">
                  <c:v>-704.02252695000004</c:v>
                </c:pt>
                <c:pt idx="8442">
                  <c:v>-499.12546735000001</c:v>
                </c:pt>
                <c:pt idx="8443">
                  <c:v>-1171.58943826</c:v>
                </c:pt>
                <c:pt idx="8444">
                  <c:v>-1168.5125749900001</c:v>
                </c:pt>
                <c:pt idx="8445">
                  <c:v>-421.19900078000001</c:v>
                </c:pt>
                <c:pt idx="8446">
                  <c:v>-503.41148973000003</c:v>
                </c:pt>
                <c:pt idx="8447">
                  <c:v>-964.69183516999999</c:v>
                </c:pt>
                <c:pt idx="8448">
                  <c:v>-1167.30140368</c:v>
                </c:pt>
                <c:pt idx="8449">
                  <c:v>-1171.38530244</c:v>
                </c:pt>
                <c:pt idx="8450">
                  <c:v>-1190.3703822099999</c:v>
                </c:pt>
                <c:pt idx="8451">
                  <c:v>-513.48490941</c:v>
                </c:pt>
                <c:pt idx="8452">
                  <c:v>-286.02608124</c:v>
                </c:pt>
                <c:pt idx="8453">
                  <c:v>-1154.6647744700001</c:v>
                </c:pt>
                <c:pt idx="8454">
                  <c:v>-1161.9127831599999</c:v>
                </c:pt>
                <c:pt idx="8455">
                  <c:v>-1173.6149020099999</c:v>
                </c:pt>
                <c:pt idx="8456">
                  <c:v>-1192.9407361000001</c:v>
                </c:pt>
                <c:pt idx="8457">
                  <c:v>-481.56086334999998</c:v>
                </c:pt>
                <c:pt idx="8458">
                  <c:v>-510.26649517999999</c:v>
                </c:pt>
                <c:pt idx="8459">
                  <c:v>-1155.86778994</c:v>
                </c:pt>
                <c:pt idx="8460">
                  <c:v>-1188.2761214300001</c:v>
                </c:pt>
                <c:pt idx="8461">
                  <c:v>-499.04193014999998</c:v>
                </c:pt>
                <c:pt idx="8462">
                  <c:v>-1167.7117767300001</c:v>
                </c:pt>
                <c:pt idx="8463">
                  <c:v>-284.16302575999998</c:v>
                </c:pt>
                <c:pt idx="8464">
                  <c:v>-1170.04548303</c:v>
                </c:pt>
                <c:pt idx="8465">
                  <c:v>-1143.63602105</c:v>
                </c:pt>
                <c:pt idx="8466">
                  <c:v>-483.41769304000002</c:v>
                </c:pt>
                <c:pt idx="8467">
                  <c:v>-1162.87874807</c:v>
                </c:pt>
                <c:pt idx="8468">
                  <c:v>-1183.10849123</c:v>
                </c:pt>
                <c:pt idx="8469">
                  <c:v>-1164.2693632400001</c:v>
                </c:pt>
                <c:pt idx="8470">
                  <c:v>-1159.2229390699999</c:v>
                </c:pt>
                <c:pt idx="8471">
                  <c:v>-1153.76638916</c:v>
                </c:pt>
                <c:pt idx="8472">
                  <c:v>-1158.57067942</c:v>
                </c:pt>
                <c:pt idx="8473">
                  <c:v>-1166.9131760600001</c:v>
                </c:pt>
                <c:pt idx="8474">
                  <c:v>-1117.2837764599999</c:v>
                </c:pt>
                <c:pt idx="8475">
                  <c:v>-1168.7985701</c:v>
                </c:pt>
                <c:pt idx="8476">
                  <c:v>-1171.9036672899999</c:v>
                </c:pt>
                <c:pt idx="8477">
                  <c:v>-496.33939445999999</c:v>
                </c:pt>
                <c:pt idx="8478">
                  <c:v>-1151.4243866100001</c:v>
                </c:pt>
                <c:pt idx="8479">
                  <c:v>-451.11041534999998</c:v>
                </c:pt>
                <c:pt idx="8480">
                  <c:v>-510.82187671999998</c:v>
                </c:pt>
                <c:pt idx="8481">
                  <c:v>-1165.8548367999999</c:v>
                </c:pt>
                <c:pt idx="8482">
                  <c:v>-502.80145861</c:v>
                </c:pt>
                <c:pt idx="8483">
                  <c:v>-279.12046602999999</c:v>
                </c:pt>
                <c:pt idx="8484">
                  <c:v>-506.17119459999998</c:v>
                </c:pt>
                <c:pt idx="8485">
                  <c:v>-1146.4443208099999</c:v>
                </c:pt>
                <c:pt idx="8486">
                  <c:v>-1160.97418281</c:v>
                </c:pt>
                <c:pt idx="8487">
                  <c:v>-1169.19846407</c:v>
                </c:pt>
                <c:pt idx="8488">
                  <c:v>-1183.52761917</c:v>
                </c:pt>
                <c:pt idx="8489">
                  <c:v>-498.67614436000002</c:v>
                </c:pt>
                <c:pt idx="8490">
                  <c:v>-494.87568031000001</c:v>
                </c:pt>
                <c:pt idx="8491">
                  <c:v>-1126.6020434500001</c:v>
                </c:pt>
                <c:pt idx="8492">
                  <c:v>-1140.9698381999999</c:v>
                </c:pt>
                <c:pt idx="8493">
                  <c:v>-1136.0392633199999</c:v>
                </c:pt>
                <c:pt idx="8494">
                  <c:v>-1181.65831174</c:v>
                </c:pt>
                <c:pt idx="8495">
                  <c:v>-1191.45477835</c:v>
                </c:pt>
                <c:pt idx="8496">
                  <c:v>-474.38893611999998</c:v>
                </c:pt>
                <c:pt idx="8497">
                  <c:v>-1166.5761566900001</c:v>
                </c:pt>
                <c:pt idx="8498">
                  <c:v>-1143.3556407000001</c:v>
                </c:pt>
                <c:pt idx="8499">
                  <c:v>-505.35119695999998</c:v>
                </c:pt>
                <c:pt idx="8500">
                  <c:v>-1144.55893195</c:v>
                </c:pt>
                <c:pt idx="8501">
                  <c:v>-1136.5204711900001</c:v>
                </c:pt>
                <c:pt idx="8502">
                  <c:v>-1129.1172320600001</c:v>
                </c:pt>
                <c:pt idx="8503">
                  <c:v>-1188.3699746299999</c:v>
                </c:pt>
                <c:pt idx="8504">
                  <c:v>-1166.2499126</c:v>
                </c:pt>
                <c:pt idx="8505">
                  <c:v>-1146.43710442</c:v>
                </c:pt>
                <c:pt idx="8506">
                  <c:v>-480.50514192000003</c:v>
                </c:pt>
                <c:pt idx="8507">
                  <c:v>-1131.54449568</c:v>
                </c:pt>
                <c:pt idx="8508">
                  <c:v>-478.56666918000002</c:v>
                </c:pt>
                <c:pt idx="8509">
                  <c:v>-489.98697304000001</c:v>
                </c:pt>
                <c:pt idx="8510">
                  <c:v>-1153.9159909800001</c:v>
                </c:pt>
                <c:pt idx="8511">
                  <c:v>-964.53596206999998</c:v>
                </c:pt>
                <c:pt idx="8512">
                  <c:v>-1160.67290271</c:v>
                </c:pt>
                <c:pt idx="8513">
                  <c:v>-1213.6123489300001</c:v>
                </c:pt>
                <c:pt idx="8514">
                  <c:v>-481.40587199999999</c:v>
                </c:pt>
                <c:pt idx="8515">
                  <c:v>-483.13370860999999</c:v>
                </c:pt>
                <c:pt idx="8516">
                  <c:v>-972.63606121999999</c:v>
                </c:pt>
                <c:pt idx="8517">
                  <c:v>-1168.8763890600001</c:v>
                </c:pt>
                <c:pt idx="8518">
                  <c:v>-497.80927473999998</c:v>
                </c:pt>
                <c:pt idx="8519">
                  <c:v>-1125.45516445</c:v>
                </c:pt>
                <c:pt idx="8520">
                  <c:v>-1165.94017343</c:v>
                </c:pt>
                <c:pt idx="8521">
                  <c:v>-492.48881842999998</c:v>
                </c:pt>
                <c:pt idx="8522">
                  <c:v>-505.97472850999998</c:v>
                </c:pt>
                <c:pt idx="8523">
                  <c:v>-1178.80043301</c:v>
                </c:pt>
                <c:pt idx="8524">
                  <c:v>-481.64076999999997</c:v>
                </c:pt>
                <c:pt idx="8525">
                  <c:v>-485.69454661999998</c:v>
                </c:pt>
                <c:pt idx="8526">
                  <c:v>-489.70870229000002</c:v>
                </c:pt>
                <c:pt idx="8527">
                  <c:v>-488.47939690999999</c:v>
                </c:pt>
                <c:pt idx="8528">
                  <c:v>-1148.6716318799999</c:v>
                </c:pt>
                <c:pt idx="8529">
                  <c:v>-473.72319735000002</c:v>
                </c:pt>
                <c:pt idx="8530">
                  <c:v>-1142.3359165500001</c:v>
                </c:pt>
                <c:pt idx="8531">
                  <c:v>-513.47166506999997</c:v>
                </c:pt>
                <c:pt idx="8532">
                  <c:v>-1165.41478727</c:v>
                </c:pt>
                <c:pt idx="8533">
                  <c:v>-1158.0949580900001</c:v>
                </c:pt>
                <c:pt idx="8534">
                  <c:v>-492.23354230000001</c:v>
                </c:pt>
                <c:pt idx="8535">
                  <c:v>-503.49299731999997</c:v>
                </c:pt>
                <c:pt idx="8536">
                  <c:v>-1156.8653371600001</c:v>
                </c:pt>
                <c:pt idx="8537">
                  <c:v>-1166.6637641899999</c:v>
                </c:pt>
                <c:pt idx="8538">
                  <c:v>-564.39756917</c:v>
                </c:pt>
                <c:pt idx="8539">
                  <c:v>-1130.97739226</c:v>
                </c:pt>
                <c:pt idx="8540">
                  <c:v>-418.87812334</c:v>
                </c:pt>
                <c:pt idx="8541">
                  <c:v>-469.51386179000002</c:v>
                </c:pt>
                <c:pt idx="8542">
                  <c:v>-1126.18547405</c:v>
                </c:pt>
                <c:pt idx="8543">
                  <c:v>-1125.36079722</c:v>
                </c:pt>
                <c:pt idx="8544">
                  <c:v>-493.30903599999999</c:v>
                </c:pt>
                <c:pt idx="8545">
                  <c:v>-1197.24894202</c:v>
                </c:pt>
                <c:pt idx="8546">
                  <c:v>-1168.96899695</c:v>
                </c:pt>
                <c:pt idx="8547">
                  <c:v>-499.64359956999999</c:v>
                </c:pt>
                <c:pt idx="8548">
                  <c:v>-954.02934388999995</c:v>
                </c:pt>
                <c:pt idx="8549">
                  <c:v>-499.58547636999998</c:v>
                </c:pt>
                <c:pt idx="8550">
                  <c:v>-1177.3343435300001</c:v>
                </c:pt>
                <c:pt idx="8551">
                  <c:v>-1188.50705217</c:v>
                </c:pt>
                <c:pt idx="8552">
                  <c:v>-487.16417439999998</c:v>
                </c:pt>
                <c:pt idx="8553">
                  <c:v>-1132.85678405</c:v>
                </c:pt>
                <c:pt idx="8554">
                  <c:v>-508.69326373000001</c:v>
                </c:pt>
                <c:pt idx="8555">
                  <c:v>-1154.07504333</c:v>
                </c:pt>
                <c:pt idx="8556">
                  <c:v>-1188.0514031499999</c:v>
                </c:pt>
                <c:pt idx="8557">
                  <c:v>-1180.5119394400001</c:v>
                </c:pt>
                <c:pt idx="8558">
                  <c:v>-477.03638604000002</c:v>
                </c:pt>
                <c:pt idx="8559">
                  <c:v>-1158.45839004</c:v>
                </c:pt>
                <c:pt idx="8560">
                  <c:v>-1167.4502832600001</c:v>
                </c:pt>
                <c:pt idx="8561">
                  <c:v>-1165.6034836199999</c:v>
                </c:pt>
                <c:pt idx="8562">
                  <c:v>-486.89525356000001</c:v>
                </c:pt>
                <c:pt idx="8563">
                  <c:v>-496.09672029000001</c:v>
                </c:pt>
                <c:pt idx="8564">
                  <c:v>-1174.2536162199999</c:v>
                </c:pt>
                <c:pt idx="8565">
                  <c:v>-1165.2505126399999</c:v>
                </c:pt>
                <c:pt idx="8566">
                  <c:v>-504.97736637999998</c:v>
                </c:pt>
                <c:pt idx="8567">
                  <c:v>-1168.30305733</c:v>
                </c:pt>
                <c:pt idx="8568">
                  <c:v>-468.17309731</c:v>
                </c:pt>
                <c:pt idx="8569">
                  <c:v>-1063.59707009</c:v>
                </c:pt>
                <c:pt idx="8570">
                  <c:v>-1154.52898265</c:v>
                </c:pt>
                <c:pt idx="8571">
                  <c:v>-1169.7525157800001</c:v>
                </c:pt>
                <c:pt idx="8572">
                  <c:v>-477.48251377999998</c:v>
                </c:pt>
                <c:pt idx="8573">
                  <c:v>-1204.1012872599999</c:v>
                </c:pt>
                <c:pt idx="8574">
                  <c:v>-496.34337334000003</c:v>
                </c:pt>
                <c:pt idx="8575">
                  <c:v>-507.32843743000001</c:v>
                </c:pt>
                <c:pt idx="8576">
                  <c:v>-418.57621826000002</c:v>
                </c:pt>
                <c:pt idx="8577">
                  <c:v>-1155.8162595399999</c:v>
                </c:pt>
                <c:pt idx="8578">
                  <c:v>-1132.7715199300001</c:v>
                </c:pt>
                <c:pt idx="8579">
                  <c:v>-492.85768296999998</c:v>
                </c:pt>
                <c:pt idx="8580">
                  <c:v>-488.59422407</c:v>
                </c:pt>
                <c:pt idx="8581">
                  <c:v>-1181.36773081</c:v>
                </c:pt>
                <c:pt idx="8582">
                  <c:v>-488.72832591000002</c:v>
                </c:pt>
                <c:pt idx="8583">
                  <c:v>-1187.95690339</c:v>
                </c:pt>
                <c:pt idx="8584">
                  <c:v>-479.5918542</c:v>
                </c:pt>
                <c:pt idx="8585">
                  <c:v>-488.25341416999999</c:v>
                </c:pt>
                <c:pt idx="8586">
                  <c:v>-1182.50490111</c:v>
                </c:pt>
                <c:pt idx="8587">
                  <c:v>-1170.0653182999999</c:v>
                </c:pt>
                <c:pt idx="8588">
                  <c:v>-1104.3581885000001</c:v>
                </c:pt>
                <c:pt idx="8589">
                  <c:v>-1138.46310221</c:v>
                </c:pt>
                <c:pt idx="8590">
                  <c:v>-1145.2509089499999</c:v>
                </c:pt>
                <c:pt idx="8591">
                  <c:v>-1133.2209519600001</c:v>
                </c:pt>
                <c:pt idx="8592">
                  <c:v>-1162.2727859199999</c:v>
                </c:pt>
                <c:pt idx="8593">
                  <c:v>-1171.4754630699999</c:v>
                </c:pt>
                <c:pt idx="8594">
                  <c:v>-490.94833523</c:v>
                </c:pt>
                <c:pt idx="8595">
                  <c:v>-1192.06241561</c:v>
                </c:pt>
                <c:pt idx="8596">
                  <c:v>-479.63637158</c:v>
                </c:pt>
                <c:pt idx="8597">
                  <c:v>-489.06158825</c:v>
                </c:pt>
                <c:pt idx="8598">
                  <c:v>-964.83758344</c:v>
                </c:pt>
                <c:pt idx="8599">
                  <c:v>-501.54214975999997</c:v>
                </c:pt>
                <c:pt idx="8600">
                  <c:v>-1188.9686507399999</c:v>
                </c:pt>
                <c:pt idx="8601">
                  <c:v>-1129.79268153</c:v>
                </c:pt>
                <c:pt idx="8602">
                  <c:v>-1179.9254455499999</c:v>
                </c:pt>
                <c:pt idx="8603">
                  <c:v>-1144.9150574600001</c:v>
                </c:pt>
                <c:pt idx="8604">
                  <c:v>-1153.945506</c:v>
                </c:pt>
                <c:pt idx="8605">
                  <c:v>-560.80353761000003</c:v>
                </c:pt>
                <c:pt idx="8606">
                  <c:v>-1189.3622755900001</c:v>
                </c:pt>
                <c:pt idx="8607">
                  <c:v>-958.01053906000004</c:v>
                </c:pt>
                <c:pt idx="8608">
                  <c:v>-1166.98857069</c:v>
                </c:pt>
                <c:pt idx="8609">
                  <c:v>-1147.9136356199999</c:v>
                </c:pt>
                <c:pt idx="8610">
                  <c:v>-1130.7776499500001</c:v>
                </c:pt>
                <c:pt idx="8611">
                  <c:v>-1137.529867</c:v>
                </c:pt>
                <c:pt idx="8612">
                  <c:v>-1150.25311472</c:v>
                </c:pt>
                <c:pt idx="8613">
                  <c:v>-491.10781685000001</c:v>
                </c:pt>
                <c:pt idx="8614">
                  <c:v>-956.34391490999997</c:v>
                </c:pt>
                <c:pt idx="8615">
                  <c:v>-504.35617920999999</c:v>
                </c:pt>
                <c:pt idx="8616">
                  <c:v>-1177.9837545299999</c:v>
                </c:pt>
                <c:pt idx="8617">
                  <c:v>-1167.4041708</c:v>
                </c:pt>
                <c:pt idx="8618">
                  <c:v>-508.56204995000002</c:v>
                </c:pt>
                <c:pt idx="8619">
                  <c:v>-1122.8434122599999</c:v>
                </c:pt>
                <c:pt idx="8620">
                  <c:v>-1193.3150590400001</c:v>
                </c:pt>
                <c:pt idx="8621">
                  <c:v>-1185.13667495</c:v>
                </c:pt>
                <c:pt idx="8622">
                  <c:v>-483.49973140999998</c:v>
                </c:pt>
                <c:pt idx="8623">
                  <c:v>-489.09256243999999</c:v>
                </c:pt>
                <c:pt idx="8624">
                  <c:v>-480.94849557999999</c:v>
                </c:pt>
                <c:pt idx="8625">
                  <c:v>-481.05534254000003</c:v>
                </c:pt>
                <c:pt idx="8626">
                  <c:v>-488.25104634000002</c:v>
                </c:pt>
                <c:pt idx="8627">
                  <c:v>-505.49692822999998</c:v>
                </c:pt>
                <c:pt idx="8628">
                  <c:v>-487.17039384999998</c:v>
                </c:pt>
                <c:pt idx="8629">
                  <c:v>-1128.90070195</c:v>
                </c:pt>
                <c:pt idx="8630">
                  <c:v>-500.41252319</c:v>
                </c:pt>
                <c:pt idx="8631">
                  <c:v>-1169.1546009900001</c:v>
                </c:pt>
                <c:pt idx="8632">
                  <c:v>-502.65832289999997</c:v>
                </c:pt>
                <c:pt idx="8633">
                  <c:v>-1177.12467595</c:v>
                </c:pt>
                <c:pt idx="8634">
                  <c:v>-492.98597268999998</c:v>
                </c:pt>
                <c:pt idx="8635">
                  <c:v>-509.42187921999999</c:v>
                </c:pt>
                <c:pt idx="8636">
                  <c:v>-479.96068226</c:v>
                </c:pt>
                <c:pt idx="8637">
                  <c:v>-1156.83043671</c:v>
                </c:pt>
                <c:pt idx="8638">
                  <c:v>-481.73048488000001</c:v>
                </c:pt>
                <c:pt idx="8639">
                  <c:v>-498.35918680999998</c:v>
                </c:pt>
                <c:pt idx="8640">
                  <c:v>-483.36320151000001</c:v>
                </c:pt>
                <c:pt idx="8641">
                  <c:v>-1155.4500916899999</c:v>
                </c:pt>
                <c:pt idx="8642">
                  <c:v>-1159.1776774800001</c:v>
                </c:pt>
                <c:pt idx="8643">
                  <c:v>-477.41054903999998</c:v>
                </c:pt>
                <c:pt idx="8644">
                  <c:v>-1168.0395140400001</c:v>
                </c:pt>
                <c:pt idx="8645">
                  <c:v>-502.82063937999999</c:v>
                </c:pt>
                <c:pt idx="8646">
                  <c:v>-496.42874332000002</c:v>
                </c:pt>
                <c:pt idx="8647">
                  <c:v>-1134.3588181</c:v>
                </c:pt>
                <c:pt idx="8648">
                  <c:v>-1135.75182569</c:v>
                </c:pt>
                <c:pt idx="8649">
                  <c:v>-1134.88214163</c:v>
                </c:pt>
                <c:pt idx="8650">
                  <c:v>-1156.37910214</c:v>
                </c:pt>
                <c:pt idx="8651">
                  <c:v>-1155.2074279399999</c:v>
                </c:pt>
                <c:pt idx="8652">
                  <c:v>-421.78348868</c:v>
                </c:pt>
                <c:pt idx="8653">
                  <c:v>-464.32754247000003</c:v>
                </c:pt>
                <c:pt idx="8654">
                  <c:v>-1164.8991851400001</c:v>
                </c:pt>
                <c:pt idx="8655">
                  <c:v>-503.41097124999999</c:v>
                </c:pt>
                <c:pt idx="8656">
                  <c:v>-1166.0138119799999</c:v>
                </c:pt>
                <c:pt idx="8657">
                  <c:v>-1167.8760648299999</c:v>
                </c:pt>
                <c:pt idx="8658">
                  <c:v>-1164.8258515099999</c:v>
                </c:pt>
                <c:pt idx="8659">
                  <c:v>-1142.92513039</c:v>
                </c:pt>
                <c:pt idx="8660">
                  <c:v>-1174.14348524</c:v>
                </c:pt>
                <c:pt idx="8661">
                  <c:v>-1147.5112296499999</c:v>
                </c:pt>
                <c:pt idx="8662">
                  <c:v>-493.78200027999998</c:v>
                </c:pt>
                <c:pt idx="8663">
                  <c:v>-980.04200745000003</c:v>
                </c:pt>
                <c:pt idx="8664">
                  <c:v>-511.31195018</c:v>
                </c:pt>
                <c:pt idx="8665">
                  <c:v>-420.57421916999999</c:v>
                </c:pt>
                <c:pt idx="8666">
                  <c:v>-1183.5128502299999</c:v>
                </c:pt>
                <c:pt idx="8667">
                  <c:v>-959.87820201</c:v>
                </c:pt>
                <c:pt idx="8668">
                  <c:v>-1112.22807571</c:v>
                </c:pt>
                <c:pt idx="8669">
                  <c:v>-1117.86969086</c:v>
                </c:pt>
                <c:pt idx="8670">
                  <c:v>-1167.78384188</c:v>
                </c:pt>
                <c:pt idx="8671">
                  <c:v>-485.88435485999997</c:v>
                </c:pt>
                <c:pt idx="8672">
                  <c:v>-487.78578449000003</c:v>
                </c:pt>
                <c:pt idx="8673">
                  <c:v>-1068.9187947</c:v>
                </c:pt>
                <c:pt idx="8674">
                  <c:v>-485.63574110000002</c:v>
                </c:pt>
                <c:pt idx="8675">
                  <c:v>-1146.11107068</c:v>
                </c:pt>
                <c:pt idx="8676">
                  <c:v>-1134.6471772899999</c:v>
                </c:pt>
                <c:pt idx="8677">
                  <c:v>-1189.22189581</c:v>
                </c:pt>
                <c:pt idx="8678">
                  <c:v>-1180.9870708999999</c:v>
                </c:pt>
                <c:pt idx="8679">
                  <c:v>-1135.6493083099999</c:v>
                </c:pt>
                <c:pt idx="8680">
                  <c:v>-976.43721172999994</c:v>
                </c:pt>
                <c:pt idx="8681">
                  <c:v>-1158.2417635300001</c:v>
                </c:pt>
                <c:pt idx="8682">
                  <c:v>-492.52029558999999</c:v>
                </c:pt>
                <c:pt idx="8683">
                  <c:v>-1149.0108751299999</c:v>
                </c:pt>
                <c:pt idx="8684">
                  <c:v>-1175.3429078500001</c:v>
                </c:pt>
                <c:pt idx="8685">
                  <c:v>-492.29742973999998</c:v>
                </c:pt>
                <c:pt idx="8686">
                  <c:v>-1143.8640865</c:v>
                </c:pt>
                <c:pt idx="8687">
                  <c:v>-1201.55554534</c:v>
                </c:pt>
                <c:pt idx="8688">
                  <c:v>-480.91580033000002</c:v>
                </c:pt>
                <c:pt idx="8689">
                  <c:v>-1098.13745442</c:v>
                </c:pt>
                <c:pt idx="8690">
                  <c:v>-1166.6976101499999</c:v>
                </c:pt>
                <c:pt idx="8691">
                  <c:v>-488.52575615000001</c:v>
                </c:pt>
                <c:pt idx="8692">
                  <c:v>-1137.83551354</c:v>
                </c:pt>
                <c:pt idx="8693">
                  <c:v>-1154.6375255600001</c:v>
                </c:pt>
                <c:pt idx="8694">
                  <c:v>-1174.13462209</c:v>
                </c:pt>
                <c:pt idx="8695">
                  <c:v>-1157.27004994</c:v>
                </c:pt>
                <c:pt idx="8696">
                  <c:v>-1141.8277112599999</c:v>
                </c:pt>
                <c:pt idx="8697">
                  <c:v>-1168.3401018699999</c:v>
                </c:pt>
                <c:pt idx="8698">
                  <c:v>-563.62449805999995</c:v>
                </c:pt>
                <c:pt idx="8699">
                  <c:v>-500.93055991</c:v>
                </c:pt>
                <c:pt idx="8700">
                  <c:v>-473.31364006000001</c:v>
                </c:pt>
                <c:pt idx="8701">
                  <c:v>-1121.6758674</c:v>
                </c:pt>
                <c:pt idx="8702">
                  <c:v>-478.63158002</c:v>
                </c:pt>
                <c:pt idx="8703">
                  <c:v>-1152.42204857</c:v>
                </c:pt>
                <c:pt idx="8704">
                  <c:v>-1067.1334334200001</c:v>
                </c:pt>
                <c:pt idx="8705">
                  <c:v>-1146.39348737</c:v>
                </c:pt>
                <c:pt idx="8706">
                  <c:v>-1146.4888423899999</c:v>
                </c:pt>
                <c:pt idx="8707">
                  <c:v>-499.20413783999999</c:v>
                </c:pt>
                <c:pt idx="8708">
                  <c:v>-960.11194386</c:v>
                </c:pt>
                <c:pt idx="8709">
                  <c:v>-1181.5652448200001</c:v>
                </c:pt>
                <c:pt idx="8710">
                  <c:v>-1137.92252379</c:v>
                </c:pt>
                <c:pt idx="8711">
                  <c:v>-1188.7493559699999</c:v>
                </c:pt>
                <c:pt idx="8712">
                  <c:v>-430.78398473999999</c:v>
                </c:pt>
                <c:pt idx="8713">
                  <c:v>-1151.74197054</c:v>
                </c:pt>
                <c:pt idx="8714">
                  <c:v>-1166.9949189399999</c:v>
                </c:pt>
                <c:pt idx="8715">
                  <c:v>-479.34714319</c:v>
                </c:pt>
                <c:pt idx="8716">
                  <c:v>-1168.47615713</c:v>
                </c:pt>
                <c:pt idx="8717">
                  <c:v>-1136.8002732</c:v>
                </c:pt>
                <c:pt idx="8718">
                  <c:v>-469.41719917</c:v>
                </c:pt>
                <c:pt idx="8719">
                  <c:v>-1154.0832555699999</c:v>
                </c:pt>
                <c:pt idx="8720">
                  <c:v>-485.31707008000001</c:v>
                </c:pt>
                <c:pt idx="8721">
                  <c:v>-1151.3192952500001</c:v>
                </c:pt>
                <c:pt idx="8722">
                  <c:v>-485.31321645999998</c:v>
                </c:pt>
                <c:pt idx="8723">
                  <c:v>-488.24022557000001</c:v>
                </c:pt>
                <c:pt idx="8724">
                  <c:v>-1149.3439483100001</c:v>
                </c:pt>
                <c:pt idx="8725">
                  <c:v>-481.89028767999997</c:v>
                </c:pt>
                <c:pt idx="8726">
                  <c:v>-1162.71872282</c:v>
                </c:pt>
                <c:pt idx="8727">
                  <c:v>-505.49879032000001</c:v>
                </c:pt>
                <c:pt idx="8728">
                  <c:v>-1136.6522196999999</c:v>
                </c:pt>
                <c:pt idx="8729">
                  <c:v>-1146.77817093</c:v>
                </c:pt>
                <c:pt idx="8730">
                  <c:v>-475.37447192000002</c:v>
                </c:pt>
                <c:pt idx="8731">
                  <c:v>-1157.6787264699999</c:v>
                </c:pt>
                <c:pt idx="8732">
                  <c:v>-472.75476120000002</c:v>
                </c:pt>
                <c:pt idx="8733">
                  <c:v>-1165.1825425699999</c:v>
                </c:pt>
                <c:pt idx="8734">
                  <c:v>-1154.50578118</c:v>
                </c:pt>
                <c:pt idx="8735">
                  <c:v>-1167.72091103</c:v>
                </c:pt>
                <c:pt idx="8736">
                  <c:v>-1201.58431546</c:v>
                </c:pt>
                <c:pt idx="8737">
                  <c:v>-964.23701616999995</c:v>
                </c:pt>
                <c:pt idx="8738">
                  <c:v>-483.01714475</c:v>
                </c:pt>
                <c:pt idx="8739">
                  <c:v>-564.56339593999996</c:v>
                </c:pt>
                <c:pt idx="8740">
                  <c:v>-491.25960581999999</c:v>
                </c:pt>
                <c:pt idx="8741">
                  <c:v>-1176.01235402</c:v>
                </c:pt>
                <c:pt idx="8742">
                  <c:v>-1139.2929391499999</c:v>
                </c:pt>
                <c:pt idx="8743">
                  <c:v>-476.42536439000003</c:v>
                </c:pt>
                <c:pt idx="8744">
                  <c:v>-477.84430713</c:v>
                </c:pt>
                <c:pt idx="8745">
                  <c:v>-511.04036831000002</c:v>
                </c:pt>
                <c:pt idx="8746">
                  <c:v>-1161.3600866500001</c:v>
                </c:pt>
                <c:pt idx="8747">
                  <c:v>-1179.09489945</c:v>
                </c:pt>
                <c:pt idx="8748">
                  <c:v>-1167.5828763899999</c:v>
                </c:pt>
                <c:pt idx="8749">
                  <c:v>-1180.3345125200001</c:v>
                </c:pt>
                <c:pt idx="8750">
                  <c:v>-483.76234348000003</c:v>
                </c:pt>
                <c:pt idx="8751">
                  <c:v>-1143.5677416599999</c:v>
                </c:pt>
                <c:pt idx="8752">
                  <c:v>-971.46568277999995</c:v>
                </c:pt>
                <c:pt idx="8753">
                  <c:v>-1158.5205344399999</c:v>
                </c:pt>
                <c:pt idx="8754">
                  <c:v>-1170.00075932</c:v>
                </c:pt>
                <c:pt idx="8755">
                  <c:v>-417.69756587000001</c:v>
                </c:pt>
                <c:pt idx="8756">
                  <c:v>-474.04692080000001</c:v>
                </c:pt>
                <c:pt idx="8757">
                  <c:v>-1111.76447465</c:v>
                </c:pt>
                <c:pt idx="8758">
                  <c:v>-1134.1057461400001</c:v>
                </c:pt>
                <c:pt idx="8759">
                  <c:v>-1160.10469152</c:v>
                </c:pt>
                <c:pt idx="8760">
                  <c:v>-1125.65425508</c:v>
                </c:pt>
                <c:pt idx="8761">
                  <c:v>-1181.5812742400001</c:v>
                </c:pt>
                <c:pt idx="8762">
                  <c:v>-497.83987045999999</c:v>
                </c:pt>
                <c:pt idx="8763">
                  <c:v>-1189.01255872</c:v>
                </c:pt>
                <c:pt idx="8764">
                  <c:v>-1167.2141759799999</c:v>
                </c:pt>
                <c:pt idx="8765">
                  <c:v>-1188.84514784</c:v>
                </c:pt>
                <c:pt idx="8766">
                  <c:v>-478.86932872</c:v>
                </c:pt>
                <c:pt idx="8767">
                  <c:v>-485.82422723000002</c:v>
                </c:pt>
                <c:pt idx="8768">
                  <c:v>-1149.0811519900001</c:v>
                </c:pt>
                <c:pt idx="8769">
                  <c:v>-1192.7623640300001</c:v>
                </c:pt>
                <c:pt idx="8770">
                  <c:v>-479.47352480000001</c:v>
                </c:pt>
                <c:pt idx="8771">
                  <c:v>-446.27064518999998</c:v>
                </c:pt>
                <c:pt idx="8772">
                  <c:v>-502.16648665000002</c:v>
                </c:pt>
                <c:pt idx="8773">
                  <c:v>-480.43093603</c:v>
                </c:pt>
                <c:pt idx="8774">
                  <c:v>-1152.5106956100001</c:v>
                </c:pt>
                <c:pt idx="8775">
                  <c:v>-509.56506918000002</c:v>
                </c:pt>
                <c:pt idx="8776">
                  <c:v>-507.72852046000003</c:v>
                </c:pt>
                <c:pt idx="8777">
                  <c:v>-479.81381255000002</c:v>
                </c:pt>
                <c:pt idx="8778">
                  <c:v>-1137.8782962</c:v>
                </c:pt>
                <c:pt idx="8779">
                  <c:v>-1185.95957905</c:v>
                </c:pt>
                <c:pt idx="8780">
                  <c:v>-1155.1771385100001</c:v>
                </c:pt>
                <c:pt idx="8781">
                  <c:v>-487.56826856999999</c:v>
                </c:pt>
                <c:pt idx="8782">
                  <c:v>-957.88535706000005</c:v>
                </c:pt>
                <c:pt idx="8783">
                  <c:v>-1148.5335912200001</c:v>
                </c:pt>
                <c:pt idx="8784">
                  <c:v>-1121.92833223</c:v>
                </c:pt>
                <c:pt idx="8785">
                  <c:v>-1168.6350838999999</c:v>
                </c:pt>
                <c:pt idx="8786">
                  <c:v>-1171.5720376300001</c:v>
                </c:pt>
                <c:pt idx="8787">
                  <c:v>-492.98394581999997</c:v>
                </c:pt>
                <c:pt idx="8788">
                  <c:v>-1189.7628484700001</c:v>
                </c:pt>
                <c:pt idx="8789">
                  <c:v>-417.95309529999997</c:v>
                </c:pt>
                <c:pt idx="8790">
                  <c:v>-486.65847982999998</c:v>
                </c:pt>
                <c:pt idx="8791">
                  <c:v>-483.05718323000002</c:v>
                </c:pt>
                <c:pt idx="8792">
                  <c:v>-489.53751670000003</c:v>
                </c:pt>
                <c:pt idx="8793">
                  <c:v>-1168.8883581499999</c:v>
                </c:pt>
                <c:pt idx="8794">
                  <c:v>-478.14977779999998</c:v>
                </c:pt>
                <c:pt idx="8795">
                  <c:v>-511.6269992</c:v>
                </c:pt>
                <c:pt idx="8796">
                  <c:v>-1136.7361973899999</c:v>
                </c:pt>
                <c:pt idx="8797">
                  <c:v>-980.58759599999996</c:v>
                </c:pt>
                <c:pt idx="8798">
                  <c:v>-492.27320515000002</c:v>
                </c:pt>
                <c:pt idx="8799">
                  <c:v>-473.65934038</c:v>
                </c:pt>
                <c:pt idx="8800">
                  <c:v>-966.49963708999996</c:v>
                </c:pt>
                <c:pt idx="8801">
                  <c:v>-500.96254275000001</c:v>
                </c:pt>
                <c:pt idx="8802">
                  <c:v>-1181.4280262</c:v>
                </c:pt>
                <c:pt idx="8803">
                  <c:v>-504.23533312000001</c:v>
                </c:pt>
                <c:pt idx="8804">
                  <c:v>-1152.6979352000001</c:v>
                </c:pt>
                <c:pt idx="8805">
                  <c:v>-1169.44182067</c:v>
                </c:pt>
                <c:pt idx="8806">
                  <c:v>-512.43130112999995</c:v>
                </c:pt>
                <c:pt idx="8807">
                  <c:v>-1149.25473311</c:v>
                </c:pt>
                <c:pt idx="8808">
                  <c:v>-1144.12230533</c:v>
                </c:pt>
                <c:pt idx="8809">
                  <c:v>-1133.1378644900001</c:v>
                </c:pt>
                <c:pt idx="8810">
                  <c:v>-1174.5514993100001</c:v>
                </c:pt>
                <c:pt idx="8811">
                  <c:v>-420.00451439</c:v>
                </c:pt>
                <c:pt idx="8812">
                  <c:v>-486.24863019999998</c:v>
                </c:pt>
                <c:pt idx="8813">
                  <c:v>-985.96081584000001</c:v>
                </c:pt>
                <c:pt idx="8814">
                  <c:v>-1172.52178243</c:v>
                </c:pt>
                <c:pt idx="8815">
                  <c:v>-495.21742089999998</c:v>
                </c:pt>
                <c:pt idx="8816">
                  <c:v>-484.41660514</c:v>
                </c:pt>
                <c:pt idx="8817">
                  <c:v>-1188.73248515</c:v>
                </c:pt>
                <c:pt idx="8818">
                  <c:v>-484.66043229000002</c:v>
                </c:pt>
                <c:pt idx="8819">
                  <c:v>-499.68627032000001</c:v>
                </c:pt>
                <c:pt idx="8820">
                  <c:v>-510.54105879000002</c:v>
                </c:pt>
                <c:pt idx="8821">
                  <c:v>-1118.42958608</c:v>
                </c:pt>
                <c:pt idx="8822">
                  <c:v>-1166.93753195</c:v>
                </c:pt>
                <c:pt idx="8823">
                  <c:v>-496.57549258</c:v>
                </c:pt>
                <c:pt idx="8824">
                  <c:v>-1185.8698196600001</c:v>
                </c:pt>
                <c:pt idx="8825">
                  <c:v>-487.35865267000003</c:v>
                </c:pt>
                <c:pt idx="8826">
                  <c:v>-1158.57413832</c:v>
                </c:pt>
                <c:pt idx="8827">
                  <c:v>-1193.42036259</c:v>
                </c:pt>
                <c:pt idx="8828">
                  <c:v>-500.86380401000002</c:v>
                </c:pt>
                <c:pt idx="8829">
                  <c:v>-1151.2387312999999</c:v>
                </c:pt>
                <c:pt idx="8830">
                  <c:v>-442.41925687000003</c:v>
                </c:pt>
                <c:pt idx="8831">
                  <c:v>-1157.8878053200001</c:v>
                </c:pt>
                <c:pt idx="8832">
                  <c:v>-1155.36731764</c:v>
                </c:pt>
                <c:pt idx="8833">
                  <c:v>-1134.1807470399999</c:v>
                </c:pt>
                <c:pt idx="8834">
                  <c:v>-280.88695446999998</c:v>
                </c:pt>
                <c:pt idx="8835">
                  <c:v>-477.92083192000001</c:v>
                </c:pt>
                <c:pt idx="8836">
                  <c:v>-1157.21044656</c:v>
                </c:pt>
                <c:pt idx="8837">
                  <c:v>-1166.8756061500001</c:v>
                </c:pt>
                <c:pt idx="8838">
                  <c:v>-1146.87138686</c:v>
                </c:pt>
                <c:pt idx="8839">
                  <c:v>-502.69307372999998</c:v>
                </c:pt>
                <c:pt idx="8840">
                  <c:v>-1163.8689952699999</c:v>
                </c:pt>
                <c:pt idx="8841">
                  <c:v>-1131.4219026200001</c:v>
                </c:pt>
                <c:pt idx="8842">
                  <c:v>-512.34605139999996</c:v>
                </c:pt>
                <c:pt idx="8843">
                  <c:v>-475.49584665999998</c:v>
                </c:pt>
                <c:pt idx="8844">
                  <c:v>-479.34714319</c:v>
                </c:pt>
                <c:pt idx="8845">
                  <c:v>-494.30069713</c:v>
                </c:pt>
                <c:pt idx="8846">
                  <c:v>-1147.1240433200001</c:v>
                </c:pt>
                <c:pt idx="8847">
                  <c:v>-493.03590867999998</c:v>
                </c:pt>
                <c:pt idx="8848">
                  <c:v>-484.92955708</c:v>
                </c:pt>
                <c:pt idx="8849">
                  <c:v>-1151.2771579</c:v>
                </c:pt>
                <c:pt idx="8850">
                  <c:v>-1157.3836505100001</c:v>
                </c:pt>
                <c:pt idx="8851">
                  <c:v>-1167.4453223099999</c:v>
                </c:pt>
                <c:pt idx="8852">
                  <c:v>-1163.41147228</c:v>
                </c:pt>
                <c:pt idx="8853">
                  <c:v>-506.83886935999999</c:v>
                </c:pt>
                <c:pt idx="8854">
                  <c:v>-899.02706166999997</c:v>
                </c:pt>
                <c:pt idx="8855">
                  <c:v>-1159.7398319500001</c:v>
                </c:pt>
                <c:pt idx="8856">
                  <c:v>-1169.04973595</c:v>
                </c:pt>
                <c:pt idx="8857">
                  <c:v>-1169.14991573</c:v>
                </c:pt>
                <c:pt idx="8858">
                  <c:v>-486.40856703999998</c:v>
                </c:pt>
                <c:pt idx="8859">
                  <c:v>-964.81617053000002</c:v>
                </c:pt>
                <c:pt idx="8860">
                  <c:v>-1136.1693215400001</c:v>
                </c:pt>
                <c:pt idx="8861">
                  <c:v>-492.61781875999998</c:v>
                </c:pt>
                <c:pt idx="8862">
                  <c:v>-1155.7421508100001</c:v>
                </c:pt>
                <c:pt idx="8863">
                  <c:v>-1153.20142005</c:v>
                </c:pt>
                <c:pt idx="8864">
                  <c:v>-1157.3749826599999</c:v>
                </c:pt>
                <c:pt idx="8865">
                  <c:v>-1130.06412428</c:v>
                </c:pt>
                <c:pt idx="8866">
                  <c:v>-490.50192772000003</c:v>
                </c:pt>
                <c:pt idx="8867">
                  <c:v>-1167.5620464799999</c:v>
                </c:pt>
                <c:pt idx="8868">
                  <c:v>-1160.7319882300001</c:v>
                </c:pt>
                <c:pt idx="8869">
                  <c:v>-1188.23294233</c:v>
                </c:pt>
                <c:pt idx="8870">
                  <c:v>-969.53153234000001</c:v>
                </c:pt>
                <c:pt idx="8871">
                  <c:v>-490.29506384000001</c:v>
                </c:pt>
                <c:pt idx="8872">
                  <c:v>-1166.6078252100001</c:v>
                </c:pt>
                <c:pt idx="8873">
                  <c:v>-463.32673351</c:v>
                </c:pt>
                <c:pt idx="8874">
                  <c:v>-454.35983696</c:v>
                </c:pt>
                <c:pt idx="8875">
                  <c:v>-1117.15503732</c:v>
                </c:pt>
                <c:pt idx="8876">
                  <c:v>-1151.6676499299999</c:v>
                </c:pt>
                <c:pt idx="8877">
                  <c:v>-1143.39201905</c:v>
                </c:pt>
                <c:pt idx="8878">
                  <c:v>-1124.71541441</c:v>
                </c:pt>
                <c:pt idx="8879">
                  <c:v>-504.38127938999997</c:v>
                </c:pt>
                <c:pt idx="8880">
                  <c:v>-498.82071120000001</c:v>
                </c:pt>
                <c:pt idx="8881">
                  <c:v>-1189.7043291099999</c:v>
                </c:pt>
                <c:pt idx="8882">
                  <c:v>-417.36857706000001</c:v>
                </c:pt>
                <c:pt idx="8883">
                  <c:v>-491.53429116000001</c:v>
                </c:pt>
                <c:pt idx="8884">
                  <c:v>-1151.80549223</c:v>
                </c:pt>
                <c:pt idx="8885">
                  <c:v>-490.33935463</c:v>
                </c:pt>
                <c:pt idx="8886">
                  <c:v>-975.49439855000003</c:v>
                </c:pt>
                <c:pt idx="8887">
                  <c:v>-1143.17455219</c:v>
                </c:pt>
                <c:pt idx="8888">
                  <c:v>-1151.84524859</c:v>
                </c:pt>
                <c:pt idx="8889">
                  <c:v>-487.22589778999998</c:v>
                </c:pt>
                <c:pt idx="8890">
                  <c:v>-488.07816530000002</c:v>
                </c:pt>
                <c:pt idx="8891">
                  <c:v>-1187.45289043</c:v>
                </c:pt>
                <c:pt idx="8892">
                  <c:v>-1153.87861894</c:v>
                </c:pt>
                <c:pt idx="8893">
                  <c:v>-1125.93145377</c:v>
                </c:pt>
                <c:pt idx="8894">
                  <c:v>-1133.70888881</c:v>
                </c:pt>
                <c:pt idx="8895">
                  <c:v>-1130.28949775</c:v>
                </c:pt>
                <c:pt idx="8896">
                  <c:v>-1144.1188154900001</c:v>
                </c:pt>
                <c:pt idx="8897">
                  <c:v>-509.80563110000003</c:v>
                </c:pt>
                <c:pt idx="8898">
                  <c:v>-1180.33300573</c:v>
                </c:pt>
                <c:pt idx="8899">
                  <c:v>-1156.0592594899999</c:v>
                </c:pt>
                <c:pt idx="8900">
                  <c:v>-1173.29227436</c:v>
                </c:pt>
                <c:pt idx="8901">
                  <c:v>-1166.8958486500001</c:v>
                </c:pt>
                <c:pt idx="8902">
                  <c:v>-280.34693507999998</c:v>
                </c:pt>
                <c:pt idx="8903">
                  <c:v>-1156.8243649999999</c:v>
                </c:pt>
                <c:pt idx="8904">
                  <c:v>-1183.1560431800001</c:v>
                </c:pt>
                <c:pt idx="8905">
                  <c:v>-1186.5669352800001</c:v>
                </c:pt>
                <c:pt idx="8906">
                  <c:v>-861.16459464000002</c:v>
                </c:pt>
                <c:pt idx="8907">
                  <c:v>-1181.6588607900001</c:v>
                </c:pt>
                <c:pt idx="8908">
                  <c:v>-1165.3787265000001</c:v>
                </c:pt>
                <c:pt idx="8909">
                  <c:v>-499.79103646999999</c:v>
                </c:pt>
                <c:pt idx="8910">
                  <c:v>-563.73069844999998</c:v>
                </c:pt>
                <c:pt idx="8911">
                  <c:v>-500.08894751000003</c:v>
                </c:pt>
                <c:pt idx="8912">
                  <c:v>-959.62994571000002</c:v>
                </c:pt>
                <c:pt idx="8913">
                  <c:v>-1126.5373204800001</c:v>
                </c:pt>
                <c:pt idx="8914">
                  <c:v>-1166.5537744600001</c:v>
                </c:pt>
                <c:pt idx="8915">
                  <c:v>-1125.54485505</c:v>
                </c:pt>
                <c:pt idx="8916">
                  <c:v>-1165.4113936199999</c:v>
                </c:pt>
                <c:pt idx="8917">
                  <c:v>-491.36539568000001</c:v>
                </c:pt>
                <c:pt idx="8918">
                  <c:v>-492.82886033</c:v>
                </c:pt>
                <c:pt idx="8919">
                  <c:v>-570.90787245000001</c:v>
                </c:pt>
                <c:pt idx="8920">
                  <c:v>-1170.12257933</c:v>
                </c:pt>
                <c:pt idx="8921">
                  <c:v>-1162.9281117999999</c:v>
                </c:pt>
                <c:pt idx="8922">
                  <c:v>-1136.62955588</c:v>
                </c:pt>
                <c:pt idx="8923">
                  <c:v>-507.28253160000003</c:v>
                </c:pt>
                <c:pt idx="8924">
                  <c:v>-1182.2960929000001</c:v>
                </c:pt>
                <c:pt idx="8925">
                  <c:v>-963.55030494000005</c:v>
                </c:pt>
                <c:pt idx="8926">
                  <c:v>-1136.1658901400001</c:v>
                </c:pt>
                <c:pt idx="8927">
                  <c:v>-1137.0998248400001</c:v>
                </c:pt>
                <c:pt idx="8928">
                  <c:v>-511.30367725999997</c:v>
                </c:pt>
                <c:pt idx="8929">
                  <c:v>-1181.0313582599999</c:v>
                </c:pt>
                <c:pt idx="8930">
                  <c:v>-1168.2072446699999</c:v>
                </c:pt>
                <c:pt idx="8931">
                  <c:v>-1163.4539965500001</c:v>
                </c:pt>
                <c:pt idx="8932">
                  <c:v>-1177.3351480900001</c:v>
                </c:pt>
                <c:pt idx="8933">
                  <c:v>-1161.3914398899999</c:v>
                </c:pt>
                <c:pt idx="8934">
                  <c:v>-1159.97885172</c:v>
                </c:pt>
                <c:pt idx="8935">
                  <c:v>-1115.29895719</c:v>
                </c:pt>
                <c:pt idx="8936">
                  <c:v>-488.34378359999999</c:v>
                </c:pt>
                <c:pt idx="8937">
                  <c:v>-976.88804670000002</c:v>
                </c:pt>
                <c:pt idx="8938">
                  <c:v>-1156.6985826600001</c:v>
                </c:pt>
                <c:pt idx="8939">
                  <c:v>-494.02571814999999</c:v>
                </c:pt>
                <c:pt idx="8940">
                  <c:v>-507.33138878</c:v>
                </c:pt>
                <c:pt idx="8941">
                  <c:v>-1129.48325787</c:v>
                </c:pt>
                <c:pt idx="8942">
                  <c:v>-483.07115838999999</c:v>
                </c:pt>
                <c:pt idx="8943">
                  <c:v>-1141.7346508999999</c:v>
                </c:pt>
                <c:pt idx="8944">
                  <c:v>-1177.8250152799999</c:v>
                </c:pt>
                <c:pt idx="8945">
                  <c:v>-508.43912160000002</c:v>
                </c:pt>
                <c:pt idx="8946">
                  <c:v>-1147.63282415</c:v>
                </c:pt>
                <c:pt idx="8947">
                  <c:v>-279.74514250999999</c:v>
                </c:pt>
                <c:pt idx="8948">
                  <c:v>-1188.65012125</c:v>
                </c:pt>
                <c:pt idx="8949">
                  <c:v>-1129.96192971</c:v>
                </c:pt>
                <c:pt idx="8950">
                  <c:v>-475.65665171000001</c:v>
                </c:pt>
                <c:pt idx="8951">
                  <c:v>-476.96021831000002</c:v>
                </c:pt>
                <c:pt idx="8952">
                  <c:v>-488.42433370999998</c:v>
                </c:pt>
                <c:pt idx="8953">
                  <c:v>-1156.7254587699999</c:v>
                </c:pt>
                <c:pt idx="8954">
                  <c:v>-1186.5861521100001</c:v>
                </c:pt>
                <c:pt idx="8955">
                  <c:v>-566.94780545000003</c:v>
                </c:pt>
                <c:pt idx="8956">
                  <c:v>-481.35779107000002</c:v>
                </c:pt>
                <c:pt idx="8957">
                  <c:v>-1167.36135919</c:v>
                </c:pt>
                <c:pt idx="8958">
                  <c:v>-1167.4430541900001</c:v>
                </c:pt>
                <c:pt idx="8959">
                  <c:v>-1177.0548068999999</c:v>
                </c:pt>
                <c:pt idx="8960">
                  <c:v>-991.15131257999997</c:v>
                </c:pt>
                <c:pt idx="8961">
                  <c:v>-484.58083512000002</c:v>
                </c:pt>
                <c:pt idx="8962">
                  <c:v>-510.52515973999999</c:v>
                </c:pt>
                <c:pt idx="8963">
                  <c:v>-1167.44780614</c:v>
                </c:pt>
                <c:pt idx="8964">
                  <c:v>-1168.4370264700001</c:v>
                </c:pt>
                <c:pt idx="8965">
                  <c:v>-1159.5547530900001</c:v>
                </c:pt>
                <c:pt idx="8966">
                  <c:v>-472.08342077999998</c:v>
                </c:pt>
                <c:pt idx="8967">
                  <c:v>-1136.1979960000001</c:v>
                </c:pt>
                <c:pt idx="8968">
                  <c:v>-494.17597062999999</c:v>
                </c:pt>
                <c:pt idx="8969">
                  <c:v>-478.18535234000001</c:v>
                </c:pt>
                <c:pt idx="8970">
                  <c:v>-1156.0645591499999</c:v>
                </c:pt>
                <c:pt idx="8971">
                  <c:v>-472.99488178000001</c:v>
                </c:pt>
                <c:pt idx="8972">
                  <c:v>-1157.3280680400001</c:v>
                </c:pt>
                <c:pt idx="8973">
                  <c:v>-1186.15027519</c:v>
                </c:pt>
                <c:pt idx="8974">
                  <c:v>-1143.7765522</c:v>
                </c:pt>
                <c:pt idx="8975">
                  <c:v>-476.69457383999998</c:v>
                </c:pt>
                <c:pt idx="8976">
                  <c:v>-500.23338388000002</c:v>
                </c:pt>
                <c:pt idx="8977">
                  <c:v>-1171.6722005399999</c:v>
                </c:pt>
                <c:pt idx="8978">
                  <c:v>-495.8287057</c:v>
                </c:pt>
                <c:pt idx="8979">
                  <c:v>-1185.16918779</c:v>
                </c:pt>
                <c:pt idx="8980">
                  <c:v>-490.30800762000001</c:v>
                </c:pt>
                <c:pt idx="8981">
                  <c:v>-1177.70751819</c:v>
                </c:pt>
                <c:pt idx="8982">
                  <c:v>-1145.41590516</c:v>
                </c:pt>
                <c:pt idx="8983">
                  <c:v>-1146.65476143</c:v>
                </c:pt>
                <c:pt idx="8984">
                  <c:v>-1169.7579462799999</c:v>
                </c:pt>
                <c:pt idx="8985">
                  <c:v>-1167.1820062700001</c:v>
                </c:pt>
                <c:pt idx="8986">
                  <c:v>-1163.37438142</c:v>
                </c:pt>
                <c:pt idx="8987">
                  <c:v>-1125.82111396</c:v>
                </c:pt>
                <c:pt idx="8988">
                  <c:v>-1156.1249092999999</c:v>
                </c:pt>
                <c:pt idx="8989">
                  <c:v>-571.74862000999997</c:v>
                </c:pt>
                <c:pt idx="8990">
                  <c:v>-483.56248634000002</c:v>
                </c:pt>
                <c:pt idx="8991">
                  <c:v>-1174.00512028</c:v>
                </c:pt>
                <c:pt idx="8992">
                  <c:v>-491.41402554000001</c:v>
                </c:pt>
                <c:pt idx="8993">
                  <c:v>-512.1684765</c:v>
                </c:pt>
                <c:pt idx="8994">
                  <c:v>-500.27445512999998</c:v>
                </c:pt>
                <c:pt idx="8995">
                  <c:v>-1141.7331171999999</c:v>
                </c:pt>
                <c:pt idx="8996">
                  <c:v>-485.24534720999998</c:v>
                </c:pt>
                <c:pt idx="8997">
                  <c:v>-451.790661</c:v>
                </c:pt>
                <c:pt idx="8998">
                  <c:v>-1173.2836359200001</c:v>
                </c:pt>
                <c:pt idx="8999">
                  <c:v>-1109.933295</c:v>
                </c:pt>
                <c:pt idx="9000">
                  <c:v>-502.56378473000001</c:v>
                </c:pt>
                <c:pt idx="9001">
                  <c:v>-1175.5716033000001</c:v>
                </c:pt>
                <c:pt idx="9002">
                  <c:v>-477.96818072000002</c:v>
                </c:pt>
                <c:pt idx="9003">
                  <c:v>-1159.8732797099999</c:v>
                </c:pt>
                <c:pt idx="9004">
                  <c:v>-1112.9423635000001</c:v>
                </c:pt>
                <c:pt idx="9005">
                  <c:v>-1168.41932621</c:v>
                </c:pt>
                <c:pt idx="9006">
                  <c:v>-480.98176480000001</c:v>
                </c:pt>
                <c:pt idx="9007">
                  <c:v>-1170.9717827100001</c:v>
                </c:pt>
                <c:pt idx="9008">
                  <c:v>-1198.44866275</c:v>
                </c:pt>
                <c:pt idx="9009">
                  <c:v>-500.10376929</c:v>
                </c:pt>
                <c:pt idx="9010">
                  <c:v>-500.58032807000001</c:v>
                </c:pt>
                <c:pt idx="9011">
                  <c:v>-1171.04852906</c:v>
                </c:pt>
                <c:pt idx="9012">
                  <c:v>-1157.3488811100001</c:v>
                </c:pt>
                <c:pt idx="9013">
                  <c:v>-500.66298664999999</c:v>
                </c:pt>
                <c:pt idx="9014">
                  <c:v>-1161.6788355799999</c:v>
                </c:pt>
                <c:pt idx="9015">
                  <c:v>-487.19894626000001</c:v>
                </c:pt>
                <c:pt idx="9016">
                  <c:v>-1175.88615628</c:v>
                </c:pt>
                <c:pt idx="9017">
                  <c:v>-1147.52755839</c:v>
                </c:pt>
                <c:pt idx="9018">
                  <c:v>-281.30609728000002</c:v>
                </c:pt>
                <c:pt idx="9019">
                  <c:v>-490.35188550999999</c:v>
                </c:pt>
                <c:pt idx="9020">
                  <c:v>-1141.8180842199999</c:v>
                </c:pt>
                <c:pt idx="9021">
                  <c:v>-1158.0332644099999</c:v>
                </c:pt>
                <c:pt idx="9022">
                  <c:v>-1150.4355324799999</c:v>
                </c:pt>
                <c:pt idx="9023">
                  <c:v>-1170.01387219</c:v>
                </c:pt>
                <c:pt idx="9024">
                  <c:v>-1124.6442572599999</c:v>
                </c:pt>
                <c:pt idx="9025">
                  <c:v>-509.92252180999998</c:v>
                </c:pt>
                <c:pt idx="9026">
                  <c:v>-413.53529391000001</c:v>
                </c:pt>
                <c:pt idx="9027">
                  <c:v>-1155.1754720599999</c:v>
                </c:pt>
                <c:pt idx="9028">
                  <c:v>-492.71335097999997</c:v>
                </c:pt>
                <c:pt idx="9029">
                  <c:v>-1162.9609255</c:v>
                </c:pt>
                <c:pt idx="9030">
                  <c:v>-1168.9372963400001</c:v>
                </c:pt>
                <c:pt idx="9031">
                  <c:v>-1169.0086137999999</c:v>
                </c:pt>
                <c:pt idx="9032">
                  <c:v>-479.15261437999999</c:v>
                </c:pt>
                <c:pt idx="9033">
                  <c:v>-1170.7033549299999</c:v>
                </c:pt>
                <c:pt idx="9034">
                  <c:v>-498.64958653000002</c:v>
                </c:pt>
                <c:pt idx="9035">
                  <c:v>-474.14878958000003</c:v>
                </c:pt>
                <c:pt idx="9036">
                  <c:v>-1160.8013243299999</c:v>
                </c:pt>
                <c:pt idx="9037">
                  <c:v>-1062.1082322100001</c:v>
                </c:pt>
                <c:pt idx="9038">
                  <c:v>-1138.6230453000001</c:v>
                </c:pt>
                <c:pt idx="9039">
                  <c:v>-1142.66144644</c:v>
                </c:pt>
                <c:pt idx="9040">
                  <c:v>-501.57733295999998</c:v>
                </c:pt>
                <c:pt idx="9041">
                  <c:v>-506.69589274999998</c:v>
                </c:pt>
                <c:pt idx="9042">
                  <c:v>-505.16331582999999</c:v>
                </c:pt>
                <c:pt idx="9043">
                  <c:v>-1188.5784732300001</c:v>
                </c:pt>
                <c:pt idx="9044">
                  <c:v>-1135.74511454</c:v>
                </c:pt>
                <c:pt idx="9045">
                  <c:v>-1153.18967015</c:v>
                </c:pt>
                <c:pt idx="9046">
                  <c:v>-983.15812667</c:v>
                </c:pt>
                <c:pt idx="9047">
                  <c:v>-1167.12592991</c:v>
                </c:pt>
                <c:pt idx="9048">
                  <c:v>-1155.4941723899999</c:v>
                </c:pt>
                <c:pt idx="9049">
                  <c:v>-1182.87360876</c:v>
                </c:pt>
                <c:pt idx="9050">
                  <c:v>-1140.3895080299999</c:v>
                </c:pt>
                <c:pt idx="9051">
                  <c:v>-486.51672664</c:v>
                </c:pt>
                <c:pt idx="9052">
                  <c:v>-478.97046950999999</c:v>
                </c:pt>
                <c:pt idx="9053">
                  <c:v>-1166.6462662399999</c:v>
                </c:pt>
                <c:pt idx="9054">
                  <c:v>-1160.9349858600001</c:v>
                </c:pt>
                <c:pt idx="9055">
                  <c:v>-1163.2694353899999</c:v>
                </c:pt>
                <c:pt idx="9056">
                  <c:v>-1142.59855464</c:v>
                </c:pt>
                <c:pt idx="9057">
                  <c:v>-1181.29835082</c:v>
                </c:pt>
                <c:pt idx="9058">
                  <c:v>-485.22451781000001</c:v>
                </c:pt>
                <c:pt idx="9059">
                  <c:v>-1182.57512892</c:v>
                </c:pt>
                <c:pt idx="9060">
                  <c:v>-485.07480895999998</c:v>
                </c:pt>
                <c:pt idx="9061">
                  <c:v>-421.13317366000001</c:v>
                </c:pt>
                <c:pt idx="9062">
                  <c:v>-484.68007358</c:v>
                </c:pt>
                <c:pt idx="9063">
                  <c:v>-1187.0789325600001</c:v>
                </c:pt>
                <c:pt idx="9064">
                  <c:v>-1126.5203406200001</c:v>
                </c:pt>
                <c:pt idx="9065">
                  <c:v>-1166.84554959</c:v>
                </c:pt>
                <c:pt idx="9066">
                  <c:v>-1149.7377396899999</c:v>
                </c:pt>
                <c:pt idx="9067">
                  <c:v>-496.56626261999997</c:v>
                </c:pt>
                <c:pt idx="9068">
                  <c:v>-712.90500083999996</c:v>
                </c:pt>
                <c:pt idx="9069">
                  <c:v>-1164.2165385000001</c:v>
                </c:pt>
                <c:pt idx="9070">
                  <c:v>-1111.9364834</c:v>
                </c:pt>
                <c:pt idx="9071">
                  <c:v>-498.88334130999999</c:v>
                </c:pt>
                <c:pt idx="9072">
                  <c:v>-1170.8102953299999</c:v>
                </c:pt>
                <c:pt idx="9073">
                  <c:v>-1174.5504866700001</c:v>
                </c:pt>
                <c:pt idx="9074">
                  <c:v>-1143.5958484299999</c:v>
                </c:pt>
                <c:pt idx="9075">
                  <c:v>-492.16038572999997</c:v>
                </c:pt>
                <c:pt idx="9076">
                  <c:v>-1175.58639558</c:v>
                </c:pt>
                <c:pt idx="9077">
                  <c:v>-484.2741848</c:v>
                </c:pt>
                <c:pt idx="9078">
                  <c:v>-1152.8008836900001</c:v>
                </c:pt>
                <c:pt idx="9079">
                  <c:v>-1153.9977651500001</c:v>
                </c:pt>
                <c:pt idx="9080">
                  <c:v>-503.92173166999999</c:v>
                </c:pt>
                <c:pt idx="9081">
                  <c:v>-1173.4080352999999</c:v>
                </c:pt>
                <c:pt idx="9082">
                  <c:v>-499.37671822999999</c:v>
                </c:pt>
                <c:pt idx="9083">
                  <c:v>-421.54547119</c:v>
                </c:pt>
                <c:pt idx="9084">
                  <c:v>-474.52507100000003</c:v>
                </c:pt>
                <c:pt idx="9085">
                  <c:v>-491.23522245999999</c:v>
                </c:pt>
                <c:pt idx="9086">
                  <c:v>-1143.2833173500001</c:v>
                </c:pt>
                <c:pt idx="9087">
                  <c:v>-1169.46840486</c:v>
                </c:pt>
                <c:pt idx="9088">
                  <c:v>-474.01683489999999</c:v>
                </c:pt>
                <c:pt idx="9089">
                  <c:v>-569.27002998</c:v>
                </c:pt>
                <c:pt idx="9090">
                  <c:v>-478.30877876</c:v>
                </c:pt>
                <c:pt idx="9091">
                  <c:v>-1159.9870112399999</c:v>
                </c:pt>
                <c:pt idx="9092">
                  <c:v>-969.62601915000005</c:v>
                </c:pt>
                <c:pt idx="9093">
                  <c:v>-492.40496938000001</c:v>
                </c:pt>
                <c:pt idx="9094">
                  <c:v>-424.60885549</c:v>
                </c:pt>
                <c:pt idx="9095">
                  <c:v>-501.47250468999999</c:v>
                </c:pt>
                <c:pt idx="9096">
                  <c:v>-1141.67400271</c:v>
                </c:pt>
                <c:pt idx="9097">
                  <c:v>-482.85597861000002</c:v>
                </c:pt>
                <c:pt idx="9098">
                  <c:v>-1148.11535041</c:v>
                </c:pt>
                <c:pt idx="9099">
                  <c:v>-1177.3070015000001</c:v>
                </c:pt>
                <c:pt idx="9100">
                  <c:v>-482.27783819000001</c:v>
                </c:pt>
                <c:pt idx="9101">
                  <c:v>-1182.8858755599999</c:v>
                </c:pt>
                <c:pt idx="9102">
                  <c:v>-497.17901174000002</c:v>
                </c:pt>
                <c:pt idx="9103">
                  <c:v>-498.04309520999999</c:v>
                </c:pt>
                <c:pt idx="9104">
                  <c:v>-474.85136864999998</c:v>
                </c:pt>
                <c:pt idx="9105">
                  <c:v>-478.74647950999997</c:v>
                </c:pt>
                <c:pt idx="9106">
                  <c:v>-512.38791576999995</c:v>
                </c:pt>
                <c:pt idx="9107">
                  <c:v>-1138.1109802599999</c:v>
                </c:pt>
                <c:pt idx="9108">
                  <c:v>-1165.83507457</c:v>
                </c:pt>
                <c:pt idx="9109">
                  <c:v>-478.81266579999999</c:v>
                </c:pt>
                <c:pt idx="9110">
                  <c:v>-495.62592669999998</c:v>
                </c:pt>
                <c:pt idx="9111">
                  <c:v>-955.23491675000002</c:v>
                </c:pt>
                <c:pt idx="9112">
                  <c:v>-1173.66952373</c:v>
                </c:pt>
                <c:pt idx="9113">
                  <c:v>-1146.10120663</c:v>
                </c:pt>
                <c:pt idx="9114">
                  <c:v>-481.25057548000001</c:v>
                </c:pt>
                <c:pt idx="9115">
                  <c:v>-1164.64140862</c:v>
                </c:pt>
                <c:pt idx="9116">
                  <c:v>-921.75722284000005</c:v>
                </c:pt>
                <c:pt idx="9117">
                  <c:v>-822.70371670999998</c:v>
                </c:pt>
                <c:pt idx="9118">
                  <c:v>-483.60105971000002</c:v>
                </c:pt>
                <c:pt idx="9119">
                  <c:v>-1181.7654009299999</c:v>
                </c:pt>
                <c:pt idx="9120">
                  <c:v>-490.92457359000002</c:v>
                </c:pt>
                <c:pt idx="9121">
                  <c:v>-1130.2768734799999</c:v>
                </c:pt>
                <c:pt idx="9122">
                  <c:v>-497.31576638000001</c:v>
                </c:pt>
                <c:pt idx="9123">
                  <c:v>-1165.4539199599999</c:v>
                </c:pt>
                <c:pt idx="9124">
                  <c:v>-960.99187791999998</c:v>
                </c:pt>
                <c:pt idx="9125">
                  <c:v>-1159.3193374099999</c:v>
                </c:pt>
                <c:pt idx="9126">
                  <c:v>-1171.79994059</c:v>
                </c:pt>
                <c:pt idx="9127">
                  <c:v>-479.91177976</c:v>
                </c:pt>
                <c:pt idx="9128">
                  <c:v>-491.36957666000001</c:v>
                </c:pt>
                <c:pt idx="9129">
                  <c:v>-1187.9769576900001</c:v>
                </c:pt>
                <c:pt idx="9130">
                  <c:v>-486.98076750000001</c:v>
                </c:pt>
                <c:pt idx="9131">
                  <c:v>-954.49796013000002</c:v>
                </c:pt>
                <c:pt idx="9132">
                  <c:v>-551.48617994000006</c:v>
                </c:pt>
                <c:pt idx="9133">
                  <c:v>-559.53916818000005</c:v>
                </c:pt>
                <c:pt idx="9134">
                  <c:v>-1171.8078300699999</c:v>
                </c:pt>
                <c:pt idx="9135">
                  <c:v>-485.03840293000002</c:v>
                </c:pt>
                <c:pt idx="9136">
                  <c:v>-960.32034682999995</c:v>
                </c:pt>
                <c:pt idx="9137">
                  <c:v>-492.38507274</c:v>
                </c:pt>
                <c:pt idx="9138">
                  <c:v>-447.30658665999999</c:v>
                </c:pt>
                <c:pt idx="9139">
                  <c:v>-1140.5308917699999</c:v>
                </c:pt>
                <c:pt idx="9140">
                  <c:v>-503.78916980999998</c:v>
                </c:pt>
                <c:pt idx="9141">
                  <c:v>-1161.5141839999999</c:v>
                </c:pt>
                <c:pt idx="9142">
                  <c:v>-965.32842069000003</c:v>
                </c:pt>
                <c:pt idx="9143">
                  <c:v>-1158.6944178599999</c:v>
                </c:pt>
                <c:pt idx="9144">
                  <c:v>-1169.4404518399999</c:v>
                </c:pt>
                <c:pt idx="9145">
                  <c:v>-506.43772582000003</c:v>
                </c:pt>
                <c:pt idx="9146">
                  <c:v>-1162.1257751400001</c:v>
                </c:pt>
                <c:pt idx="9147">
                  <c:v>-1159.6511129800001</c:v>
                </c:pt>
                <c:pt idx="9148">
                  <c:v>-506.06618982999998</c:v>
                </c:pt>
                <c:pt idx="9149">
                  <c:v>-1165.7192226</c:v>
                </c:pt>
                <c:pt idx="9150">
                  <c:v>-477.38500819000001</c:v>
                </c:pt>
                <c:pt idx="9151">
                  <c:v>-1171.07846066</c:v>
                </c:pt>
                <c:pt idx="9152">
                  <c:v>-1169.71138619</c:v>
                </c:pt>
                <c:pt idx="9153">
                  <c:v>-1170.2585618600001</c:v>
                </c:pt>
                <c:pt idx="9154">
                  <c:v>-485.37073443000003</c:v>
                </c:pt>
                <c:pt idx="9155">
                  <c:v>-1166.4169754500001</c:v>
                </c:pt>
                <c:pt idx="9156">
                  <c:v>-1141.04255403</c:v>
                </c:pt>
                <c:pt idx="9157">
                  <c:v>-479.00062667999998</c:v>
                </c:pt>
                <c:pt idx="9158">
                  <c:v>-1165.65829545</c:v>
                </c:pt>
                <c:pt idx="9159">
                  <c:v>-1148.05921569</c:v>
                </c:pt>
                <c:pt idx="9160">
                  <c:v>-1162.2813249599999</c:v>
                </c:pt>
                <c:pt idx="9161">
                  <c:v>-1137.59802562</c:v>
                </c:pt>
                <c:pt idx="9162">
                  <c:v>-481.93224666999998</c:v>
                </c:pt>
                <c:pt idx="9163">
                  <c:v>-1157.8750141200001</c:v>
                </c:pt>
                <c:pt idx="9164">
                  <c:v>-473.12868578000001</c:v>
                </c:pt>
                <c:pt idx="9165">
                  <c:v>-1126.5352698700001</c:v>
                </c:pt>
                <c:pt idx="9166">
                  <c:v>-495.52007404</c:v>
                </c:pt>
                <c:pt idx="9167">
                  <c:v>-1143.6962093499999</c:v>
                </c:pt>
                <c:pt idx="9168">
                  <c:v>-284.70300279999998</c:v>
                </c:pt>
                <c:pt idx="9169">
                  <c:v>-487.13932010000002</c:v>
                </c:pt>
                <c:pt idx="9170">
                  <c:v>-1134.9527349699999</c:v>
                </c:pt>
                <c:pt idx="9171">
                  <c:v>-1181.6942144300001</c:v>
                </c:pt>
                <c:pt idx="9172">
                  <c:v>-1117.6008118499999</c:v>
                </c:pt>
                <c:pt idx="9173">
                  <c:v>-1124.2460323099999</c:v>
                </c:pt>
                <c:pt idx="9174">
                  <c:v>-475.80106773</c:v>
                </c:pt>
                <c:pt idx="9175">
                  <c:v>-1184.9421193000001</c:v>
                </c:pt>
                <c:pt idx="9176">
                  <c:v>-471.71290092999999</c:v>
                </c:pt>
                <c:pt idx="9177">
                  <c:v>-1150.20283335</c:v>
                </c:pt>
                <c:pt idx="9178">
                  <c:v>-471.21463319999998</c:v>
                </c:pt>
                <c:pt idx="9179">
                  <c:v>-1134.3767284</c:v>
                </c:pt>
                <c:pt idx="9180">
                  <c:v>-501.2945345</c:v>
                </c:pt>
                <c:pt idx="9181">
                  <c:v>-505.12361440000001</c:v>
                </c:pt>
                <c:pt idx="9182">
                  <c:v>-512.69790278000005</c:v>
                </c:pt>
                <c:pt idx="9183">
                  <c:v>-1142.53543775</c:v>
                </c:pt>
                <c:pt idx="9184">
                  <c:v>-513.26373911999997</c:v>
                </c:pt>
                <c:pt idx="9185">
                  <c:v>-482.00267653999998</c:v>
                </c:pt>
                <c:pt idx="9186">
                  <c:v>-1108.74531551</c:v>
                </c:pt>
                <c:pt idx="9187">
                  <c:v>-484.72318753000002</c:v>
                </c:pt>
                <c:pt idx="9188">
                  <c:v>-1164.0570353200001</c:v>
                </c:pt>
                <c:pt idx="9189">
                  <c:v>-969.69635516000005</c:v>
                </c:pt>
                <c:pt idx="9190">
                  <c:v>-1181.6582651199999</c:v>
                </c:pt>
                <c:pt idx="9191">
                  <c:v>-489.93283721</c:v>
                </c:pt>
                <c:pt idx="9192">
                  <c:v>-493.34668813000002</c:v>
                </c:pt>
                <c:pt idx="9193">
                  <c:v>-1141.8096074099999</c:v>
                </c:pt>
                <c:pt idx="9194">
                  <c:v>-477.94857101000002</c:v>
                </c:pt>
                <c:pt idx="9195">
                  <c:v>-477.12972404999999</c:v>
                </c:pt>
                <c:pt idx="9196">
                  <c:v>-501.58986592000002</c:v>
                </c:pt>
                <c:pt idx="9197">
                  <c:v>-1168.5510804400001</c:v>
                </c:pt>
                <c:pt idx="9198">
                  <c:v>-1128.36319469</c:v>
                </c:pt>
                <c:pt idx="9199">
                  <c:v>-420.47843849999998</c:v>
                </c:pt>
                <c:pt idx="9200">
                  <c:v>-1148.1898722200001</c:v>
                </c:pt>
                <c:pt idx="9201">
                  <c:v>-1163.9346858199999</c:v>
                </c:pt>
                <c:pt idx="9202">
                  <c:v>-482.45661325999998</c:v>
                </c:pt>
                <c:pt idx="9203">
                  <c:v>-1170.1218013600001</c:v>
                </c:pt>
                <c:pt idx="9204">
                  <c:v>-502.78257566000002</c:v>
                </c:pt>
                <c:pt idx="9205">
                  <c:v>-976.64839537</c:v>
                </c:pt>
                <c:pt idx="9206">
                  <c:v>-1168.2368882000001</c:v>
                </c:pt>
                <c:pt idx="9207">
                  <c:v>-1172.5746064800001</c:v>
                </c:pt>
                <c:pt idx="9208">
                  <c:v>-1183.0562796199999</c:v>
                </c:pt>
                <c:pt idx="9209">
                  <c:v>-463.92981593000002</c:v>
                </c:pt>
                <c:pt idx="9210">
                  <c:v>-481.64168531000001</c:v>
                </c:pt>
                <c:pt idx="9211">
                  <c:v>-1148.0199558300001</c:v>
                </c:pt>
                <c:pt idx="9212">
                  <c:v>-511.73251395</c:v>
                </c:pt>
                <c:pt idx="9213">
                  <c:v>-1164.7921839400001</c:v>
                </c:pt>
                <c:pt idx="9214">
                  <c:v>-1132.3412741899999</c:v>
                </c:pt>
                <c:pt idx="9215">
                  <c:v>-484.28216284000001</c:v>
                </c:pt>
                <c:pt idx="9216">
                  <c:v>-1145.5987172499999</c:v>
                </c:pt>
                <c:pt idx="9217">
                  <c:v>-480.39342078999999</c:v>
                </c:pt>
                <c:pt idx="9218">
                  <c:v>-493.98765644000002</c:v>
                </c:pt>
                <c:pt idx="9219">
                  <c:v>-972.31049494000001</c:v>
                </c:pt>
                <c:pt idx="9220">
                  <c:v>-1156.7792426799999</c:v>
                </c:pt>
                <c:pt idx="9221">
                  <c:v>-1136.9578519500001</c:v>
                </c:pt>
                <c:pt idx="9222">
                  <c:v>-1140.17882149</c:v>
                </c:pt>
                <c:pt idx="9223">
                  <c:v>-1148.04268099</c:v>
                </c:pt>
                <c:pt idx="9224">
                  <c:v>-1168.2072446699999</c:v>
                </c:pt>
                <c:pt idx="9225">
                  <c:v>-994.17661946999999</c:v>
                </c:pt>
                <c:pt idx="9226">
                  <c:v>-1172.52126892</c:v>
                </c:pt>
                <c:pt idx="9227">
                  <c:v>-1174.0518400999999</c:v>
                </c:pt>
                <c:pt idx="9228">
                  <c:v>-484.09517641000002</c:v>
                </c:pt>
                <c:pt idx="9229">
                  <c:v>-1161.2705826199999</c:v>
                </c:pt>
                <c:pt idx="9230">
                  <c:v>-511.65921950000001</c:v>
                </c:pt>
                <c:pt idx="9231">
                  <c:v>-501.17108804999998</c:v>
                </c:pt>
                <c:pt idx="9232">
                  <c:v>-510.65563651999997</c:v>
                </c:pt>
                <c:pt idx="9233">
                  <c:v>-1163.59449081</c:v>
                </c:pt>
                <c:pt idx="9234">
                  <c:v>-488.18380688000002</c:v>
                </c:pt>
                <c:pt idx="9235">
                  <c:v>-479.83871684000002</c:v>
                </c:pt>
                <c:pt idx="9236">
                  <c:v>-1138.26067782</c:v>
                </c:pt>
                <c:pt idx="9237">
                  <c:v>-495.86174756999998</c:v>
                </c:pt>
                <c:pt idx="9238">
                  <c:v>-964.31293160999996</c:v>
                </c:pt>
                <c:pt idx="9239">
                  <c:v>-982.17843829000003</c:v>
                </c:pt>
                <c:pt idx="9240">
                  <c:v>-495.85409555000001</c:v>
                </c:pt>
                <c:pt idx="9241">
                  <c:v>-1135.43594347</c:v>
                </c:pt>
                <c:pt idx="9242">
                  <c:v>-957.85015957999997</c:v>
                </c:pt>
                <c:pt idx="9243">
                  <c:v>-512.36273939</c:v>
                </c:pt>
                <c:pt idx="9244">
                  <c:v>-1131.1400726100001</c:v>
                </c:pt>
                <c:pt idx="9245">
                  <c:v>-469.96509149000002</c:v>
                </c:pt>
                <c:pt idx="9246">
                  <c:v>-1138.2191523500001</c:v>
                </c:pt>
                <c:pt idx="9247">
                  <c:v>-488.74565795000001</c:v>
                </c:pt>
                <c:pt idx="9248">
                  <c:v>-1172.69640572</c:v>
                </c:pt>
                <c:pt idx="9249">
                  <c:v>-1116.8032535499999</c:v>
                </c:pt>
                <c:pt idx="9250">
                  <c:v>-1159.40900874</c:v>
                </c:pt>
                <c:pt idx="9251">
                  <c:v>-486.87057212000002</c:v>
                </c:pt>
                <c:pt idx="9252">
                  <c:v>-1159.9591575300001</c:v>
                </c:pt>
                <c:pt idx="9253">
                  <c:v>-495.57517281000003</c:v>
                </c:pt>
                <c:pt idx="9254">
                  <c:v>-493.29937046999999</c:v>
                </c:pt>
                <c:pt idx="9255">
                  <c:v>-451.22939939000003</c:v>
                </c:pt>
                <c:pt idx="9256">
                  <c:v>-1125.2019082300001</c:v>
                </c:pt>
                <c:pt idx="9257">
                  <c:v>-1150.34970574</c:v>
                </c:pt>
                <c:pt idx="9258">
                  <c:v>-601.76076331000002</c:v>
                </c:pt>
                <c:pt idx="9259">
                  <c:v>-483.23903446999998</c:v>
                </c:pt>
                <c:pt idx="9260">
                  <c:v>-552.49990364999996</c:v>
                </c:pt>
                <c:pt idx="9261">
                  <c:v>-1111.30718127</c:v>
                </c:pt>
                <c:pt idx="9262">
                  <c:v>-1185.69948561</c:v>
                </c:pt>
                <c:pt idx="9263">
                  <c:v>-491.03362048000002</c:v>
                </c:pt>
                <c:pt idx="9264">
                  <c:v>-505.99436494000003</c:v>
                </c:pt>
                <c:pt idx="9265">
                  <c:v>-481.73949040999997</c:v>
                </c:pt>
                <c:pt idx="9266">
                  <c:v>-488.27304771000001</c:v>
                </c:pt>
                <c:pt idx="9267">
                  <c:v>-1158.6099368800001</c:v>
                </c:pt>
                <c:pt idx="9268">
                  <c:v>-1156.07163827</c:v>
                </c:pt>
                <c:pt idx="9269">
                  <c:v>-492.33872214000002</c:v>
                </c:pt>
                <c:pt idx="9270">
                  <c:v>-510.61902086999999</c:v>
                </c:pt>
                <c:pt idx="9271">
                  <c:v>-495.36002615000001</c:v>
                </c:pt>
                <c:pt idx="9272">
                  <c:v>-1160.00546364</c:v>
                </c:pt>
                <c:pt idx="9273">
                  <c:v>-1166.4560423200001</c:v>
                </c:pt>
                <c:pt idx="9274">
                  <c:v>-1130.0568222100001</c:v>
                </c:pt>
                <c:pt idx="9275">
                  <c:v>-1128.0173794699999</c:v>
                </c:pt>
                <c:pt idx="9276">
                  <c:v>-498.29253179</c:v>
                </c:pt>
                <c:pt idx="9277">
                  <c:v>-492.39091074999999</c:v>
                </c:pt>
                <c:pt idx="9278">
                  <c:v>-1181.66085621</c:v>
                </c:pt>
                <c:pt idx="9279">
                  <c:v>-1169.7635854800001</c:v>
                </c:pt>
                <c:pt idx="9280">
                  <c:v>-1180.53988166</c:v>
                </c:pt>
                <c:pt idx="9281">
                  <c:v>-1161.5054681900001</c:v>
                </c:pt>
                <c:pt idx="9282">
                  <c:v>-1158.44127389</c:v>
                </c:pt>
                <c:pt idx="9283">
                  <c:v>-1168.1647718300001</c:v>
                </c:pt>
                <c:pt idx="9284">
                  <c:v>-1151.9677094000001</c:v>
                </c:pt>
                <c:pt idx="9285">
                  <c:v>-1169.0106985</c:v>
                </c:pt>
                <c:pt idx="9286">
                  <c:v>-499.53683261999998</c:v>
                </c:pt>
                <c:pt idx="9287">
                  <c:v>-1191.0818783</c:v>
                </c:pt>
                <c:pt idx="9288">
                  <c:v>-1186.4800352899999</c:v>
                </c:pt>
                <c:pt idx="9289">
                  <c:v>-494.47453499</c:v>
                </c:pt>
                <c:pt idx="9290">
                  <c:v>-480.92469659</c:v>
                </c:pt>
                <c:pt idx="9291">
                  <c:v>-1135.6750252700001</c:v>
                </c:pt>
                <c:pt idx="9292">
                  <c:v>-1188.1623351400001</c:v>
                </c:pt>
                <c:pt idx="9293">
                  <c:v>-1177.68779943</c:v>
                </c:pt>
                <c:pt idx="9294">
                  <c:v>-1160.6087854499999</c:v>
                </c:pt>
                <c:pt idx="9295">
                  <c:v>-477.79232968000002</c:v>
                </c:pt>
                <c:pt idx="9296">
                  <c:v>-1149.79927258</c:v>
                </c:pt>
                <c:pt idx="9297">
                  <c:v>-1135.32281188</c:v>
                </c:pt>
                <c:pt idx="9298">
                  <c:v>-1131.36209175</c:v>
                </c:pt>
                <c:pt idx="9299">
                  <c:v>-507.59824635000001</c:v>
                </c:pt>
                <c:pt idx="9300">
                  <c:v>-1168.24118591</c:v>
                </c:pt>
                <c:pt idx="9301">
                  <c:v>-1188.3383408300001</c:v>
                </c:pt>
                <c:pt idx="9302">
                  <c:v>-1165.47640759</c:v>
                </c:pt>
                <c:pt idx="9303">
                  <c:v>-1168.4665559099999</c:v>
                </c:pt>
                <c:pt idx="9304">
                  <c:v>-485.31311627999997</c:v>
                </c:pt>
                <c:pt idx="9305">
                  <c:v>-1189.4963381</c:v>
                </c:pt>
                <c:pt idx="9306">
                  <c:v>-1126.23121586</c:v>
                </c:pt>
                <c:pt idx="9307">
                  <c:v>-1132.4985972100001</c:v>
                </c:pt>
                <c:pt idx="9308">
                  <c:v>-1180.4546417500001</c:v>
                </c:pt>
                <c:pt idx="9309">
                  <c:v>-501.84806865000002</c:v>
                </c:pt>
                <c:pt idx="9310">
                  <c:v>-959.40688467999996</c:v>
                </c:pt>
                <c:pt idx="9311">
                  <c:v>-1189.28997536</c:v>
                </c:pt>
                <c:pt idx="9312">
                  <c:v>-480.90139646</c:v>
                </c:pt>
                <c:pt idx="9313">
                  <c:v>-1161.1776584900001</c:v>
                </c:pt>
                <c:pt idx="9314">
                  <c:v>-1191.8682083399999</c:v>
                </c:pt>
                <c:pt idx="9315">
                  <c:v>-1192.69704806</c:v>
                </c:pt>
                <c:pt idx="9316">
                  <c:v>-1168.9597105</c:v>
                </c:pt>
                <c:pt idx="9317">
                  <c:v>-1169.99059865</c:v>
                </c:pt>
                <c:pt idx="9318">
                  <c:v>-1182.96774555</c:v>
                </c:pt>
                <c:pt idx="9319">
                  <c:v>-503.45685459999999</c:v>
                </c:pt>
                <c:pt idx="9320">
                  <c:v>-1188.16020753</c:v>
                </c:pt>
                <c:pt idx="9321">
                  <c:v>-499.98450630000002</c:v>
                </c:pt>
                <c:pt idx="9322">
                  <c:v>-1130.3348118700001</c:v>
                </c:pt>
                <c:pt idx="9323">
                  <c:v>-1167.5988962700001</c:v>
                </c:pt>
                <c:pt idx="9324">
                  <c:v>-478.07300851999997</c:v>
                </c:pt>
                <c:pt idx="9325">
                  <c:v>-1168.96741303</c:v>
                </c:pt>
                <c:pt idx="9326">
                  <c:v>-1167.4955324299999</c:v>
                </c:pt>
                <c:pt idx="9327">
                  <c:v>-1167.1935005600001</c:v>
                </c:pt>
                <c:pt idx="9328">
                  <c:v>-487.47577568999998</c:v>
                </c:pt>
                <c:pt idx="9329">
                  <c:v>-487.45029930999999</c:v>
                </c:pt>
                <c:pt idx="9330">
                  <c:v>-482.55333325999999</c:v>
                </c:pt>
                <c:pt idx="9331">
                  <c:v>-1197.3271</c:v>
                </c:pt>
                <c:pt idx="9332">
                  <c:v>-1170.7761857099999</c:v>
                </c:pt>
                <c:pt idx="9333">
                  <c:v>-1143.99572059</c:v>
                </c:pt>
                <c:pt idx="9334">
                  <c:v>-992.29221727000004</c:v>
                </c:pt>
                <c:pt idx="9335">
                  <c:v>-1153.90023077</c:v>
                </c:pt>
                <c:pt idx="9336">
                  <c:v>-483.14132618000002</c:v>
                </c:pt>
                <c:pt idx="9337">
                  <c:v>-1132.88057095</c:v>
                </c:pt>
                <c:pt idx="9338">
                  <c:v>-1189.00367792</c:v>
                </c:pt>
                <c:pt idx="9339">
                  <c:v>-280.55731420000001</c:v>
                </c:pt>
                <c:pt idx="9340">
                  <c:v>-1138.1317239099999</c:v>
                </c:pt>
                <c:pt idx="9341">
                  <c:v>-503.58631248</c:v>
                </c:pt>
                <c:pt idx="9342">
                  <c:v>-489.70870651000001</c:v>
                </c:pt>
                <c:pt idx="9343">
                  <c:v>-1185.4262649100001</c:v>
                </c:pt>
                <c:pt idx="9344">
                  <c:v>-1148.3214531399999</c:v>
                </c:pt>
                <c:pt idx="9345">
                  <c:v>-506.48852887999999</c:v>
                </c:pt>
                <c:pt idx="9346">
                  <c:v>-968.50254297000004</c:v>
                </c:pt>
                <c:pt idx="9347">
                  <c:v>-1169.37414195</c:v>
                </c:pt>
                <c:pt idx="9348">
                  <c:v>-440.58965006</c:v>
                </c:pt>
                <c:pt idx="9349">
                  <c:v>-1169.9758952300001</c:v>
                </c:pt>
                <c:pt idx="9350">
                  <c:v>-1138.31484843</c:v>
                </c:pt>
                <c:pt idx="9351">
                  <c:v>-501.42792169000001</c:v>
                </c:pt>
                <c:pt idx="9352">
                  <c:v>-1111.30718127</c:v>
                </c:pt>
                <c:pt idx="9353">
                  <c:v>-1166.38431851</c:v>
                </c:pt>
                <c:pt idx="9354">
                  <c:v>-1181.5175042599999</c:v>
                </c:pt>
                <c:pt idx="9355">
                  <c:v>-1181.6178557999999</c:v>
                </c:pt>
                <c:pt idx="9356">
                  <c:v>-485.22057379</c:v>
                </c:pt>
                <c:pt idx="9357">
                  <c:v>-480.03882786999998</c:v>
                </c:pt>
                <c:pt idx="9358">
                  <c:v>-1164.41895464</c:v>
                </c:pt>
                <c:pt idx="9359">
                  <c:v>-1144.3604984900001</c:v>
                </c:pt>
                <c:pt idx="9360">
                  <c:v>-1034.0302872300001</c:v>
                </c:pt>
                <c:pt idx="9361">
                  <c:v>-1196.0461262599999</c:v>
                </c:pt>
                <c:pt idx="9362">
                  <c:v>-1144.1834760900001</c:v>
                </c:pt>
                <c:pt idx="9363">
                  <c:v>-480.60904006999999</c:v>
                </c:pt>
                <c:pt idx="9364">
                  <c:v>-1125.3287802</c:v>
                </c:pt>
                <c:pt idx="9365">
                  <c:v>-1117.1744557500001</c:v>
                </c:pt>
                <c:pt idx="9366">
                  <c:v>-1168.9301874600001</c:v>
                </c:pt>
                <c:pt idx="9367">
                  <c:v>-496.66427971000002</c:v>
                </c:pt>
                <c:pt idx="9368">
                  <c:v>-497.34202291999998</c:v>
                </c:pt>
                <c:pt idx="9369">
                  <c:v>-466.31049672</c:v>
                </c:pt>
                <c:pt idx="9370">
                  <c:v>-482.80006715000002</c:v>
                </c:pt>
                <c:pt idx="9371">
                  <c:v>-511.38380820999998</c:v>
                </c:pt>
                <c:pt idx="9372">
                  <c:v>-1146.7262798100001</c:v>
                </c:pt>
                <c:pt idx="9373">
                  <c:v>-1181.1023299999999</c:v>
                </c:pt>
                <c:pt idx="9374">
                  <c:v>-1133.3390634499999</c:v>
                </c:pt>
                <c:pt idx="9375">
                  <c:v>-476.55088325000003</c:v>
                </c:pt>
                <c:pt idx="9376">
                  <c:v>-1155.4101219300001</c:v>
                </c:pt>
                <c:pt idx="9377">
                  <c:v>-487.22095101000002</c:v>
                </c:pt>
                <c:pt idx="9378">
                  <c:v>-1140.9828715799999</c:v>
                </c:pt>
                <c:pt idx="9379">
                  <c:v>-1163.96704899</c:v>
                </c:pt>
                <c:pt idx="9380">
                  <c:v>-1113.17047189</c:v>
                </c:pt>
                <c:pt idx="9381">
                  <c:v>-485.27017479</c:v>
                </c:pt>
                <c:pt idx="9382">
                  <c:v>-1127.4269425499999</c:v>
                </c:pt>
                <c:pt idx="9383">
                  <c:v>-1140.3308439499999</c:v>
                </c:pt>
                <c:pt idx="9384">
                  <c:v>-1141.89784573</c:v>
                </c:pt>
                <c:pt idx="9385">
                  <c:v>-1146.5101705</c:v>
                </c:pt>
                <c:pt idx="9386">
                  <c:v>-1147.95817098</c:v>
                </c:pt>
                <c:pt idx="9387">
                  <c:v>-485.17404742999997</c:v>
                </c:pt>
                <c:pt idx="9388">
                  <c:v>-1169.14918685</c:v>
                </c:pt>
                <c:pt idx="9389">
                  <c:v>-1172.50690749</c:v>
                </c:pt>
                <c:pt idx="9390">
                  <c:v>-1173.53202706</c:v>
                </c:pt>
                <c:pt idx="9391">
                  <c:v>-1176.8600395200001</c:v>
                </c:pt>
                <c:pt idx="9392">
                  <c:v>-1130.2081335099999</c:v>
                </c:pt>
                <c:pt idx="9393">
                  <c:v>-484.02366568999997</c:v>
                </c:pt>
                <c:pt idx="9394">
                  <c:v>-495.09223143999998</c:v>
                </c:pt>
                <c:pt idx="9395">
                  <c:v>-499.09705975000003</c:v>
                </c:pt>
                <c:pt idx="9396">
                  <c:v>-506.48580942000001</c:v>
                </c:pt>
                <c:pt idx="9397">
                  <c:v>-1119.8202985800001</c:v>
                </c:pt>
                <c:pt idx="9398">
                  <c:v>-496.11916422000002</c:v>
                </c:pt>
                <c:pt idx="9399">
                  <c:v>-1173.50000475</c:v>
                </c:pt>
                <c:pt idx="9400">
                  <c:v>-1135.1554964100001</c:v>
                </c:pt>
                <c:pt idx="9401">
                  <c:v>-500.76466061000002</c:v>
                </c:pt>
                <c:pt idx="9402">
                  <c:v>-983.87797837999994</c:v>
                </c:pt>
                <c:pt idx="9403">
                  <c:v>-961.54391262000001</c:v>
                </c:pt>
                <c:pt idx="9404">
                  <c:v>-495.91607220999998</c:v>
                </c:pt>
                <c:pt idx="9405">
                  <c:v>-445.38396145000002</c:v>
                </c:pt>
                <c:pt idx="9406">
                  <c:v>-486.65031391999997</c:v>
                </c:pt>
                <c:pt idx="9407">
                  <c:v>-1167.1924367900001</c:v>
                </c:pt>
                <c:pt idx="9408">
                  <c:v>-1158.3734094599999</c:v>
                </c:pt>
                <c:pt idx="9409">
                  <c:v>-1188.1545867299999</c:v>
                </c:pt>
                <c:pt idx="9410">
                  <c:v>-1167.4282023400001</c:v>
                </c:pt>
                <c:pt idx="9411">
                  <c:v>-1133.34408921</c:v>
                </c:pt>
                <c:pt idx="9412">
                  <c:v>-1159.73324278</c:v>
                </c:pt>
                <c:pt idx="9413">
                  <c:v>-967.03552841999999</c:v>
                </c:pt>
                <c:pt idx="9414">
                  <c:v>-484.29694190999999</c:v>
                </c:pt>
                <c:pt idx="9415">
                  <c:v>-1167.3602558099999</c:v>
                </c:pt>
                <c:pt idx="9416">
                  <c:v>-486.26799473</c:v>
                </c:pt>
                <c:pt idx="9417">
                  <c:v>-502.56806259000001</c:v>
                </c:pt>
                <c:pt idx="9418">
                  <c:v>-1181.49469832</c:v>
                </c:pt>
                <c:pt idx="9419">
                  <c:v>-1166.5088647499999</c:v>
                </c:pt>
                <c:pt idx="9420">
                  <c:v>-489.87165601999999</c:v>
                </c:pt>
                <c:pt idx="9421">
                  <c:v>-478.41733284999998</c:v>
                </c:pt>
                <c:pt idx="9422">
                  <c:v>-1168.3554579500001</c:v>
                </c:pt>
                <c:pt idx="9423">
                  <c:v>-1164.27282418</c:v>
                </c:pt>
                <c:pt idx="9424">
                  <c:v>-490.97622954000002</c:v>
                </c:pt>
                <c:pt idx="9425">
                  <c:v>-487.35232735</c:v>
                </c:pt>
                <c:pt idx="9426">
                  <c:v>-499.38429860999997</c:v>
                </c:pt>
                <c:pt idx="9427">
                  <c:v>-475.42732425000003</c:v>
                </c:pt>
                <c:pt idx="9428">
                  <c:v>-504.42423714</c:v>
                </c:pt>
                <c:pt idx="9429">
                  <c:v>-492.69208918999999</c:v>
                </c:pt>
                <c:pt idx="9430">
                  <c:v>-491.45825638999997</c:v>
                </c:pt>
                <c:pt idx="9431">
                  <c:v>-506.34908080000002</c:v>
                </c:pt>
                <c:pt idx="9432">
                  <c:v>-1168.5353140699999</c:v>
                </c:pt>
                <c:pt idx="9433">
                  <c:v>-1166.44126895</c:v>
                </c:pt>
                <c:pt idx="9434">
                  <c:v>-1145.66550624</c:v>
                </c:pt>
                <c:pt idx="9435">
                  <c:v>-1164.5741658699999</c:v>
                </c:pt>
                <c:pt idx="9436">
                  <c:v>-1170.0174709</c:v>
                </c:pt>
                <c:pt idx="9437">
                  <c:v>-1187.5400051500001</c:v>
                </c:pt>
                <c:pt idx="9438">
                  <c:v>-1127.18171136</c:v>
                </c:pt>
                <c:pt idx="9439">
                  <c:v>-498.43535954999999</c:v>
                </c:pt>
                <c:pt idx="9440">
                  <c:v>-1166.9945589700001</c:v>
                </c:pt>
                <c:pt idx="9441">
                  <c:v>-1172.0687418</c:v>
                </c:pt>
                <c:pt idx="9442">
                  <c:v>-1145.17742924</c:v>
                </c:pt>
                <c:pt idx="9443">
                  <c:v>-1138.9935720999999</c:v>
                </c:pt>
                <c:pt idx="9444">
                  <c:v>-511.29212919000003</c:v>
                </c:pt>
                <c:pt idx="9445">
                  <c:v>-484.62822094000001</c:v>
                </c:pt>
                <c:pt idx="9446">
                  <c:v>-1127.43914937</c:v>
                </c:pt>
                <c:pt idx="9447">
                  <c:v>-1123.9013624700001</c:v>
                </c:pt>
                <c:pt idx="9448">
                  <c:v>-1173.6901845699999</c:v>
                </c:pt>
                <c:pt idx="9449">
                  <c:v>-481.91484799</c:v>
                </c:pt>
                <c:pt idx="9450">
                  <c:v>-505.50025208</c:v>
                </c:pt>
                <c:pt idx="9451">
                  <c:v>-503.10520657000001</c:v>
                </c:pt>
                <c:pt idx="9452">
                  <c:v>-1176.9557224</c:v>
                </c:pt>
                <c:pt idx="9453">
                  <c:v>-423.51923534000002</c:v>
                </c:pt>
                <c:pt idx="9454">
                  <c:v>-1125.6311765600001</c:v>
                </c:pt>
                <c:pt idx="9455">
                  <c:v>-421.41313815000001</c:v>
                </c:pt>
                <c:pt idx="9456">
                  <c:v>-496.94390666999999</c:v>
                </c:pt>
                <c:pt idx="9457">
                  <c:v>-1149.32102102</c:v>
                </c:pt>
                <c:pt idx="9458">
                  <c:v>-473.36267036999999</c:v>
                </c:pt>
                <c:pt idx="9459">
                  <c:v>-1124.5978070199999</c:v>
                </c:pt>
                <c:pt idx="9460">
                  <c:v>-483.18909205</c:v>
                </c:pt>
                <c:pt idx="9461">
                  <c:v>-1139.5440192399999</c:v>
                </c:pt>
                <c:pt idx="9462">
                  <c:v>-473.83923549000002</c:v>
                </c:pt>
                <c:pt idx="9463">
                  <c:v>-494.30091333000001</c:v>
                </c:pt>
                <c:pt idx="9464">
                  <c:v>-1140.2978803599999</c:v>
                </c:pt>
                <c:pt idx="9465">
                  <c:v>-1182.7794042099999</c:v>
                </c:pt>
                <c:pt idx="9466">
                  <c:v>-1167.0442031600001</c:v>
                </c:pt>
                <c:pt idx="9467">
                  <c:v>-1148.1851264100001</c:v>
                </c:pt>
                <c:pt idx="9468">
                  <c:v>-1168.3130596200001</c:v>
                </c:pt>
                <c:pt idx="9469">
                  <c:v>-1166.40609677</c:v>
                </c:pt>
                <c:pt idx="9470">
                  <c:v>-510.62364888000002</c:v>
                </c:pt>
                <c:pt idx="9471">
                  <c:v>-1170.1847028300001</c:v>
                </c:pt>
                <c:pt idx="9472">
                  <c:v>-1159.1023807700001</c:v>
                </c:pt>
                <c:pt idx="9473">
                  <c:v>-487.96408753999998</c:v>
                </c:pt>
                <c:pt idx="9474">
                  <c:v>-563.36695884999995</c:v>
                </c:pt>
                <c:pt idx="9475">
                  <c:v>-1158.6857736699999</c:v>
                </c:pt>
                <c:pt idx="9476">
                  <c:v>-488.89220487</c:v>
                </c:pt>
                <c:pt idx="9477">
                  <c:v>-502.96471237999998</c:v>
                </c:pt>
                <c:pt idx="9478">
                  <c:v>-487.11824379000001</c:v>
                </c:pt>
                <c:pt idx="9479">
                  <c:v>-1101.2427846400001</c:v>
                </c:pt>
                <c:pt idx="9480">
                  <c:v>-486.29351608000002</c:v>
                </c:pt>
                <c:pt idx="9481">
                  <c:v>-571.44408154999996</c:v>
                </c:pt>
                <c:pt idx="9482">
                  <c:v>-1150.88435729</c:v>
                </c:pt>
                <c:pt idx="9483">
                  <c:v>-1185.15943487</c:v>
                </c:pt>
                <c:pt idx="9484">
                  <c:v>-1130.7910730999999</c:v>
                </c:pt>
                <c:pt idx="9485">
                  <c:v>-494.72757352999997</c:v>
                </c:pt>
                <c:pt idx="9486">
                  <c:v>-486.21830519999997</c:v>
                </c:pt>
                <c:pt idx="9487">
                  <c:v>-508.13188301000002</c:v>
                </c:pt>
                <c:pt idx="9488">
                  <c:v>-1137.5955649099999</c:v>
                </c:pt>
                <c:pt idx="9489">
                  <c:v>-966.57964595999999</c:v>
                </c:pt>
                <c:pt idx="9490">
                  <c:v>-511.57679006000001</c:v>
                </c:pt>
                <c:pt idx="9491">
                  <c:v>-1193.4065968699999</c:v>
                </c:pt>
                <c:pt idx="9492">
                  <c:v>-1102.31234926</c:v>
                </c:pt>
                <c:pt idx="9493">
                  <c:v>-503.41284546000003</c:v>
                </c:pt>
                <c:pt idx="9494">
                  <c:v>-1155.91414865</c:v>
                </c:pt>
                <c:pt idx="9495">
                  <c:v>-478.88666956999998</c:v>
                </c:pt>
                <c:pt idx="9496">
                  <c:v>-1145.4642950099999</c:v>
                </c:pt>
                <c:pt idx="9497">
                  <c:v>-506.74276639999999</c:v>
                </c:pt>
                <c:pt idx="9498">
                  <c:v>-1133.6883969600001</c:v>
                </c:pt>
                <c:pt idx="9499">
                  <c:v>-512.03140765000001</c:v>
                </c:pt>
                <c:pt idx="9500">
                  <c:v>-1171.1989504000001</c:v>
                </c:pt>
                <c:pt idx="9501">
                  <c:v>-484.81681219000001</c:v>
                </c:pt>
                <c:pt idx="9502">
                  <c:v>-1173.6864988699999</c:v>
                </c:pt>
                <c:pt idx="9503">
                  <c:v>-1142.1001230500001</c:v>
                </c:pt>
                <c:pt idx="9504">
                  <c:v>-1170.24487118</c:v>
                </c:pt>
                <c:pt idx="9505">
                  <c:v>-505.13138653999999</c:v>
                </c:pt>
                <c:pt idx="9506">
                  <c:v>-1167.5473259299999</c:v>
                </c:pt>
                <c:pt idx="9507">
                  <c:v>-483.01872162000001</c:v>
                </c:pt>
                <c:pt idx="9508">
                  <c:v>-1186.1443598400001</c:v>
                </c:pt>
                <c:pt idx="9509">
                  <c:v>-493.01989638999999</c:v>
                </c:pt>
                <c:pt idx="9510">
                  <c:v>-491.98953302000001</c:v>
                </c:pt>
                <c:pt idx="9511">
                  <c:v>-1130.2386581599999</c:v>
                </c:pt>
                <c:pt idx="9512">
                  <c:v>-506.01831231</c:v>
                </c:pt>
                <c:pt idx="9513">
                  <c:v>-1140.80973464</c:v>
                </c:pt>
                <c:pt idx="9514">
                  <c:v>-478.30983024</c:v>
                </c:pt>
                <c:pt idx="9515">
                  <c:v>-473.91823405999997</c:v>
                </c:pt>
                <c:pt idx="9516">
                  <c:v>-1150.20914264</c:v>
                </c:pt>
                <c:pt idx="9517">
                  <c:v>-1056.00041048</c:v>
                </c:pt>
                <c:pt idx="9518">
                  <c:v>-497.46541989000002</c:v>
                </c:pt>
                <c:pt idx="9519">
                  <c:v>-1144.77773684</c:v>
                </c:pt>
                <c:pt idx="9520">
                  <c:v>-1145.85566939</c:v>
                </c:pt>
                <c:pt idx="9521">
                  <c:v>-1152.74231876</c:v>
                </c:pt>
                <c:pt idx="9522">
                  <c:v>-482.29320338999997</c:v>
                </c:pt>
                <c:pt idx="9523">
                  <c:v>-1176.48206366</c:v>
                </c:pt>
                <c:pt idx="9524">
                  <c:v>-501.73493725999998</c:v>
                </c:pt>
                <c:pt idx="9525">
                  <c:v>-1147.6531144200001</c:v>
                </c:pt>
                <c:pt idx="9526">
                  <c:v>-1167.8770548800001</c:v>
                </c:pt>
                <c:pt idx="9527">
                  <c:v>-957.33704508000005</c:v>
                </c:pt>
                <c:pt idx="9528">
                  <c:v>-282.72378241000001</c:v>
                </c:pt>
                <c:pt idx="9529">
                  <c:v>-984.24542133</c:v>
                </c:pt>
                <c:pt idx="9530">
                  <c:v>-1159.6922385400001</c:v>
                </c:pt>
                <c:pt idx="9531">
                  <c:v>-1150.7446653300001</c:v>
                </c:pt>
                <c:pt idx="9532">
                  <c:v>-1175.7320533899999</c:v>
                </c:pt>
                <c:pt idx="9533">
                  <c:v>-1189.2749141899999</c:v>
                </c:pt>
                <c:pt idx="9534">
                  <c:v>-490.00148136000001</c:v>
                </c:pt>
                <c:pt idx="9535">
                  <c:v>-1145.84421195</c:v>
                </c:pt>
                <c:pt idx="9536">
                  <c:v>-983.54732532000003</c:v>
                </c:pt>
                <c:pt idx="9537">
                  <c:v>-1135.6998340099999</c:v>
                </c:pt>
                <c:pt idx="9538">
                  <c:v>-501.90527254</c:v>
                </c:pt>
                <c:pt idx="9539">
                  <c:v>-1159.12415629</c:v>
                </c:pt>
                <c:pt idx="9540">
                  <c:v>-473.58203801000002</c:v>
                </c:pt>
                <c:pt idx="9541">
                  <c:v>-1147.6564237600001</c:v>
                </c:pt>
                <c:pt idx="9542">
                  <c:v>-504.72038093999998</c:v>
                </c:pt>
                <c:pt idx="9543">
                  <c:v>-1185.3261154899999</c:v>
                </c:pt>
                <c:pt idx="9544">
                  <c:v>-1141.9537496299999</c:v>
                </c:pt>
                <c:pt idx="9545">
                  <c:v>-1150.71874794</c:v>
                </c:pt>
                <c:pt idx="9546">
                  <c:v>-1161.2972980899999</c:v>
                </c:pt>
                <c:pt idx="9547">
                  <c:v>-1167.80158007</c:v>
                </c:pt>
                <c:pt idx="9548">
                  <c:v>-1162.8688050400001</c:v>
                </c:pt>
                <c:pt idx="9549">
                  <c:v>-1167.8176258200001</c:v>
                </c:pt>
                <c:pt idx="9550">
                  <c:v>-490.92989319999998</c:v>
                </c:pt>
                <c:pt idx="9551">
                  <c:v>-502.18348312000001</c:v>
                </c:pt>
                <c:pt idx="9552">
                  <c:v>-504.24803743000001</c:v>
                </c:pt>
                <c:pt idx="9553">
                  <c:v>-1138.5096061300001</c:v>
                </c:pt>
                <c:pt idx="9554">
                  <c:v>-1140.7044803399999</c:v>
                </c:pt>
                <c:pt idx="9555">
                  <c:v>-1189.80469825</c:v>
                </c:pt>
                <c:pt idx="9556">
                  <c:v>-1165.8233444800001</c:v>
                </c:pt>
                <c:pt idx="9557">
                  <c:v>-1143.8584586300001</c:v>
                </c:pt>
                <c:pt idx="9558">
                  <c:v>-505.49692822999998</c:v>
                </c:pt>
                <c:pt idx="9559">
                  <c:v>-1188.8114924199999</c:v>
                </c:pt>
                <c:pt idx="9560">
                  <c:v>-1120.1700680599999</c:v>
                </c:pt>
                <c:pt idx="9561">
                  <c:v>-1169.55342567</c:v>
                </c:pt>
                <c:pt idx="9562">
                  <c:v>-1165.3515166899999</c:v>
                </c:pt>
                <c:pt idx="9563">
                  <c:v>-1179.90311692</c:v>
                </c:pt>
                <c:pt idx="9564">
                  <c:v>-503.26301274999997</c:v>
                </c:pt>
                <c:pt idx="9565">
                  <c:v>-1135.3761990200001</c:v>
                </c:pt>
                <c:pt idx="9566">
                  <c:v>-482.69001565999997</c:v>
                </c:pt>
                <c:pt idx="9567">
                  <c:v>-1171.91340412</c:v>
                </c:pt>
                <c:pt idx="9568">
                  <c:v>-1134.3376998799999</c:v>
                </c:pt>
                <c:pt idx="9569">
                  <c:v>-852.80602304000001</c:v>
                </c:pt>
                <c:pt idx="9570">
                  <c:v>-1184.75143927</c:v>
                </c:pt>
                <c:pt idx="9571">
                  <c:v>-1161.1324104600001</c:v>
                </c:pt>
                <c:pt idx="9572">
                  <c:v>-1142.3764639599999</c:v>
                </c:pt>
                <c:pt idx="9573">
                  <c:v>-494.95729617000001</c:v>
                </c:pt>
                <c:pt idx="9574">
                  <c:v>-1123.4199870299999</c:v>
                </c:pt>
                <c:pt idx="9575">
                  <c:v>-485.17378738999997</c:v>
                </c:pt>
                <c:pt idx="9576">
                  <c:v>-475.16147305999999</c:v>
                </c:pt>
                <c:pt idx="9577">
                  <c:v>-1146.3796942500001</c:v>
                </c:pt>
                <c:pt idx="9578">
                  <c:v>-1035.6765211899999</c:v>
                </c:pt>
                <c:pt idx="9579">
                  <c:v>-568.72647756000003</c:v>
                </c:pt>
                <c:pt idx="9580">
                  <c:v>-1150.3756113300001</c:v>
                </c:pt>
                <c:pt idx="9581">
                  <c:v>-1143.79213</c:v>
                </c:pt>
                <c:pt idx="9582">
                  <c:v>-1156.8589034900001</c:v>
                </c:pt>
                <c:pt idx="9583">
                  <c:v>-474.36742962</c:v>
                </c:pt>
                <c:pt idx="9584">
                  <c:v>-1142.4845651000001</c:v>
                </c:pt>
                <c:pt idx="9585">
                  <c:v>-1156.91985116</c:v>
                </c:pt>
                <c:pt idx="9586">
                  <c:v>-1144.5743608400001</c:v>
                </c:pt>
                <c:pt idx="9587">
                  <c:v>-475.58166586999999</c:v>
                </c:pt>
                <c:pt idx="9588">
                  <c:v>-1062.6712993799999</c:v>
                </c:pt>
                <c:pt idx="9589">
                  <c:v>-1170.5063182399999</c:v>
                </c:pt>
                <c:pt idx="9590">
                  <c:v>-481.55219955000001</c:v>
                </c:pt>
                <c:pt idx="9591">
                  <c:v>-488.99590778999999</c:v>
                </c:pt>
                <c:pt idx="9592">
                  <c:v>-1189.5901828200001</c:v>
                </c:pt>
                <c:pt idx="9593">
                  <c:v>-1146.9730959399999</c:v>
                </c:pt>
                <c:pt idx="9594">
                  <c:v>-1167.6678754500001</c:v>
                </c:pt>
                <c:pt idx="9595">
                  <c:v>-1136.8210698400001</c:v>
                </c:pt>
                <c:pt idx="9596">
                  <c:v>-1135.71743726</c:v>
                </c:pt>
                <c:pt idx="9597">
                  <c:v>-1164.34367167</c:v>
                </c:pt>
                <c:pt idx="9598">
                  <c:v>-562.65111887</c:v>
                </c:pt>
                <c:pt idx="9599">
                  <c:v>-1118.1435885400001</c:v>
                </c:pt>
                <c:pt idx="9600">
                  <c:v>-475.98618869000001</c:v>
                </c:pt>
                <c:pt idx="9601">
                  <c:v>-1149.11854683</c:v>
                </c:pt>
                <c:pt idx="9602">
                  <c:v>-1181.77518878</c:v>
                </c:pt>
                <c:pt idx="9603">
                  <c:v>-492.41423586000002</c:v>
                </c:pt>
                <c:pt idx="9604">
                  <c:v>-1168.9562502399999</c:v>
                </c:pt>
                <c:pt idx="9605">
                  <c:v>-1185.0385939499999</c:v>
                </c:pt>
                <c:pt idx="9606">
                  <c:v>-1197.19663412</c:v>
                </c:pt>
                <c:pt idx="9607">
                  <c:v>-473.31364006000001</c:v>
                </c:pt>
                <c:pt idx="9608">
                  <c:v>-978.85862254000006</c:v>
                </c:pt>
                <c:pt idx="9609">
                  <c:v>-1176.54158162</c:v>
                </c:pt>
                <c:pt idx="9610">
                  <c:v>-556.35327526000003</c:v>
                </c:pt>
                <c:pt idx="9611">
                  <c:v>-502.43754224999998</c:v>
                </c:pt>
                <c:pt idx="9612">
                  <c:v>-1158.67209443</c:v>
                </c:pt>
                <c:pt idx="9613">
                  <c:v>-471.43634827</c:v>
                </c:pt>
                <c:pt idx="9614">
                  <c:v>-1128.1219409600001</c:v>
                </c:pt>
                <c:pt idx="9615">
                  <c:v>-1141.0453025300001</c:v>
                </c:pt>
                <c:pt idx="9616">
                  <c:v>-1143.61888976</c:v>
                </c:pt>
                <c:pt idx="9617">
                  <c:v>-1162.39315407</c:v>
                </c:pt>
                <c:pt idx="9618">
                  <c:v>-1155.9763134699999</c:v>
                </c:pt>
                <c:pt idx="9619">
                  <c:v>-1166.9213941999999</c:v>
                </c:pt>
                <c:pt idx="9620">
                  <c:v>-492.31126644</c:v>
                </c:pt>
                <c:pt idx="9621">
                  <c:v>-1171.6884092499999</c:v>
                </c:pt>
                <c:pt idx="9622">
                  <c:v>-488.91312618000001</c:v>
                </c:pt>
                <c:pt idx="9623">
                  <c:v>-1152.3183255900001</c:v>
                </c:pt>
                <c:pt idx="9624">
                  <c:v>-1127.67944453</c:v>
                </c:pt>
                <c:pt idx="9625">
                  <c:v>-1182.6678653199999</c:v>
                </c:pt>
                <c:pt idx="9626">
                  <c:v>-1111.84126552</c:v>
                </c:pt>
                <c:pt idx="9627">
                  <c:v>-961.50062459000003</c:v>
                </c:pt>
                <c:pt idx="9628">
                  <c:v>-491.35147781000001</c:v>
                </c:pt>
                <c:pt idx="9629">
                  <c:v>-1163.9683234399999</c:v>
                </c:pt>
                <c:pt idx="9630">
                  <c:v>-1144.47201253</c:v>
                </c:pt>
                <c:pt idx="9631">
                  <c:v>-1166.6131901199999</c:v>
                </c:pt>
                <c:pt idx="9632">
                  <c:v>-1162.83207206</c:v>
                </c:pt>
                <c:pt idx="9633">
                  <c:v>-484.38739105000002</c:v>
                </c:pt>
                <c:pt idx="9634">
                  <c:v>-473.47430307000002</c:v>
                </c:pt>
                <c:pt idx="9635">
                  <c:v>-1140.64177331</c:v>
                </c:pt>
                <c:pt idx="9636">
                  <c:v>-491.05605635000001</c:v>
                </c:pt>
                <c:pt idx="9637">
                  <c:v>-1189.04843329</c:v>
                </c:pt>
                <c:pt idx="9638">
                  <c:v>-1165.78573622</c:v>
                </c:pt>
                <c:pt idx="9639">
                  <c:v>-488.51418662999998</c:v>
                </c:pt>
                <c:pt idx="9640">
                  <c:v>-1169.0210783</c:v>
                </c:pt>
                <c:pt idx="9641">
                  <c:v>-481.96505901</c:v>
                </c:pt>
                <c:pt idx="9642">
                  <c:v>-483.96967338000002</c:v>
                </c:pt>
                <c:pt idx="9643">
                  <c:v>-507.94977209000001</c:v>
                </c:pt>
                <c:pt idx="9644">
                  <c:v>-1159.3602428199999</c:v>
                </c:pt>
                <c:pt idx="9645">
                  <c:v>-493.82716125000002</c:v>
                </c:pt>
                <c:pt idx="9646">
                  <c:v>-1181.65831174</c:v>
                </c:pt>
                <c:pt idx="9647">
                  <c:v>-278.92773104000003</c:v>
                </c:pt>
                <c:pt idx="9648">
                  <c:v>-499.63830734999999</c:v>
                </c:pt>
                <c:pt idx="9649">
                  <c:v>-505.04742506000002</c:v>
                </c:pt>
                <c:pt idx="9650">
                  <c:v>-485.82215752000002</c:v>
                </c:pt>
                <c:pt idx="9651">
                  <c:v>-1164.46426557</c:v>
                </c:pt>
                <c:pt idx="9652">
                  <c:v>-1168.89103658</c:v>
                </c:pt>
                <c:pt idx="9653">
                  <c:v>-1167.52911993</c:v>
                </c:pt>
                <c:pt idx="9654">
                  <c:v>-1182.7281804500001</c:v>
                </c:pt>
                <c:pt idx="9655">
                  <c:v>-1135.23377114</c:v>
                </c:pt>
                <c:pt idx="9656">
                  <c:v>-1170.13282574</c:v>
                </c:pt>
                <c:pt idx="9657">
                  <c:v>-500.20241082000001</c:v>
                </c:pt>
                <c:pt idx="9658">
                  <c:v>-1139.02410338</c:v>
                </c:pt>
                <c:pt idx="9659">
                  <c:v>-1169.1152677499999</c:v>
                </c:pt>
                <c:pt idx="9660">
                  <c:v>-477.30881304000002</c:v>
                </c:pt>
                <c:pt idx="9661">
                  <c:v>-1171.57413651</c:v>
                </c:pt>
                <c:pt idx="9662">
                  <c:v>-485.35757962999998</c:v>
                </c:pt>
                <c:pt idx="9663">
                  <c:v>-487.81706408000002</c:v>
                </c:pt>
                <c:pt idx="9664">
                  <c:v>-1163.73695041</c:v>
                </c:pt>
                <c:pt idx="9665">
                  <c:v>-962.74075682</c:v>
                </c:pt>
                <c:pt idx="9666">
                  <c:v>-495.46531478000003</c:v>
                </c:pt>
                <c:pt idx="9667">
                  <c:v>-481.11833813999999</c:v>
                </c:pt>
                <c:pt idx="9668">
                  <c:v>-512.13092544999995</c:v>
                </c:pt>
                <c:pt idx="9669">
                  <c:v>-1117.17565558</c:v>
                </c:pt>
                <c:pt idx="9670">
                  <c:v>-498.06555537999998</c:v>
                </c:pt>
                <c:pt idx="9671">
                  <c:v>-968.22231753999995</c:v>
                </c:pt>
                <c:pt idx="9672">
                  <c:v>-472.81768507999999</c:v>
                </c:pt>
                <c:pt idx="9673">
                  <c:v>-1118.8048873299999</c:v>
                </c:pt>
                <c:pt idx="9674">
                  <c:v>-1125.0687303100001</c:v>
                </c:pt>
                <c:pt idx="9675">
                  <c:v>-491.55110707</c:v>
                </c:pt>
                <c:pt idx="9676">
                  <c:v>-1176.2606819600001</c:v>
                </c:pt>
                <c:pt idx="9677">
                  <c:v>-488.46213374000001</c:v>
                </c:pt>
                <c:pt idx="9678">
                  <c:v>-1150.83685986</c:v>
                </c:pt>
                <c:pt idx="9679">
                  <c:v>-1134.3059073300001</c:v>
                </c:pt>
                <c:pt idx="9680">
                  <c:v>-1156.14270461</c:v>
                </c:pt>
                <c:pt idx="9681">
                  <c:v>-1181.5725998999999</c:v>
                </c:pt>
                <c:pt idx="9682">
                  <c:v>-1148.07386279</c:v>
                </c:pt>
                <c:pt idx="9683">
                  <c:v>-1084.5076601200001</c:v>
                </c:pt>
                <c:pt idx="9684">
                  <c:v>-1167.9927824900001</c:v>
                </c:pt>
                <c:pt idx="9685">
                  <c:v>-1102.4784867200001</c:v>
                </c:pt>
                <c:pt idx="9686">
                  <c:v>-567.92695131000005</c:v>
                </c:pt>
                <c:pt idx="9687">
                  <c:v>-1003.88697285</c:v>
                </c:pt>
                <c:pt idx="9688">
                  <c:v>-1168.6897180399999</c:v>
                </c:pt>
                <c:pt idx="9689">
                  <c:v>-1164.1513924599999</c:v>
                </c:pt>
                <c:pt idx="9690">
                  <c:v>-506.69076247999999</c:v>
                </c:pt>
                <c:pt idx="9691">
                  <c:v>-35.109342220000002</c:v>
                </c:pt>
                <c:pt idx="9692">
                  <c:v>-504.94854748</c:v>
                </c:pt>
                <c:pt idx="9693">
                  <c:v>-502.87561714999998</c:v>
                </c:pt>
                <c:pt idx="9694">
                  <c:v>-994.02690679</c:v>
                </c:pt>
                <c:pt idx="9695">
                  <c:v>-1137.2642943400001</c:v>
                </c:pt>
                <c:pt idx="9696">
                  <c:v>-1145.79701239</c:v>
                </c:pt>
                <c:pt idx="9697">
                  <c:v>-1161.77474878</c:v>
                </c:pt>
                <c:pt idx="9698">
                  <c:v>-500.68693296999999</c:v>
                </c:pt>
                <c:pt idx="9699">
                  <c:v>-1168.32666283</c:v>
                </c:pt>
                <c:pt idx="9700">
                  <c:v>-487.31041843999998</c:v>
                </c:pt>
                <c:pt idx="9701">
                  <c:v>-501.89116730000001</c:v>
                </c:pt>
                <c:pt idx="9702">
                  <c:v>-1162.0067007299999</c:v>
                </c:pt>
                <c:pt idx="9703">
                  <c:v>-1158.86250344</c:v>
                </c:pt>
                <c:pt idx="9704">
                  <c:v>-1158.67597783</c:v>
                </c:pt>
                <c:pt idx="9705">
                  <c:v>-1178.13508138</c:v>
                </c:pt>
                <c:pt idx="9706">
                  <c:v>-498.69075801999998</c:v>
                </c:pt>
                <c:pt idx="9707">
                  <c:v>-1134.0730209000001</c:v>
                </c:pt>
                <c:pt idx="9708">
                  <c:v>-1177.08150417</c:v>
                </c:pt>
                <c:pt idx="9709">
                  <c:v>-494.73087391000001</c:v>
                </c:pt>
                <c:pt idx="9710">
                  <c:v>-1179.2993483299999</c:v>
                </c:pt>
                <c:pt idx="9711">
                  <c:v>-508.40549924999999</c:v>
                </c:pt>
                <c:pt idx="9712">
                  <c:v>-481.86303764000002</c:v>
                </c:pt>
                <c:pt idx="9713">
                  <c:v>-1185.1213646199999</c:v>
                </c:pt>
                <c:pt idx="9714">
                  <c:v>-1083.50598137</c:v>
                </c:pt>
                <c:pt idx="9715">
                  <c:v>-1192.80372726</c:v>
                </c:pt>
                <c:pt idx="9716">
                  <c:v>-492.64396484999997</c:v>
                </c:pt>
                <c:pt idx="9717">
                  <c:v>-1167.19603033</c:v>
                </c:pt>
                <c:pt idx="9718">
                  <c:v>-1167.7132882200001</c:v>
                </c:pt>
                <c:pt idx="9719">
                  <c:v>-565.05774249000001</c:v>
                </c:pt>
                <c:pt idx="9720">
                  <c:v>-1169.8681554</c:v>
                </c:pt>
                <c:pt idx="9721">
                  <c:v>-997.84284788000002</c:v>
                </c:pt>
                <c:pt idx="9722">
                  <c:v>-1189.0968503500001</c:v>
                </c:pt>
                <c:pt idx="9723">
                  <c:v>-1147.1951944800001</c:v>
                </c:pt>
                <c:pt idx="9724">
                  <c:v>-879.47838217000003</c:v>
                </c:pt>
                <c:pt idx="9725">
                  <c:v>-497.60073897000001</c:v>
                </c:pt>
                <c:pt idx="9726">
                  <c:v>-487.36811700999999</c:v>
                </c:pt>
                <c:pt idx="9727">
                  <c:v>-1165.2374854899999</c:v>
                </c:pt>
                <c:pt idx="9728">
                  <c:v>-491.71932421000002</c:v>
                </c:pt>
                <c:pt idx="9729">
                  <c:v>-570.12178620999998</c:v>
                </c:pt>
                <c:pt idx="9730">
                  <c:v>-502.70116367999998</c:v>
                </c:pt>
                <c:pt idx="9731">
                  <c:v>-1104.6806205299999</c:v>
                </c:pt>
                <c:pt idx="9732">
                  <c:v>-1185.0422575699999</c:v>
                </c:pt>
                <c:pt idx="9733">
                  <c:v>-480.28934478999997</c:v>
                </c:pt>
                <c:pt idx="9734">
                  <c:v>-492.91251326000003</c:v>
                </c:pt>
                <c:pt idx="9735">
                  <c:v>-487.98896256</c:v>
                </c:pt>
                <c:pt idx="9736">
                  <c:v>-1145.7074580399999</c:v>
                </c:pt>
                <c:pt idx="9737">
                  <c:v>-1168.24052461</c:v>
                </c:pt>
                <c:pt idx="9738">
                  <c:v>-1188.31773529</c:v>
                </c:pt>
                <c:pt idx="9739">
                  <c:v>-483.70413381999998</c:v>
                </c:pt>
                <c:pt idx="9740">
                  <c:v>-488.14196306000002</c:v>
                </c:pt>
                <c:pt idx="9741">
                  <c:v>-1181.6366600900001</c:v>
                </c:pt>
                <c:pt idx="9742">
                  <c:v>-499.55913244999999</c:v>
                </c:pt>
                <c:pt idx="9743">
                  <c:v>-501.74959661999998</c:v>
                </c:pt>
                <c:pt idx="9744">
                  <c:v>-1165.7926114300001</c:v>
                </c:pt>
                <c:pt idx="9745">
                  <c:v>-1147.1103115599999</c:v>
                </c:pt>
                <c:pt idx="9746">
                  <c:v>-1194.31183349</c:v>
                </c:pt>
                <c:pt idx="9747">
                  <c:v>-492.83970617</c:v>
                </c:pt>
                <c:pt idx="9748">
                  <c:v>-984.84033764000003</c:v>
                </c:pt>
                <c:pt idx="9749">
                  <c:v>-418.31234927000003</c:v>
                </c:pt>
                <c:pt idx="9750">
                  <c:v>-476.44197739999998</c:v>
                </c:pt>
                <c:pt idx="9751">
                  <c:v>-1149.2209506700001</c:v>
                </c:pt>
                <c:pt idx="9752">
                  <c:v>-1155.7672072400001</c:v>
                </c:pt>
                <c:pt idx="9753">
                  <c:v>-1155.16883089</c:v>
                </c:pt>
                <c:pt idx="9754">
                  <c:v>-1187.1098123199999</c:v>
                </c:pt>
                <c:pt idx="9755">
                  <c:v>-1157.21911004</c:v>
                </c:pt>
                <c:pt idx="9756">
                  <c:v>-1169.3138310300001</c:v>
                </c:pt>
                <c:pt idx="9757">
                  <c:v>-1136.06470747</c:v>
                </c:pt>
                <c:pt idx="9758">
                  <c:v>-1124.99575673</c:v>
                </c:pt>
                <c:pt idx="9759">
                  <c:v>-498.81567713999999</c:v>
                </c:pt>
                <c:pt idx="9760">
                  <c:v>-1163.6777268400001</c:v>
                </c:pt>
                <c:pt idx="9761">
                  <c:v>-711.48371273999999</c:v>
                </c:pt>
                <c:pt idx="9762">
                  <c:v>-496.65956511000002</c:v>
                </c:pt>
                <c:pt idx="9763">
                  <c:v>-482.59724685999998</c:v>
                </c:pt>
                <c:pt idx="9764">
                  <c:v>-497.51555846000002</c:v>
                </c:pt>
                <c:pt idx="9765">
                  <c:v>-486.92916618999999</c:v>
                </c:pt>
                <c:pt idx="9766">
                  <c:v>-1082.65464021</c:v>
                </c:pt>
                <c:pt idx="9767">
                  <c:v>-1123.95239526</c:v>
                </c:pt>
                <c:pt idx="9768">
                  <c:v>-1155.9427898900001</c:v>
                </c:pt>
                <c:pt idx="9769">
                  <c:v>-1141.7833016500001</c:v>
                </c:pt>
                <c:pt idx="9770">
                  <c:v>-1171.2893763100001</c:v>
                </c:pt>
                <c:pt idx="9771">
                  <c:v>-1171.0878756100001</c:v>
                </c:pt>
                <c:pt idx="9772">
                  <c:v>-491.01348144999997</c:v>
                </c:pt>
                <c:pt idx="9773">
                  <c:v>-464.95601400999999</c:v>
                </c:pt>
                <c:pt idx="9774">
                  <c:v>-1180.38376077</c:v>
                </c:pt>
                <c:pt idx="9775">
                  <c:v>-1172.3739357300001</c:v>
                </c:pt>
                <c:pt idx="9776">
                  <c:v>-1159.3654648700001</c:v>
                </c:pt>
                <c:pt idx="9777">
                  <c:v>-1122.81348067</c:v>
                </c:pt>
                <c:pt idx="9778">
                  <c:v>-1141.2378756200001</c:v>
                </c:pt>
                <c:pt idx="9779">
                  <c:v>-1150.2322960900001</c:v>
                </c:pt>
                <c:pt idx="9780">
                  <c:v>-483.75056674000001</c:v>
                </c:pt>
                <c:pt idx="9781">
                  <c:v>-1205.9052794300001</c:v>
                </c:pt>
                <c:pt idx="9782">
                  <c:v>-1137.1859563</c:v>
                </c:pt>
                <c:pt idx="9783">
                  <c:v>-1181.8444356</c:v>
                </c:pt>
                <c:pt idx="9784">
                  <c:v>-479.88901489</c:v>
                </c:pt>
                <c:pt idx="9785">
                  <c:v>-1137.42169967</c:v>
                </c:pt>
                <c:pt idx="9786">
                  <c:v>-1185.0900671500001</c:v>
                </c:pt>
                <c:pt idx="9787">
                  <c:v>-1179.1660399499999</c:v>
                </c:pt>
                <c:pt idx="9788">
                  <c:v>-492.51382453000002</c:v>
                </c:pt>
                <c:pt idx="9789">
                  <c:v>-1152.9395682500001</c:v>
                </c:pt>
                <c:pt idx="9790">
                  <c:v>-1188.3966067199999</c:v>
                </c:pt>
                <c:pt idx="9791">
                  <c:v>-1142.02192436</c:v>
                </c:pt>
                <c:pt idx="9792">
                  <c:v>-494.66834612999997</c:v>
                </c:pt>
                <c:pt idx="9793">
                  <c:v>-512.69216874000006</c:v>
                </c:pt>
                <c:pt idx="9794">
                  <c:v>-487.62964104999998</c:v>
                </c:pt>
                <c:pt idx="9795">
                  <c:v>-1186.1102246099999</c:v>
                </c:pt>
                <c:pt idx="9796">
                  <c:v>-1131.9940073600001</c:v>
                </c:pt>
                <c:pt idx="9797">
                  <c:v>-513.26409636999995</c:v>
                </c:pt>
                <c:pt idx="9798">
                  <c:v>-497.43877681999999</c:v>
                </c:pt>
                <c:pt idx="9799">
                  <c:v>-511.60870616</c:v>
                </c:pt>
                <c:pt idx="9800">
                  <c:v>-493.06348794000002</c:v>
                </c:pt>
                <c:pt idx="9801">
                  <c:v>-1115.2432471300001</c:v>
                </c:pt>
                <c:pt idx="9802">
                  <c:v>-1142.0445409700001</c:v>
                </c:pt>
                <c:pt idx="9803">
                  <c:v>-472.04229973000002</c:v>
                </c:pt>
                <c:pt idx="9804">
                  <c:v>-1137.1644710800001</c:v>
                </c:pt>
                <c:pt idx="9805">
                  <c:v>-1155.7423914999999</c:v>
                </c:pt>
                <c:pt idx="9806">
                  <c:v>-1169.08224017</c:v>
                </c:pt>
                <c:pt idx="9807">
                  <c:v>-485.39580511000003</c:v>
                </c:pt>
                <c:pt idx="9808">
                  <c:v>-1147.5200184</c:v>
                </c:pt>
                <c:pt idx="9809">
                  <c:v>-1167.1629040099999</c:v>
                </c:pt>
                <c:pt idx="9810">
                  <c:v>-499.50675754000002</c:v>
                </c:pt>
                <c:pt idx="9811">
                  <c:v>-495.14617212000002</c:v>
                </c:pt>
                <c:pt idx="9812">
                  <c:v>-1166.8745538400001</c:v>
                </c:pt>
                <c:pt idx="9813">
                  <c:v>-1117.5980636300001</c:v>
                </c:pt>
                <c:pt idx="9814">
                  <c:v>-503.92959286000001</c:v>
                </c:pt>
                <c:pt idx="9815">
                  <c:v>-478.35481586999998</c:v>
                </c:pt>
                <c:pt idx="9816">
                  <c:v>-499.51022632000002</c:v>
                </c:pt>
                <c:pt idx="9817">
                  <c:v>-477.21170087000002</c:v>
                </c:pt>
                <c:pt idx="9818">
                  <c:v>-509.15753487000001</c:v>
                </c:pt>
                <c:pt idx="9819">
                  <c:v>-474.06850179000003</c:v>
                </c:pt>
                <c:pt idx="9820">
                  <c:v>-485.70866424000002</c:v>
                </c:pt>
                <c:pt idx="9821">
                  <c:v>-1156.9132976000001</c:v>
                </c:pt>
                <c:pt idx="9822">
                  <c:v>-504.66618443999999</c:v>
                </c:pt>
                <c:pt idx="9823">
                  <c:v>-474.74173360999998</c:v>
                </c:pt>
                <c:pt idx="9824">
                  <c:v>-488.82213437000001</c:v>
                </c:pt>
                <c:pt idx="9825">
                  <c:v>-491.74608482999997</c:v>
                </c:pt>
                <c:pt idx="9826">
                  <c:v>-1160.6130685999999</c:v>
                </c:pt>
                <c:pt idx="9827">
                  <c:v>-496.40575676999998</c:v>
                </c:pt>
                <c:pt idx="9828">
                  <c:v>-473.20137791000002</c:v>
                </c:pt>
                <c:pt idx="9829">
                  <c:v>-1112.0831426699999</c:v>
                </c:pt>
                <c:pt idx="9830">
                  <c:v>-1166.5761566900001</c:v>
                </c:pt>
                <c:pt idx="9831">
                  <c:v>-1169.6335584399999</c:v>
                </c:pt>
                <c:pt idx="9832">
                  <c:v>-1154.5733867399999</c:v>
                </c:pt>
                <c:pt idx="9833">
                  <c:v>-486.54491123000003</c:v>
                </c:pt>
                <c:pt idx="9834">
                  <c:v>-1164.3272946899999</c:v>
                </c:pt>
                <c:pt idx="9835">
                  <c:v>-495.74066698000001</c:v>
                </c:pt>
                <c:pt idx="9836">
                  <c:v>-1160.0316106600001</c:v>
                </c:pt>
                <c:pt idx="9837">
                  <c:v>-1171.0866534300001</c:v>
                </c:pt>
                <c:pt idx="9838">
                  <c:v>-429.81151177999999</c:v>
                </c:pt>
                <c:pt idx="9839">
                  <c:v>-1146.5149904699999</c:v>
                </c:pt>
                <c:pt idx="9840">
                  <c:v>-510.52418232999997</c:v>
                </c:pt>
                <c:pt idx="9841">
                  <c:v>-1189.1421833300001</c:v>
                </c:pt>
                <c:pt idx="9842">
                  <c:v>-498.0855378</c:v>
                </c:pt>
                <c:pt idx="9843">
                  <c:v>-491.79957669999999</c:v>
                </c:pt>
                <c:pt idx="9844">
                  <c:v>-510.02935702000002</c:v>
                </c:pt>
                <c:pt idx="9845">
                  <c:v>-1163.33673989</c:v>
                </c:pt>
                <c:pt idx="9846">
                  <c:v>-498.86772105</c:v>
                </c:pt>
                <c:pt idx="9847">
                  <c:v>-488.15155405000002</c:v>
                </c:pt>
                <c:pt idx="9848">
                  <c:v>-483.27663059000002</c:v>
                </c:pt>
                <c:pt idx="9849">
                  <c:v>-478.32652990999998</c:v>
                </c:pt>
                <c:pt idx="9850">
                  <c:v>-488.06658905</c:v>
                </c:pt>
                <c:pt idx="9851">
                  <c:v>-499.55411814000001</c:v>
                </c:pt>
                <c:pt idx="9852">
                  <c:v>-1189.21455315</c:v>
                </c:pt>
                <c:pt idx="9853">
                  <c:v>-1184.1717550000001</c:v>
                </c:pt>
                <c:pt idx="9854">
                  <c:v>-1125.91806866</c:v>
                </c:pt>
                <c:pt idx="9855">
                  <c:v>-1143.4170886700001</c:v>
                </c:pt>
                <c:pt idx="9856">
                  <c:v>-1177.2289543700001</c:v>
                </c:pt>
                <c:pt idx="9857">
                  <c:v>-1165.2445565800001</c:v>
                </c:pt>
                <c:pt idx="9858">
                  <c:v>-1205.83306793</c:v>
                </c:pt>
                <c:pt idx="9859">
                  <c:v>-1162.3386500700001</c:v>
                </c:pt>
                <c:pt idx="9860">
                  <c:v>-1170.3583473900001</c:v>
                </c:pt>
                <c:pt idx="9861">
                  <c:v>-1140.6263884499999</c:v>
                </c:pt>
                <c:pt idx="9862">
                  <c:v>-1169.3828939699999</c:v>
                </c:pt>
                <c:pt idx="9863">
                  <c:v>-1138.8611001300001</c:v>
                </c:pt>
                <c:pt idx="9864">
                  <c:v>-1144.6352572799999</c:v>
                </c:pt>
                <c:pt idx="9865">
                  <c:v>-487.42869252000003</c:v>
                </c:pt>
                <c:pt idx="9866">
                  <c:v>-419.17025825000002</c:v>
                </c:pt>
                <c:pt idx="9867">
                  <c:v>-487.98165091999999</c:v>
                </c:pt>
                <c:pt idx="9868">
                  <c:v>-488.12080786000001</c:v>
                </c:pt>
                <c:pt idx="9869">
                  <c:v>-1166.79117956</c:v>
                </c:pt>
                <c:pt idx="9870">
                  <c:v>-556.32697212000005</c:v>
                </c:pt>
                <c:pt idx="9871">
                  <c:v>-965.68504608000001</c:v>
                </c:pt>
                <c:pt idx="9872">
                  <c:v>-1173.86041166</c:v>
                </c:pt>
                <c:pt idx="9873">
                  <c:v>-1153.7611236499999</c:v>
                </c:pt>
                <c:pt idx="9874">
                  <c:v>-1102.25037273</c:v>
                </c:pt>
                <c:pt idx="9875">
                  <c:v>-1130.0674109700001</c:v>
                </c:pt>
                <c:pt idx="9876">
                  <c:v>-1136.6090898800001</c:v>
                </c:pt>
                <c:pt idx="9877">
                  <c:v>-1159.9979992000001</c:v>
                </c:pt>
                <c:pt idx="9878">
                  <c:v>-1140.28564676</c:v>
                </c:pt>
                <c:pt idx="9879">
                  <c:v>-483.22891111000001</c:v>
                </c:pt>
                <c:pt idx="9880">
                  <c:v>-960.17555231999995</c:v>
                </c:pt>
                <c:pt idx="9881">
                  <c:v>-1179.5857970699999</c:v>
                </c:pt>
                <c:pt idx="9882">
                  <c:v>-1181.65516338</c:v>
                </c:pt>
                <c:pt idx="9883">
                  <c:v>-1168.94196536</c:v>
                </c:pt>
                <c:pt idx="9884">
                  <c:v>-1148.1605846099999</c:v>
                </c:pt>
                <c:pt idx="9885">
                  <c:v>-487.95325908000001</c:v>
                </c:pt>
                <c:pt idx="9886">
                  <c:v>-959.11420618</c:v>
                </c:pt>
                <c:pt idx="9887">
                  <c:v>-418.38303031999999</c:v>
                </c:pt>
                <c:pt idx="9888">
                  <c:v>-1164.89373931</c:v>
                </c:pt>
                <c:pt idx="9889">
                  <c:v>-568.41419842000005</c:v>
                </c:pt>
                <c:pt idx="9890">
                  <c:v>-485.78947455000002</c:v>
                </c:pt>
                <c:pt idx="9891">
                  <c:v>-1164.0598063499999</c:v>
                </c:pt>
                <c:pt idx="9892">
                  <c:v>-1117.80859371</c:v>
                </c:pt>
                <c:pt idx="9893">
                  <c:v>-502.42536204999999</c:v>
                </c:pt>
                <c:pt idx="9894">
                  <c:v>-1156.83009986</c:v>
                </c:pt>
                <c:pt idx="9895">
                  <c:v>-1135.2824614399999</c:v>
                </c:pt>
                <c:pt idx="9896">
                  <c:v>-510.96663581000001</c:v>
                </c:pt>
                <c:pt idx="9897">
                  <c:v>-479.88477021</c:v>
                </c:pt>
                <c:pt idx="9898">
                  <c:v>-959.50220044000002</c:v>
                </c:pt>
                <c:pt idx="9899">
                  <c:v>-1085.1902449300001</c:v>
                </c:pt>
                <c:pt idx="9900">
                  <c:v>-1159.7054189800001</c:v>
                </c:pt>
                <c:pt idx="9901">
                  <c:v>-1167.9043675200001</c:v>
                </c:pt>
                <c:pt idx="9902">
                  <c:v>-1130.0257016</c:v>
                </c:pt>
                <c:pt idx="9903">
                  <c:v>-1187.4044962</c:v>
                </c:pt>
                <c:pt idx="9904">
                  <c:v>-495.48568603000001</c:v>
                </c:pt>
                <c:pt idx="9905">
                  <c:v>-1173.9262917599999</c:v>
                </c:pt>
                <c:pt idx="9906">
                  <c:v>-494.82123875000002</c:v>
                </c:pt>
                <c:pt idx="9907">
                  <c:v>-1187.5891903900001</c:v>
                </c:pt>
                <c:pt idx="9908">
                  <c:v>-1167.30140368</c:v>
                </c:pt>
                <c:pt idx="9909">
                  <c:v>-474.01219254</c:v>
                </c:pt>
                <c:pt idx="9910">
                  <c:v>-1184.9996535600001</c:v>
                </c:pt>
                <c:pt idx="9911">
                  <c:v>-1166.77870865</c:v>
                </c:pt>
                <c:pt idx="9912">
                  <c:v>-488.85043755999999</c:v>
                </c:pt>
                <c:pt idx="9913">
                  <c:v>-492.56528816999997</c:v>
                </c:pt>
                <c:pt idx="9914">
                  <c:v>-1132.66074355</c:v>
                </c:pt>
                <c:pt idx="9915">
                  <c:v>-1166.4341321899999</c:v>
                </c:pt>
                <c:pt idx="9916">
                  <c:v>-1161.6195694600001</c:v>
                </c:pt>
                <c:pt idx="9917">
                  <c:v>-506.62160562999998</c:v>
                </c:pt>
                <c:pt idx="9918">
                  <c:v>-1188.3836356700001</c:v>
                </c:pt>
                <c:pt idx="9919">
                  <c:v>-1135.3799771500001</c:v>
                </c:pt>
                <c:pt idx="9920">
                  <c:v>-1188.6703250800001</c:v>
                </c:pt>
                <c:pt idx="9921">
                  <c:v>-488.80771931999999</c:v>
                </c:pt>
                <c:pt idx="9922">
                  <c:v>-1177.56349133</c:v>
                </c:pt>
                <c:pt idx="9923">
                  <c:v>-489.12051564000001</c:v>
                </c:pt>
                <c:pt idx="9924">
                  <c:v>-496.29530674</c:v>
                </c:pt>
                <c:pt idx="9925">
                  <c:v>-1171.9309073100001</c:v>
                </c:pt>
                <c:pt idx="9926">
                  <c:v>-501.51517175999999</c:v>
                </c:pt>
                <c:pt idx="9927">
                  <c:v>-1166.0902905099999</c:v>
                </c:pt>
                <c:pt idx="9928">
                  <c:v>-464.63436438999997</c:v>
                </c:pt>
                <c:pt idx="9929">
                  <c:v>-480.65224941000002</c:v>
                </c:pt>
                <c:pt idx="9930">
                  <c:v>-1140.79029969</c:v>
                </c:pt>
                <c:pt idx="9931">
                  <c:v>-1146.9962766000001</c:v>
                </c:pt>
                <c:pt idx="9932">
                  <c:v>-503.57891828999999</c:v>
                </c:pt>
                <c:pt idx="9933">
                  <c:v>-282.89816295999998</c:v>
                </c:pt>
                <c:pt idx="9934">
                  <c:v>-1126.2569212400001</c:v>
                </c:pt>
                <c:pt idx="9935">
                  <c:v>-505.86985317</c:v>
                </c:pt>
                <c:pt idx="9936">
                  <c:v>-1171.3433647500001</c:v>
                </c:pt>
                <c:pt idx="9937">
                  <c:v>-1177.9168259099999</c:v>
                </c:pt>
                <c:pt idx="9938">
                  <c:v>-481.52724509000001</c:v>
                </c:pt>
                <c:pt idx="9939">
                  <c:v>-483.77642621000001</c:v>
                </c:pt>
                <c:pt idx="9940">
                  <c:v>-1173.5720207899999</c:v>
                </c:pt>
                <c:pt idx="9941">
                  <c:v>-1168.42973547</c:v>
                </c:pt>
                <c:pt idx="9942">
                  <c:v>-1147.4488326400001</c:v>
                </c:pt>
                <c:pt idx="9943">
                  <c:v>-474.16073008000001</c:v>
                </c:pt>
                <c:pt idx="9944">
                  <c:v>-485.31321645999998</c:v>
                </c:pt>
                <c:pt idx="9945">
                  <c:v>-1129.82621002</c:v>
                </c:pt>
                <c:pt idx="9946">
                  <c:v>-488.73734151999997</c:v>
                </c:pt>
                <c:pt idx="9947">
                  <c:v>-504.31006565000001</c:v>
                </c:pt>
                <c:pt idx="9948">
                  <c:v>-1135.27943286</c:v>
                </c:pt>
                <c:pt idx="9949">
                  <c:v>-488.03768224999999</c:v>
                </c:pt>
                <c:pt idx="9950">
                  <c:v>-485.69953244999999</c:v>
                </c:pt>
                <c:pt idx="9951">
                  <c:v>-1181.65878888</c:v>
                </c:pt>
                <c:pt idx="9952">
                  <c:v>-1134.0296231899999</c:v>
                </c:pt>
                <c:pt idx="9953">
                  <c:v>-1149.47909454</c:v>
                </c:pt>
                <c:pt idx="9954">
                  <c:v>-499.94932093</c:v>
                </c:pt>
                <c:pt idx="9955">
                  <c:v>-509.87044637000002</c:v>
                </c:pt>
                <c:pt idx="9956">
                  <c:v>-495.74365637</c:v>
                </c:pt>
                <c:pt idx="9957">
                  <c:v>-1160.62732544</c:v>
                </c:pt>
                <c:pt idx="9958">
                  <c:v>-1166.9736633800001</c:v>
                </c:pt>
                <c:pt idx="9959">
                  <c:v>-1129.3764278799999</c:v>
                </c:pt>
                <c:pt idx="9960">
                  <c:v>-1189.0990203700001</c:v>
                </c:pt>
                <c:pt idx="9961">
                  <c:v>-1126.7436053900001</c:v>
                </c:pt>
                <c:pt idx="9962">
                  <c:v>-485.26300850000001</c:v>
                </c:pt>
                <c:pt idx="9963">
                  <c:v>-486.92091648000002</c:v>
                </c:pt>
                <c:pt idx="9964">
                  <c:v>-1173.9287434600001</c:v>
                </c:pt>
                <c:pt idx="9965">
                  <c:v>-474.30278378999998</c:v>
                </c:pt>
                <c:pt idx="9966">
                  <c:v>-1149.73115893</c:v>
                </c:pt>
                <c:pt idx="9967">
                  <c:v>-1169.60558399</c:v>
                </c:pt>
                <c:pt idx="9968">
                  <c:v>-962.52757092000002</c:v>
                </c:pt>
                <c:pt idx="9969">
                  <c:v>-475.60541001000001</c:v>
                </c:pt>
                <c:pt idx="9970">
                  <c:v>-285.97891791000001</c:v>
                </c:pt>
                <c:pt idx="9971">
                  <c:v>-1084.3899638</c:v>
                </c:pt>
                <c:pt idx="9972">
                  <c:v>-1163.4332729600001</c:v>
                </c:pt>
                <c:pt idx="9973">
                  <c:v>-974.00721119000002</c:v>
                </c:pt>
                <c:pt idx="9974">
                  <c:v>-505.39745185999999</c:v>
                </c:pt>
                <c:pt idx="9975">
                  <c:v>-1117.6008118499999</c:v>
                </c:pt>
                <c:pt idx="9976">
                  <c:v>-1152.8673764299999</c:v>
                </c:pt>
                <c:pt idx="9977">
                  <c:v>-956.60699064999994</c:v>
                </c:pt>
                <c:pt idx="9978">
                  <c:v>-493.21158880000002</c:v>
                </c:pt>
                <c:pt idx="9979">
                  <c:v>-497.72306802999998</c:v>
                </c:pt>
                <c:pt idx="9980">
                  <c:v>-1182.3022627</c:v>
                </c:pt>
                <c:pt idx="9981">
                  <c:v>-1168.80613634</c:v>
                </c:pt>
                <c:pt idx="9982">
                  <c:v>-1179.3108651499999</c:v>
                </c:pt>
                <c:pt idx="9983">
                  <c:v>-1169.6508779200001</c:v>
                </c:pt>
                <c:pt idx="9984">
                  <c:v>-1143.69369375</c:v>
                </c:pt>
                <c:pt idx="9985">
                  <c:v>-501.44213206000001</c:v>
                </c:pt>
                <c:pt idx="9986">
                  <c:v>-498.48727524999998</c:v>
                </c:pt>
                <c:pt idx="9987">
                  <c:v>-1160.57261464</c:v>
                </c:pt>
                <c:pt idx="9988">
                  <c:v>-970.16295023999999</c:v>
                </c:pt>
                <c:pt idx="9989">
                  <c:v>-1188.82288176</c:v>
                </c:pt>
                <c:pt idx="9990">
                  <c:v>-1151.48793183</c:v>
                </c:pt>
                <c:pt idx="9991">
                  <c:v>-490.55569768999999</c:v>
                </c:pt>
                <c:pt idx="9992">
                  <c:v>-1155.1088327299999</c:v>
                </c:pt>
                <c:pt idx="9993">
                  <c:v>-484.77684133000002</c:v>
                </c:pt>
                <c:pt idx="9994">
                  <c:v>-490.17677409999999</c:v>
                </c:pt>
                <c:pt idx="9995">
                  <c:v>-1147.8108509000001</c:v>
                </c:pt>
                <c:pt idx="9996">
                  <c:v>-1143.6326342</c:v>
                </c:pt>
                <c:pt idx="9997">
                  <c:v>-1137.5748013</c:v>
                </c:pt>
                <c:pt idx="9998">
                  <c:v>-1141.4284751499999</c:v>
                </c:pt>
                <c:pt idx="9999">
                  <c:v>-1168.6331386899999</c:v>
                </c:pt>
                <c:pt idx="10000">
                  <c:v>-1166.0975962</c:v>
                </c:pt>
                <c:pt idx="10001">
                  <c:v>-1165.78488126</c:v>
                </c:pt>
                <c:pt idx="10002">
                  <c:v>-484.0725875</c:v>
                </c:pt>
                <c:pt idx="10003">
                  <c:v>-495.11184686000001</c:v>
                </c:pt>
                <c:pt idx="10004">
                  <c:v>-496.82080337000002</c:v>
                </c:pt>
                <c:pt idx="10005">
                  <c:v>-1141.58607652</c:v>
                </c:pt>
                <c:pt idx="10006">
                  <c:v>-1135.0983102800001</c:v>
                </c:pt>
                <c:pt idx="10007">
                  <c:v>-498.52222344</c:v>
                </c:pt>
                <c:pt idx="10008">
                  <c:v>-975.06528504000005</c:v>
                </c:pt>
                <c:pt idx="10009">
                  <c:v>-1187.55184377</c:v>
                </c:pt>
                <c:pt idx="10010">
                  <c:v>-1181.4095978299999</c:v>
                </c:pt>
                <c:pt idx="10011">
                  <c:v>-1140.91349274</c:v>
                </c:pt>
                <c:pt idx="10012">
                  <c:v>-969.58740054999998</c:v>
                </c:pt>
                <c:pt idx="10013">
                  <c:v>-496.63494645999998</c:v>
                </c:pt>
                <c:pt idx="10014">
                  <c:v>-1165.2845606400001</c:v>
                </c:pt>
                <c:pt idx="10015">
                  <c:v>-1169.0669490400001</c:v>
                </c:pt>
                <c:pt idx="10016">
                  <c:v>-491.21981563000003</c:v>
                </c:pt>
                <c:pt idx="10017">
                  <c:v>-488.13633256999998</c:v>
                </c:pt>
                <c:pt idx="10018">
                  <c:v>-1178.81901855</c:v>
                </c:pt>
                <c:pt idx="10019">
                  <c:v>-1198.5825446199999</c:v>
                </c:pt>
                <c:pt idx="10020">
                  <c:v>-1140.72592495</c:v>
                </c:pt>
                <c:pt idx="10021">
                  <c:v>-489.65377025999999</c:v>
                </c:pt>
                <c:pt idx="10022">
                  <c:v>-510.96502406000002</c:v>
                </c:pt>
                <c:pt idx="10023">
                  <c:v>-484.99622736999999</c:v>
                </c:pt>
                <c:pt idx="10024">
                  <c:v>-505.51157966</c:v>
                </c:pt>
                <c:pt idx="10025">
                  <c:v>-1162.3642415300001</c:v>
                </c:pt>
                <c:pt idx="10026">
                  <c:v>-491.66126198000001</c:v>
                </c:pt>
                <c:pt idx="10027">
                  <c:v>-1149.6223205900001</c:v>
                </c:pt>
                <c:pt idx="10028">
                  <c:v>-1160.2274882500001</c:v>
                </c:pt>
                <c:pt idx="10029">
                  <c:v>-509.35883373000001</c:v>
                </c:pt>
                <c:pt idx="10030">
                  <c:v>-1169.2832448700001</c:v>
                </c:pt>
                <c:pt idx="10031">
                  <c:v>-1150.44897313</c:v>
                </c:pt>
                <c:pt idx="10032">
                  <c:v>-1162.6734939</c:v>
                </c:pt>
                <c:pt idx="10033">
                  <c:v>-475.01667064999998</c:v>
                </c:pt>
                <c:pt idx="10034">
                  <c:v>-1133.7159098699999</c:v>
                </c:pt>
                <c:pt idx="10035">
                  <c:v>-1169.63355843</c:v>
                </c:pt>
                <c:pt idx="10036">
                  <c:v>-1119.9666153799999</c:v>
                </c:pt>
                <c:pt idx="10037">
                  <c:v>-506.50391571</c:v>
                </c:pt>
                <c:pt idx="10038">
                  <c:v>-1178.04180591</c:v>
                </c:pt>
                <c:pt idx="10039">
                  <c:v>-1119.91963637</c:v>
                </c:pt>
                <c:pt idx="10040">
                  <c:v>-483.91827684999998</c:v>
                </c:pt>
                <c:pt idx="10041">
                  <c:v>-489.55450045999999</c:v>
                </c:pt>
                <c:pt idx="10042">
                  <c:v>-1140.5789288399999</c:v>
                </c:pt>
                <c:pt idx="10043">
                  <c:v>-1160.9970377899999</c:v>
                </c:pt>
                <c:pt idx="10044">
                  <c:v>-500.54311388999997</c:v>
                </c:pt>
                <c:pt idx="10045">
                  <c:v>-1144.04401588</c:v>
                </c:pt>
                <c:pt idx="10046">
                  <c:v>-487.81554362000003</c:v>
                </c:pt>
                <c:pt idx="10047">
                  <c:v>-1164.7121901200001</c:v>
                </c:pt>
                <c:pt idx="10048">
                  <c:v>-512.65263370000002</c:v>
                </c:pt>
                <c:pt idx="10049">
                  <c:v>-1173.6052253299999</c:v>
                </c:pt>
                <c:pt idx="10050">
                  <c:v>-479.64611919999999</c:v>
                </c:pt>
                <c:pt idx="10051">
                  <c:v>-1156.7945997899999</c:v>
                </c:pt>
                <c:pt idx="10052">
                  <c:v>-1126.1571907800001</c:v>
                </c:pt>
                <c:pt idx="10053">
                  <c:v>-1185.9823334299999</c:v>
                </c:pt>
                <c:pt idx="10054">
                  <c:v>-501.57478556000001</c:v>
                </c:pt>
                <c:pt idx="10055">
                  <c:v>-953.88325592000001</c:v>
                </c:pt>
                <c:pt idx="10056">
                  <c:v>-479.97994248999998</c:v>
                </c:pt>
                <c:pt idx="10057">
                  <c:v>-484.66988481999999</c:v>
                </c:pt>
                <c:pt idx="10058">
                  <c:v>-483.92324539999998</c:v>
                </c:pt>
                <c:pt idx="10059">
                  <c:v>-500.93874996</c:v>
                </c:pt>
                <c:pt idx="10060">
                  <c:v>-1188.68825683</c:v>
                </c:pt>
                <c:pt idx="10061">
                  <c:v>-1173.62537079</c:v>
                </c:pt>
                <c:pt idx="10062">
                  <c:v>-452.10001084999999</c:v>
                </c:pt>
                <c:pt idx="10063">
                  <c:v>-1143.42001781</c:v>
                </c:pt>
                <c:pt idx="10064">
                  <c:v>-499.59804061</c:v>
                </c:pt>
                <c:pt idx="10065">
                  <c:v>-1167.5613070899999</c:v>
                </c:pt>
                <c:pt idx="10066">
                  <c:v>-1114.91232145</c:v>
                </c:pt>
                <c:pt idx="10067">
                  <c:v>-1135.62587291</c:v>
                </c:pt>
                <c:pt idx="10068">
                  <c:v>-505.42516045000002</c:v>
                </c:pt>
                <c:pt idx="10069">
                  <c:v>-511.65147116000003</c:v>
                </c:pt>
                <c:pt idx="10070">
                  <c:v>-480.18241857999999</c:v>
                </c:pt>
                <c:pt idx="10071">
                  <c:v>-1147.20476358</c:v>
                </c:pt>
                <c:pt idx="10072">
                  <c:v>-1166.08687932</c:v>
                </c:pt>
                <c:pt idx="10073">
                  <c:v>-1144.6684841900001</c:v>
                </c:pt>
                <c:pt idx="10074">
                  <c:v>-486.12794102999999</c:v>
                </c:pt>
                <c:pt idx="10075">
                  <c:v>-969.40308892999997</c:v>
                </c:pt>
                <c:pt idx="10076">
                  <c:v>-481.84068976999998</c:v>
                </c:pt>
                <c:pt idx="10077">
                  <c:v>-483.65832817</c:v>
                </c:pt>
                <c:pt idx="10078">
                  <c:v>-1164.29981969</c:v>
                </c:pt>
                <c:pt idx="10079">
                  <c:v>-1153.2522896400001</c:v>
                </c:pt>
                <c:pt idx="10080">
                  <c:v>-283.29492628999998</c:v>
                </c:pt>
                <c:pt idx="10081">
                  <c:v>-482.68330584</c:v>
                </c:pt>
                <c:pt idx="10082">
                  <c:v>-1162.95016463</c:v>
                </c:pt>
                <c:pt idx="10083">
                  <c:v>-502.39417085000002</c:v>
                </c:pt>
                <c:pt idx="10084">
                  <c:v>-1165.8770265999999</c:v>
                </c:pt>
                <c:pt idx="10085">
                  <c:v>-491.23271937999999</c:v>
                </c:pt>
                <c:pt idx="10086">
                  <c:v>-1168.8374928999999</c:v>
                </c:pt>
                <c:pt idx="10087">
                  <c:v>-979.39339834999998</c:v>
                </c:pt>
                <c:pt idx="10088">
                  <c:v>-475.07310704999998</c:v>
                </c:pt>
                <c:pt idx="10089">
                  <c:v>-562.63506697000003</c:v>
                </c:pt>
                <c:pt idx="10090">
                  <c:v>-480.57512212</c:v>
                </c:pt>
                <c:pt idx="10091">
                  <c:v>-482.34663766</c:v>
                </c:pt>
                <c:pt idx="10092">
                  <c:v>-1177.04996517</c:v>
                </c:pt>
                <c:pt idx="10093">
                  <c:v>-980.92303611</c:v>
                </c:pt>
                <c:pt idx="10094">
                  <c:v>-490.21471055000001</c:v>
                </c:pt>
                <c:pt idx="10095">
                  <c:v>-1188.8324658700001</c:v>
                </c:pt>
                <c:pt idx="10096">
                  <c:v>-1157.28998372</c:v>
                </c:pt>
                <c:pt idx="10097">
                  <c:v>-479.34667643</c:v>
                </c:pt>
                <c:pt idx="10098">
                  <c:v>-1166.86076811</c:v>
                </c:pt>
                <c:pt idx="10099">
                  <c:v>-1125.9392067000001</c:v>
                </c:pt>
                <c:pt idx="10100">
                  <c:v>-1179.2546742500001</c:v>
                </c:pt>
                <c:pt idx="10101">
                  <c:v>-504.70010962999999</c:v>
                </c:pt>
                <c:pt idx="10102">
                  <c:v>-512.69790278000005</c:v>
                </c:pt>
                <c:pt idx="10103">
                  <c:v>-1134.1594973900001</c:v>
                </c:pt>
                <c:pt idx="10104">
                  <c:v>-488.70570630999998</c:v>
                </c:pt>
                <c:pt idx="10105">
                  <c:v>-1188.7018186</c:v>
                </c:pt>
                <c:pt idx="10106">
                  <c:v>-484.03416634000001</c:v>
                </c:pt>
                <c:pt idx="10107">
                  <c:v>-493.44932012999999</c:v>
                </c:pt>
                <c:pt idx="10108">
                  <c:v>-1166.4443393500001</c:v>
                </c:pt>
                <c:pt idx="10109">
                  <c:v>-1170.1625698</c:v>
                </c:pt>
                <c:pt idx="10110">
                  <c:v>-982.39087840000002</c:v>
                </c:pt>
                <c:pt idx="10111">
                  <c:v>-1188.16499578</c:v>
                </c:pt>
                <c:pt idx="10112">
                  <c:v>-1173.50176212</c:v>
                </c:pt>
                <c:pt idx="10113">
                  <c:v>-1162.1906367300001</c:v>
                </c:pt>
                <c:pt idx="10114">
                  <c:v>-1171.0784606699999</c:v>
                </c:pt>
                <c:pt idx="10115">
                  <c:v>-483.46545407999997</c:v>
                </c:pt>
                <c:pt idx="10116">
                  <c:v>-1174.8779251799999</c:v>
                </c:pt>
                <c:pt idx="10117">
                  <c:v>-1154.86826507</c:v>
                </c:pt>
                <c:pt idx="10118">
                  <c:v>-1173.4728994300001</c:v>
                </c:pt>
                <c:pt idx="10119">
                  <c:v>-1152.7387600699999</c:v>
                </c:pt>
                <c:pt idx="10120">
                  <c:v>-485.11451281000001</c:v>
                </c:pt>
                <c:pt idx="10121">
                  <c:v>-508.42615029000001</c:v>
                </c:pt>
                <c:pt idx="10122">
                  <c:v>-1166.19869361</c:v>
                </c:pt>
                <c:pt idx="10123">
                  <c:v>-488.19345189000001</c:v>
                </c:pt>
                <c:pt idx="10124">
                  <c:v>-482.75265039999999</c:v>
                </c:pt>
                <c:pt idx="10125">
                  <c:v>-491.55877893000002</c:v>
                </c:pt>
                <c:pt idx="10126">
                  <c:v>-1167.1238704499999</c:v>
                </c:pt>
                <c:pt idx="10127">
                  <c:v>-1135.7828394400001</c:v>
                </c:pt>
                <c:pt idx="10128">
                  <c:v>-1188.87342225</c:v>
                </c:pt>
                <c:pt idx="10129">
                  <c:v>-487.36440580999999</c:v>
                </c:pt>
                <c:pt idx="10130">
                  <c:v>-503.31890729999998</c:v>
                </c:pt>
                <c:pt idx="10131">
                  <c:v>-473.53896521000001</c:v>
                </c:pt>
                <c:pt idx="10132">
                  <c:v>-501.84806865000002</c:v>
                </c:pt>
                <c:pt idx="10133">
                  <c:v>-1167.37507542</c:v>
                </c:pt>
                <c:pt idx="10134">
                  <c:v>-1162.87874807</c:v>
                </c:pt>
                <c:pt idx="10135">
                  <c:v>-1185.23016972</c:v>
                </c:pt>
                <c:pt idx="10136">
                  <c:v>-1132.5238595799999</c:v>
                </c:pt>
                <c:pt idx="10137">
                  <c:v>-1193.70161317</c:v>
                </c:pt>
                <c:pt idx="10138">
                  <c:v>-554.49877118999996</c:v>
                </c:pt>
                <c:pt idx="10139">
                  <c:v>-513.44455542000003</c:v>
                </c:pt>
                <c:pt idx="10140">
                  <c:v>-504.71000748</c:v>
                </c:pt>
                <c:pt idx="10141">
                  <c:v>-986.01445593999995</c:v>
                </c:pt>
                <c:pt idx="10142">
                  <c:v>-1156.4981058799999</c:v>
                </c:pt>
                <c:pt idx="10143">
                  <c:v>-1175.83746142</c:v>
                </c:pt>
                <c:pt idx="10144">
                  <c:v>-512.16361438000001</c:v>
                </c:pt>
                <c:pt idx="10145">
                  <c:v>-1142.85767089</c:v>
                </c:pt>
                <c:pt idx="10146">
                  <c:v>-1135.6453116099999</c:v>
                </c:pt>
                <c:pt idx="10147">
                  <c:v>-990.64779696000005</c:v>
                </c:pt>
                <c:pt idx="10148">
                  <c:v>-1128.57152228</c:v>
                </c:pt>
                <c:pt idx="10149">
                  <c:v>-1171.0119512700001</c:v>
                </c:pt>
                <c:pt idx="10150">
                  <c:v>-465.09718873000003</c:v>
                </c:pt>
                <c:pt idx="10151">
                  <c:v>-1173.55483112</c:v>
                </c:pt>
                <c:pt idx="10152">
                  <c:v>-479.63637158</c:v>
                </c:pt>
                <c:pt idx="10153">
                  <c:v>-507.02009650999997</c:v>
                </c:pt>
                <c:pt idx="10154">
                  <c:v>-1167.37984514</c:v>
                </c:pt>
                <c:pt idx="10155">
                  <c:v>-1045.9104530300001</c:v>
                </c:pt>
                <c:pt idx="10156">
                  <c:v>-510.18415864999997</c:v>
                </c:pt>
                <c:pt idx="10157">
                  <c:v>-1140.3718695299999</c:v>
                </c:pt>
                <c:pt idx="10158">
                  <c:v>-1181.57149572</c:v>
                </c:pt>
                <c:pt idx="10159">
                  <c:v>-479.34062037000001</c:v>
                </c:pt>
                <c:pt idx="10160">
                  <c:v>-476.32128627999998</c:v>
                </c:pt>
                <c:pt idx="10161">
                  <c:v>-1184.8465195799999</c:v>
                </c:pt>
                <c:pt idx="10162">
                  <c:v>-1176.5631984700001</c:v>
                </c:pt>
                <c:pt idx="10163">
                  <c:v>-1160.3045802700001</c:v>
                </c:pt>
                <c:pt idx="10164">
                  <c:v>-1186.61829859</c:v>
                </c:pt>
                <c:pt idx="10165">
                  <c:v>-1165.2979372100001</c:v>
                </c:pt>
                <c:pt idx="10166">
                  <c:v>-1172.1766752399999</c:v>
                </c:pt>
                <c:pt idx="10167">
                  <c:v>-512.34656114999996</c:v>
                </c:pt>
                <c:pt idx="10168">
                  <c:v>-1156.3517573199999</c:v>
                </c:pt>
                <c:pt idx="10169">
                  <c:v>-484.08106006999998</c:v>
                </c:pt>
                <c:pt idx="10170">
                  <c:v>-1146.6113578500001</c:v>
                </c:pt>
                <c:pt idx="10171">
                  <c:v>-1181.5502923199999</c:v>
                </c:pt>
                <c:pt idx="10172">
                  <c:v>-1140.6299722599999</c:v>
                </c:pt>
                <c:pt idx="10173">
                  <c:v>-1187.71095074</c:v>
                </c:pt>
                <c:pt idx="10174">
                  <c:v>-1135.8804459999999</c:v>
                </c:pt>
                <c:pt idx="10175">
                  <c:v>-1132.25014061</c:v>
                </c:pt>
                <c:pt idx="10176">
                  <c:v>-499.63114488999997</c:v>
                </c:pt>
                <c:pt idx="10177">
                  <c:v>-960.79669745000001</c:v>
                </c:pt>
                <c:pt idx="10178">
                  <c:v>-1146.3611446899999</c:v>
                </c:pt>
                <c:pt idx="10179">
                  <c:v>-1154.1021946599999</c:v>
                </c:pt>
                <c:pt idx="10180">
                  <c:v>-1132.01740055</c:v>
                </c:pt>
                <c:pt idx="10181">
                  <c:v>-1114.90586411</c:v>
                </c:pt>
                <c:pt idx="10182">
                  <c:v>-1191.31459524</c:v>
                </c:pt>
                <c:pt idx="10183">
                  <c:v>-1118.6798249000001</c:v>
                </c:pt>
                <c:pt idx="10184">
                  <c:v>-975.32130749999999</c:v>
                </c:pt>
                <c:pt idx="10185">
                  <c:v>-492.32731925000002</c:v>
                </c:pt>
                <c:pt idx="10186">
                  <c:v>-450.63538604000001</c:v>
                </c:pt>
                <c:pt idx="10187">
                  <c:v>-480.59253684999999</c:v>
                </c:pt>
                <c:pt idx="10188">
                  <c:v>-492.90972104000002</c:v>
                </c:pt>
                <c:pt idx="10189">
                  <c:v>-496.93620369000001</c:v>
                </c:pt>
                <c:pt idx="10190">
                  <c:v>-1135.0235645400001</c:v>
                </c:pt>
                <c:pt idx="10191">
                  <c:v>-1145.5253804399999</c:v>
                </c:pt>
                <c:pt idx="10192">
                  <c:v>-1144.59125784</c:v>
                </c:pt>
                <c:pt idx="10193">
                  <c:v>-986.22528697999996</c:v>
                </c:pt>
                <c:pt idx="10194">
                  <c:v>-1125.32791537</c:v>
                </c:pt>
                <c:pt idx="10195">
                  <c:v>-1157.77972329</c:v>
                </c:pt>
                <c:pt idx="10196">
                  <c:v>-492.40595766000001</c:v>
                </c:pt>
                <c:pt idx="10197">
                  <c:v>-1165.92408688</c:v>
                </c:pt>
                <c:pt idx="10198">
                  <c:v>-481.60649109000002</c:v>
                </c:pt>
                <c:pt idx="10199">
                  <c:v>-1165.81119949</c:v>
                </c:pt>
                <c:pt idx="10200">
                  <c:v>-1117.15518522</c:v>
                </c:pt>
                <c:pt idx="10201">
                  <c:v>-471.52261331</c:v>
                </c:pt>
                <c:pt idx="10202">
                  <c:v>-474.84599473999998</c:v>
                </c:pt>
                <c:pt idx="10203">
                  <c:v>-1156.79677044</c:v>
                </c:pt>
                <c:pt idx="10204">
                  <c:v>-487.38382679</c:v>
                </c:pt>
                <c:pt idx="10205">
                  <c:v>-488.09671204</c:v>
                </c:pt>
                <c:pt idx="10206">
                  <c:v>-512.17539235000004</c:v>
                </c:pt>
                <c:pt idx="10207">
                  <c:v>-492.54030093</c:v>
                </c:pt>
                <c:pt idx="10208">
                  <c:v>-500.25114926999998</c:v>
                </c:pt>
                <c:pt idx="10209">
                  <c:v>-1156.0117531799999</c:v>
                </c:pt>
                <c:pt idx="10210">
                  <c:v>-997.52492379</c:v>
                </c:pt>
                <c:pt idx="10211">
                  <c:v>-1149.0829648599999</c:v>
                </c:pt>
                <c:pt idx="10212">
                  <c:v>-418.25249200000002</c:v>
                </c:pt>
                <c:pt idx="10213">
                  <c:v>-1141.9851354800001</c:v>
                </c:pt>
                <c:pt idx="10214">
                  <c:v>-475.04519747000001</c:v>
                </c:pt>
                <c:pt idx="10215">
                  <c:v>-1149.0965551100001</c:v>
                </c:pt>
                <c:pt idx="10216">
                  <c:v>-1177.74242809</c:v>
                </c:pt>
                <c:pt idx="10217">
                  <c:v>-1135.3946367000001</c:v>
                </c:pt>
                <c:pt idx="10218">
                  <c:v>-434.80783441</c:v>
                </c:pt>
                <c:pt idx="10219">
                  <c:v>-1152.3324851100001</c:v>
                </c:pt>
                <c:pt idx="10220">
                  <c:v>-1167.44029232</c:v>
                </c:pt>
                <c:pt idx="10221">
                  <c:v>-1177.68968683</c:v>
                </c:pt>
                <c:pt idx="10222">
                  <c:v>-1160.45550473</c:v>
                </c:pt>
                <c:pt idx="10223">
                  <c:v>-507.66854555999998</c:v>
                </c:pt>
                <c:pt idx="10224">
                  <c:v>-1154.6871225100001</c:v>
                </c:pt>
                <c:pt idx="10225">
                  <c:v>-490.37424085999999</c:v>
                </c:pt>
                <c:pt idx="10226">
                  <c:v>-1100.69278743</c:v>
                </c:pt>
                <c:pt idx="10227">
                  <c:v>-1189.3467149099999</c:v>
                </c:pt>
                <c:pt idx="10228">
                  <c:v>-1166.91779144</c:v>
                </c:pt>
                <c:pt idx="10229">
                  <c:v>-1185.3582771900001</c:v>
                </c:pt>
                <c:pt idx="10230">
                  <c:v>-482.55083840999998</c:v>
                </c:pt>
                <c:pt idx="10231">
                  <c:v>-981.20877208000002</c:v>
                </c:pt>
                <c:pt idx="10232">
                  <c:v>-1155.9851834399999</c:v>
                </c:pt>
                <c:pt idx="10233">
                  <c:v>-566.64550775999999</c:v>
                </c:pt>
                <c:pt idx="10234">
                  <c:v>-1129.0057849</c:v>
                </c:pt>
                <c:pt idx="10235">
                  <c:v>-493.37778087999999</c:v>
                </c:pt>
                <c:pt idx="10236">
                  <c:v>-471.52924854000003</c:v>
                </c:pt>
                <c:pt idx="10237">
                  <c:v>-483.13280580000003</c:v>
                </c:pt>
                <c:pt idx="10238">
                  <c:v>-491.91783422999998</c:v>
                </c:pt>
                <c:pt idx="10239">
                  <c:v>-1156.6374092999999</c:v>
                </c:pt>
                <c:pt idx="10240">
                  <c:v>-487.68268796000001</c:v>
                </c:pt>
                <c:pt idx="10241">
                  <c:v>-1169.7844070199999</c:v>
                </c:pt>
                <c:pt idx="10242">
                  <c:v>-503.52624200999998</c:v>
                </c:pt>
                <c:pt idx="10243">
                  <c:v>-1177.80369853</c:v>
                </c:pt>
                <c:pt idx="10244">
                  <c:v>-1172.0414439199999</c:v>
                </c:pt>
                <c:pt idx="10245">
                  <c:v>-494.63555450000001</c:v>
                </c:pt>
                <c:pt idx="10246">
                  <c:v>-1155.9504330499999</c:v>
                </c:pt>
                <c:pt idx="10247">
                  <c:v>-1167.7520910000001</c:v>
                </c:pt>
                <c:pt idx="10248">
                  <c:v>-1129.7600265399999</c:v>
                </c:pt>
                <c:pt idx="10249">
                  <c:v>-1085.06993343</c:v>
                </c:pt>
                <c:pt idx="10250">
                  <c:v>-971.83869536999998</c:v>
                </c:pt>
                <c:pt idx="10251">
                  <c:v>-485.52191847</c:v>
                </c:pt>
                <c:pt idx="10252">
                  <c:v>-486.40871430999999</c:v>
                </c:pt>
                <c:pt idx="10253">
                  <c:v>-1165.1328459199999</c:v>
                </c:pt>
                <c:pt idx="10254">
                  <c:v>-1181.65794762</c:v>
                </c:pt>
                <c:pt idx="10255">
                  <c:v>-1159.04578006</c:v>
                </c:pt>
                <c:pt idx="10256">
                  <c:v>-1167.60550549</c:v>
                </c:pt>
                <c:pt idx="10257">
                  <c:v>-1217.4479302300001</c:v>
                </c:pt>
                <c:pt idx="10258">
                  <c:v>-1055.9699281400001</c:v>
                </c:pt>
                <c:pt idx="10259">
                  <c:v>-487.30545534999999</c:v>
                </c:pt>
                <c:pt idx="10260">
                  <c:v>-506.56411945999997</c:v>
                </c:pt>
                <c:pt idx="10261">
                  <c:v>-492.52877107</c:v>
                </c:pt>
                <c:pt idx="10262">
                  <c:v>-471.82313642999998</c:v>
                </c:pt>
                <c:pt idx="10263">
                  <c:v>-1142.2648934599999</c:v>
                </c:pt>
                <c:pt idx="10264">
                  <c:v>-847.12563777000003</c:v>
                </c:pt>
                <c:pt idx="10265">
                  <c:v>-1151.8382594100001</c:v>
                </c:pt>
                <c:pt idx="10266">
                  <c:v>-1155.52667043</c:v>
                </c:pt>
                <c:pt idx="10267">
                  <c:v>-446.73593640000001</c:v>
                </c:pt>
                <c:pt idx="10268">
                  <c:v>-483.14208031999999</c:v>
                </c:pt>
                <c:pt idx="10269">
                  <c:v>-1182.6958132699999</c:v>
                </c:pt>
                <c:pt idx="10270">
                  <c:v>-1192.33684967</c:v>
                </c:pt>
                <c:pt idx="10271">
                  <c:v>-1174.7326214899999</c:v>
                </c:pt>
                <c:pt idx="10272">
                  <c:v>-1171.29259529</c:v>
                </c:pt>
                <c:pt idx="10273">
                  <c:v>-492.63215742</c:v>
                </c:pt>
                <c:pt idx="10274">
                  <c:v>-513.12394687999995</c:v>
                </c:pt>
                <c:pt idx="10275">
                  <c:v>-513.39621403000001</c:v>
                </c:pt>
                <c:pt idx="10276">
                  <c:v>-1190.26889211</c:v>
                </c:pt>
                <c:pt idx="10277">
                  <c:v>-1111.7609113799999</c:v>
                </c:pt>
                <c:pt idx="10278">
                  <c:v>-495.01783031999997</c:v>
                </c:pt>
                <c:pt idx="10279">
                  <c:v>-1171.13858129</c:v>
                </c:pt>
                <c:pt idx="10280">
                  <c:v>-489.06147544999999</c:v>
                </c:pt>
                <c:pt idx="10281">
                  <c:v>-1133.1570582500001</c:v>
                </c:pt>
                <c:pt idx="10282">
                  <c:v>-1170.1999035399999</c:v>
                </c:pt>
                <c:pt idx="10283">
                  <c:v>-475.68356732000001</c:v>
                </c:pt>
                <c:pt idx="10284">
                  <c:v>-980.19756041999995</c:v>
                </c:pt>
                <c:pt idx="10285">
                  <c:v>-485.59009946999998</c:v>
                </c:pt>
                <c:pt idx="10286">
                  <c:v>-1144.31164863</c:v>
                </c:pt>
                <c:pt idx="10287">
                  <c:v>-525.05527295000002</c:v>
                </c:pt>
                <c:pt idx="10288">
                  <c:v>-1140.35971713</c:v>
                </c:pt>
                <c:pt idx="10289">
                  <c:v>-1182.3493817599999</c:v>
                </c:pt>
                <c:pt idx="10290">
                  <c:v>-1168.45996769</c:v>
                </c:pt>
                <c:pt idx="10291">
                  <c:v>-1171.66860597</c:v>
                </c:pt>
                <c:pt idx="10292">
                  <c:v>-492.74279089999999</c:v>
                </c:pt>
                <c:pt idx="10293">
                  <c:v>-472.50943590999998</c:v>
                </c:pt>
                <c:pt idx="10294">
                  <c:v>-1163.1847807700001</c:v>
                </c:pt>
                <c:pt idx="10295">
                  <c:v>-488.12474542000001</c:v>
                </c:pt>
                <c:pt idx="10296">
                  <c:v>-1180.87485247</c:v>
                </c:pt>
                <c:pt idx="10297">
                  <c:v>-1124.24988678</c:v>
                </c:pt>
                <c:pt idx="10298">
                  <c:v>-510.2968027</c:v>
                </c:pt>
                <c:pt idx="10299">
                  <c:v>-1197.76327341</c:v>
                </c:pt>
                <c:pt idx="10300">
                  <c:v>-1134.8201501599999</c:v>
                </c:pt>
                <c:pt idx="10301">
                  <c:v>-565.72026203999997</c:v>
                </c:pt>
                <c:pt idx="10302">
                  <c:v>-1141.4000508300001</c:v>
                </c:pt>
                <c:pt idx="10303">
                  <c:v>-963.93138705000001</c:v>
                </c:pt>
                <c:pt idx="10304">
                  <c:v>-1188.17082912</c:v>
                </c:pt>
                <c:pt idx="10305">
                  <c:v>-1169.76779285</c:v>
                </c:pt>
                <c:pt idx="10306">
                  <c:v>-1189.13655075</c:v>
                </c:pt>
                <c:pt idx="10307">
                  <c:v>-1167.90062083</c:v>
                </c:pt>
                <c:pt idx="10308">
                  <c:v>-1159.11553998</c:v>
                </c:pt>
                <c:pt idx="10309">
                  <c:v>-1165.66974418</c:v>
                </c:pt>
                <c:pt idx="10310">
                  <c:v>-493.38769342000001</c:v>
                </c:pt>
                <c:pt idx="10311">
                  <c:v>-959.32292221</c:v>
                </c:pt>
                <c:pt idx="10312">
                  <c:v>-1123.2031374999999</c:v>
                </c:pt>
                <c:pt idx="10313">
                  <c:v>-991.55961306999995</c:v>
                </c:pt>
                <c:pt idx="10314">
                  <c:v>-1148.2346097</c:v>
                </c:pt>
                <c:pt idx="10315">
                  <c:v>-1139.52928806</c:v>
                </c:pt>
                <c:pt idx="10316">
                  <c:v>-490.46498564000001</c:v>
                </c:pt>
                <c:pt idx="10317">
                  <c:v>-754.78508178000004</c:v>
                </c:pt>
                <c:pt idx="10318">
                  <c:v>-1146.6192875500001</c:v>
                </c:pt>
                <c:pt idx="10319">
                  <c:v>-1155.9709969800001</c:v>
                </c:pt>
                <c:pt idx="10320">
                  <c:v>-491.92185164</c:v>
                </c:pt>
                <c:pt idx="10321">
                  <c:v>-1126.4240709999999</c:v>
                </c:pt>
                <c:pt idx="10322">
                  <c:v>-1168.8171738999999</c:v>
                </c:pt>
                <c:pt idx="10323">
                  <c:v>-482.47369119000001</c:v>
                </c:pt>
                <c:pt idx="10324">
                  <c:v>-1169.63453497</c:v>
                </c:pt>
                <c:pt idx="10325">
                  <c:v>-1186.47965258</c:v>
                </c:pt>
                <c:pt idx="10326">
                  <c:v>-495.64583128999999</c:v>
                </c:pt>
                <c:pt idx="10327">
                  <c:v>-1150.5489660400001</c:v>
                </c:pt>
                <c:pt idx="10328">
                  <c:v>-1170.9097954399999</c:v>
                </c:pt>
                <c:pt idx="10329">
                  <c:v>-1160.36309594</c:v>
                </c:pt>
                <c:pt idx="10330">
                  <c:v>-1158.07834172</c:v>
                </c:pt>
                <c:pt idx="10331">
                  <c:v>-1184.05082328</c:v>
                </c:pt>
                <c:pt idx="10332">
                  <c:v>-504.09155916999998</c:v>
                </c:pt>
                <c:pt idx="10333">
                  <c:v>-1161.8132843000001</c:v>
                </c:pt>
                <c:pt idx="10334">
                  <c:v>-472.60887265999997</c:v>
                </c:pt>
                <c:pt idx="10335">
                  <c:v>-1169.4976995100001</c:v>
                </c:pt>
                <c:pt idx="10336">
                  <c:v>-484.62024070000001</c:v>
                </c:pt>
                <c:pt idx="10337">
                  <c:v>-1140.3428179800001</c:v>
                </c:pt>
                <c:pt idx="10338">
                  <c:v>-1178.6854340499999</c:v>
                </c:pt>
                <c:pt idx="10339">
                  <c:v>-1156.81100113</c:v>
                </c:pt>
                <c:pt idx="10340">
                  <c:v>-493.51701195999999</c:v>
                </c:pt>
                <c:pt idx="10341">
                  <c:v>-1134.72347975</c:v>
                </c:pt>
                <c:pt idx="10342">
                  <c:v>-1167.83112706</c:v>
                </c:pt>
                <c:pt idx="10343">
                  <c:v>-512.16820887999995</c:v>
                </c:pt>
                <c:pt idx="10344">
                  <c:v>-485.39679914999999</c:v>
                </c:pt>
                <c:pt idx="10345">
                  <c:v>-489.30742957000001</c:v>
                </c:pt>
                <c:pt idx="10346">
                  <c:v>-485.37134452999999</c:v>
                </c:pt>
                <c:pt idx="10347">
                  <c:v>-1183.43370635</c:v>
                </c:pt>
                <c:pt idx="10348">
                  <c:v>-964.12212681999995</c:v>
                </c:pt>
                <c:pt idx="10349">
                  <c:v>-1135.74511454</c:v>
                </c:pt>
                <c:pt idx="10350">
                  <c:v>-1111.7626675700001</c:v>
                </c:pt>
                <c:pt idx="10351">
                  <c:v>-493.26695049</c:v>
                </c:pt>
                <c:pt idx="10352">
                  <c:v>-475.5773959</c:v>
                </c:pt>
                <c:pt idx="10353">
                  <c:v>-1144.6964149999999</c:v>
                </c:pt>
                <c:pt idx="10354">
                  <c:v>-1139.76077599</c:v>
                </c:pt>
                <c:pt idx="10355">
                  <c:v>-508.03241336000002</c:v>
                </c:pt>
                <c:pt idx="10356">
                  <c:v>-1121.33879189</c:v>
                </c:pt>
                <c:pt idx="10357">
                  <c:v>-486.59147984999998</c:v>
                </c:pt>
                <c:pt idx="10358">
                  <c:v>-485.09500759000002</c:v>
                </c:pt>
                <c:pt idx="10359">
                  <c:v>-1153.96206562</c:v>
                </c:pt>
                <c:pt idx="10360">
                  <c:v>-1154.06201689</c:v>
                </c:pt>
                <c:pt idx="10361">
                  <c:v>-484.69242142000002</c:v>
                </c:pt>
                <c:pt idx="10362">
                  <c:v>-1125.90871143</c:v>
                </c:pt>
                <c:pt idx="10363">
                  <c:v>-480.50381135999999</c:v>
                </c:pt>
                <c:pt idx="10364">
                  <c:v>-283.48783107999998</c:v>
                </c:pt>
                <c:pt idx="10365">
                  <c:v>-499.01293877000001</c:v>
                </c:pt>
                <c:pt idx="10366">
                  <c:v>-1148.38664589</c:v>
                </c:pt>
                <c:pt idx="10367">
                  <c:v>-1174.9553094600001</c:v>
                </c:pt>
                <c:pt idx="10368">
                  <c:v>-503.26140812</c:v>
                </c:pt>
                <c:pt idx="10369">
                  <c:v>-475.20066693000001</c:v>
                </c:pt>
                <c:pt idx="10370">
                  <c:v>-478.88666956999998</c:v>
                </c:pt>
                <c:pt idx="10371">
                  <c:v>-1163.27295426</c:v>
                </c:pt>
                <c:pt idx="10372">
                  <c:v>-1130.7827582100001</c:v>
                </c:pt>
                <c:pt idx="10373">
                  <c:v>-1150.4348169499999</c:v>
                </c:pt>
                <c:pt idx="10374">
                  <c:v>-1156.72278766</c:v>
                </c:pt>
                <c:pt idx="10375">
                  <c:v>-1201.5003494800001</c:v>
                </c:pt>
                <c:pt idx="10376">
                  <c:v>-960.43672915000002</c:v>
                </c:pt>
                <c:pt idx="10377">
                  <c:v>-487.89808737999999</c:v>
                </c:pt>
                <c:pt idx="10378">
                  <c:v>-485.79558656</c:v>
                </c:pt>
                <c:pt idx="10379">
                  <c:v>-1167.8721378800001</c:v>
                </c:pt>
                <c:pt idx="10380">
                  <c:v>-481.68410103000002</c:v>
                </c:pt>
                <c:pt idx="10381">
                  <c:v>-1155.09935049</c:v>
                </c:pt>
                <c:pt idx="10382">
                  <c:v>-446.28119463000002</c:v>
                </c:pt>
                <c:pt idx="10383">
                  <c:v>-480.49055759999999</c:v>
                </c:pt>
                <c:pt idx="10384">
                  <c:v>-482.80686243000002</c:v>
                </c:pt>
                <c:pt idx="10385">
                  <c:v>-505.54458462999997</c:v>
                </c:pt>
                <c:pt idx="10386">
                  <c:v>-1188.03308745</c:v>
                </c:pt>
                <c:pt idx="10387">
                  <c:v>-1157.49284403</c:v>
                </c:pt>
                <c:pt idx="10388">
                  <c:v>-417.89221852999998</c:v>
                </c:pt>
                <c:pt idx="10389">
                  <c:v>-1139.5881942399999</c:v>
                </c:pt>
                <c:pt idx="10390">
                  <c:v>-482.86163083999998</c:v>
                </c:pt>
                <c:pt idx="10391">
                  <c:v>-494.40964666999997</c:v>
                </c:pt>
                <c:pt idx="10392">
                  <c:v>-1137.5203163900001</c:v>
                </c:pt>
                <c:pt idx="10393">
                  <c:v>-503.01207985999997</c:v>
                </c:pt>
                <c:pt idx="10394">
                  <c:v>-480.31448002000002</c:v>
                </c:pt>
                <c:pt idx="10395">
                  <c:v>-976.20003911000003</c:v>
                </c:pt>
                <c:pt idx="10396">
                  <c:v>-1180.51524961</c:v>
                </c:pt>
                <c:pt idx="10397">
                  <c:v>-488.84451028000001</c:v>
                </c:pt>
                <c:pt idx="10398">
                  <c:v>-499.00956645000002</c:v>
                </c:pt>
                <c:pt idx="10399">
                  <c:v>-1186.0263721199999</c:v>
                </c:pt>
                <c:pt idx="10400">
                  <c:v>-498.09865547999999</c:v>
                </c:pt>
                <c:pt idx="10401">
                  <c:v>-979.76430719999996</c:v>
                </c:pt>
                <c:pt idx="10402">
                  <c:v>-508.42995287999997</c:v>
                </c:pt>
                <c:pt idx="10403">
                  <c:v>-1179.5543058200001</c:v>
                </c:pt>
                <c:pt idx="10404">
                  <c:v>-1167.5411964899999</c:v>
                </c:pt>
                <c:pt idx="10405">
                  <c:v>-499.96080284999999</c:v>
                </c:pt>
                <c:pt idx="10406">
                  <c:v>-1173.3195934099999</c:v>
                </c:pt>
                <c:pt idx="10407">
                  <c:v>-1189.4888867699999</c:v>
                </c:pt>
                <c:pt idx="10408">
                  <c:v>-1156.09555621</c:v>
                </c:pt>
                <c:pt idx="10409">
                  <c:v>-1167.0904825099999</c:v>
                </c:pt>
                <c:pt idx="10410">
                  <c:v>-959.20011398999998</c:v>
                </c:pt>
                <c:pt idx="10411">
                  <c:v>-959.83261488000005</c:v>
                </c:pt>
                <c:pt idx="10412">
                  <c:v>-963.60205830999996</c:v>
                </c:pt>
                <c:pt idx="10413">
                  <c:v>-970.10758357999998</c:v>
                </c:pt>
                <c:pt idx="10414">
                  <c:v>-1188.5235542800001</c:v>
                </c:pt>
                <c:pt idx="10415">
                  <c:v>-1132.99823423</c:v>
                </c:pt>
                <c:pt idx="10416">
                  <c:v>-475.48337251999999</c:v>
                </c:pt>
                <c:pt idx="10417">
                  <c:v>-481.57183555</c:v>
                </c:pt>
                <c:pt idx="10418">
                  <c:v>-470.59182145</c:v>
                </c:pt>
                <c:pt idx="10419">
                  <c:v>-1133.36262792</c:v>
                </c:pt>
                <c:pt idx="10420">
                  <c:v>-499.44369696000001</c:v>
                </c:pt>
                <c:pt idx="10421">
                  <c:v>-1168.06323559</c:v>
                </c:pt>
                <c:pt idx="10422">
                  <c:v>-1168.1494819500001</c:v>
                </c:pt>
                <c:pt idx="10423">
                  <c:v>-998.72423031999995</c:v>
                </c:pt>
                <c:pt idx="10424">
                  <c:v>-485.75717959999997</c:v>
                </c:pt>
                <c:pt idx="10425">
                  <c:v>-474.67683432000001</c:v>
                </c:pt>
                <c:pt idx="10426">
                  <c:v>-1153.7020007000001</c:v>
                </c:pt>
                <c:pt idx="10427">
                  <c:v>-512.90281677999997</c:v>
                </c:pt>
                <c:pt idx="10428">
                  <c:v>-486.04669009000003</c:v>
                </c:pt>
                <c:pt idx="10429">
                  <c:v>-447.28222399999999</c:v>
                </c:pt>
                <c:pt idx="10430">
                  <c:v>-1154.6853701499999</c:v>
                </c:pt>
                <c:pt idx="10431">
                  <c:v>-1140.1066843799999</c:v>
                </c:pt>
                <c:pt idx="10432">
                  <c:v>-1181.83116451</c:v>
                </c:pt>
                <c:pt idx="10433">
                  <c:v>-491.44283790999998</c:v>
                </c:pt>
                <c:pt idx="10434">
                  <c:v>-482.01267745000001</c:v>
                </c:pt>
                <c:pt idx="10435">
                  <c:v>-1188.94355019</c:v>
                </c:pt>
                <c:pt idx="10436">
                  <c:v>-478.40932694000003</c:v>
                </c:pt>
                <c:pt idx="10437">
                  <c:v>-501.52827844000001</c:v>
                </c:pt>
                <c:pt idx="10438">
                  <c:v>-488.19544782999998</c:v>
                </c:pt>
                <c:pt idx="10439">
                  <c:v>-1188.5328469200001</c:v>
                </c:pt>
                <c:pt idx="10440">
                  <c:v>-483.82462054000001</c:v>
                </c:pt>
                <c:pt idx="10441">
                  <c:v>-1161.1179241699999</c:v>
                </c:pt>
                <c:pt idx="10442">
                  <c:v>-498.16418039000001</c:v>
                </c:pt>
                <c:pt idx="10443">
                  <c:v>-479.33512866000001</c:v>
                </c:pt>
                <c:pt idx="10444">
                  <c:v>-1181.29455525</c:v>
                </c:pt>
                <c:pt idx="10445">
                  <c:v>-481.42507616</c:v>
                </c:pt>
                <c:pt idx="10446">
                  <c:v>-1017.48720411</c:v>
                </c:pt>
                <c:pt idx="10447">
                  <c:v>-474.30624843999999</c:v>
                </c:pt>
                <c:pt idx="10448">
                  <c:v>-1166.44813325</c:v>
                </c:pt>
                <c:pt idx="10449">
                  <c:v>-1121.6713718200001</c:v>
                </c:pt>
                <c:pt idx="10450">
                  <c:v>-1168.5611164699999</c:v>
                </c:pt>
                <c:pt idx="10451">
                  <c:v>-1171.8254752800001</c:v>
                </c:pt>
                <c:pt idx="10452">
                  <c:v>-508.36102260000001</c:v>
                </c:pt>
                <c:pt idx="10453">
                  <c:v>-1186.0235918999999</c:v>
                </c:pt>
                <c:pt idx="10454">
                  <c:v>-902.32208821999996</c:v>
                </c:pt>
                <c:pt idx="10455">
                  <c:v>-486.39901685000001</c:v>
                </c:pt>
                <c:pt idx="10456">
                  <c:v>-513.48493943999995</c:v>
                </c:pt>
                <c:pt idx="10457">
                  <c:v>-485.91486239</c:v>
                </c:pt>
                <c:pt idx="10458">
                  <c:v>-1167.1426687200001</c:v>
                </c:pt>
                <c:pt idx="10459">
                  <c:v>-1102.2682328999999</c:v>
                </c:pt>
                <c:pt idx="10460">
                  <c:v>-1166.9827913900001</c:v>
                </c:pt>
                <c:pt idx="10461">
                  <c:v>-1145.5142061399999</c:v>
                </c:pt>
                <c:pt idx="10462">
                  <c:v>-965.77596108</c:v>
                </c:pt>
                <c:pt idx="10463">
                  <c:v>-1166.67848284</c:v>
                </c:pt>
                <c:pt idx="10464">
                  <c:v>-1161.94520068</c:v>
                </c:pt>
                <c:pt idx="10465">
                  <c:v>-1193.6070442299999</c:v>
                </c:pt>
                <c:pt idx="10466">
                  <c:v>-280.66352533000003</c:v>
                </c:pt>
                <c:pt idx="10467">
                  <c:v>-495.21666159</c:v>
                </c:pt>
                <c:pt idx="10468">
                  <c:v>-485.46420874</c:v>
                </c:pt>
                <c:pt idx="10469">
                  <c:v>-1174.9310513</c:v>
                </c:pt>
                <c:pt idx="10470">
                  <c:v>-1168.4291111800001</c:v>
                </c:pt>
                <c:pt idx="10471">
                  <c:v>-1140.73744154</c:v>
                </c:pt>
                <c:pt idx="10472">
                  <c:v>-554.20186783999998</c:v>
                </c:pt>
                <c:pt idx="10473">
                  <c:v>-1149.22053097</c:v>
                </c:pt>
                <c:pt idx="10474">
                  <c:v>-1150.6015547300001</c:v>
                </c:pt>
                <c:pt idx="10475">
                  <c:v>-1141.72630254</c:v>
                </c:pt>
                <c:pt idx="10476">
                  <c:v>-485.69663489999999</c:v>
                </c:pt>
                <c:pt idx="10477">
                  <c:v>-942.21949525000002</c:v>
                </c:pt>
                <c:pt idx="10478">
                  <c:v>-1144.4749340200001</c:v>
                </c:pt>
                <c:pt idx="10479">
                  <c:v>-1157.9427688000001</c:v>
                </c:pt>
                <c:pt idx="10480">
                  <c:v>-1119.1930783299999</c:v>
                </c:pt>
                <c:pt idx="10481">
                  <c:v>-1171.69518638</c:v>
                </c:pt>
                <c:pt idx="10482">
                  <c:v>-1143.7085042799999</c:v>
                </c:pt>
                <c:pt idx="10483">
                  <c:v>-1162.6952999</c:v>
                </c:pt>
                <c:pt idx="10484">
                  <c:v>-1173.49303306</c:v>
                </c:pt>
                <c:pt idx="10485">
                  <c:v>-1157.3113759</c:v>
                </c:pt>
                <c:pt idx="10486">
                  <c:v>-1180.33745322</c:v>
                </c:pt>
                <c:pt idx="10487">
                  <c:v>-1135.1775113799999</c:v>
                </c:pt>
                <c:pt idx="10488">
                  <c:v>-491.83391852</c:v>
                </c:pt>
                <c:pt idx="10489">
                  <c:v>-1121.3418469400001</c:v>
                </c:pt>
                <c:pt idx="10490">
                  <c:v>-1146.48663749</c:v>
                </c:pt>
                <c:pt idx="10491">
                  <c:v>-1170.0994377899999</c:v>
                </c:pt>
                <c:pt idx="10492">
                  <c:v>-1144.7289203299999</c:v>
                </c:pt>
                <c:pt idx="10493">
                  <c:v>-1169.73279086</c:v>
                </c:pt>
                <c:pt idx="10494">
                  <c:v>-1135.8237106500001</c:v>
                </c:pt>
                <c:pt idx="10495">
                  <c:v>-454.74255740000001</c:v>
                </c:pt>
                <c:pt idx="10496">
                  <c:v>-502.53277259999999</c:v>
                </c:pt>
                <c:pt idx="10497">
                  <c:v>-565.16422899999998</c:v>
                </c:pt>
                <c:pt idx="10498">
                  <c:v>-961.44197342999996</c:v>
                </c:pt>
                <c:pt idx="10499">
                  <c:v>-492.37552821999998</c:v>
                </c:pt>
                <c:pt idx="10500">
                  <c:v>-1078.2711772600001</c:v>
                </c:pt>
                <c:pt idx="10501">
                  <c:v>-1163.3669838200001</c:v>
                </c:pt>
                <c:pt idx="10502">
                  <c:v>-1122.3756767899999</c:v>
                </c:pt>
                <c:pt idx="10503">
                  <c:v>-446.60890366000001</c:v>
                </c:pt>
                <c:pt idx="10504">
                  <c:v>-1167.9365823400001</c:v>
                </c:pt>
                <c:pt idx="10505">
                  <c:v>-1152.7065180500001</c:v>
                </c:pt>
                <c:pt idx="10506">
                  <c:v>-480.40433238999998</c:v>
                </c:pt>
                <c:pt idx="10507">
                  <c:v>-1167.20172336</c:v>
                </c:pt>
                <c:pt idx="10508">
                  <c:v>-1143.1857559099999</c:v>
                </c:pt>
                <c:pt idx="10509">
                  <c:v>-1161.3386310000001</c:v>
                </c:pt>
                <c:pt idx="10510">
                  <c:v>-1139.8592246000001</c:v>
                </c:pt>
                <c:pt idx="10511">
                  <c:v>-1192.9174846000001</c:v>
                </c:pt>
                <c:pt idx="10512">
                  <c:v>-495.15500915000001</c:v>
                </c:pt>
                <c:pt idx="10513">
                  <c:v>-1155.35157987</c:v>
                </c:pt>
                <c:pt idx="10514">
                  <c:v>-487.37590813000003</c:v>
                </c:pt>
                <c:pt idx="10515">
                  <c:v>-1129.70574695</c:v>
                </c:pt>
                <c:pt idx="10516">
                  <c:v>-511.65853938999999</c:v>
                </c:pt>
                <c:pt idx="10517">
                  <c:v>-1186.32881529</c:v>
                </c:pt>
                <c:pt idx="10518">
                  <c:v>-1164.5723719299999</c:v>
                </c:pt>
                <c:pt idx="10519">
                  <c:v>-452.93418552999998</c:v>
                </c:pt>
                <c:pt idx="10520">
                  <c:v>-1084.2546487699999</c:v>
                </c:pt>
                <c:pt idx="10521">
                  <c:v>-506.19443404999998</c:v>
                </c:pt>
                <c:pt idx="10522">
                  <c:v>-492.41213303000001</c:v>
                </c:pt>
                <c:pt idx="10523">
                  <c:v>-1142.7977135399999</c:v>
                </c:pt>
                <c:pt idx="10524">
                  <c:v>-492.48644830000001</c:v>
                </c:pt>
                <c:pt idx="10525">
                  <c:v>-472.12242486999997</c:v>
                </c:pt>
                <c:pt idx="10526">
                  <c:v>-492.39699944</c:v>
                </c:pt>
                <c:pt idx="10527">
                  <c:v>-505.30924756000002</c:v>
                </c:pt>
                <c:pt idx="10528">
                  <c:v>-480.86446305999999</c:v>
                </c:pt>
                <c:pt idx="10529">
                  <c:v>-488.78227284000002</c:v>
                </c:pt>
                <c:pt idx="10530">
                  <c:v>-1167.4577414299999</c:v>
                </c:pt>
                <c:pt idx="10531">
                  <c:v>-1165.06632881</c:v>
                </c:pt>
                <c:pt idx="10532">
                  <c:v>-418.14018019000002</c:v>
                </c:pt>
                <c:pt idx="10533">
                  <c:v>-485.87366577</c:v>
                </c:pt>
                <c:pt idx="10534">
                  <c:v>-1173.82042452</c:v>
                </c:pt>
                <c:pt idx="10535">
                  <c:v>-485.06458978000001</c:v>
                </c:pt>
                <c:pt idx="10536">
                  <c:v>-494.27804678000001</c:v>
                </c:pt>
                <c:pt idx="10537">
                  <c:v>-488.19507031000001</c:v>
                </c:pt>
                <c:pt idx="10538">
                  <c:v>-967.0514283</c:v>
                </c:pt>
                <c:pt idx="10539">
                  <c:v>-1169.0210783099999</c:v>
                </c:pt>
                <c:pt idx="10540">
                  <c:v>-969.49567189000004</c:v>
                </c:pt>
                <c:pt idx="10541">
                  <c:v>-498.71200578000003</c:v>
                </c:pt>
                <c:pt idx="10542">
                  <c:v>-477.45135434000002</c:v>
                </c:pt>
                <c:pt idx="10543">
                  <c:v>-491.02006899999998</c:v>
                </c:pt>
                <c:pt idx="10544">
                  <c:v>-490.14668739000001</c:v>
                </c:pt>
                <c:pt idx="10545">
                  <c:v>-490.5862679</c:v>
                </c:pt>
                <c:pt idx="10546">
                  <c:v>-1165.7001136900001</c:v>
                </c:pt>
                <c:pt idx="10547">
                  <c:v>-1188.71955213</c:v>
                </c:pt>
                <c:pt idx="10548">
                  <c:v>-511.01385816999999</c:v>
                </c:pt>
                <c:pt idx="10549">
                  <c:v>-1157.9450123500001</c:v>
                </c:pt>
                <c:pt idx="10550">
                  <c:v>-508.87136774999999</c:v>
                </c:pt>
                <c:pt idx="10551">
                  <c:v>-1140.6549340900001</c:v>
                </c:pt>
                <c:pt idx="10552">
                  <c:v>-1134.5900921699999</c:v>
                </c:pt>
                <c:pt idx="10553">
                  <c:v>-1175.6192427200001</c:v>
                </c:pt>
                <c:pt idx="10554">
                  <c:v>-1129.68849761</c:v>
                </c:pt>
                <c:pt idx="10555">
                  <c:v>-437.16551325</c:v>
                </c:pt>
                <c:pt idx="10556">
                  <c:v>-1141.72363182</c:v>
                </c:pt>
                <c:pt idx="10557">
                  <c:v>-1151.2699485999999</c:v>
                </c:pt>
                <c:pt idx="10558">
                  <c:v>-1134.9557934100001</c:v>
                </c:pt>
                <c:pt idx="10559">
                  <c:v>-1153.7148476699999</c:v>
                </c:pt>
                <c:pt idx="10560">
                  <c:v>-1173.7192867599999</c:v>
                </c:pt>
                <c:pt idx="10561">
                  <c:v>-484.97737257</c:v>
                </c:pt>
                <c:pt idx="10562">
                  <c:v>-1144.5656060199999</c:v>
                </c:pt>
                <c:pt idx="10563">
                  <c:v>-1125.4410322799999</c:v>
                </c:pt>
                <c:pt idx="10564">
                  <c:v>-1135.06584853</c:v>
                </c:pt>
                <c:pt idx="10565">
                  <c:v>-475.46204327999999</c:v>
                </c:pt>
                <c:pt idx="10566">
                  <c:v>-499.79242151</c:v>
                </c:pt>
                <c:pt idx="10567">
                  <c:v>-1152.1431152800001</c:v>
                </c:pt>
                <c:pt idx="10568">
                  <c:v>-1149.2386886700001</c:v>
                </c:pt>
                <c:pt idx="10569">
                  <c:v>-488.76987136999998</c:v>
                </c:pt>
                <c:pt idx="10570">
                  <c:v>-1158.39533843</c:v>
                </c:pt>
                <c:pt idx="10571">
                  <c:v>-1129.4661690800001</c:v>
                </c:pt>
                <c:pt idx="10572">
                  <c:v>-512.25536469999997</c:v>
                </c:pt>
                <c:pt idx="10573">
                  <c:v>-478.33159847000002</c:v>
                </c:pt>
                <c:pt idx="10574">
                  <c:v>-504.52562757999999</c:v>
                </c:pt>
                <c:pt idx="10575">
                  <c:v>-1149.0045584</c:v>
                </c:pt>
                <c:pt idx="10576">
                  <c:v>-1181.24401496</c:v>
                </c:pt>
                <c:pt idx="10577">
                  <c:v>-508.56226751999998</c:v>
                </c:pt>
                <c:pt idx="10578">
                  <c:v>-1133.78934742</c:v>
                </c:pt>
                <c:pt idx="10579">
                  <c:v>-1193.0091462099999</c:v>
                </c:pt>
                <c:pt idx="10580">
                  <c:v>-947.13974519999999</c:v>
                </c:pt>
                <c:pt idx="10581">
                  <c:v>-1155.68294416</c:v>
                </c:pt>
                <c:pt idx="10582">
                  <c:v>-489.53794171999999</c:v>
                </c:pt>
                <c:pt idx="10583">
                  <c:v>-1197.2898252299999</c:v>
                </c:pt>
                <c:pt idx="10584">
                  <c:v>-1187.7062647800001</c:v>
                </c:pt>
                <c:pt idx="10585">
                  <c:v>-489.39117900999997</c:v>
                </c:pt>
                <c:pt idx="10586">
                  <c:v>-483.68917764000003</c:v>
                </c:pt>
                <c:pt idx="10587">
                  <c:v>-1157.6525514299999</c:v>
                </c:pt>
                <c:pt idx="10588">
                  <c:v>-513.26409636999995</c:v>
                </c:pt>
                <c:pt idx="10589">
                  <c:v>-491.4406927</c:v>
                </c:pt>
                <c:pt idx="10590">
                  <c:v>-495.39696345999999</c:v>
                </c:pt>
                <c:pt idx="10591">
                  <c:v>-1124.67006724</c:v>
                </c:pt>
                <c:pt idx="10592">
                  <c:v>-1135.90078197</c:v>
                </c:pt>
                <c:pt idx="10593">
                  <c:v>-985.72155002</c:v>
                </c:pt>
                <c:pt idx="10594">
                  <c:v>-465.86936352999999</c:v>
                </c:pt>
                <c:pt idx="10595">
                  <c:v>-1144.63675175</c:v>
                </c:pt>
                <c:pt idx="10596">
                  <c:v>-961.08181457000001</c:v>
                </c:pt>
                <c:pt idx="10597">
                  <c:v>-1148.5533086999999</c:v>
                </c:pt>
                <c:pt idx="10598">
                  <c:v>-1125.3632590499999</c:v>
                </c:pt>
                <c:pt idx="10599">
                  <c:v>-463.42395615999999</c:v>
                </c:pt>
                <c:pt idx="10600">
                  <c:v>-1143.1069070000001</c:v>
                </c:pt>
                <c:pt idx="10601">
                  <c:v>-478.15921127000001</c:v>
                </c:pt>
                <c:pt idx="10602">
                  <c:v>-1147.2305987</c:v>
                </c:pt>
                <c:pt idx="10603">
                  <c:v>-957.64677530999995</c:v>
                </c:pt>
                <c:pt idx="10604">
                  <c:v>-485.43110786</c:v>
                </c:pt>
                <c:pt idx="10605">
                  <c:v>-479.88477021</c:v>
                </c:pt>
                <c:pt idx="10606">
                  <c:v>-1176.01228266</c:v>
                </c:pt>
                <c:pt idx="10607">
                  <c:v>-481.40724736999999</c:v>
                </c:pt>
                <c:pt idx="10608">
                  <c:v>-1182.72775609</c:v>
                </c:pt>
                <c:pt idx="10609">
                  <c:v>-1157.3976043600001</c:v>
                </c:pt>
                <c:pt idx="10610">
                  <c:v>-1132.3235955099999</c:v>
                </c:pt>
                <c:pt idx="10611">
                  <c:v>-472.21619190000001</c:v>
                </c:pt>
                <c:pt idx="10612">
                  <c:v>-507.34784495999997</c:v>
                </c:pt>
                <c:pt idx="10613">
                  <c:v>-497.21879296999998</c:v>
                </c:pt>
                <c:pt idx="10614">
                  <c:v>-1132.48090602</c:v>
                </c:pt>
                <c:pt idx="10615">
                  <c:v>-490.15653450000002</c:v>
                </c:pt>
                <c:pt idx="10616">
                  <c:v>-1128.3095604600001</c:v>
                </c:pt>
                <c:pt idx="10617">
                  <c:v>-1168.6259656699999</c:v>
                </c:pt>
                <c:pt idx="10618">
                  <c:v>-1132.3064896999999</c:v>
                </c:pt>
                <c:pt idx="10619">
                  <c:v>-498.98006622000003</c:v>
                </c:pt>
                <c:pt idx="10620">
                  <c:v>-1115.33653938</c:v>
                </c:pt>
                <c:pt idx="10621">
                  <c:v>-962.92034058000002</c:v>
                </c:pt>
                <c:pt idx="10622">
                  <c:v>-1192.0146105700001</c:v>
                </c:pt>
                <c:pt idx="10623">
                  <c:v>-1168.24967722</c:v>
                </c:pt>
                <c:pt idx="10624">
                  <c:v>-1170.01673716</c:v>
                </c:pt>
                <c:pt idx="10625">
                  <c:v>-1163.4939063300001</c:v>
                </c:pt>
                <c:pt idx="10626">
                  <c:v>-1149.3086078900001</c:v>
                </c:pt>
                <c:pt idx="10627">
                  <c:v>-1123.15978877</c:v>
                </c:pt>
                <c:pt idx="10628">
                  <c:v>-1168.1763913</c:v>
                </c:pt>
                <c:pt idx="10629">
                  <c:v>-966.85958468000001</c:v>
                </c:pt>
                <c:pt idx="10630">
                  <c:v>-1191.46716302</c:v>
                </c:pt>
                <c:pt idx="10631">
                  <c:v>-1157.83304879</c:v>
                </c:pt>
                <c:pt idx="10632">
                  <c:v>-1188.8065174599999</c:v>
                </c:pt>
                <c:pt idx="10633">
                  <c:v>-486.01570285999998</c:v>
                </c:pt>
                <c:pt idx="10634">
                  <c:v>-1181.3122863200001</c:v>
                </c:pt>
                <c:pt idx="10635">
                  <c:v>-1172.24639359</c:v>
                </c:pt>
                <c:pt idx="10636">
                  <c:v>-1188.6176338600001</c:v>
                </c:pt>
                <c:pt idx="10637">
                  <c:v>-1145.6032265900001</c:v>
                </c:pt>
                <c:pt idx="10638">
                  <c:v>-482.75620950000001</c:v>
                </c:pt>
                <c:pt idx="10639">
                  <c:v>-476.03014832999997</c:v>
                </c:pt>
                <c:pt idx="10640">
                  <c:v>-475.78621919</c:v>
                </c:pt>
                <c:pt idx="10641">
                  <c:v>-478.94420672000001</c:v>
                </c:pt>
                <c:pt idx="10642">
                  <c:v>-1113.1339315299999</c:v>
                </c:pt>
                <c:pt idx="10643">
                  <c:v>-501.41315694999997</c:v>
                </c:pt>
                <c:pt idx="10644">
                  <c:v>-1146.1296573899999</c:v>
                </c:pt>
                <c:pt idx="10645">
                  <c:v>-1169.28812991</c:v>
                </c:pt>
                <c:pt idx="10646">
                  <c:v>-1158.4687263799999</c:v>
                </c:pt>
                <c:pt idx="10647">
                  <c:v>-487.29968193000002</c:v>
                </c:pt>
                <c:pt idx="10648">
                  <c:v>-503.16315544999998</c:v>
                </c:pt>
                <c:pt idx="10649">
                  <c:v>-1146.3552861400001</c:v>
                </c:pt>
                <c:pt idx="10650">
                  <c:v>-1167.7243568399999</c:v>
                </c:pt>
                <c:pt idx="10651">
                  <c:v>-487.71332997000002</c:v>
                </c:pt>
                <c:pt idx="10652">
                  <c:v>-509.79944504999997</c:v>
                </c:pt>
                <c:pt idx="10653">
                  <c:v>-478.65557724000001</c:v>
                </c:pt>
                <c:pt idx="10654">
                  <c:v>-464.94799253000002</c:v>
                </c:pt>
                <c:pt idx="10655">
                  <c:v>-1137.4581411500001</c:v>
                </c:pt>
                <c:pt idx="10656">
                  <c:v>-1133.3317534800001</c:v>
                </c:pt>
                <c:pt idx="10657">
                  <c:v>-964.48689805000004</c:v>
                </c:pt>
                <c:pt idx="10658">
                  <c:v>-504.92391815000002</c:v>
                </c:pt>
                <c:pt idx="10659">
                  <c:v>-481.50237625</c:v>
                </c:pt>
                <c:pt idx="10660">
                  <c:v>-1151.3513016700001</c:v>
                </c:pt>
                <c:pt idx="10661">
                  <c:v>-1122.36835148</c:v>
                </c:pt>
                <c:pt idx="10662">
                  <c:v>-1185.1073090800001</c:v>
                </c:pt>
                <c:pt idx="10663">
                  <c:v>-1169.75794627</c:v>
                </c:pt>
                <c:pt idx="10664">
                  <c:v>-474.77695427999998</c:v>
                </c:pt>
                <c:pt idx="10665">
                  <c:v>-1116.5486158799999</c:v>
                </c:pt>
                <c:pt idx="10666">
                  <c:v>-492.59419145999999</c:v>
                </c:pt>
                <c:pt idx="10667">
                  <c:v>-1177.4708783799999</c:v>
                </c:pt>
                <c:pt idx="10668">
                  <c:v>-1161.7015065799999</c:v>
                </c:pt>
                <c:pt idx="10669">
                  <c:v>-1152.68158021</c:v>
                </c:pt>
                <c:pt idx="10670">
                  <c:v>-1136.55951071</c:v>
                </c:pt>
                <c:pt idx="10671">
                  <c:v>-508.31656131</c:v>
                </c:pt>
                <c:pt idx="10672">
                  <c:v>-1176.5190021400001</c:v>
                </c:pt>
                <c:pt idx="10673">
                  <c:v>-560.40538830000003</c:v>
                </c:pt>
                <c:pt idx="10674">
                  <c:v>-507.43942566999999</c:v>
                </c:pt>
                <c:pt idx="10675">
                  <c:v>-487.55508162000001</c:v>
                </c:pt>
                <c:pt idx="10676">
                  <c:v>-1159.35164263</c:v>
                </c:pt>
                <c:pt idx="10677">
                  <c:v>-474.31126802</c:v>
                </c:pt>
                <c:pt idx="10678">
                  <c:v>-494.75289571000002</c:v>
                </c:pt>
                <c:pt idx="10679">
                  <c:v>-492.74087517999999</c:v>
                </c:pt>
                <c:pt idx="10680">
                  <c:v>-507.52965293</c:v>
                </c:pt>
                <c:pt idx="10681">
                  <c:v>-1127.837387</c:v>
                </c:pt>
                <c:pt idx="10682">
                  <c:v>-1169.44992353</c:v>
                </c:pt>
                <c:pt idx="10683">
                  <c:v>-969.16254323999999</c:v>
                </c:pt>
                <c:pt idx="10684">
                  <c:v>-1170.0800643600001</c:v>
                </c:pt>
                <c:pt idx="10685">
                  <c:v>-472.94654896999998</c:v>
                </c:pt>
                <c:pt idx="10686">
                  <c:v>-485.61363262999998</c:v>
                </c:pt>
                <c:pt idx="10687">
                  <c:v>-1168.9182732899999</c:v>
                </c:pt>
                <c:pt idx="10688">
                  <c:v>-1160.9255814400001</c:v>
                </c:pt>
                <c:pt idx="10689">
                  <c:v>-1178.76464171</c:v>
                </c:pt>
                <c:pt idx="10690">
                  <c:v>-484.68044115999999</c:v>
                </c:pt>
                <c:pt idx="10691">
                  <c:v>-1189.6151114300001</c:v>
                </c:pt>
                <c:pt idx="10692">
                  <c:v>-1187.1900365700001</c:v>
                </c:pt>
                <c:pt idx="10693">
                  <c:v>-1127.03019571</c:v>
                </c:pt>
                <c:pt idx="10694">
                  <c:v>-1165.0713648599999</c:v>
                </c:pt>
                <c:pt idx="10695">
                  <c:v>-475.64848296000002</c:v>
                </c:pt>
                <c:pt idx="10696">
                  <c:v>-448.37894147999998</c:v>
                </c:pt>
                <c:pt idx="10697">
                  <c:v>-1167.8221348699999</c:v>
                </c:pt>
                <c:pt idx="10698">
                  <c:v>-484.16146299000002</c:v>
                </c:pt>
                <c:pt idx="10699">
                  <c:v>-1189.64372499</c:v>
                </c:pt>
                <c:pt idx="10700">
                  <c:v>-501.96918225000002</c:v>
                </c:pt>
                <c:pt idx="10701">
                  <c:v>-425.75898832000001</c:v>
                </c:pt>
                <c:pt idx="10702">
                  <c:v>-1130.2610173400001</c:v>
                </c:pt>
                <c:pt idx="10703">
                  <c:v>-1158.8345984</c:v>
                </c:pt>
                <c:pt idx="10704">
                  <c:v>-1163.2059246599999</c:v>
                </c:pt>
                <c:pt idx="10705">
                  <c:v>-1139.5190155499999</c:v>
                </c:pt>
                <c:pt idx="10706">
                  <c:v>-1177.4291304000001</c:v>
                </c:pt>
                <c:pt idx="10707">
                  <c:v>-1170.8001710799999</c:v>
                </c:pt>
                <c:pt idx="10708">
                  <c:v>-1133.89784779</c:v>
                </c:pt>
                <c:pt idx="10709">
                  <c:v>-477.94759608999999</c:v>
                </c:pt>
                <c:pt idx="10710">
                  <c:v>-1162.8210595200001</c:v>
                </c:pt>
                <c:pt idx="10711">
                  <c:v>-1154.02807968</c:v>
                </c:pt>
                <c:pt idx="10712">
                  <c:v>-1156.1020701699999</c:v>
                </c:pt>
                <c:pt idx="10713">
                  <c:v>-417.34102810000002</c:v>
                </c:pt>
                <c:pt idx="10714">
                  <c:v>-1146.66297725</c:v>
                </c:pt>
                <c:pt idx="10715">
                  <c:v>-503.62444569000002</c:v>
                </c:pt>
                <c:pt idx="10716">
                  <c:v>-1129.25823249</c:v>
                </c:pt>
                <c:pt idx="10717">
                  <c:v>-1130.16011327</c:v>
                </c:pt>
                <c:pt idx="10718">
                  <c:v>-1135.4517101700001</c:v>
                </c:pt>
                <c:pt idx="10719">
                  <c:v>-1169.9410952999999</c:v>
                </c:pt>
                <c:pt idx="10720">
                  <c:v>-1170.51273586</c:v>
                </c:pt>
                <c:pt idx="10721">
                  <c:v>-1122.1132052299999</c:v>
                </c:pt>
                <c:pt idx="10722">
                  <c:v>-1154.7638861299999</c:v>
                </c:pt>
                <c:pt idx="10723">
                  <c:v>-1157.3448395</c:v>
                </c:pt>
                <c:pt idx="10724">
                  <c:v>-505.96857198999999</c:v>
                </c:pt>
                <c:pt idx="10725">
                  <c:v>-492.49216854999997</c:v>
                </c:pt>
                <c:pt idx="10726">
                  <c:v>-504.81465317999999</c:v>
                </c:pt>
                <c:pt idx="10727">
                  <c:v>-1153.02094023</c:v>
                </c:pt>
                <c:pt idx="10728">
                  <c:v>-569.03927410999995</c:v>
                </c:pt>
                <c:pt idx="10729">
                  <c:v>-978.85841114000004</c:v>
                </c:pt>
                <c:pt idx="10730">
                  <c:v>-502.49512972000002</c:v>
                </c:pt>
                <c:pt idx="10731">
                  <c:v>-1170.9583145199999</c:v>
                </c:pt>
                <c:pt idx="10732">
                  <c:v>-477.18695545000003</c:v>
                </c:pt>
                <c:pt idx="10733">
                  <c:v>-1168.56056898</c:v>
                </c:pt>
                <c:pt idx="10734">
                  <c:v>-479.55970903000002</c:v>
                </c:pt>
                <c:pt idx="10735">
                  <c:v>-1148.88277868</c:v>
                </c:pt>
                <c:pt idx="10736">
                  <c:v>-1146.95144566</c:v>
                </c:pt>
                <c:pt idx="10737">
                  <c:v>-475.78621919</c:v>
                </c:pt>
                <c:pt idx="10738">
                  <c:v>-474.27223151999999</c:v>
                </c:pt>
                <c:pt idx="10739">
                  <c:v>-503.24755876</c:v>
                </c:pt>
                <c:pt idx="10740">
                  <c:v>-489.28514337000001</c:v>
                </c:pt>
                <c:pt idx="10741">
                  <c:v>-448.17318291999999</c:v>
                </c:pt>
                <c:pt idx="10742">
                  <c:v>-1159.24570012</c:v>
                </c:pt>
                <c:pt idx="10743">
                  <c:v>-1143.85440328</c:v>
                </c:pt>
                <c:pt idx="10744">
                  <c:v>-1166.32722199</c:v>
                </c:pt>
                <c:pt idx="10745">
                  <c:v>-489.98216688999997</c:v>
                </c:pt>
                <c:pt idx="10746">
                  <c:v>-1162.3253838799999</c:v>
                </c:pt>
                <c:pt idx="10747">
                  <c:v>-1141.17932666</c:v>
                </c:pt>
                <c:pt idx="10748">
                  <c:v>-994.59528051999996</c:v>
                </c:pt>
                <c:pt idx="10749">
                  <c:v>-1156.87458954</c:v>
                </c:pt>
                <c:pt idx="10750">
                  <c:v>-1156.40884299</c:v>
                </c:pt>
                <c:pt idx="10751">
                  <c:v>-1161.59017281</c:v>
                </c:pt>
                <c:pt idx="10752">
                  <c:v>-488.52310064</c:v>
                </c:pt>
                <c:pt idx="10753">
                  <c:v>-1176.85032434</c:v>
                </c:pt>
                <c:pt idx="10754">
                  <c:v>-489.25745888</c:v>
                </c:pt>
                <c:pt idx="10755">
                  <c:v>-991.61103055000001</c:v>
                </c:pt>
                <c:pt idx="10756">
                  <c:v>-478.59856589999998</c:v>
                </c:pt>
                <c:pt idx="10757">
                  <c:v>-1165.7639018</c:v>
                </c:pt>
                <c:pt idx="10758">
                  <c:v>-1145.4238497199999</c:v>
                </c:pt>
                <c:pt idx="10759">
                  <c:v>-1151.5281975600001</c:v>
                </c:pt>
                <c:pt idx="10760">
                  <c:v>-1098.7385091399999</c:v>
                </c:pt>
                <c:pt idx="10761">
                  <c:v>-478.09785667</c:v>
                </c:pt>
                <c:pt idx="10762">
                  <c:v>-1133.67792962</c:v>
                </c:pt>
                <c:pt idx="10763">
                  <c:v>-1171.9365668</c:v>
                </c:pt>
                <c:pt idx="10764">
                  <c:v>-1176.41274337</c:v>
                </c:pt>
                <c:pt idx="10765">
                  <c:v>-1169.09019253</c:v>
                </c:pt>
                <c:pt idx="10766">
                  <c:v>-1165.21199542</c:v>
                </c:pt>
                <c:pt idx="10767">
                  <c:v>-497.85403430000002</c:v>
                </c:pt>
                <c:pt idx="10768">
                  <c:v>-1155.7782400599999</c:v>
                </c:pt>
                <c:pt idx="10769">
                  <c:v>-1148.3481882599999</c:v>
                </c:pt>
                <c:pt idx="10770">
                  <c:v>-1167.4002524699999</c:v>
                </c:pt>
                <c:pt idx="10771">
                  <c:v>-492.88412159000001</c:v>
                </c:pt>
                <c:pt idx="10772">
                  <c:v>-1157.97765123</c:v>
                </c:pt>
                <c:pt idx="10773">
                  <c:v>-483.64068259999999</c:v>
                </c:pt>
                <c:pt idx="10774">
                  <c:v>-1188.26096654</c:v>
                </c:pt>
                <c:pt idx="10775">
                  <c:v>-1167.4482678500001</c:v>
                </c:pt>
                <c:pt idx="10776">
                  <c:v>-1188.9619972999999</c:v>
                </c:pt>
                <c:pt idx="10777">
                  <c:v>-1143.6931157900001</c:v>
                </c:pt>
                <c:pt idx="10778">
                  <c:v>-961.79449799999998</c:v>
                </c:pt>
                <c:pt idx="10779">
                  <c:v>-1134.1845742800001</c:v>
                </c:pt>
                <c:pt idx="10780">
                  <c:v>-1135.5261281400001</c:v>
                </c:pt>
                <c:pt idx="10781">
                  <c:v>-1164.6837460700001</c:v>
                </c:pt>
                <c:pt idx="10782">
                  <c:v>-1118.2393029499999</c:v>
                </c:pt>
                <c:pt idx="10783">
                  <c:v>-505.05694020999999</c:v>
                </c:pt>
                <c:pt idx="10784">
                  <c:v>-1150.3470963300001</c:v>
                </c:pt>
                <c:pt idx="10785">
                  <c:v>-476.64216761</c:v>
                </c:pt>
                <c:pt idx="10786">
                  <c:v>-1188.2162913100001</c:v>
                </c:pt>
                <c:pt idx="10787">
                  <c:v>-1020.71020311</c:v>
                </c:pt>
                <c:pt idx="10788">
                  <c:v>-447.78182213000002</c:v>
                </c:pt>
                <c:pt idx="10789">
                  <c:v>-1165.1265119</c:v>
                </c:pt>
                <c:pt idx="10790">
                  <c:v>-485.32103390999998</c:v>
                </c:pt>
                <c:pt idx="10791">
                  <c:v>-740.45468359999995</c:v>
                </c:pt>
                <c:pt idx="10792">
                  <c:v>-1189.7271360899999</c:v>
                </c:pt>
                <c:pt idx="10793">
                  <c:v>-505.4599599</c:v>
                </c:pt>
                <c:pt idx="10794">
                  <c:v>-480.58617471000002</c:v>
                </c:pt>
                <c:pt idx="10795">
                  <c:v>-1165.7027712900001</c:v>
                </c:pt>
                <c:pt idx="10796">
                  <c:v>-955.95197810000002</c:v>
                </c:pt>
                <c:pt idx="10797">
                  <c:v>-506.79724362000002</c:v>
                </c:pt>
                <c:pt idx="10798">
                  <c:v>-500.82587548999999</c:v>
                </c:pt>
                <c:pt idx="10799">
                  <c:v>-451.30945960999998</c:v>
                </c:pt>
                <c:pt idx="10800">
                  <c:v>-487.43954271000001</c:v>
                </c:pt>
                <c:pt idx="10801">
                  <c:v>-1156.3734583299999</c:v>
                </c:pt>
                <c:pt idx="10802">
                  <c:v>-490.45157690999997</c:v>
                </c:pt>
                <c:pt idx="10803">
                  <c:v>-1167.42826184</c:v>
                </c:pt>
                <c:pt idx="10804">
                  <c:v>-1149.2744670899999</c:v>
                </c:pt>
                <c:pt idx="10805">
                  <c:v>-1165.5833961799999</c:v>
                </c:pt>
                <c:pt idx="10806">
                  <c:v>-1168.5354553699999</c:v>
                </c:pt>
                <c:pt idx="10807">
                  <c:v>-483.77000573999999</c:v>
                </c:pt>
                <c:pt idx="10808">
                  <c:v>-1117.6055968400001</c:v>
                </c:pt>
                <c:pt idx="10809">
                  <c:v>-497.79631984000002</c:v>
                </c:pt>
                <c:pt idx="10810">
                  <c:v>-486.41229485000002</c:v>
                </c:pt>
                <c:pt idx="10811">
                  <c:v>-1125.78224768</c:v>
                </c:pt>
                <c:pt idx="10812">
                  <c:v>-1135.76209341</c:v>
                </c:pt>
                <c:pt idx="10813">
                  <c:v>-490.48601839999998</c:v>
                </c:pt>
                <c:pt idx="10814">
                  <c:v>-1138.6781964500001</c:v>
                </c:pt>
                <c:pt idx="10815">
                  <c:v>-645.02367235999998</c:v>
                </c:pt>
                <c:pt idx="10816">
                  <c:v>-509.9707487</c:v>
                </c:pt>
                <c:pt idx="10817">
                  <c:v>-489.32637340000002</c:v>
                </c:pt>
                <c:pt idx="10818">
                  <c:v>-510.18598595999998</c:v>
                </c:pt>
                <c:pt idx="10819">
                  <c:v>-1189.32140553</c:v>
                </c:pt>
                <c:pt idx="10820">
                  <c:v>-871.04171112999995</c:v>
                </c:pt>
                <c:pt idx="10821">
                  <c:v>-1187.6578242999999</c:v>
                </c:pt>
                <c:pt idx="10822">
                  <c:v>-488.59099190000001</c:v>
                </c:pt>
                <c:pt idx="10823">
                  <c:v>-1151.7736346300001</c:v>
                </c:pt>
                <c:pt idx="10824">
                  <c:v>-1168.4101725</c:v>
                </c:pt>
                <c:pt idx="10825">
                  <c:v>-1170.1168810300001</c:v>
                </c:pt>
                <c:pt idx="10826">
                  <c:v>-490.27811066999999</c:v>
                </c:pt>
                <c:pt idx="10827">
                  <c:v>-966.76336229000003</c:v>
                </c:pt>
                <c:pt idx="10828">
                  <c:v>-494.28769237</c:v>
                </c:pt>
                <c:pt idx="10829">
                  <c:v>-509.94002094000001</c:v>
                </c:pt>
                <c:pt idx="10830">
                  <c:v>-1155.8434576</c:v>
                </c:pt>
                <c:pt idx="10831">
                  <c:v>-501.80818345</c:v>
                </c:pt>
                <c:pt idx="10832">
                  <c:v>-1141.3395833100001</c:v>
                </c:pt>
                <c:pt idx="10833">
                  <c:v>-282.56832100999998</c:v>
                </c:pt>
                <c:pt idx="10834">
                  <c:v>-492.16505975000001</c:v>
                </c:pt>
                <c:pt idx="10835">
                  <c:v>-497.07639272</c:v>
                </c:pt>
                <c:pt idx="10836">
                  <c:v>-1121.8720970100001</c:v>
                </c:pt>
                <c:pt idx="10837">
                  <c:v>-1165.11126128</c:v>
                </c:pt>
                <c:pt idx="10838">
                  <c:v>-478.54130449000002</c:v>
                </c:pt>
                <c:pt idx="10839">
                  <c:v>-506.16769218000002</c:v>
                </c:pt>
                <c:pt idx="10840">
                  <c:v>-1158.34215617</c:v>
                </c:pt>
                <c:pt idx="10841">
                  <c:v>-496.81012328999998</c:v>
                </c:pt>
                <c:pt idx="10842">
                  <c:v>-1148.4598825200001</c:v>
                </c:pt>
                <c:pt idx="10843">
                  <c:v>-488.0215887</c:v>
                </c:pt>
                <c:pt idx="10844">
                  <c:v>-499.46050774000003</c:v>
                </c:pt>
                <c:pt idx="10845">
                  <c:v>-1135.7315048299999</c:v>
                </c:pt>
                <c:pt idx="10846">
                  <c:v>-506.63505438999999</c:v>
                </c:pt>
                <c:pt idx="10847">
                  <c:v>-485.36862628</c:v>
                </c:pt>
                <c:pt idx="10848">
                  <c:v>-1166.8236305999999</c:v>
                </c:pt>
                <c:pt idx="10849">
                  <c:v>-1151.70631925</c:v>
                </c:pt>
                <c:pt idx="10850">
                  <c:v>-1185.8763129900001</c:v>
                </c:pt>
                <c:pt idx="10851">
                  <c:v>-486.98679422999999</c:v>
                </c:pt>
                <c:pt idx="10852">
                  <c:v>-510.98057569999997</c:v>
                </c:pt>
                <c:pt idx="10853">
                  <c:v>-504.66560234000002</c:v>
                </c:pt>
                <c:pt idx="10854">
                  <c:v>-442.59333716999998</c:v>
                </c:pt>
                <c:pt idx="10855">
                  <c:v>-1150.33468765</c:v>
                </c:pt>
                <c:pt idx="10856">
                  <c:v>-512.90229385999999</c:v>
                </c:pt>
                <c:pt idx="10857">
                  <c:v>-1145.6918991499999</c:v>
                </c:pt>
                <c:pt idx="10858">
                  <c:v>-963.79557709999995</c:v>
                </c:pt>
                <c:pt idx="10859">
                  <c:v>-492.58012866000001</c:v>
                </c:pt>
                <c:pt idx="10860">
                  <c:v>-495.46418476999997</c:v>
                </c:pt>
                <c:pt idx="10861">
                  <c:v>-1134.2772377599999</c:v>
                </c:pt>
                <c:pt idx="10862">
                  <c:v>-1188.5343296999999</c:v>
                </c:pt>
                <c:pt idx="10863">
                  <c:v>-1121.9300587800001</c:v>
                </c:pt>
                <c:pt idx="10864">
                  <c:v>-1193.00691368</c:v>
                </c:pt>
                <c:pt idx="10865">
                  <c:v>-492.83722215</c:v>
                </c:pt>
                <c:pt idx="10866">
                  <c:v>-1145.0479293599999</c:v>
                </c:pt>
                <c:pt idx="10867">
                  <c:v>-498.19229811999998</c:v>
                </c:pt>
                <c:pt idx="10868">
                  <c:v>-491.36362966000002</c:v>
                </c:pt>
                <c:pt idx="10869">
                  <c:v>-1168.1857920699999</c:v>
                </c:pt>
                <c:pt idx="10870">
                  <c:v>-495.79355026000002</c:v>
                </c:pt>
                <c:pt idx="10871">
                  <c:v>-1148.53365702</c:v>
                </c:pt>
                <c:pt idx="10872">
                  <c:v>-419.97588110999999</c:v>
                </c:pt>
                <c:pt idx="10873">
                  <c:v>-1194.2886011600001</c:v>
                </c:pt>
                <c:pt idx="10874">
                  <c:v>-1150.46875387</c:v>
                </c:pt>
                <c:pt idx="10875">
                  <c:v>-1141.2992376300001</c:v>
                </c:pt>
                <c:pt idx="10876">
                  <c:v>-1159.8254224</c:v>
                </c:pt>
                <c:pt idx="10877">
                  <c:v>-1117.8304190199999</c:v>
                </c:pt>
                <c:pt idx="10878">
                  <c:v>-511.17204127999997</c:v>
                </c:pt>
                <c:pt idx="10879">
                  <c:v>-1188.14304509</c:v>
                </c:pt>
                <c:pt idx="10880">
                  <c:v>-1148.45645016</c:v>
                </c:pt>
                <c:pt idx="10881">
                  <c:v>-480.03042558999999</c:v>
                </c:pt>
                <c:pt idx="10882">
                  <c:v>-504.32210746999999</c:v>
                </c:pt>
                <c:pt idx="10883">
                  <c:v>-1182.96381471</c:v>
                </c:pt>
                <c:pt idx="10884">
                  <c:v>-1147.73797014</c:v>
                </c:pt>
                <c:pt idx="10885">
                  <c:v>-1169.5062056100001</c:v>
                </c:pt>
                <c:pt idx="10886">
                  <c:v>-1183.4505951399999</c:v>
                </c:pt>
                <c:pt idx="10887">
                  <c:v>-1155.70163213</c:v>
                </c:pt>
                <c:pt idx="10888">
                  <c:v>-1079.9870285500001</c:v>
                </c:pt>
                <c:pt idx="10889">
                  <c:v>-497.00164333999999</c:v>
                </c:pt>
                <c:pt idx="10890">
                  <c:v>-1160.4376879500001</c:v>
                </c:pt>
                <c:pt idx="10891">
                  <c:v>-967.46140668999999</c:v>
                </c:pt>
                <c:pt idx="10892">
                  <c:v>-497.54553780999998</c:v>
                </c:pt>
                <c:pt idx="10893">
                  <c:v>-1170.92758521</c:v>
                </c:pt>
                <c:pt idx="10894">
                  <c:v>-481.59229703</c:v>
                </c:pt>
                <c:pt idx="10895">
                  <c:v>-1134.6594427499999</c:v>
                </c:pt>
                <c:pt idx="10896">
                  <c:v>-1167.6637585799999</c:v>
                </c:pt>
                <c:pt idx="10897">
                  <c:v>-1157.7711840500001</c:v>
                </c:pt>
                <c:pt idx="10898">
                  <c:v>-1127.9686674300001</c:v>
                </c:pt>
                <c:pt idx="10899">
                  <c:v>-509.72484401999998</c:v>
                </c:pt>
                <c:pt idx="10900">
                  <c:v>-483.54581751000001</c:v>
                </c:pt>
                <c:pt idx="10901">
                  <c:v>-1146.65378334</c:v>
                </c:pt>
                <c:pt idx="10902">
                  <c:v>-1136.3977139599999</c:v>
                </c:pt>
                <c:pt idx="10903">
                  <c:v>-1180.5934881799999</c:v>
                </c:pt>
                <c:pt idx="10904">
                  <c:v>-511.73235004999998</c:v>
                </c:pt>
                <c:pt idx="10905">
                  <c:v>-1189.62318175</c:v>
                </c:pt>
                <c:pt idx="10906">
                  <c:v>-1143.2501571499999</c:v>
                </c:pt>
                <c:pt idx="10907">
                  <c:v>-1197.11856986</c:v>
                </c:pt>
                <c:pt idx="10908">
                  <c:v>-1167.5676018700001</c:v>
                </c:pt>
                <c:pt idx="10909">
                  <c:v>-503.74503604</c:v>
                </c:pt>
                <c:pt idx="10910">
                  <c:v>-1168.81817196</c:v>
                </c:pt>
                <c:pt idx="10911">
                  <c:v>-1169.10742291</c:v>
                </c:pt>
                <c:pt idx="10912">
                  <c:v>-505.40533804</c:v>
                </c:pt>
                <c:pt idx="10913">
                  <c:v>-1168.2086131000001</c:v>
                </c:pt>
                <c:pt idx="10914">
                  <c:v>-418.39590784000001</c:v>
                </c:pt>
                <c:pt idx="10915">
                  <c:v>-1125.53449884</c:v>
                </c:pt>
                <c:pt idx="10916">
                  <c:v>-492.40935188999998</c:v>
                </c:pt>
                <c:pt idx="10917">
                  <c:v>-1130.5096920200001</c:v>
                </c:pt>
                <c:pt idx="10918">
                  <c:v>-512.38791576999995</c:v>
                </c:pt>
                <c:pt idx="10919">
                  <c:v>-485.25576119999999</c:v>
                </c:pt>
                <c:pt idx="10920">
                  <c:v>-1161.9189467599999</c:v>
                </c:pt>
                <c:pt idx="10921">
                  <c:v>-1168.3334544899999</c:v>
                </c:pt>
                <c:pt idx="10922">
                  <c:v>-507.96115393999997</c:v>
                </c:pt>
                <c:pt idx="10923">
                  <c:v>-1124.4951575600001</c:v>
                </c:pt>
                <c:pt idx="10924">
                  <c:v>-1160.4008323999999</c:v>
                </c:pt>
                <c:pt idx="10925">
                  <c:v>-1177.61509991</c:v>
                </c:pt>
                <c:pt idx="10926">
                  <c:v>-1188.20274378</c:v>
                </c:pt>
                <c:pt idx="10927">
                  <c:v>-1141.8142649399999</c:v>
                </c:pt>
                <c:pt idx="10928">
                  <c:v>-1140.7264700799999</c:v>
                </c:pt>
                <c:pt idx="10929">
                  <c:v>-1184.40397011</c:v>
                </c:pt>
                <c:pt idx="10930">
                  <c:v>-1168.19569996</c:v>
                </c:pt>
                <c:pt idx="10931">
                  <c:v>-508.35437351000002</c:v>
                </c:pt>
                <c:pt idx="10932">
                  <c:v>-1168.6513283300001</c:v>
                </c:pt>
                <c:pt idx="10933">
                  <c:v>-484.26214833</c:v>
                </c:pt>
                <c:pt idx="10934">
                  <c:v>-473.24812907</c:v>
                </c:pt>
                <c:pt idx="10935">
                  <c:v>-1182.4263112599999</c:v>
                </c:pt>
                <c:pt idx="10936">
                  <c:v>-1165.61581559</c:v>
                </c:pt>
                <c:pt idx="10937">
                  <c:v>-1136.91788385</c:v>
                </c:pt>
                <c:pt idx="10938">
                  <c:v>-485.97482990999998</c:v>
                </c:pt>
                <c:pt idx="10939">
                  <c:v>-498.6369967</c:v>
                </c:pt>
                <c:pt idx="10940">
                  <c:v>-1139.96797904</c:v>
                </c:pt>
                <c:pt idx="10941">
                  <c:v>-473.76313219999997</c:v>
                </c:pt>
                <c:pt idx="10942">
                  <c:v>-1158.23874273</c:v>
                </c:pt>
                <c:pt idx="10943">
                  <c:v>-1125.1794585600001</c:v>
                </c:pt>
                <c:pt idx="10944">
                  <c:v>-505.22769037</c:v>
                </c:pt>
                <c:pt idx="10945">
                  <c:v>-1123.0601626600001</c:v>
                </c:pt>
                <c:pt idx="10946">
                  <c:v>-430.50552720000002</c:v>
                </c:pt>
                <c:pt idx="10947">
                  <c:v>-1183.5186664400001</c:v>
                </c:pt>
                <c:pt idx="10948">
                  <c:v>-508.48061107000001</c:v>
                </c:pt>
                <c:pt idx="10949">
                  <c:v>-506.58915898999999</c:v>
                </c:pt>
                <c:pt idx="10950">
                  <c:v>-477.72372639999998</c:v>
                </c:pt>
                <c:pt idx="10951">
                  <c:v>-964.39047590999996</c:v>
                </c:pt>
                <c:pt idx="10952">
                  <c:v>-1136.27804079</c:v>
                </c:pt>
                <c:pt idx="10953">
                  <c:v>-486.77982851000002</c:v>
                </c:pt>
                <c:pt idx="10954">
                  <c:v>-1198.4202299000001</c:v>
                </c:pt>
                <c:pt idx="10955">
                  <c:v>-1125.9501041599999</c:v>
                </c:pt>
                <c:pt idx="10956">
                  <c:v>-1158.3881005999999</c:v>
                </c:pt>
                <c:pt idx="10957">
                  <c:v>-473.97096362000002</c:v>
                </c:pt>
                <c:pt idx="10958">
                  <c:v>-1147.4138196399999</c:v>
                </c:pt>
                <c:pt idx="10959">
                  <c:v>-1152.7290348700001</c:v>
                </c:pt>
                <c:pt idx="10960">
                  <c:v>-1126.1455733299999</c:v>
                </c:pt>
                <c:pt idx="10961">
                  <c:v>-483.51855634999998</c:v>
                </c:pt>
                <c:pt idx="10962">
                  <c:v>-484.92955708</c:v>
                </c:pt>
                <c:pt idx="10963">
                  <c:v>-1166.4560423200001</c:v>
                </c:pt>
                <c:pt idx="10964">
                  <c:v>-991.44966059000001</c:v>
                </c:pt>
                <c:pt idx="10965">
                  <c:v>-1169.4653888</c:v>
                </c:pt>
                <c:pt idx="10966">
                  <c:v>-1155.2975484000001</c:v>
                </c:pt>
                <c:pt idx="10967">
                  <c:v>-1159.0457414</c:v>
                </c:pt>
                <c:pt idx="10968">
                  <c:v>-1181.65842398</c:v>
                </c:pt>
                <c:pt idx="10969">
                  <c:v>-1202.0005578800001</c:v>
                </c:pt>
                <c:pt idx="10970">
                  <c:v>-1141.4184212800001</c:v>
                </c:pt>
                <c:pt idx="10971">
                  <c:v>-1152.75892408</c:v>
                </c:pt>
                <c:pt idx="10972">
                  <c:v>-1186.9214984299999</c:v>
                </c:pt>
                <c:pt idx="10973">
                  <c:v>-1158.9628321800001</c:v>
                </c:pt>
                <c:pt idx="10974">
                  <c:v>-418.43284190000003</c:v>
                </c:pt>
                <c:pt idx="10975">
                  <c:v>-1157.56202968</c:v>
                </c:pt>
                <c:pt idx="10976">
                  <c:v>-482.76429712999999</c:v>
                </c:pt>
                <c:pt idx="10977">
                  <c:v>-1144.50859238</c:v>
                </c:pt>
                <c:pt idx="10978">
                  <c:v>-510.59872768000002</c:v>
                </c:pt>
                <c:pt idx="10979">
                  <c:v>-486.00884758000001</c:v>
                </c:pt>
                <c:pt idx="10980">
                  <c:v>-1168.50299526</c:v>
                </c:pt>
                <c:pt idx="10981">
                  <c:v>-900.79368215</c:v>
                </c:pt>
                <c:pt idx="10982">
                  <c:v>-955.09718828999996</c:v>
                </c:pt>
                <c:pt idx="10983">
                  <c:v>-487.51622829000002</c:v>
                </c:pt>
                <c:pt idx="10984">
                  <c:v>-1164.11027354</c:v>
                </c:pt>
                <c:pt idx="10985">
                  <c:v>-480.11879751999999</c:v>
                </c:pt>
                <c:pt idx="10986">
                  <c:v>-1155.7653371700001</c:v>
                </c:pt>
                <c:pt idx="10987">
                  <c:v>-478.44471074</c:v>
                </c:pt>
                <c:pt idx="10988">
                  <c:v>-1173.4490281200001</c:v>
                </c:pt>
                <c:pt idx="10989">
                  <c:v>-975.84418822999999</c:v>
                </c:pt>
                <c:pt idx="10990">
                  <c:v>-1187.6156572699999</c:v>
                </c:pt>
                <c:pt idx="10991">
                  <c:v>-556.15861609000001</c:v>
                </c:pt>
                <c:pt idx="10992">
                  <c:v>-1167.39382561</c:v>
                </c:pt>
                <c:pt idx="10993">
                  <c:v>-1188.4765944400001</c:v>
                </c:pt>
                <c:pt idx="10994">
                  <c:v>-1139.5106309400001</c:v>
                </c:pt>
                <c:pt idx="10995">
                  <c:v>-962.75518517</c:v>
                </c:pt>
                <c:pt idx="10996">
                  <c:v>-1118.71140743</c:v>
                </c:pt>
                <c:pt idx="10997">
                  <c:v>-1123.4738170200001</c:v>
                </c:pt>
                <c:pt idx="10998">
                  <c:v>-1134.7376311999999</c:v>
                </c:pt>
                <c:pt idx="10999">
                  <c:v>-483.85939587000001</c:v>
                </c:pt>
                <c:pt idx="11000">
                  <c:v>-1147.98150298</c:v>
                </c:pt>
                <c:pt idx="11001">
                  <c:v>-1184.3746771199999</c:v>
                </c:pt>
                <c:pt idx="11002">
                  <c:v>-1168.7257970000001</c:v>
                </c:pt>
                <c:pt idx="11003">
                  <c:v>-1147.66790345</c:v>
                </c:pt>
                <c:pt idx="11004">
                  <c:v>-1168.92187117</c:v>
                </c:pt>
                <c:pt idx="11005">
                  <c:v>-483.13269407000001</c:v>
                </c:pt>
                <c:pt idx="11006">
                  <c:v>-1171.86846064</c:v>
                </c:pt>
                <c:pt idx="11007">
                  <c:v>-957.43708299000002</c:v>
                </c:pt>
                <c:pt idx="11008">
                  <c:v>-1162.4725144700001</c:v>
                </c:pt>
                <c:pt idx="11009">
                  <c:v>-1159.9991772200001</c:v>
                </c:pt>
                <c:pt idx="11010">
                  <c:v>-1144.1813210400001</c:v>
                </c:pt>
                <c:pt idx="11011">
                  <c:v>-1166.2317824300001</c:v>
                </c:pt>
                <c:pt idx="11012">
                  <c:v>-1136.87220097</c:v>
                </c:pt>
                <c:pt idx="11013">
                  <c:v>-1177.8731770500001</c:v>
                </c:pt>
                <c:pt idx="11014">
                  <c:v>-1158.7189367999999</c:v>
                </c:pt>
                <c:pt idx="11015">
                  <c:v>-1135.20368758</c:v>
                </c:pt>
                <c:pt idx="11016">
                  <c:v>-477.78461485000003</c:v>
                </c:pt>
                <c:pt idx="11017">
                  <c:v>-488.80360346999998</c:v>
                </c:pt>
                <c:pt idx="11018">
                  <c:v>-1135.3689887400001</c:v>
                </c:pt>
                <c:pt idx="11019">
                  <c:v>-1197.4511672199999</c:v>
                </c:pt>
                <c:pt idx="11020">
                  <c:v>-487.98548800999998</c:v>
                </c:pt>
                <c:pt idx="11021">
                  <c:v>-1123.5642634999999</c:v>
                </c:pt>
                <c:pt idx="11022">
                  <c:v>-481.58912738999999</c:v>
                </c:pt>
                <c:pt idx="11023">
                  <c:v>-501.28183670999999</c:v>
                </c:pt>
                <c:pt idx="11024">
                  <c:v>-476.26445058000002</c:v>
                </c:pt>
                <c:pt idx="11025">
                  <c:v>-1189.50049898</c:v>
                </c:pt>
                <c:pt idx="11026">
                  <c:v>-513.27998923999996</c:v>
                </c:pt>
                <c:pt idx="11027">
                  <c:v>-507.89894870000001</c:v>
                </c:pt>
                <c:pt idx="11028">
                  <c:v>-983.92231054000001</c:v>
                </c:pt>
                <c:pt idx="11029">
                  <c:v>-1160.55909707</c:v>
                </c:pt>
                <c:pt idx="11030">
                  <c:v>-416.23908211000003</c:v>
                </c:pt>
                <c:pt idx="11031">
                  <c:v>-1177.1455690099999</c:v>
                </c:pt>
                <c:pt idx="11032">
                  <c:v>-1124.63337725</c:v>
                </c:pt>
                <c:pt idx="11033">
                  <c:v>-491.30027333999999</c:v>
                </c:pt>
                <c:pt idx="11034">
                  <c:v>-1181.9216990299999</c:v>
                </c:pt>
                <c:pt idx="11035">
                  <c:v>-1156.83974988</c:v>
                </c:pt>
                <c:pt idx="11036">
                  <c:v>-925.93860314000005</c:v>
                </c:pt>
                <c:pt idx="11037">
                  <c:v>-500.15573365</c:v>
                </c:pt>
                <c:pt idx="11038">
                  <c:v>-962.74853995000001</c:v>
                </c:pt>
                <c:pt idx="11039">
                  <c:v>-1148.1943039099999</c:v>
                </c:pt>
                <c:pt idx="11040">
                  <c:v>-1158.4120619</c:v>
                </c:pt>
                <c:pt idx="11041">
                  <c:v>-493.97607178999999</c:v>
                </c:pt>
                <c:pt idx="11042">
                  <c:v>-1189.04780278</c:v>
                </c:pt>
                <c:pt idx="11043">
                  <c:v>-1147.1291929700001</c:v>
                </c:pt>
                <c:pt idx="11044">
                  <c:v>-1121.87784347</c:v>
                </c:pt>
                <c:pt idx="11045">
                  <c:v>-1143.6708123599999</c:v>
                </c:pt>
                <c:pt idx="11046">
                  <c:v>-1153.1465643500001</c:v>
                </c:pt>
                <c:pt idx="11047">
                  <c:v>-1159.4877624999999</c:v>
                </c:pt>
                <c:pt idx="11048">
                  <c:v>-1178.3496223100001</c:v>
                </c:pt>
                <c:pt idx="11049">
                  <c:v>-1136.78833639</c:v>
                </c:pt>
                <c:pt idx="11050">
                  <c:v>-1175.81836142</c:v>
                </c:pt>
                <c:pt idx="11051">
                  <c:v>-508.64875740999997</c:v>
                </c:pt>
                <c:pt idx="11052">
                  <c:v>-491.81093901000003</c:v>
                </c:pt>
                <c:pt idx="11053">
                  <c:v>-1169.1829739699999</c:v>
                </c:pt>
                <c:pt idx="11054">
                  <c:v>-1138.3084911399999</c:v>
                </c:pt>
                <c:pt idx="11055">
                  <c:v>-985.74057647999996</c:v>
                </c:pt>
                <c:pt idx="11056">
                  <c:v>-494.56990284</c:v>
                </c:pt>
                <c:pt idx="11057">
                  <c:v>-1142.19662004</c:v>
                </c:pt>
                <c:pt idx="11058">
                  <c:v>-1165.3236675600001</c:v>
                </c:pt>
                <c:pt idx="11059">
                  <c:v>-481.70479476000003</c:v>
                </c:pt>
                <c:pt idx="11060">
                  <c:v>-1158.36207141</c:v>
                </c:pt>
                <c:pt idx="11061">
                  <c:v>-511.58732916999998</c:v>
                </c:pt>
                <c:pt idx="11062">
                  <c:v>-1157.3076944699999</c:v>
                </c:pt>
                <c:pt idx="11063">
                  <c:v>-1142.7767167</c:v>
                </c:pt>
                <c:pt idx="11064">
                  <c:v>-1146.7636043099999</c:v>
                </c:pt>
                <c:pt idx="11065">
                  <c:v>-496.89666842000003</c:v>
                </c:pt>
                <c:pt idx="11066">
                  <c:v>-1151.1287181499999</c:v>
                </c:pt>
                <c:pt idx="11067">
                  <c:v>-498.71600556999999</c:v>
                </c:pt>
                <c:pt idx="11068">
                  <c:v>-1166.81010225</c:v>
                </c:pt>
                <c:pt idx="11069">
                  <c:v>-482.44348776999999</c:v>
                </c:pt>
                <c:pt idx="11070">
                  <c:v>-495.91257861999998</c:v>
                </c:pt>
                <c:pt idx="11071">
                  <c:v>-475.04519747000001</c:v>
                </c:pt>
                <c:pt idx="11072">
                  <c:v>-474.39185801000002</c:v>
                </c:pt>
                <c:pt idx="11073">
                  <c:v>-485.63967332999999</c:v>
                </c:pt>
                <c:pt idx="11074">
                  <c:v>-1196.6949804599999</c:v>
                </c:pt>
                <c:pt idx="11075">
                  <c:v>-490.10767155999997</c:v>
                </c:pt>
                <c:pt idx="11076">
                  <c:v>-499.89475884000001</c:v>
                </c:pt>
                <c:pt idx="11077">
                  <c:v>-508.76319774000001</c:v>
                </c:pt>
                <c:pt idx="11078">
                  <c:v>-1152.0583019999999</c:v>
                </c:pt>
                <c:pt idx="11079">
                  <c:v>-1134.8341539</c:v>
                </c:pt>
                <c:pt idx="11080">
                  <c:v>-1143.93471626</c:v>
                </c:pt>
                <c:pt idx="11081">
                  <c:v>-1159.9383998799999</c:v>
                </c:pt>
                <c:pt idx="11082">
                  <c:v>-1167.4415780899999</c:v>
                </c:pt>
                <c:pt idx="11083">
                  <c:v>-1173.7458598400001</c:v>
                </c:pt>
                <c:pt idx="11084">
                  <c:v>-472.97372394000001</c:v>
                </c:pt>
                <c:pt idx="11085">
                  <c:v>-1188.88542207</c:v>
                </c:pt>
                <c:pt idx="11086">
                  <c:v>-1169.0638361399999</c:v>
                </c:pt>
                <c:pt idx="11087">
                  <c:v>-510.45494857</c:v>
                </c:pt>
                <c:pt idx="11088">
                  <c:v>-1152.55893803</c:v>
                </c:pt>
                <c:pt idx="11089">
                  <c:v>-976.76745604999996</c:v>
                </c:pt>
                <c:pt idx="11090">
                  <c:v>-501.87172415999999</c:v>
                </c:pt>
                <c:pt idx="11091">
                  <c:v>-1152.2554674800001</c:v>
                </c:pt>
                <c:pt idx="11092">
                  <c:v>-496.73541318000002</c:v>
                </c:pt>
                <c:pt idx="11093">
                  <c:v>-500.85558954999999</c:v>
                </c:pt>
                <c:pt idx="11094">
                  <c:v>-958.51144751000004</c:v>
                </c:pt>
                <c:pt idx="11095">
                  <c:v>-490.95957528000002</c:v>
                </c:pt>
                <c:pt idx="11096">
                  <c:v>-1165.48281587</c:v>
                </c:pt>
                <c:pt idx="11097">
                  <c:v>-489.54211967999998</c:v>
                </c:pt>
                <c:pt idx="11098">
                  <c:v>-495.45013136</c:v>
                </c:pt>
                <c:pt idx="11099">
                  <c:v>-485.88420926999999</c:v>
                </c:pt>
                <c:pt idx="11100">
                  <c:v>-478.67570424000002</c:v>
                </c:pt>
                <c:pt idx="11101">
                  <c:v>-1147.1351457999999</c:v>
                </c:pt>
                <c:pt idx="11102">
                  <c:v>-962.13664232999997</c:v>
                </c:pt>
                <c:pt idx="11103">
                  <c:v>-1138.37950183</c:v>
                </c:pt>
                <c:pt idx="11104">
                  <c:v>-1162.76914536</c:v>
                </c:pt>
                <c:pt idx="11105">
                  <c:v>-1143.5681394799999</c:v>
                </c:pt>
                <c:pt idx="11106">
                  <c:v>-1142.5105004100001</c:v>
                </c:pt>
                <c:pt idx="11107">
                  <c:v>-1141.2407662799999</c:v>
                </c:pt>
                <c:pt idx="11108">
                  <c:v>-569.75707647000002</c:v>
                </c:pt>
                <c:pt idx="11109">
                  <c:v>-499.26543844999998</c:v>
                </c:pt>
                <c:pt idx="11110">
                  <c:v>-501.10987912000002</c:v>
                </c:pt>
                <c:pt idx="11111">
                  <c:v>-482.03392043999997</c:v>
                </c:pt>
                <c:pt idx="11112">
                  <c:v>-501.36454835000001</c:v>
                </c:pt>
                <c:pt idx="11113">
                  <c:v>-1135.1996195500001</c:v>
                </c:pt>
                <c:pt idx="11114">
                  <c:v>-490.31504405999999</c:v>
                </c:pt>
                <c:pt idx="11115">
                  <c:v>-1189.4926845</c:v>
                </c:pt>
                <c:pt idx="11116">
                  <c:v>-487.09931001000001</c:v>
                </c:pt>
                <c:pt idx="11117">
                  <c:v>-1186.88739575</c:v>
                </c:pt>
                <c:pt idx="11118">
                  <c:v>-1160.70120976</c:v>
                </c:pt>
                <c:pt idx="11119">
                  <c:v>-508.15952965999998</c:v>
                </c:pt>
                <c:pt idx="11120">
                  <c:v>-510.62235313999997</c:v>
                </c:pt>
                <c:pt idx="11121">
                  <c:v>-495.28974125000002</c:v>
                </c:pt>
                <c:pt idx="11122">
                  <c:v>-1167.1009998</c:v>
                </c:pt>
                <c:pt idx="11123">
                  <c:v>-1147.3308538199999</c:v>
                </c:pt>
                <c:pt idx="11124">
                  <c:v>-1169.0722827100001</c:v>
                </c:pt>
                <c:pt idx="11125">
                  <c:v>-497.83397853999998</c:v>
                </c:pt>
                <c:pt idx="11126">
                  <c:v>-1169.5071624499999</c:v>
                </c:pt>
                <c:pt idx="11127">
                  <c:v>-1141.22280477</c:v>
                </c:pt>
                <c:pt idx="11128">
                  <c:v>-1141.5279276599999</c:v>
                </c:pt>
                <c:pt idx="11129">
                  <c:v>-1136.37945577</c:v>
                </c:pt>
                <c:pt idx="11130">
                  <c:v>-1165.0898484100001</c:v>
                </c:pt>
                <c:pt idx="11131">
                  <c:v>-480.45386024999999</c:v>
                </c:pt>
                <c:pt idx="11132">
                  <c:v>-486.77010323000002</c:v>
                </c:pt>
                <c:pt idx="11133">
                  <c:v>-1161.3210161</c:v>
                </c:pt>
                <c:pt idx="11134">
                  <c:v>-501.64725415999999</c:v>
                </c:pt>
                <c:pt idx="11135">
                  <c:v>-477.10668691000001</c:v>
                </c:pt>
                <c:pt idx="11136">
                  <c:v>-504.69491914000002</c:v>
                </c:pt>
                <c:pt idx="11137">
                  <c:v>-1168.6685154300001</c:v>
                </c:pt>
                <c:pt idx="11138">
                  <c:v>-1135.93923088</c:v>
                </c:pt>
                <c:pt idx="11139">
                  <c:v>-1167.5846351</c:v>
                </c:pt>
                <c:pt idx="11140">
                  <c:v>-508.95656663</c:v>
                </c:pt>
                <c:pt idx="11141">
                  <c:v>-1128.1398042200001</c:v>
                </c:pt>
                <c:pt idx="11142">
                  <c:v>-481.11483564999997</c:v>
                </c:pt>
                <c:pt idx="11143">
                  <c:v>-1147.23021019</c:v>
                </c:pt>
                <c:pt idx="11144">
                  <c:v>-1188.98590801</c:v>
                </c:pt>
                <c:pt idx="11145">
                  <c:v>-493.40186354999997</c:v>
                </c:pt>
                <c:pt idx="11146">
                  <c:v>-503.88712738999999</c:v>
                </c:pt>
                <c:pt idx="11147">
                  <c:v>-1188.7669565399999</c:v>
                </c:pt>
                <c:pt idx="11148">
                  <c:v>-1140.8952850799999</c:v>
                </c:pt>
                <c:pt idx="11149">
                  <c:v>-1167.2939920399999</c:v>
                </c:pt>
                <c:pt idx="11150">
                  <c:v>-1172.2472268399999</c:v>
                </c:pt>
                <c:pt idx="11151">
                  <c:v>-1167.2968818500001</c:v>
                </c:pt>
                <c:pt idx="11152">
                  <c:v>-1154.3418275399999</c:v>
                </c:pt>
                <c:pt idx="11153">
                  <c:v>-960.67997528000001</c:v>
                </c:pt>
                <c:pt idx="11154">
                  <c:v>-1116.2143326600001</c:v>
                </c:pt>
                <c:pt idx="11155">
                  <c:v>-481.44498184999998</c:v>
                </c:pt>
                <c:pt idx="11156">
                  <c:v>-1112.0893680900001</c:v>
                </c:pt>
                <c:pt idx="11157">
                  <c:v>-472.05722357000002</c:v>
                </c:pt>
                <c:pt idx="11158">
                  <c:v>-486.01949777999999</c:v>
                </c:pt>
                <c:pt idx="11159">
                  <c:v>-1144.6151249899999</c:v>
                </c:pt>
                <c:pt idx="11160">
                  <c:v>-484.57875009000003</c:v>
                </c:pt>
                <c:pt idx="11161">
                  <c:v>-1173.7812345899999</c:v>
                </c:pt>
                <c:pt idx="11162">
                  <c:v>-1142.5114692499999</c:v>
                </c:pt>
                <c:pt idx="11163">
                  <c:v>-1127.26542937</c:v>
                </c:pt>
                <c:pt idx="11164">
                  <c:v>-1176.36245902</c:v>
                </c:pt>
                <c:pt idx="11165">
                  <c:v>-1177.3570114700001</c:v>
                </c:pt>
                <c:pt idx="11166">
                  <c:v>-1163.2682128900001</c:v>
                </c:pt>
                <c:pt idx="11167">
                  <c:v>-406.30734493</c:v>
                </c:pt>
                <c:pt idx="11168">
                  <c:v>-1124.35071672</c:v>
                </c:pt>
                <c:pt idx="11169">
                  <c:v>-505.76713461999998</c:v>
                </c:pt>
                <c:pt idx="11170">
                  <c:v>-1177.7952077100001</c:v>
                </c:pt>
                <c:pt idx="11171">
                  <c:v>-484.39344180000001</c:v>
                </c:pt>
                <c:pt idx="11172">
                  <c:v>-1153.0970655399999</c:v>
                </c:pt>
                <c:pt idx="11173">
                  <c:v>-490.78798107</c:v>
                </c:pt>
                <c:pt idx="11174">
                  <c:v>-499.97782178</c:v>
                </c:pt>
                <c:pt idx="11175">
                  <c:v>-512.00476981999998</c:v>
                </c:pt>
                <c:pt idx="11176">
                  <c:v>-1167.59676173</c:v>
                </c:pt>
                <c:pt idx="11177">
                  <c:v>-491.45499124000003</c:v>
                </c:pt>
                <c:pt idx="11178">
                  <c:v>-1181.6582583500001</c:v>
                </c:pt>
                <c:pt idx="11179">
                  <c:v>-486.45472484999999</c:v>
                </c:pt>
                <c:pt idx="11180">
                  <c:v>-1135.39977746</c:v>
                </c:pt>
                <c:pt idx="11181">
                  <c:v>-1143.6093827499999</c:v>
                </c:pt>
                <c:pt idx="11182">
                  <c:v>-1143.22202567</c:v>
                </c:pt>
                <c:pt idx="11183">
                  <c:v>-1140.75032274</c:v>
                </c:pt>
                <c:pt idx="11184">
                  <c:v>-1181.8931304299999</c:v>
                </c:pt>
                <c:pt idx="11185">
                  <c:v>-1140.63712908</c:v>
                </c:pt>
                <c:pt idx="11186">
                  <c:v>-485.18568334999998</c:v>
                </c:pt>
                <c:pt idx="11187">
                  <c:v>-1164.96671326</c:v>
                </c:pt>
                <c:pt idx="11188">
                  <c:v>-1143.4299680900001</c:v>
                </c:pt>
                <c:pt idx="11189">
                  <c:v>-1178.77636403</c:v>
                </c:pt>
                <c:pt idx="11190">
                  <c:v>-496.63451149999997</c:v>
                </c:pt>
                <c:pt idx="11191">
                  <c:v>-1186.0250884300001</c:v>
                </c:pt>
                <c:pt idx="11192">
                  <c:v>-1167.57530408</c:v>
                </c:pt>
                <c:pt idx="11193">
                  <c:v>-505.24758405</c:v>
                </c:pt>
                <c:pt idx="11194">
                  <c:v>-479.03361196999998</c:v>
                </c:pt>
                <c:pt idx="11195">
                  <c:v>-1137.6173214600001</c:v>
                </c:pt>
                <c:pt idx="11196">
                  <c:v>-1147.2607099100001</c:v>
                </c:pt>
                <c:pt idx="11197">
                  <c:v>-487.47828738999999</c:v>
                </c:pt>
                <c:pt idx="11198">
                  <c:v>-1134.12366572</c:v>
                </c:pt>
                <c:pt idx="11199">
                  <c:v>-506.90331716999998</c:v>
                </c:pt>
                <c:pt idx="11200">
                  <c:v>-1111.8265215900001</c:v>
                </c:pt>
                <c:pt idx="11201">
                  <c:v>-1134.89146938</c:v>
                </c:pt>
                <c:pt idx="11202">
                  <c:v>-1164.26305763</c:v>
                </c:pt>
                <c:pt idx="11203">
                  <c:v>-492.65857612000002</c:v>
                </c:pt>
                <c:pt idx="11204">
                  <c:v>-1147.8325889499999</c:v>
                </c:pt>
                <c:pt idx="11205">
                  <c:v>-491.59227248000002</c:v>
                </c:pt>
                <c:pt idx="11206">
                  <c:v>-418.74601246999998</c:v>
                </c:pt>
                <c:pt idx="11207">
                  <c:v>-1144.96716532</c:v>
                </c:pt>
                <c:pt idx="11208">
                  <c:v>-1158.9802669799999</c:v>
                </c:pt>
                <c:pt idx="11209">
                  <c:v>-1188.1149544</c:v>
                </c:pt>
                <c:pt idx="11210">
                  <c:v>-1172.1270478599999</c:v>
                </c:pt>
                <c:pt idx="11211">
                  <c:v>-1189.0066798299999</c:v>
                </c:pt>
                <c:pt idx="11212">
                  <c:v>-503.46512741999999</c:v>
                </c:pt>
                <c:pt idx="11213">
                  <c:v>-1181.46083555</c:v>
                </c:pt>
                <c:pt idx="11214">
                  <c:v>-956.36947067000006</c:v>
                </c:pt>
                <c:pt idx="11215">
                  <c:v>-417.17803755</c:v>
                </c:pt>
                <c:pt idx="11216">
                  <c:v>-1150.69295042</c:v>
                </c:pt>
                <c:pt idx="11217">
                  <c:v>-982.55359988999999</c:v>
                </c:pt>
                <c:pt idx="11218">
                  <c:v>-481.13257219000002</c:v>
                </c:pt>
                <c:pt idx="11219">
                  <c:v>-1183.4724178900001</c:v>
                </c:pt>
                <c:pt idx="11220">
                  <c:v>-1133.40392716</c:v>
                </c:pt>
                <c:pt idx="11221">
                  <c:v>-509.54623921000001</c:v>
                </c:pt>
                <c:pt idx="11222">
                  <c:v>-1125.28603976</c:v>
                </c:pt>
                <c:pt idx="11223">
                  <c:v>-1209.4875166899999</c:v>
                </c:pt>
                <c:pt idx="11224">
                  <c:v>-1183.1724254799999</c:v>
                </c:pt>
                <c:pt idx="11225">
                  <c:v>-1133.39171141</c:v>
                </c:pt>
                <c:pt idx="11226">
                  <c:v>-1189.2752134499999</c:v>
                </c:pt>
                <c:pt idx="11227">
                  <c:v>-489.48867275999999</c:v>
                </c:pt>
                <c:pt idx="11228">
                  <c:v>-484.79036909000001</c:v>
                </c:pt>
                <c:pt idx="11229">
                  <c:v>-820.11426822999999</c:v>
                </c:pt>
                <c:pt idx="11230">
                  <c:v>-1126.9385179799999</c:v>
                </c:pt>
                <c:pt idx="11231">
                  <c:v>-1137.77964462</c:v>
                </c:pt>
                <c:pt idx="11232">
                  <c:v>-1177.15544892</c:v>
                </c:pt>
                <c:pt idx="11233">
                  <c:v>-1144.6760406799999</c:v>
                </c:pt>
                <c:pt idx="11234">
                  <c:v>-490.86714217999997</c:v>
                </c:pt>
                <c:pt idx="11235">
                  <c:v>-1180.39123703</c:v>
                </c:pt>
                <c:pt idx="11236">
                  <c:v>-507.79482910000002</c:v>
                </c:pt>
                <c:pt idx="11237">
                  <c:v>-959.07231199</c:v>
                </c:pt>
                <c:pt idx="11238">
                  <c:v>-1188.9889848</c:v>
                </c:pt>
                <c:pt idx="11239">
                  <c:v>-1188.2254205900001</c:v>
                </c:pt>
                <c:pt idx="11240">
                  <c:v>-1178.69219335</c:v>
                </c:pt>
                <c:pt idx="11241">
                  <c:v>-488.72226484999999</c:v>
                </c:pt>
                <c:pt idx="11242">
                  <c:v>-1193.2857800100001</c:v>
                </c:pt>
                <c:pt idx="11243">
                  <c:v>-1168.57887626</c:v>
                </c:pt>
                <c:pt idx="11244">
                  <c:v>-280.99709631000002</c:v>
                </c:pt>
                <c:pt idx="11245">
                  <c:v>-1150.2862664300001</c:v>
                </c:pt>
                <c:pt idx="11246">
                  <c:v>-1125.7852327400001</c:v>
                </c:pt>
                <c:pt idx="11247">
                  <c:v>-502.69205435999999</c:v>
                </c:pt>
                <c:pt idx="11248">
                  <c:v>-1166.1706418900001</c:v>
                </c:pt>
                <c:pt idx="11249">
                  <c:v>-1178.2005420999999</c:v>
                </c:pt>
                <c:pt idx="11250">
                  <c:v>-478.51949122000002</c:v>
                </c:pt>
                <c:pt idx="11251">
                  <c:v>-499.25819165000001</c:v>
                </c:pt>
                <c:pt idx="11252">
                  <c:v>-1151.7521752600001</c:v>
                </c:pt>
                <c:pt idx="11253">
                  <c:v>-1129.5044029600001</c:v>
                </c:pt>
                <c:pt idx="11254">
                  <c:v>-1100.93947729</c:v>
                </c:pt>
                <c:pt idx="11255">
                  <c:v>-1170.2353585999999</c:v>
                </c:pt>
                <c:pt idx="11256">
                  <c:v>-499.63174758000002</c:v>
                </c:pt>
                <c:pt idx="11257">
                  <c:v>-1181.43685934</c:v>
                </c:pt>
                <c:pt idx="11258">
                  <c:v>-510.65635279999998</c:v>
                </c:pt>
                <c:pt idx="11259">
                  <c:v>-1181.6598970499999</c:v>
                </c:pt>
                <c:pt idx="11260">
                  <c:v>-1001.54844596</c:v>
                </c:pt>
                <c:pt idx="11261">
                  <c:v>-500.24107326000001</c:v>
                </c:pt>
                <c:pt idx="11262">
                  <c:v>-477.14548265000002</c:v>
                </c:pt>
                <c:pt idx="11263">
                  <c:v>-1140.40351323</c:v>
                </c:pt>
                <c:pt idx="11264">
                  <c:v>-496.29042383000001</c:v>
                </c:pt>
                <c:pt idx="11265">
                  <c:v>-1166.05090556</c:v>
                </c:pt>
                <c:pt idx="11266">
                  <c:v>-1166.91325495</c:v>
                </c:pt>
                <c:pt idx="11267">
                  <c:v>-1150.4998446499999</c:v>
                </c:pt>
                <c:pt idx="11268">
                  <c:v>-1170.21906491</c:v>
                </c:pt>
                <c:pt idx="11269">
                  <c:v>-562.61835465000001</c:v>
                </c:pt>
                <c:pt idx="11270">
                  <c:v>-1176.4096656300001</c:v>
                </c:pt>
                <c:pt idx="11271">
                  <c:v>-1181.54764849</c:v>
                </c:pt>
                <c:pt idx="11272">
                  <c:v>-555.47878256000001</c:v>
                </c:pt>
                <c:pt idx="11273">
                  <c:v>-489.53875405999997</c:v>
                </c:pt>
                <c:pt idx="11274">
                  <c:v>-1179.196183</c:v>
                </c:pt>
                <c:pt idx="11275">
                  <c:v>-1167.8038080900001</c:v>
                </c:pt>
                <c:pt idx="11276">
                  <c:v>-478.53024227999998</c:v>
                </c:pt>
                <c:pt idx="11277">
                  <c:v>-1133.0281385999999</c:v>
                </c:pt>
                <c:pt idx="11278">
                  <c:v>-490.59674663999999</c:v>
                </c:pt>
                <c:pt idx="11279">
                  <c:v>-472.57153360000001</c:v>
                </c:pt>
                <c:pt idx="11280">
                  <c:v>-1171.48216411</c:v>
                </c:pt>
                <c:pt idx="11281">
                  <c:v>-1171.43158842</c:v>
                </c:pt>
                <c:pt idx="11282">
                  <c:v>-1159.3113086799999</c:v>
                </c:pt>
                <c:pt idx="11283">
                  <c:v>-1158.6137471899999</c:v>
                </c:pt>
                <c:pt idx="11284">
                  <c:v>-1172.0569957600001</c:v>
                </c:pt>
                <c:pt idx="11285">
                  <c:v>-1171.7532968099999</c:v>
                </c:pt>
                <c:pt idx="11286">
                  <c:v>-1158.8157732499999</c:v>
                </c:pt>
                <c:pt idx="11287">
                  <c:v>-1172.0408468799999</c:v>
                </c:pt>
                <c:pt idx="11288">
                  <c:v>-1170.9245490000001</c:v>
                </c:pt>
                <c:pt idx="11289">
                  <c:v>-1172.1854003799999</c:v>
                </c:pt>
                <c:pt idx="11290">
                  <c:v>-1171.73054806</c:v>
                </c:pt>
                <c:pt idx="11291">
                  <c:v>-1158.87402305</c:v>
                </c:pt>
                <c:pt idx="11292">
                  <c:v>-1171.9096481700001</c:v>
                </c:pt>
                <c:pt idx="11293">
                  <c:v>-1158.4972257300001</c:v>
                </c:pt>
                <c:pt idx="11294">
                  <c:v>-1171.6130595499999</c:v>
                </c:pt>
                <c:pt idx="11295">
                  <c:v>-1171.2394174399999</c:v>
                </c:pt>
                <c:pt idx="11296">
                  <c:v>-1159.6221538699999</c:v>
                </c:pt>
                <c:pt idx="11297">
                  <c:v>-1171.6386656</c:v>
                </c:pt>
                <c:pt idx="11298">
                  <c:v>-1171.4453717700001</c:v>
                </c:pt>
                <c:pt idx="11299">
                  <c:v>-1171.7686861</c:v>
                </c:pt>
                <c:pt idx="11300">
                  <c:v>-1172.0321289599999</c:v>
                </c:pt>
                <c:pt idx="11301">
                  <c:v>-1159.7807968499999</c:v>
                </c:pt>
                <c:pt idx="11302">
                  <c:v>-1171.36904207</c:v>
                </c:pt>
                <c:pt idx="11303">
                  <c:v>-1171.5715311500001</c:v>
                </c:pt>
                <c:pt idx="11304">
                  <c:v>-1171.4234293699999</c:v>
                </c:pt>
                <c:pt idx="11305">
                  <c:v>-1171.75640137</c:v>
                </c:pt>
                <c:pt idx="11306">
                  <c:v>-1171.26025927</c:v>
                </c:pt>
                <c:pt idx="11307">
                  <c:v>-1171.6535729300001</c:v>
                </c:pt>
                <c:pt idx="11308">
                  <c:v>-1171.7398109400001</c:v>
                </c:pt>
                <c:pt idx="11309">
                  <c:v>-1158.9880487600001</c:v>
                </c:pt>
                <c:pt idx="11310">
                  <c:v>-1171.7500107999999</c:v>
                </c:pt>
                <c:pt idx="11311">
                  <c:v>-1160.2532066799999</c:v>
                </c:pt>
                <c:pt idx="11312">
                  <c:v>-1171.57666432</c:v>
                </c:pt>
                <c:pt idx="11313">
                  <c:v>-1172.1163857500001</c:v>
                </c:pt>
                <c:pt idx="11314">
                  <c:v>-1159.49115551</c:v>
                </c:pt>
                <c:pt idx="11315">
                  <c:v>-1159.4732542199999</c:v>
                </c:pt>
                <c:pt idx="11316">
                  <c:v>-1159.5616650899999</c:v>
                </c:pt>
                <c:pt idx="11317">
                  <c:v>-1158.47135082</c:v>
                </c:pt>
                <c:pt idx="11318">
                  <c:v>-1171.9872482200001</c:v>
                </c:pt>
                <c:pt idx="11319">
                  <c:v>-1172.4443770400001</c:v>
                </c:pt>
                <c:pt idx="11320">
                  <c:v>-1172.17201488</c:v>
                </c:pt>
                <c:pt idx="11321">
                  <c:v>-1171.30810073</c:v>
                </c:pt>
                <c:pt idx="11322">
                  <c:v>-1171.4956011300001</c:v>
                </c:pt>
                <c:pt idx="11323">
                  <c:v>-1171.53791656</c:v>
                </c:pt>
                <c:pt idx="11324">
                  <c:v>-1171.81184674</c:v>
                </c:pt>
                <c:pt idx="11325">
                  <c:v>-1159.0265946899999</c:v>
                </c:pt>
                <c:pt idx="11326">
                  <c:v>-1171.1620852399999</c:v>
                </c:pt>
                <c:pt idx="11327">
                  <c:v>-1171.30289128</c:v>
                </c:pt>
                <c:pt idx="11328">
                  <c:v>-1171.70469714</c:v>
                </c:pt>
                <c:pt idx="11329">
                  <c:v>-1171.94991383</c:v>
                </c:pt>
                <c:pt idx="11330">
                  <c:v>-1171.6409846700001</c:v>
                </c:pt>
                <c:pt idx="11331">
                  <c:v>-1171.82367542</c:v>
                </c:pt>
                <c:pt idx="11332">
                  <c:v>-1171.8483987899999</c:v>
                </c:pt>
                <c:pt idx="11333">
                  <c:v>-1171.73534516</c:v>
                </c:pt>
                <c:pt idx="11334">
                  <c:v>-1171.46669189</c:v>
                </c:pt>
                <c:pt idx="11335">
                  <c:v>-1171.3857993700001</c:v>
                </c:pt>
                <c:pt idx="11336">
                  <c:v>-1171.48443017</c:v>
                </c:pt>
                <c:pt idx="11337">
                  <c:v>-1171.72157756</c:v>
                </c:pt>
                <c:pt idx="11338">
                  <c:v>-1172.1047543699999</c:v>
                </c:pt>
                <c:pt idx="11339">
                  <c:v>-1172.5917196600001</c:v>
                </c:pt>
                <c:pt idx="11340">
                  <c:v>-1171.27248891</c:v>
                </c:pt>
                <c:pt idx="11341">
                  <c:v>-1159.82620348</c:v>
                </c:pt>
                <c:pt idx="11342">
                  <c:v>-1160.1124769099999</c:v>
                </c:pt>
                <c:pt idx="11343">
                  <c:v>-1170.89100822</c:v>
                </c:pt>
                <c:pt idx="11344">
                  <c:v>-1159.06887125</c:v>
                </c:pt>
                <c:pt idx="11345">
                  <c:v>-1158.4872021399999</c:v>
                </c:pt>
                <c:pt idx="11346">
                  <c:v>-1171.3845164700001</c:v>
                </c:pt>
                <c:pt idx="11347">
                  <c:v>-1171.62227749</c:v>
                </c:pt>
                <c:pt idx="11348">
                  <c:v>-1172.16983869</c:v>
                </c:pt>
                <c:pt idx="11349">
                  <c:v>-1171.98728108</c:v>
                </c:pt>
                <c:pt idx="11350">
                  <c:v>-1158.70233644</c:v>
                </c:pt>
                <c:pt idx="11351">
                  <c:v>-1160.1536767099999</c:v>
                </c:pt>
                <c:pt idx="11352">
                  <c:v>-1160.52154722</c:v>
                </c:pt>
                <c:pt idx="11353">
                  <c:v>-1171.6266842299999</c:v>
                </c:pt>
                <c:pt idx="11354">
                  <c:v>-1172.06648875</c:v>
                </c:pt>
                <c:pt idx="11355">
                  <c:v>-1171.4042693599999</c:v>
                </c:pt>
                <c:pt idx="11356">
                  <c:v>-1171.32737892</c:v>
                </c:pt>
                <c:pt idx="11357">
                  <c:v>-1172.37172902</c:v>
                </c:pt>
                <c:pt idx="11358">
                  <c:v>-1172.18918046</c:v>
                </c:pt>
                <c:pt idx="11359">
                  <c:v>-1171.7654040800001</c:v>
                </c:pt>
                <c:pt idx="11360">
                  <c:v>-1171.7426637799999</c:v>
                </c:pt>
                <c:pt idx="11361">
                  <c:v>-1172.07846952</c:v>
                </c:pt>
                <c:pt idx="11362">
                  <c:v>-1172.0494615800001</c:v>
                </c:pt>
                <c:pt idx="11363">
                  <c:v>-1171.47022161</c:v>
                </c:pt>
                <c:pt idx="11364">
                  <c:v>-1171.51715322</c:v>
                </c:pt>
                <c:pt idx="11365">
                  <c:v>-1159.0981977500001</c:v>
                </c:pt>
                <c:pt idx="11366">
                  <c:v>-1171.60007344</c:v>
                </c:pt>
                <c:pt idx="11367">
                  <c:v>-1160.1233512599999</c:v>
                </c:pt>
                <c:pt idx="11368">
                  <c:v>-1158.33506908</c:v>
                </c:pt>
                <c:pt idx="11369">
                  <c:v>-1171.9559245600001</c:v>
                </c:pt>
                <c:pt idx="11370">
                  <c:v>-1171.6870034999999</c:v>
                </c:pt>
                <c:pt idx="11371">
                  <c:v>-1171.0769867500001</c:v>
                </c:pt>
                <c:pt idx="11372">
                  <c:v>-1171.3622999900001</c:v>
                </c:pt>
                <c:pt idx="11373">
                  <c:v>-1171.84261283</c:v>
                </c:pt>
                <c:pt idx="11374">
                  <c:v>-1171.8334053200001</c:v>
                </c:pt>
                <c:pt idx="11375">
                  <c:v>-1171.61491424</c:v>
                </c:pt>
                <c:pt idx="11376">
                  <c:v>-1171.56779078</c:v>
                </c:pt>
                <c:pt idx="11377">
                  <c:v>-1171.21374483</c:v>
                </c:pt>
                <c:pt idx="11378">
                  <c:v>-1171.0168222899999</c:v>
                </c:pt>
                <c:pt idx="11379">
                  <c:v>-1171.56663394</c:v>
                </c:pt>
                <c:pt idx="11380">
                  <c:v>-1160.2138875400001</c:v>
                </c:pt>
                <c:pt idx="11381">
                  <c:v>-1159.84098584</c:v>
                </c:pt>
                <c:pt idx="11382">
                  <c:v>-1159.44194715</c:v>
                </c:pt>
                <c:pt idx="11383">
                  <c:v>-1171.8036489199999</c:v>
                </c:pt>
                <c:pt idx="11384">
                  <c:v>-1159.82148026</c:v>
                </c:pt>
                <c:pt idx="11385">
                  <c:v>-1172.0331210100001</c:v>
                </c:pt>
                <c:pt idx="11386">
                  <c:v>-1158.4057548799999</c:v>
                </c:pt>
                <c:pt idx="11387">
                  <c:v>-1172.0183617</c:v>
                </c:pt>
                <c:pt idx="11388">
                  <c:v>-1171.97744683</c:v>
                </c:pt>
                <c:pt idx="11389">
                  <c:v>-1171.2189213300001</c:v>
                </c:pt>
                <c:pt idx="11390">
                  <c:v>-1170.92638818</c:v>
                </c:pt>
                <c:pt idx="11391">
                  <c:v>-1160.04414021</c:v>
                </c:pt>
                <c:pt idx="11392">
                  <c:v>-1171.95357943</c:v>
                </c:pt>
                <c:pt idx="11393">
                  <c:v>-1171.4331173200001</c:v>
                </c:pt>
                <c:pt idx="11394">
                  <c:v>-1171.7669814999999</c:v>
                </c:pt>
                <c:pt idx="11395">
                  <c:v>-1171.56169617</c:v>
                </c:pt>
                <c:pt idx="11396">
                  <c:v>-1171.86935457</c:v>
                </c:pt>
                <c:pt idx="11397">
                  <c:v>-1159.01556007</c:v>
                </c:pt>
                <c:pt idx="11398">
                  <c:v>-1159.2150126700001</c:v>
                </c:pt>
                <c:pt idx="11399">
                  <c:v>-1171.7615446100001</c:v>
                </c:pt>
                <c:pt idx="11400">
                  <c:v>-1171.1302256199999</c:v>
                </c:pt>
                <c:pt idx="11401">
                  <c:v>-1171.9932840399999</c:v>
                </c:pt>
                <c:pt idx="11402">
                  <c:v>-1171.8991950300001</c:v>
                </c:pt>
                <c:pt idx="11403">
                  <c:v>-1159.39113494</c:v>
                </c:pt>
                <c:pt idx="11404">
                  <c:v>-1159.0631842400001</c:v>
                </c:pt>
                <c:pt idx="11405">
                  <c:v>-1171.24966718</c:v>
                </c:pt>
                <c:pt idx="11406">
                  <c:v>-1172.2802707000001</c:v>
                </c:pt>
                <c:pt idx="11407">
                  <c:v>-1158.67732589</c:v>
                </c:pt>
                <c:pt idx="11408">
                  <c:v>-1172.1951843100001</c:v>
                </c:pt>
                <c:pt idx="11409">
                  <c:v>-1171.7190483100001</c:v>
                </c:pt>
                <c:pt idx="11410">
                  <c:v>-1171.96035493</c:v>
                </c:pt>
                <c:pt idx="11411">
                  <c:v>-1171.7131585699999</c:v>
                </c:pt>
                <c:pt idx="11412">
                  <c:v>-1171.94991383</c:v>
                </c:pt>
                <c:pt idx="11413">
                  <c:v>-1171.07183005</c:v>
                </c:pt>
                <c:pt idx="11414">
                  <c:v>-1171.9866614499999</c:v>
                </c:pt>
                <c:pt idx="11415">
                  <c:v>-1159.8882812300001</c:v>
                </c:pt>
                <c:pt idx="11416">
                  <c:v>-1172.1583588599999</c:v>
                </c:pt>
                <c:pt idx="11417">
                  <c:v>-1172.41132161</c:v>
                </c:pt>
                <c:pt idx="11418">
                  <c:v>-1171.45268289</c:v>
                </c:pt>
                <c:pt idx="11419">
                  <c:v>-1171.7378083900001</c:v>
                </c:pt>
                <c:pt idx="11420">
                  <c:v>-1159.5959687</c:v>
                </c:pt>
                <c:pt idx="11421">
                  <c:v>-1171.6335925400001</c:v>
                </c:pt>
                <c:pt idx="11422">
                  <c:v>-1171.94924715</c:v>
                </c:pt>
                <c:pt idx="11423">
                  <c:v>-1171.6007263700001</c:v>
                </c:pt>
                <c:pt idx="11424">
                  <c:v>-1171.39148572</c:v>
                </c:pt>
                <c:pt idx="11425">
                  <c:v>-1171.9645730699999</c:v>
                </c:pt>
                <c:pt idx="11426">
                  <c:v>-1158.91457171</c:v>
                </c:pt>
                <c:pt idx="11427">
                  <c:v>-1158.8868374599999</c:v>
                </c:pt>
                <c:pt idx="11428">
                  <c:v>-1172.3963871999999</c:v>
                </c:pt>
                <c:pt idx="11429">
                  <c:v>-1171.17716417</c:v>
                </c:pt>
                <c:pt idx="11430">
                  <c:v>-1158.5248258199999</c:v>
                </c:pt>
                <c:pt idx="11431">
                  <c:v>-1158.3755025</c:v>
                </c:pt>
                <c:pt idx="11432">
                  <c:v>-1171.7004477400001</c:v>
                </c:pt>
                <c:pt idx="11433">
                  <c:v>-1159.0082166100001</c:v>
                </c:pt>
                <c:pt idx="11434">
                  <c:v>-1171.8379858999999</c:v>
                </c:pt>
                <c:pt idx="11435">
                  <c:v>-1170.5692578600001</c:v>
                </c:pt>
                <c:pt idx="11436">
                  <c:v>-1171.1144364199999</c:v>
                </c:pt>
                <c:pt idx="11437">
                  <c:v>-1172.15008248</c:v>
                </c:pt>
                <c:pt idx="11438">
                  <c:v>-1171.61044569</c:v>
                </c:pt>
                <c:pt idx="11439">
                  <c:v>-1159.55286819</c:v>
                </c:pt>
                <c:pt idx="11440">
                  <c:v>-1172.0180622099999</c:v>
                </c:pt>
                <c:pt idx="11441">
                  <c:v>-1171.88087305</c:v>
                </c:pt>
                <c:pt idx="11442">
                  <c:v>-1171.82934901</c:v>
                </c:pt>
                <c:pt idx="11443">
                  <c:v>-1171.50191898</c:v>
                </c:pt>
                <c:pt idx="11444">
                  <c:v>-1171.86789501</c:v>
                </c:pt>
                <c:pt idx="11445">
                  <c:v>-1171.3973105800001</c:v>
                </c:pt>
                <c:pt idx="11446">
                  <c:v>-1171.51594312</c:v>
                </c:pt>
                <c:pt idx="11447">
                  <c:v>-1172.35730754</c:v>
                </c:pt>
                <c:pt idx="11448">
                  <c:v>-1158.5753984099999</c:v>
                </c:pt>
                <c:pt idx="11449">
                  <c:v>-1158.5375577299999</c:v>
                </c:pt>
                <c:pt idx="11450">
                  <c:v>-1171.0959186499999</c:v>
                </c:pt>
                <c:pt idx="11451">
                  <c:v>-1159.6693871800001</c:v>
                </c:pt>
                <c:pt idx="11452">
                  <c:v>-1171.5484725199999</c:v>
                </c:pt>
                <c:pt idx="11453">
                  <c:v>-1171.71866983</c:v>
                </c:pt>
                <c:pt idx="11454">
                  <c:v>-1171.39005812</c:v>
                </c:pt>
                <c:pt idx="11455">
                  <c:v>-1171.52785834</c:v>
                </c:pt>
                <c:pt idx="11456">
                  <c:v>-1171.2807703599999</c:v>
                </c:pt>
                <c:pt idx="11457">
                  <c:v>-1171.2591347699999</c:v>
                </c:pt>
                <c:pt idx="11458">
                  <c:v>-1172.3983077</c:v>
                </c:pt>
                <c:pt idx="11459">
                  <c:v>-1171.8175955500001</c:v>
                </c:pt>
                <c:pt idx="11460">
                  <c:v>-1172.3426292199999</c:v>
                </c:pt>
                <c:pt idx="11461">
                  <c:v>-1171.08785362</c:v>
                </c:pt>
                <c:pt idx="11462">
                  <c:v>-1171.2334397100001</c:v>
                </c:pt>
                <c:pt idx="11463">
                  <c:v>-1171.9853673499999</c:v>
                </c:pt>
                <c:pt idx="11464">
                  <c:v>-1170.8909176</c:v>
                </c:pt>
                <c:pt idx="11465">
                  <c:v>-1171.2146515699999</c:v>
                </c:pt>
                <c:pt idx="11466">
                  <c:v>-1158.6203579400001</c:v>
                </c:pt>
                <c:pt idx="11467">
                  <c:v>-1171.2243298200001</c:v>
                </c:pt>
                <c:pt idx="11468">
                  <c:v>-1171.3951842399999</c:v>
                </c:pt>
                <c:pt idx="11469">
                  <c:v>-1171.1446793699999</c:v>
                </c:pt>
                <c:pt idx="11470">
                  <c:v>-1171.13922106</c:v>
                </c:pt>
                <c:pt idx="11471">
                  <c:v>-1170.77971802</c:v>
                </c:pt>
                <c:pt idx="11472">
                  <c:v>-1171.36469012</c:v>
                </c:pt>
                <c:pt idx="11473">
                  <c:v>-1171.69514377</c:v>
                </c:pt>
                <c:pt idx="11474">
                  <c:v>-1171.2468474100001</c:v>
                </c:pt>
                <c:pt idx="11475">
                  <c:v>-1171.28468064</c:v>
                </c:pt>
                <c:pt idx="11476">
                  <c:v>-1170.6676249</c:v>
                </c:pt>
                <c:pt idx="11477">
                  <c:v>-1171.8458440700001</c:v>
                </c:pt>
                <c:pt idx="11478">
                  <c:v>-1171.3788557800001</c:v>
                </c:pt>
                <c:pt idx="11479">
                  <c:v>-1172.23699556</c:v>
                </c:pt>
                <c:pt idx="11480">
                  <c:v>-1171.2661099699999</c:v>
                </c:pt>
                <c:pt idx="11481">
                  <c:v>-1172.2225840399999</c:v>
                </c:pt>
                <c:pt idx="11482">
                  <c:v>-1159.6228788400001</c:v>
                </c:pt>
                <c:pt idx="11483">
                  <c:v>-1171.9354523</c:v>
                </c:pt>
                <c:pt idx="11484">
                  <c:v>-1171.37184254</c:v>
                </c:pt>
                <c:pt idx="11485">
                  <c:v>-1158.9628809000001</c:v>
                </c:pt>
                <c:pt idx="11486">
                  <c:v>-1171.0865767400001</c:v>
                </c:pt>
                <c:pt idx="11487">
                  <c:v>-1171.5221621799999</c:v>
                </c:pt>
                <c:pt idx="11488">
                  <c:v>-1160.01568352</c:v>
                </c:pt>
                <c:pt idx="11489">
                  <c:v>-1171.80190178</c:v>
                </c:pt>
                <c:pt idx="11490">
                  <c:v>-1171.6803193000001</c:v>
                </c:pt>
                <c:pt idx="11491">
                  <c:v>-1172.2144141399999</c:v>
                </c:pt>
                <c:pt idx="11492">
                  <c:v>-1171.0752046099999</c:v>
                </c:pt>
                <c:pt idx="11493">
                  <c:v>-1159.7859303499999</c:v>
                </c:pt>
                <c:pt idx="11494">
                  <c:v>-1171.95032485</c:v>
                </c:pt>
                <c:pt idx="11495">
                  <c:v>-1171.6308274800001</c:v>
                </c:pt>
                <c:pt idx="11496">
                  <c:v>-1171.32386389</c:v>
                </c:pt>
                <c:pt idx="11497">
                  <c:v>-1171.5355551800001</c:v>
                </c:pt>
                <c:pt idx="11498">
                  <c:v>-1171.78767169</c:v>
                </c:pt>
                <c:pt idx="11499">
                  <c:v>-1158.85836023</c:v>
                </c:pt>
                <c:pt idx="11500">
                  <c:v>-1158.91701225</c:v>
                </c:pt>
                <c:pt idx="11501">
                  <c:v>-1171.0843968500001</c:v>
                </c:pt>
                <c:pt idx="11502">
                  <c:v>-1171.8644963300001</c:v>
                </c:pt>
                <c:pt idx="11503">
                  <c:v>-1171.70283038</c:v>
                </c:pt>
                <c:pt idx="11504">
                  <c:v>-1171.63957779</c:v>
                </c:pt>
                <c:pt idx="11505">
                  <c:v>-1171.1312456600001</c:v>
                </c:pt>
                <c:pt idx="11506">
                  <c:v>-1172.21302982</c:v>
                </c:pt>
                <c:pt idx="11507">
                  <c:v>-1170.7976399700001</c:v>
                </c:pt>
                <c:pt idx="11508">
                  <c:v>-1171.1377004599999</c:v>
                </c:pt>
                <c:pt idx="11509">
                  <c:v>-1171.23505757</c:v>
                </c:pt>
                <c:pt idx="11510">
                  <c:v>-1172.59161206</c:v>
                </c:pt>
                <c:pt idx="11511">
                  <c:v>-1171.7236453600001</c:v>
                </c:pt>
                <c:pt idx="11512">
                  <c:v>-1158.4872021399999</c:v>
                </c:pt>
                <c:pt idx="11513">
                  <c:v>-1171.4322804200001</c:v>
                </c:pt>
                <c:pt idx="11514">
                  <c:v>-1171.0785747</c:v>
                </c:pt>
                <c:pt idx="11515">
                  <c:v>-1159.81576677</c:v>
                </c:pt>
                <c:pt idx="11516">
                  <c:v>-1172.38438761</c:v>
                </c:pt>
                <c:pt idx="11517">
                  <c:v>-1171.4764499600001</c:v>
                </c:pt>
                <c:pt idx="11518">
                  <c:v>-1159.38795347</c:v>
                </c:pt>
                <c:pt idx="11519">
                  <c:v>-1172.0850102500001</c:v>
                </c:pt>
                <c:pt idx="11520">
                  <c:v>-1171.6290564799999</c:v>
                </c:pt>
                <c:pt idx="11521">
                  <c:v>-1171.8387352</c:v>
                </c:pt>
                <c:pt idx="11522">
                  <c:v>-1159.7766181100001</c:v>
                </c:pt>
                <c:pt idx="11523">
                  <c:v>-1171.31142037</c:v>
                </c:pt>
                <c:pt idx="11524">
                  <c:v>-1171.7909553500001</c:v>
                </c:pt>
                <c:pt idx="11525">
                  <c:v>-1172.1028750200001</c:v>
                </c:pt>
                <c:pt idx="11526">
                  <c:v>-1170.9970945499999</c:v>
                </c:pt>
                <c:pt idx="11527">
                  <c:v>-1172.0012829</c:v>
                </c:pt>
                <c:pt idx="11528">
                  <c:v>-1159.5872242200001</c:v>
                </c:pt>
                <c:pt idx="11529">
                  <c:v>-1171.50733496</c:v>
                </c:pt>
                <c:pt idx="11530">
                  <c:v>-1159.3612857099999</c:v>
                </c:pt>
                <c:pt idx="11531">
                  <c:v>-1171.50014988</c:v>
                </c:pt>
                <c:pt idx="11532">
                  <c:v>-1158.52776217</c:v>
                </c:pt>
                <c:pt idx="11533">
                  <c:v>-1158.5753984099999</c:v>
                </c:pt>
                <c:pt idx="11534">
                  <c:v>-1171.75343146</c:v>
                </c:pt>
                <c:pt idx="11535">
                  <c:v>-1159.7399232099999</c:v>
                </c:pt>
                <c:pt idx="11536">
                  <c:v>-1171.4428676499999</c:v>
                </c:pt>
                <c:pt idx="11537">
                  <c:v>-1159.7732696</c:v>
                </c:pt>
                <c:pt idx="11538">
                  <c:v>-1171.3499998100001</c:v>
                </c:pt>
                <c:pt idx="11539">
                  <c:v>-1172.33068959</c:v>
                </c:pt>
                <c:pt idx="11540">
                  <c:v>-1171.14544628</c:v>
                </c:pt>
                <c:pt idx="11541">
                  <c:v>-1171.9931080599999</c:v>
                </c:pt>
                <c:pt idx="11542">
                  <c:v>-1171.0855000900001</c:v>
                </c:pt>
                <c:pt idx="11543">
                  <c:v>-1158.8605647700001</c:v>
                </c:pt>
                <c:pt idx="11544">
                  <c:v>-1158.6787378199999</c:v>
                </c:pt>
                <c:pt idx="11545">
                  <c:v>-1171.83718417</c:v>
                </c:pt>
                <c:pt idx="11546">
                  <c:v>-1172.0524499400001</c:v>
                </c:pt>
                <c:pt idx="11547">
                  <c:v>-1171.96695669</c:v>
                </c:pt>
                <c:pt idx="11548">
                  <c:v>-1171.5747009900001</c:v>
                </c:pt>
                <c:pt idx="11549">
                  <c:v>-1171.81835965</c:v>
                </c:pt>
                <c:pt idx="11550">
                  <c:v>-1172.34597865</c:v>
                </c:pt>
                <c:pt idx="11551">
                  <c:v>-1171.6738303699999</c:v>
                </c:pt>
                <c:pt idx="11552">
                  <c:v>-1171.8603539999999</c:v>
                </c:pt>
                <c:pt idx="11553">
                  <c:v>-1171.31323316</c:v>
                </c:pt>
                <c:pt idx="11554">
                  <c:v>-1171.3242406500001</c:v>
                </c:pt>
                <c:pt idx="11555">
                  <c:v>-1171.06370715</c:v>
                </c:pt>
                <c:pt idx="11556">
                  <c:v>-1172.1954660700001</c:v>
                </c:pt>
                <c:pt idx="11557">
                  <c:v>-1171.8516588800001</c:v>
                </c:pt>
                <c:pt idx="11558">
                  <c:v>-1172.08365007</c:v>
                </c:pt>
                <c:pt idx="11559">
                  <c:v>-1171.4299854999999</c:v>
                </c:pt>
                <c:pt idx="11560">
                  <c:v>-1171.4461280800001</c:v>
                </c:pt>
                <c:pt idx="11561">
                  <c:v>-1171.9675454400001</c:v>
                </c:pt>
                <c:pt idx="11562">
                  <c:v>-1171.5241340499999</c:v>
                </c:pt>
                <c:pt idx="11563">
                  <c:v>-1158.40514224</c:v>
                </c:pt>
                <c:pt idx="11564">
                  <c:v>-1171.47725941</c:v>
                </c:pt>
                <c:pt idx="11565">
                  <c:v>-1171.2247995</c:v>
                </c:pt>
                <c:pt idx="11566">
                  <c:v>-1159.0711453500001</c:v>
                </c:pt>
                <c:pt idx="11567">
                  <c:v>-1171.98632632</c:v>
                </c:pt>
                <c:pt idx="11568">
                  <c:v>-1171.6609984500001</c:v>
                </c:pt>
                <c:pt idx="11569">
                  <c:v>-1171.8692056499999</c:v>
                </c:pt>
                <c:pt idx="11570">
                  <c:v>-1171.8982210900001</c:v>
                </c:pt>
                <c:pt idx="11571">
                  <c:v>-1171.7185997500001</c:v>
                </c:pt>
                <c:pt idx="11572">
                  <c:v>-1171.7032903300001</c:v>
                </c:pt>
                <c:pt idx="11573">
                  <c:v>-1171.6833131999999</c:v>
                </c:pt>
                <c:pt idx="11574">
                  <c:v>-1159.1055706</c:v>
                </c:pt>
                <c:pt idx="11575">
                  <c:v>-1170.9677582500001</c:v>
                </c:pt>
                <c:pt idx="11576">
                  <c:v>-1172.2165938000001</c:v>
                </c:pt>
                <c:pt idx="11577">
                  <c:v>-1159.4122111300001</c:v>
                </c:pt>
                <c:pt idx="11578">
                  <c:v>-1172.0672158699999</c:v>
                </c:pt>
                <c:pt idx="11579">
                  <c:v>-1171.3540906000001</c:v>
                </c:pt>
                <c:pt idx="11580">
                  <c:v>-1171.1305155299999</c:v>
                </c:pt>
                <c:pt idx="11581">
                  <c:v>-1171.29020466</c:v>
                </c:pt>
                <c:pt idx="11582">
                  <c:v>-1158.89521461</c:v>
                </c:pt>
                <c:pt idx="11583">
                  <c:v>-1171.6005682800001</c:v>
                </c:pt>
                <c:pt idx="11584">
                  <c:v>-1171.67903931</c:v>
                </c:pt>
                <c:pt idx="11585">
                  <c:v>-1171.19060356</c:v>
                </c:pt>
                <c:pt idx="11586">
                  <c:v>-1171.7141853600001</c:v>
                </c:pt>
                <c:pt idx="11587">
                  <c:v>-1158.3621424600001</c:v>
                </c:pt>
                <c:pt idx="11588">
                  <c:v>-1171.6833131999999</c:v>
                </c:pt>
                <c:pt idx="11589">
                  <c:v>-1171.12120089</c:v>
                </c:pt>
                <c:pt idx="11590">
                  <c:v>-1171.5289855000001</c:v>
                </c:pt>
                <c:pt idx="11591">
                  <c:v>-1171.58451109</c:v>
                </c:pt>
                <c:pt idx="11592">
                  <c:v>-1171.73570015</c:v>
                </c:pt>
                <c:pt idx="11593">
                  <c:v>-1159.3413636299999</c:v>
                </c:pt>
                <c:pt idx="11594">
                  <c:v>-1159.8257844</c:v>
                </c:pt>
                <c:pt idx="11595">
                  <c:v>-1159.5526607300001</c:v>
                </c:pt>
                <c:pt idx="11596">
                  <c:v>-1171.54960039</c:v>
                </c:pt>
                <c:pt idx="11597">
                  <c:v>-1171.53950418</c:v>
                </c:pt>
                <c:pt idx="11598">
                  <c:v>-1171.56881892</c:v>
                </c:pt>
                <c:pt idx="11599">
                  <c:v>-1171.1574141000001</c:v>
                </c:pt>
                <c:pt idx="11600">
                  <c:v>-1158.5153970599999</c:v>
                </c:pt>
                <c:pt idx="11601">
                  <c:v>-1171.33009825</c:v>
                </c:pt>
                <c:pt idx="11602">
                  <c:v>-1171.7745463000001</c:v>
                </c:pt>
                <c:pt idx="11603">
                  <c:v>-1172.02159499</c:v>
                </c:pt>
                <c:pt idx="11604">
                  <c:v>-1171.0753728699999</c:v>
                </c:pt>
                <c:pt idx="11605">
                  <c:v>-1159.2105035100001</c:v>
                </c:pt>
                <c:pt idx="11606">
                  <c:v>-1158.85836023</c:v>
                </c:pt>
                <c:pt idx="11607">
                  <c:v>-1158.81357703</c:v>
                </c:pt>
                <c:pt idx="11608">
                  <c:v>-1159.44145557</c:v>
                </c:pt>
                <c:pt idx="11609">
                  <c:v>-1171.40551807</c:v>
                </c:pt>
                <c:pt idx="11610">
                  <c:v>-1172.55382728</c:v>
                </c:pt>
                <c:pt idx="11611">
                  <c:v>-1171.1788438799999</c:v>
                </c:pt>
                <c:pt idx="11612">
                  <c:v>-1171.8831245199999</c:v>
                </c:pt>
                <c:pt idx="11613">
                  <c:v>-1172.3561027400001</c:v>
                </c:pt>
                <c:pt idx="11614">
                  <c:v>-1172.01754886</c:v>
                </c:pt>
                <c:pt idx="11615">
                  <c:v>-1158.12112658</c:v>
                </c:pt>
                <c:pt idx="11616">
                  <c:v>-1171.3785819100001</c:v>
                </c:pt>
                <c:pt idx="11617">
                  <c:v>-1172.68124625</c:v>
                </c:pt>
                <c:pt idx="11618">
                  <c:v>-1171.3649290599999</c:v>
                </c:pt>
                <c:pt idx="11619">
                  <c:v>-1171.95897472</c:v>
                </c:pt>
                <c:pt idx="11620">
                  <c:v>-1172.3118236299999</c:v>
                </c:pt>
                <c:pt idx="11621">
                  <c:v>-1171.8382715400001</c:v>
                </c:pt>
                <c:pt idx="11622">
                  <c:v>-1170.83004491</c:v>
                </c:pt>
                <c:pt idx="11623">
                  <c:v>-1172.02989129</c:v>
                </c:pt>
                <c:pt idx="11624">
                  <c:v>-1171.89459493</c:v>
                </c:pt>
                <c:pt idx="11625">
                  <c:v>-1172.20067079</c:v>
                </c:pt>
                <c:pt idx="11626">
                  <c:v>-1171.1148228300001</c:v>
                </c:pt>
                <c:pt idx="11627">
                  <c:v>-1158.64010577</c:v>
                </c:pt>
                <c:pt idx="11628">
                  <c:v>-1171.48915973</c:v>
                </c:pt>
                <c:pt idx="11629">
                  <c:v>-1158.01474878</c:v>
                </c:pt>
                <c:pt idx="11630">
                  <c:v>-1171.4155710099999</c:v>
                </c:pt>
                <c:pt idx="11631">
                  <c:v>-1172.4276042500001</c:v>
                </c:pt>
                <c:pt idx="11632">
                  <c:v>-1171.5372297199999</c:v>
                </c:pt>
                <c:pt idx="11633">
                  <c:v>-1171.7418203100001</c:v>
                </c:pt>
                <c:pt idx="11634">
                  <c:v>-1171.8089508200001</c:v>
                </c:pt>
                <c:pt idx="11635">
                  <c:v>-1158.71556805</c:v>
                </c:pt>
                <c:pt idx="11636">
                  <c:v>-1159.44519064</c:v>
                </c:pt>
                <c:pt idx="11637">
                  <c:v>-1170.9794255100001</c:v>
                </c:pt>
                <c:pt idx="11638">
                  <c:v>-1171.5127791899999</c:v>
                </c:pt>
                <c:pt idx="11639">
                  <c:v>-1171.6680936</c:v>
                </c:pt>
                <c:pt idx="11640">
                  <c:v>-1159.0281070799999</c:v>
                </c:pt>
                <c:pt idx="11641">
                  <c:v>-1171.35585315</c:v>
                </c:pt>
                <c:pt idx="11642">
                  <c:v>-1171.9932840399999</c:v>
                </c:pt>
                <c:pt idx="11643">
                  <c:v>-1171.3959544100001</c:v>
                </c:pt>
                <c:pt idx="11644">
                  <c:v>-1171.20314149</c:v>
                </c:pt>
                <c:pt idx="11645">
                  <c:v>-1171.95546534</c:v>
                </c:pt>
                <c:pt idx="11646">
                  <c:v>-1171.2648725199999</c:v>
                </c:pt>
                <c:pt idx="11647">
                  <c:v>-1171.96035493</c:v>
                </c:pt>
                <c:pt idx="11648">
                  <c:v>-1171.5344775599999</c:v>
                </c:pt>
                <c:pt idx="11649">
                  <c:v>-1170.94946209</c:v>
                </c:pt>
                <c:pt idx="11650">
                  <c:v>-1171.5462721599999</c:v>
                </c:pt>
                <c:pt idx="11651">
                  <c:v>-1171.9614959</c:v>
                </c:pt>
                <c:pt idx="11652">
                  <c:v>-1171.9954268900001</c:v>
                </c:pt>
                <c:pt idx="11653">
                  <c:v>-1172.30504101</c:v>
                </c:pt>
                <c:pt idx="11654">
                  <c:v>-1170.75932487</c:v>
                </c:pt>
                <c:pt idx="11655">
                  <c:v>-1171.8982210900001</c:v>
                </c:pt>
                <c:pt idx="11656">
                  <c:v>-1158.73001752</c:v>
                </c:pt>
                <c:pt idx="11657">
                  <c:v>-1171.3333924599999</c:v>
                </c:pt>
                <c:pt idx="11658">
                  <c:v>-1171.84483748</c:v>
                </c:pt>
                <c:pt idx="11659">
                  <c:v>-1158.85670547</c:v>
                </c:pt>
                <c:pt idx="11660">
                  <c:v>-1171.4102686599999</c:v>
                </c:pt>
                <c:pt idx="11661">
                  <c:v>-1171.6082929300001</c:v>
                </c:pt>
                <c:pt idx="11662">
                  <c:v>-1171.7398196500001</c:v>
                </c:pt>
                <c:pt idx="11663">
                  <c:v>-1172.1999424999999</c:v>
                </c:pt>
                <c:pt idx="11664">
                  <c:v>-1171.4666925900001</c:v>
                </c:pt>
                <c:pt idx="11665">
                  <c:v>-1171.62268898</c:v>
                </c:pt>
                <c:pt idx="11666">
                  <c:v>-1171.2852141200001</c:v>
                </c:pt>
                <c:pt idx="11667">
                  <c:v>-1171.51488789</c:v>
                </c:pt>
                <c:pt idx="11668">
                  <c:v>-1159.49904206</c:v>
                </c:pt>
                <c:pt idx="11669">
                  <c:v>-1171.16528326</c:v>
                </c:pt>
                <c:pt idx="11670">
                  <c:v>-1172.3911722400001</c:v>
                </c:pt>
                <c:pt idx="11671">
                  <c:v>-1171.19543709</c:v>
                </c:pt>
                <c:pt idx="11672">
                  <c:v>-1158.9001886799999</c:v>
                </c:pt>
                <c:pt idx="11673">
                  <c:v>-1159.88288917</c:v>
                </c:pt>
                <c:pt idx="11674">
                  <c:v>-1172.2389056899999</c:v>
                </c:pt>
                <c:pt idx="11675">
                  <c:v>-1171.8700753200001</c:v>
                </c:pt>
                <c:pt idx="11676">
                  <c:v>-1171.03287062</c:v>
                </c:pt>
                <c:pt idx="11677">
                  <c:v>-1171.79266407</c:v>
                </c:pt>
                <c:pt idx="11678">
                  <c:v>-1171.5011411800001</c:v>
                </c:pt>
                <c:pt idx="11679">
                  <c:v>-1172.16330346</c:v>
                </c:pt>
                <c:pt idx="11680">
                  <c:v>-1171.9079617899999</c:v>
                </c:pt>
                <c:pt idx="11681">
                  <c:v>-1171.71778178</c:v>
                </c:pt>
                <c:pt idx="11682">
                  <c:v>-1171.4994302699999</c:v>
                </c:pt>
                <c:pt idx="11683">
                  <c:v>-1171.93995789</c:v>
                </c:pt>
                <c:pt idx="11684">
                  <c:v>-1171.5536660099999</c:v>
                </c:pt>
                <c:pt idx="11685">
                  <c:v>-1171.4449382400001</c:v>
                </c:pt>
                <c:pt idx="11686">
                  <c:v>-1172.33471467</c:v>
                </c:pt>
                <c:pt idx="11687">
                  <c:v>-1171.7738917900001</c:v>
                </c:pt>
                <c:pt idx="11688">
                  <c:v>-1171.7281873100001</c:v>
                </c:pt>
                <c:pt idx="11689">
                  <c:v>-1171.4964290999999</c:v>
                </c:pt>
                <c:pt idx="11690">
                  <c:v>-1171.3788488800001</c:v>
                </c:pt>
                <c:pt idx="11691">
                  <c:v>-1171.73541933</c:v>
                </c:pt>
                <c:pt idx="11692">
                  <c:v>-1172.0128995</c:v>
                </c:pt>
                <c:pt idx="11693">
                  <c:v>-1171.8654572999999</c:v>
                </c:pt>
                <c:pt idx="11694">
                  <c:v>-1171.32590523</c:v>
                </c:pt>
                <c:pt idx="11695">
                  <c:v>-1171.26789616</c:v>
                </c:pt>
                <c:pt idx="11696">
                  <c:v>-1171.4868205499999</c:v>
                </c:pt>
                <c:pt idx="11697">
                  <c:v>-1160.02147586</c:v>
                </c:pt>
                <c:pt idx="11698">
                  <c:v>-1171.6746485799999</c:v>
                </c:pt>
                <c:pt idx="11699">
                  <c:v>-1171.74840911</c:v>
                </c:pt>
                <c:pt idx="11700">
                  <c:v>-1171.57089705</c:v>
                </c:pt>
                <c:pt idx="11701">
                  <c:v>-1171.44725969</c:v>
                </c:pt>
                <c:pt idx="11702">
                  <c:v>-1171.70283038</c:v>
                </c:pt>
                <c:pt idx="11703">
                  <c:v>-1171.89955646</c:v>
                </c:pt>
                <c:pt idx="11704">
                  <c:v>-1171.43440865</c:v>
                </c:pt>
                <c:pt idx="11705">
                  <c:v>-1171.7386393199999</c:v>
                </c:pt>
                <c:pt idx="11706">
                  <c:v>-1171.29074487</c:v>
                </c:pt>
                <c:pt idx="11707">
                  <c:v>-1171.4496255500001</c:v>
                </c:pt>
                <c:pt idx="11708">
                  <c:v>-1159.2572571400001</c:v>
                </c:pt>
                <c:pt idx="11709">
                  <c:v>-1171.9604254999999</c:v>
                </c:pt>
                <c:pt idx="11710">
                  <c:v>-1171.9107966900001</c:v>
                </c:pt>
                <c:pt idx="11711">
                  <c:v>-1172.5610504799999</c:v>
                </c:pt>
                <c:pt idx="11712">
                  <c:v>-1171.31142776</c:v>
                </c:pt>
                <c:pt idx="11713">
                  <c:v>-1158.8024277100001</c:v>
                </c:pt>
                <c:pt idx="11714">
                  <c:v>-1171.8031754599999</c:v>
                </c:pt>
                <c:pt idx="11715">
                  <c:v>-1160.1822753599999</c:v>
                </c:pt>
                <c:pt idx="11716">
                  <c:v>-1172.3269903600001</c:v>
                </c:pt>
                <c:pt idx="11717">
                  <c:v>-1171.1506923899999</c:v>
                </c:pt>
                <c:pt idx="11718">
                  <c:v>-1171.83787712</c:v>
                </c:pt>
                <c:pt idx="11719">
                  <c:v>-1159.51337511</c:v>
                </c:pt>
                <c:pt idx="11720">
                  <c:v>-1171.5863902900001</c:v>
                </c:pt>
                <c:pt idx="11721">
                  <c:v>-1159.77229723</c:v>
                </c:pt>
                <c:pt idx="11722">
                  <c:v>-1171.51704731</c:v>
                </c:pt>
                <c:pt idx="11723">
                  <c:v>-1171.8619599199999</c:v>
                </c:pt>
                <c:pt idx="11724">
                  <c:v>-1171.2300975999999</c:v>
                </c:pt>
                <c:pt idx="11725">
                  <c:v>-1158.8074030499999</c:v>
                </c:pt>
                <c:pt idx="11726">
                  <c:v>-1172.0251717900001</c:v>
                </c:pt>
                <c:pt idx="11727">
                  <c:v>-1171.3063682300001</c:v>
                </c:pt>
                <c:pt idx="11728">
                  <c:v>-1172.2854517599999</c:v>
                </c:pt>
                <c:pt idx="11729">
                  <c:v>-1171.1678750000001</c:v>
                </c:pt>
                <c:pt idx="11730">
                  <c:v>-1171.6870031200001</c:v>
                </c:pt>
                <c:pt idx="11731">
                  <c:v>-1171.41058322</c:v>
                </c:pt>
                <c:pt idx="11732">
                  <c:v>-1171.5552938599999</c:v>
                </c:pt>
                <c:pt idx="11733">
                  <c:v>-1171.37987361</c:v>
                </c:pt>
                <c:pt idx="11734">
                  <c:v>-1171.51724384</c:v>
                </c:pt>
                <c:pt idx="11735">
                  <c:v>-1158.94279377</c:v>
                </c:pt>
                <c:pt idx="11736">
                  <c:v>-1171.49858326</c:v>
                </c:pt>
                <c:pt idx="11737">
                  <c:v>-1158.88081659</c:v>
                </c:pt>
                <c:pt idx="11738">
                  <c:v>-1170.9713729800001</c:v>
                </c:pt>
                <c:pt idx="11739">
                  <c:v>-1171.90367889</c:v>
                </c:pt>
                <c:pt idx="11740">
                  <c:v>-1171.71543451</c:v>
                </c:pt>
                <c:pt idx="11741">
                  <c:v>-1171.63084437</c:v>
                </c:pt>
                <c:pt idx="11742">
                  <c:v>-1159.5183377200001</c:v>
                </c:pt>
                <c:pt idx="11743">
                  <c:v>-1172.1684338</c:v>
                </c:pt>
              </c:numCache>
            </c:numRef>
          </c:xVal>
          <c:yVal>
            <c:numRef>
              <c:f>'18_june_24th_order-mtp'!$B$4:$B$11747</c:f>
              <c:numCache>
                <c:formatCode>General</c:formatCode>
                <c:ptCount val="11744"/>
                <c:pt idx="0">
                  <c:v>-1110.2293950690801</c:v>
                </c:pt>
                <c:pt idx="1">
                  <c:v>-492.95067549584599</c:v>
                </c:pt>
                <c:pt idx="2">
                  <c:v>-974.98292851559404</c:v>
                </c:pt>
                <c:pt idx="3">
                  <c:v>-481.72042162340301</c:v>
                </c:pt>
                <c:pt idx="4">
                  <c:v>-1144.01440307349</c:v>
                </c:pt>
                <c:pt idx="5">
                  <c:v>-1146.4898327153801</c:v>
                </c:pt>
                <c:pt idx="6">
                  <c:v>-496.77347067711702</c:v>
                </c:pt>
                <c:pt idx="7">
                  <c:v>-509.989562437416</c:v>
                </c:pt>
                <c:pt idx="8">
                  <c:v>-562.67218033735901</c:v>
                </c:pt>
                <c:pt idx="9">
                  <c:v>-1160.63561871669</c:v>
                </c:pt>
                <c:pt idx="10">
                  <c:v>-1168.5391378900899</c:v>
                </c:pt>
                <c:pt idx="11">
                  <c:v>-1149.2500465944299</c:v>
                </c:pt>
                <c:pt idx="12">
                  <c:v>-496.63192595568597</c:v>
                </c:pt>
                <c:pt idx="13">
                  <c:v>-1180.3313495923701</c:v>
                </c:pt>
                <c:pt idx="14">
                  <c:v>-486.31365734652798</c:v>
                </c:pt>
                <c:pt idx="15">
                  <c:v>-482.49948941029299</c:v>
                </c:pt>
                <c:pt idx="16">
                  <c:v>-1140.8102287547399</c:v>
                </c:pt>
                <c:pt idx="17">
                  <c:v>-505.65390438411299</c:v>
                </c:pt>
                <c:pt idx="18">
                  <c:v>-485.87576730561102</c:v>
                </c:pt>
                <c:pt idx="19">
                  <c:v>-1181.7717163817999</c:v>
                </c:pt>
                <c:pt idx="20">
                  <c:v>-1169.0927646218099</c:v>
                </c:pt>
                <c:pt idx="21">
                  <c:v>-418.59445999890602</c:v>
                </c:pt>
                <c:pt idx="22">
                  <c:v>-1170.21480461683</c:v>
                </c:pt>
                <c:pt idx="23">
                  <c:v>-1167.69150236563</c:v>
                </c:pt>
                <c:pt idx="24">
                  <c:v>-1150.9353797235799</c:v>
                </c:pt>
                <c:pt idx="25">
                  <c:v>-1182.09983302144</c:v>
                </c:pt>
                <c:pt idx="26">
                  <c:v>-1170.4202306269599</c:v>
                </c:pt>
                <c:pt idx="27">
                  <c:v>-1167.84601132953</c:v>
                </c:pt>
                <c:pt idx="28">
                  <c:v>-418.24644397289597</c:v>
                </c:pt>
                <c:pt idx="29">
                  <c:v>-478.18696486763702</c:v>
                </c:pt>
                <c:pt idx="30">
                  <c:v>-1176.0189276230601</c:v>
                </c:pt>
                <c:pt idx="31">
                  <c:v>-1140.31994773576</c:v>
                </c:pt>
                <c:pt idx="32">
                  <c:v>-1182.85449088005</c:v>
                </c:pt>
                <c:pt idx="33">
                  <c:v>-1193.55967093968</c:v>
                </c:pt>
                <c:pt idx="34">
                  <c:v>-526.73990764193502</c:v>
                </c:pt>
                <c:pt idx="35">
                  <c:v>-1126.0361075521901</c:v>
                </c:pt>
                <c:pt idx="36">
                  <c:v>-1186.43169882807</c:v>
                </c:pt>
                <c:pt idx="37">
                  <c:v>-1167.8336034798699</c:v>
                </c:pt>
                <c:pt idx="38">
                  <c:v>-472.86455973507799</c:v>
                </c:pt>
                <c:pt idx="39">
                  <c:v>-484.729477634018</c:v>
                </c:pt>
                <c:pt idx="40">
                  <c:v>-476.74695315110603</c:v>
                </c:pt>
                <c:pt idx="41">
                  <c:v>-489.73779472816602</c:v>
                </c:pt>
                <c:pt idx="42">
                  <c:v>-1137.33297785694</c:v>
                </c:pt>
                <c:pt idx="43">
                  <c:v>-500.07448375057299</c:v>
                </c:pt>
                <c:pt idx="44">
                  <c:v>-497.859545087595</c:v>
                </c:pt>
                <c:pt idx="45">
                  <c:v>-493.59830634478402</c:v>
                </c:pt>
                <c:pt idx="46">
                  <c:v>-495.75960243943598</c:v>
                </c:pt>
                <c:pt idx="47">
                  <c:v>-1166.6637275962701</c:v>
                </c:pt>
                <c:pt idx="48">
                  <c:v>-485.98676740682703</c:v>
                </c:pt>
                <c:pt idx="49">
                  <c:v>-1142.0995954360201</c:v>
                </c:pt>
                <c:pt idx="50">
                  <c:v>-475.07074788096099</c:v>
                </c:pt>
                <c:pt idx="51">
                  <c:v>-500.32623324500599</c:v>
                </c:pt>
                <c:pt idx="52">
                  <c:v>-1177.4499671486701</c:v>
                </c:pt>
                <c:pt idx="53">
                  <c:v>-1130.8647509720299</c:v>
                </c:pt>
                <c:pt idx="54">
                  <c:v>-508.08812991608602</c:v>
                </c:pt>
                <c:pt idx="55">
                  <c:v>-1169.98977105472</c:v>
                </c:pt>
                <c:pt idx="56">
                  <c:v>-475.87543923551402</c:v>
                </c:pt>
                <c:pt idx="57">
                  <c:v>-491.179138971665</c:v>
                </c:pt>
                <c:pt idx="58">
                  <c:v>-480.57789885278402</c:v>
                </c:pt>
                <c:pt idx="59">
                  <c:v>-490.96156416052003</c:v>
                </c:pt>
                <c:pt idx="60">
                  <c:v>-489.15627265120702</c:v>
                </c:pt>
                <c:pt idx="61">
                  <c:v>-1155.5673598040601</c:v>
                </c:pt>
                <c:pt idx="62">
                  <c:v>-509.18424960887199</c:v>
                </c:pt>
                <c:pt idx="63">
                  <c:v>-1187.2023881560899</c:v>
                </c:pt>
                <c:pt idx="64">
                  <c:v>-482.78333286201001</c:v>
                </c:pt>
                <c:pt idx="65">
                  <c:v>-1170.86036006731</c:v>
                </c:pt>
                <c:pt idx="66">
                  <c:v>-957.26100158635995</c:v>
                </c:pt>
                <c:pt idx="67">
                  <c:v>-448.21672103176701</c:v>
                </c:pt>
                <c:pt idx="68">
                  <c:v>-476.640422523702</c:v>
                </c:pt>
                <c:pt idx="69">
                  <c:v>-1165.6186190548499</c:v>
                </c:pt>
                <c:pt idx="70">
                  <c:v>-1156.86392699819</c:v>
                </c:pt>
                <c:pt idx="71">
                  <c:v>-1189.2422675251</c:v>
                </c:pt>
                <c:pt idx="72">
                  <c:v>-1146.7804222269599</c:v>
                </c:pt>
                <c:pt idx="73">
                  <c:v>-1173.71186112791</c:v>
                </c:pt>
                <c:pt idx="74">
                  <c:v>-503.48143774089601</c:v>
                </c:pt>
                <c:pt idx="75">
                  <c:v>-477.14137006449403</c:v>
                </c:pt>
                <c:pt idx="76">
                  <c:v>-1145.08490872487</c:v>
                </c:pt>
                <c:pt idx="77">
                  <c:v>-1187.5630402976899</c:v>
                </c:pt>
                <c:pt idx="78">
                  <c:v>-500.18417089166797</c:v>
                </c:pt>
                <c:pt idx="79">
                  <c:v>-499.07867608158699</c:v>
                </c:pt>
                <c:pt idx="80">
                  <c:v>-484.84978316384797</c:v>
                </c:pt>
                <c:pt idx="81">
                  <c:v>-1113.64651734736</c:v>
                </c:pt>
                <c:pt idx="82">
                  <c:v>-1149.6095800640201</c:v>
                </c:pt>
                <c:pt idx="83">
                  <c:v>-488.77731938051301</c:v>
                </c:pt>
                <c:pt idx="84">
                  <c:v>-490.83044397633302</c:v>
                </c:pt>
                <c:pt idx="85">
                  <c:v>-484.12909554726502</c:v>
                </c:pt>
                <c:pt idx="86">
                  <c:v>-1141.64482222011</c:v>
                </c:pt>
                <c:pt idx="87">
                  <c:v>-480.92048139990999</c:v>
                </c:pt>
                <c:pt idx="88">
                  <c:v>-1181.5892075960201</c:v>
                </c:pt>
                <c:pt idx="89">
                  <c:v>-491.80715442531601</c:v>
                </c:pt>
                <c:pt idx="90">
                  <c:v>-1165.7416200725499</c:v>
                </c:pt>
                <c:pt idx="91">
                  <c:v>-1166.11840422971</c:v>
                </c:pt>
                <c:pt idx="92">
                  <c:v>-475.92306259999299</c:v>
                </c:pt>
                <c:pt idx="93">
                  <c:v>-495.19832635205302</c:v>
                </c:pt>
                <c:pt idx="94">
                  <c:v>-1163.7188761791799</c:v>
                </c:pt>
                <c:pt idx="95">
                  <c:v>-1157.3536988776</c:v>
                </c:pt>
                <c:pt idx="96">
                  <c:v>-1141.4141557978601</c:v>
                </c:pt>
                <c:pt idx="97">
                  <c:v>-513.76462272187098</c:v>
                </c:pt>
                <c:pt idx="98">
                  <c:v>-1172.3810592156799</c:v>
                </c:pt>
                <c:pt idx="99">
                  <c:v>-1135.6782159935501</c:v>
                </c:pt>
                <c:pt idx="100">
                  <c:v>-1142.91336456924</c:v>
                </c:pt>
                <c:pt idx="101">
                  <c:v>-507.982539203785</c:v>
                </c:pt>
                <c:pt idx="102">
                  <c:v>-960.95827595547405</c:v>
                </c:pt>
                <c:pt idx="103">
                  <c:v>-483.782571210453</c:v>
                </c:pt>
                <c:pt idx="104">
                  <c:v>-1146.0508454087901</c:v>
                </c:pt>
                <c:pt idx="105">
                  <c:v>-481.60766218130499</c:v>
                </c:pt>
                <c:pt idx="106">
                  <c:v>-1164.35001660343</c:v>
                </c:pt>
                <c:pt idx="107">
                  <c:v>-558.97315624358998</c:v>
                </c:pt>
                <c:pt idx="108">
                  <c:v>-1147.3357439362201</c:v>
                </c:pt>
                <c:pt idx="109">
                  <c:v>-497.68128171099499</c:v>
                </c:pt>
                <c:pt idx="110">
                  <c:v>-1142.3368181283099</c:v>
                </c:pt>
                <c:pt idx="111">
                  <c:v>-1130.1164929700101</c:v>
                </c:pt>
                <c:pt idx="112">
                  <c:v>-1141.15554655401</c:v>
                </c:pt>
                <c:pt idx="113">
                  <c:v>-489.81470818071898</c:v>
                </c:pt>
                <c:pt idx="114">
                  <c:v>-1095.4028225152399</c:v>
                </c:pt>
                <c:pt idx="115">
                  <c:v>-500.01813960317099</c:v>
                </c:pt>
                <c:pt idx="116">
                  <c:v>-1187.8197658260499</c:v>
                </c:pt>
                <c:pt idx="117">
                  <c:v>-1169.06650054175</c:v>
                </c:pt>
                <c:pt idx="118">
                  <c:v>-1143.16366556713</c:v>
                </c:pt>
                <c:pt idx="119">
                  <c:v>-1159.8958862228301</c:v>
                </c:pt>
                <c:pt idx="120">
                  <c:v>-506.380478471846</c:v>
                </c:pt>
                <c:pt idx="121">
                  <c:v>-485.02904816008697</c:v>
                </c:pt>
                <c:pt idx="122">
                  <c:v>-497.72503317268098</c:v>
                </c:pt>
                <c:pt idx="123">
                  <c:v>-1168.1288662008101</c:v>
                </c:pt>
                <c:pt idx="124">
                  <c:v>-481.31049347964199</c:v>
                </c:pt>
                <c:pt idx="125">
                  <c:v>-506.257719817127</c:v>
                </c:pt>
                <c:pt idx="126">
                  <c:v>-498.69525814041498</c:v>
                </c:pt>
                <c:pt idx="127">
                  <c:v>-1168.26700141434</c:v>
                </c:pt>
                <c:pt idx="128">
                  <c:v>-1196.1148169027099</c:v>
                </c:pt>
                <c:pt idx="129">
                  <c:v>-1158.81142455089</c:v>
                </c:pt>
                <c:pt idx="130">
                  <c:v>-1116.4567555829501</c:v>
                </c:pt>
                <c:pt idx="131">
                  <c:v>-1144.5066194170199</c:v>
                </c:pt>
                <c:pt idx="132">
                  <c:v>-1187.18895720552</c:v>
                </c:pt>
                <c:pt idx="133">
                  <c:v>-495.00076078287202</c:v>
                </c:pt>
                <c:pt idx="134">
                  <c:v>-1155.14513919192</c:v>
                </c:pt>
                <c:pt idx="135">
                  <c:v>-1150.9309624109701</c:v>
                </c:pt>
                <c:pt idx="136">
                  <c:v>-1161.69235804247</c:v>
                </c:pt>
                <c:pt idx="137">
                  <c:v>-1168.9933141254101</c:v>
                </c:pt>
                <c:pt idx="138">
                  <c:v>-482.67230986102601</c:v>
                </c:pt>
                <c:pt idx="139">
                  <c:v>-1167.3040968529399</c:v>
                </c:pt>
                <c:pt idx="140">
                  <c:v>-1179.0445796224401</c:v>
                </c:pt>
                <c:pt idx="141">
                  <c:v>-1161.4994714875299</c:v>
                </c:pt>
                <c:pt idx="142">
                  <c:v>-1165.8377823799799</c:v>
                </c:pt>
                <c:pt idx="143">
                  <c:v>-480.98070676314501</c:v>
                </c:pt>
                <c:pt idx="144">
                  <c:v>-1167.6235987463699</c:v>
                </c:pt>
                <c:pt idx="145">
                  <c:v>-964.83372836689898</c:v>
                </c:pt>
                <c:pt idx="146">
                  <c:v>-481.93935008935699</c:v>
                </c:pt>
                <c:pt idx="147">
                  <c:v>-484.771454583013</c:v>
                </c:pt>
                <c:pt idx="148">
                  <c:v>-1177.5484865303899</c:v>
                </c:pt>
                <c:pt idx="149">
                  <c:v>-1181.5839519318999</c:v>
                </c:pt>
                <c:pt idx="150">
                  <c:v>-1178.14931911239</c:v>
                </c:pt>
                <c:pt idx="151">
                  <c:v>-955.22527139602096</c:v>
                </c:pt>
                <c:pt idx="152">
                  <c:v>-557.37829284404597</c:v>
                </c:pt>
                <c:pt idx="153">
                  <c:v>-1156.40843490422</c:v>
                </c:pt>
                <c:pt idx="154">
                  <c:v>-1169.48875544207</c:v>
                </c:pt>
                <c:pt idx="155">
                  <c:v>-486.27253660711199</c:v>
                </c:pt>
                <c:pt idx="156">
                  <c:v>-1150.8913183012601</c:v>
                </c:pt>
                <c:pt idx="157">
                  <c:v>-1166.96102607533</c:v>
                </c:pt>
                <c:pt idx="158">
                  <c:v>-1166.81285109335</c:v>
                </c:pt>
                <c:pt idx="159">
                  <c:v>-482.116398280667</c:v>
                </c:pt>
                <c:pt idx="160">
                  <c:v>-486.64485115401101</c:v>
                </c:pt>
                <c:pt idx="161">
                  <c:v>-1185.5351443300599</c:v>
                </c:pt>
                <c:pt idx="162">
                  <c:v>-491.63063794190901</c:v>
                </c:pt>
                <c:pt idx="163">
                  <c:v>-489.321371587714</c:v>
                </c:pt>
                <c:pt idx="164">
                  <c:v>-972.95907461013803</c:v>
                </c:pt>
                <c:pt idx="165">
                  <c:v>-1141.79727515333</c:v>
                </c:pt>
                <c:pt idx="166">
                  <c:v>-498.28974885543602</c:v>
                </c:pt>
                <c:pt idx="167">
                  <c:v>-484.57428898533499</c:v>
                </c:pt>
                <c:pt idx="168">
                  <c:v>-1163.7514026132301</c:v>
                </c:pt>
                <c:pt idx="169">
                  <c:v>-510.32251186867097</c:v>
                </c:pt>
                <c:pt idx="170">
                  <c:v>-499.66856073040998</c:v>
                </c:pt>
                <c:pt idx="171">
                  <c:v>-507.85375241313699</c:v>
                </c:pt>
                <c:pt idx="172">
                  <c:v>-488.91199893516301</c:v>
                </c:pt>
                <c:pt idx="173">
                  <c:v>-1162.4685041434</c:v>
                </c:pt>
                <c:pt idx="174">
                  <c:v>-496.73400942772798</c:v>
                </c:pt>
                <c:pt idx="175">
                  <c:v>-1146.11292775838</c:v>
                </c:pt>
                <c:pt idx="176">
                  <c:v>-484.80559650134302</c:v>
                </c:pt>
                <c:pt idx="177">
                  <c:v>-494.41073277414199</c:v>
                </c:pt>
                <c:pt idx="178">
                  <c:v>-1169.07377114986</c:v>
                </c:pt>
                <c:pt idx="179">
                  <c:v>-480.45165837731901</c:v>
                </c:pt>
                <c:pt idx="180">
                  <c:v>-415.94494950849099</c:v>
                </c:pt>
                <c:pt idx="181">
                  <c:v>-1135.23129629956</c:v>
                </c:pt>
                <c:pt idx="182">
                  <c:v>-483.627857634912</c:v>
                </c:pt>
                <c:pt idx="183">
                  <c:v>-1150.7932939544801</c:v>
                </c:pt>
                <c:pt idx="184">
                  <c:v>-1181.20282616639</c:v>
                </c:pt>
                <c:pt idx="185">
                  <c:v>-490.31138934455402</c:v>
                </c:pt>
                <c:pt idx="186">
                  <c:v>-474.31580920913098</c:v>
                </c:pt>
                <c:pt idx="187">
                  <c:v>-1169.43142265288</c:v>
                </c:pt>
                <c:pt idx="188">
                  <c:v>-1169.09749933732</c:v>
                </c:pt>
                <c:pt idx="189">
                  <c:v>-490.57434784086701</c:v>
                </c:pt>
                <c:pt idx="190">
                  <c:v>-1143.9165681376301</c:v>
                </c:pt>
                <c:pt idx="191">
                  <c:v>-489.404417502142</c:v>
                </c:pt>
                <c:pt idx="192">
                  <c:v>-1152.6835448884499</c:v>
                </c:pt>
                <c:pt idx="193">
                  <c:v>-559.50386415750097</c:v>
                </c:pt>
                <c:pt idx="194">
                  <c:v>-1137.92593574127</c:v>
                </c:pt>
                <c:pt idx="195">
                  <c:v>-1161.4397662261599</c:v>
                </c:pt>
                <c:pt idx="196">
                  <c:v>-1129.3987684077399</c:v>
                </c:pt>
                <c:pt idx="197">
                  <c:v>-1166.4621852023099</c:v>
                </c:pt>
                <c:pt idx="198">
                  <c:v>-1188.6246637230399</c:v>
                </c:pt>
                <c:pt idx="199">
                  <c:v>-1154.1511493266801</c:v>
                </c:pt>
                <c:pt idx="200">
                  <c:v>-482.46833857012803</c:v>
                </c:pt>
                <c:pt idx="201">
                  <c:v>-502.03104969305502</c:v>
                </c:pt>
                <c:pt idx="202">
                  <c:v>-960.92124014935598</c:v>
                </c:pt>
                <c:pt idx="203">
                  <c:v>-502.94887957506</c:v>
                </c:pt>
                <c:pt idx="204">
                  <c:v>-501.65333690190897</c:v>
                </c:pt>
                <c:pt idx="205">
                  <c:v>-1168.7239777079001</c:v>
                </c:pt>
                <c:pt idx="206">
                  <c:v>-1146.3022360263999</c:v>
                </c:pt>
                <c:pt idx="207">
                  <c:v>-490.89524511487502</c:v>
                </c:pt>
                <c:pt idx="208">
                  <c:v>-449.62826465010397</c:v>
                </c:pt>
                <c:pt idx="209">
                  <c:v>-1201.41500682472</c:v>
                </c:pt>
                <c:pt idx="210">
                  <c:v>-503.46655636837897</c:v>
                </c:pt>
                <c:pt idx="211">
                  <c:v>-1149.0899912064899</c:v>
                </c:pt>
                <c:pt idx="212">
                  <c:v>-1171.4157269857601</c:v>
                </c:pt>
                <c:pt idx="213">
                  <c:v>-1145.3786761935301</c:v>
                </c:pt>
                <c:pt idx="214">
                  <c:v>-504.89452269559803</c:v>
                </c:pt>
                <c:pt idx="215">
                  <c:v>-1193.6134741722601</c:v>
                </c:pt>
                <c:pt idx="216">
                  <c:v>-499.298353300099</c:v>
                </c:pt>
                <c:pt idx="217">
                  <c:v>-1181.5027976625399</c:v>
                </c:pt>
                <c:pt idx="218">
                  <c:v>-444.01837705825801</c:v>
                </c:pt>
                <c:pt idx="219">
                  <c:v>-488.40660109292799</c:v>
                </c:pt>
                <c:pt idx="220">
                  <c:v>-1141.2311632676899</c:v>
                </c:pt>
                <c:pt idx="221">
                  <c:v>-1164.0957756589701</c:v>
                </c:pt>
                <c:pt idx="222">
                  <c:v>-477.595592615898</c:v>
                </c:pt>
                <c:pt idx="223">
                  <c:v>-1158.7958440970499</c:v>
                </c:pt>
                <c:pt idx="224">
                  <c:v>-480.01272793473601</c:v>
                </c:pt>
                <c:pt idx="225">
                  <c:v>-1177.03824500367</c:v>
                </c:pt>
                <c:pt idx="226">
                  <c:v>-1137.9936046130399</c:v>
                </c:pt>
                <c:pt idx="227">
                  <c:v>-1173.1781297719399</c:v>
                </c:pt>
                <c:pt idx="228">
                  <c:v>-557.64996461536498</c:v>
                </c:pt>
                <c:pt idx="229">
                  <c:v>-1168.122240612</c:v>
                </c:pt>
                <c:pt idx="230">
                  <c:v>-1133.2456650813999</c:v>
                </c:pt>
                <c:pt idx="231">
                  <c:v>-1152.24658548601</c:v>
                </c:pt>
                <c:pt idx="232">
                  <c:v>-485.20615498919602</c:v>
                </c:pt>
                <c:pt idx="233">
                  <c:v>-1167.1422574042101</c:v>
                </c:pt>
                <c:pt idx="234">
                  <c:v>-453.86057602532202</c:v>
                </c:pt>
                <c:pt idx="235">
                  <c:v>-1175.2945143978</c:v>
                </c:pt>
                <c:pt idx="236">
                  <c:v>-1147.38399519003</c:v>
                </c:pt>
                <c:pt idx="237">
                  <c:v>-502.65379277124299</c:v>
                </c:pt>
                <c:pt idx="238">
                  <c:v>-1189.0610600509799</c:v>
                </c:pt>
                <c:pt idx="239">
                  <c:v>-1147.0111352823601</c:v>
                </c:pt>
                <c:pt idx="240">
                  <c:v>-1182.4203658771</c:v>
                </c:pt>
                <c:pt idx="241">
                  <c:v>-492.188161088973</c:v>
                </c:pt>
                <c:pt idx="242">
                  <c:v>-488.656513109233</c:v>
                </c:pt>
                <c:pt idx="243">
                  <c:v>-960.38523078065703</c:v>
                </c:pt>
                <c:pt idx="244">
                  <c:v>-1171.3060022229599</c:v>
                </c:pt>
                <c:pt idx="245">
                  <c:v>-484.624781086545</c:v>
                </c:pt>
                <c:pt idx="246">
                  <c:v>-485.57773636702302</c:v>
                </c:pt>
                <c:pt idx="247">
                  <c:v>-1124.42162054499</c:v>
                </c:pt>
                <c:pt idx="248">
                  <c:v>-1140.07082167609</c:v>
                </c:pt>
                <c:pt idx="249">
                  <c:v>-1168.9019163718899</c:v>
                </c:pt>
                <c:pt idx="250">
                  <c:v>-1196.5827428206401</c:v>
                </c:pt>
                <c:pt idx="251">
                  <c:v>-1198.3724902326001</c:v>
                </c:pt>
                <c:pt idx="252">
                  <c:v>-1145.11759794813</c:v>
                </c:pt>
                <c:pt idx="253">
                  <c:v>-465.64978157282502</c:v>
                </c:pt>
                <c:pt idx="254">
                  <c:v>-474.139675329331</c:v>
                </c:pt>
                <c:pt idx="255">
                  <c:v>-1168.1347935374799</c:v>
                </c:pt>
                <c:pt idx="256">
                  <c:v>-1160.3521876109901</c:v>
                </c:pt>
                <c:pt idx="257">
                  <c:v>-508.18967015204203</c:v>
                </c:pt>
                <c:pt idx="258">
                  <c:v>-1148.3174793567</c:v>
                </c:pt>
                <c:pt idx="259">
                  <c:v>-491.13843987822401</c:v>
                </c:pt>
                <c:pt idx="260">
                  <c:v>-1135.5794113522199</c:v>
                </c:pt>
                <c:pt idx="261">
                  <c:v>-491.655563541341</c:v>
                </c:pt>
                <c:pt idx="262">
                  <c:v>-1140.1934879411201</c:v>
                </c:pt>
                <c:pt idx="263">
                  <c:v>-1168.78675974271</c:v>
                </c:pt>
                <c:pt idx="264">
                  <c:v>-477.34228103543899</c:v>
                </c:pt>
                <c:pt idx="265">
                  <c:v>-428.11808046552801</c:v>
                </c:pt>
                <c:pt idx="266">
                  <c:v>-1181.51107555097</c:v>
                </c:pt>
                <c:pt idx="267">
                  <c:v>-1180.0737279929101</c:v>
                </c:pt>
                <c:pt idx="268">
                  <c:v>-481.24419468244798</c:v>
                </c:pt>
                <c:pt idx="269">
                  <c:v>-493.62416186478902</c:v>
                </c:pt>
                <c:pt idx="270">
                  <c:v>-1131.48830254105</c:v>
                </c:pt>
                <c:pt idx="271">
                  <c:v>-510.94227187534301</c:v>
                </c:pt>
                <c:pt idx="272">
                  <c:v>-478.370573118425</c:v>
                </c:pt>
                <c:pt idx="273">
                  <c:v>-481.13449458804001</c:v>
                </c:pt>
                <c:pt idx="274">
                  <c:v>-498.93146200988201</c:v>
                </c:pt>
                <c:pt idx="275">
                  <c:v>-1135.3581487875199</c:v>
                </c:pt>
                <c:pt idx="276">
                  <c:v>-489.36034330573</c:v>
                </c:pt>
                <c:pt idx="277">
                  <c:v>-489.27240556437101</c:v>
                </c:pt>
                <c:pt idx="278">
                  <c:v>-1142.48729811969</c:v>
                </c:pt>
                <c:pt idx="279">
                  <c:v>-1177.9492401392299</c:v>
                </c:pt>
                <c:pt idx="280">
                  <c:v>-487.59594405160601</c:v>
                </c:pt>
                <c:pt idx="281">
                  <c:v>-496.79314281271797</c:v>
                </c:pt>
                <c:pt idx="282">
                  <c:v>-1168.5997142674701</c:v>
                </c:pt>
                <c:pt idx="283">
                  <c:v>-1133.9774154587999</c:v>
                </c:pt>
                <c:pt idx="284">
                  <c:v>-486.81273249874903</c:v>
                </c:pt>
                <c:pt idx="285">
                  <c:v>-511.72103405897002</c:v>
                </c:pt>
                <c:pt idx="286">
                  <c:v>-474.60960286709798</c:v>
                </c:pt>
                <c:pt idx="287">
                  <c:v>-1164.69969148112</c:v>
                </c:pt>
                <c:pt idx="288">
                  <c:v>-447.81374620332701</c:v>
                </c:pt>
                <c:pt idx="289">
                  <c:v>-1171.45757079804</c:v>
                </c:pt>
                <c:pt idx="290">
                  <c:v>-504.01405394116699</c:v>
                </c:pt>
                <c:pt idx="291">
                  <c:v>-1158.6470200849601</c:v>
                </c:pt>
                <c:pt idx="292">
                  <c:v>-1143.0009750643401</c:v>
                </c:pt>
                <c:pt idx="293">
                  <c:v>-1160.71519431246</c:v>
                </c:pt>
                <c:pt idx="294">
                  <c:v>-1133.30066027152</c:v>
                </c:pt>
                <c:pt idx="295">
                  <c:v>-1136.57565063528</c:v>
                </c:pt>
                <c:pt idx="296">
                  <c:v>-1179.1490772535799</c:v>
                </c:pt>
                <c:pt idx="297">
                  <c:v>-495.04910071785002</c:v>
                </c:pt>
                <c:pt idx="298">
                  <c:v>-1165.02193815645</c:v>
                </c:pt>
                <c:pt idx="299">
                  <c:v>-419.611104307358</c:v>
                </c:pt>
                <c:pt idx="300">
                  <c:v>-1123.14042808315</c:v>
                </c:pt>
                <c:pt idx="301">
                  <c:v>-1167.9070749416501</c:v>
                </c:pt>
                <c:pt idx="302">
                  <c:v>-1170.08497704966</c:v>
                </c:pt>
                <c:pt idx="303">
                  <c:v>-477.71818518189002</c:v>
                </c:pt>
                <c:pt idx="304">
                  <c:v>-1144.4822899682999</c:v>
                </c:pt>
                <c:pt idx="305">
                  <c:v>-1188.1656093127499</c:v>
                </c:pt>
                <c:pt idx="306">
                  <c:v>-1171.4705181449699</c:v>
                </c:pt>
                <c:pt idx="307">
                  <c:v>-1152.4839453644699</c:v>
                </c:pt>
                <c:pt idx="308">
                  <c:v>-1180.8053230759599</c:v>
                </c:pt>
                <c:pt idx="309">
                  <c:v>-962.37742930264199</c:v>
                </c:pt>
                <c:pt idx="310">
                  <c:v>-488.42030764050799</c:v>
                </c:pt>
                <c:pt idx="311">
                  <c:v>-964.55684431115196</c:v>
                </c:pt>
                <c:pt idx="312">
                  <c:v>-1125.49886412774</c:v>
                </c:pt>
                <c:pt idx="313">
                  <c:v>-1169.51795970338</c:v>
                </c:pt>
                <c:pt idx="314">
                  <c:v>-480.93037974410402</c:v>
                </c:pt>
                <c:pt idx="315">
                  <c:v>-1097.7602850053299</c:v>
                </c:pt>
                <c:pt idx="316">
                  <c:v>-1140.2661893243401</c:v>
                </c:pt>
                <c:pt idx="317">
                  <c:v>-1176.43647453636</c:v>
                </c:pt>
                <c:pt idx="318">
                  <c:v>-1180.0626511196899</c:v>
                </c:pt>
                <c:pt idx="319">
                  <c:v>-1135.08088130592</c:v>
                </c:pt>
                <c:pt idx="320">
                  <c:v>-500.14261302285797</c:v>
                </c:pt>
                <c:pt idx="321">
                  <c:v>-959.20279866832595</c:v>
                </c:pt>
                <c:pt idx="322">
                  <c:v>-463.88704265896899</c:v>
                </c:pt>
                <c:pt idx="323">
                  <c:v>-507.70973097734799</c:v>
                </c:pt>
                <c:pt idx="324">
                  <c:v>-506.49980574869801</c:v>
                </c:pt>
                <c:pt idx="325">
                  <c:v>-1134.0970548176001</c:v>
                </c:pt>
                <c:pt idx="326">
                  <c:v>-1146.56421794674</c:v>
                </c:pt>
                <c:pt idx="327">
                  <c:v>-1144.98421875911</c:v>
                </c:pt>
                <c:pt idx="328">
                  <c:v>-1159.4538456615001</c:v>
                </c:pt>
                <c:pt idx="329">
                  <c:v>-1153.0757744385101</c:v>
                </c:pt>
                <c:pt idx="330">
                  <c:v>-1144.99363910121</c:v>
                </c:pt>
                <c:pt idx="331">
                  <c:v>-491.84179601183098</c:v>
                </c:pt>
                <c:pt idx="332">
                  <c:v>-485.80486431339602</c:v>
                </c:pt>
                <c:pt idx="333">
                  <c:v>-1153.40023139664</c:v>
                </c:pt>
                <c:pt idx="334">
                  <c:v>-1154.5259165386301</c:v>
                </c:pt>
                <c:pt idx="335">
                  <c:v>-1168.5944520855701</c:v>
                </c:pt>
                <c:pt idx="336">
                  <c:v>-1163.3850604270101</c:v>
                </c:pt>
                <c:pt idx="337">
                  <c:v>-488.43290341287002</c:v>
                </c:pt>
                <c:pt idx="338">
                  <c:v>-495.26453115204498</c:v>
                </c:pt>
                <c:pt idx="339">
                  <c:v>-501.42467744039197</c:v>
                </c:pt>
                <c:pt idx="340">
                  <c:v>-508.036626052565</c:v>
                </c:pt>
                <c:pt idx="341">
                  <c:v>-489.557811110616</c:v>
                </c:pt>
                <c:pt idx="342">
                  <c:v>-485.30647324183798</c:v>
                </c:pt>
                <c:pt idx="343">
                  <c:v>-1150.8872016356499</c:v>
                </c:pt>
                <c:pt idx="344">
                  <c:v>-492.36840062714299</c:v>
                </c:pt>
                <c:pt idx="345">
                  <c:v>-508.04587447502701</c:v>
                </c:pt>
                <c:pt idx="346">
                  <c:v>-1189.4524405724901</c:v>
                </c:pt>
                <c:pt idx="347">
                  <c:v>-1161.50803481721</c:v>
                </c:pt>
                <c:pt idx="348">
                  <c:v>-484.73614236973901</c:v>
                </c:pt>
                <c:pt idx="349">
                  <c:v>-1124.48834654806</c:v>
                </c:pt>
                <c:pt idx="350">
                  <c:v>-421.32419902075901</c:v>
                </c:pt>
                <c:pt idx="351">
                  <c:v>-1149.6938267778801</c:v>
                </c:pt>
                <c:pt idx="352">
                  <c:v>-1132.0321962210901</c:v>
                </c:pt>
                <c:pt idx="353">
                  <c:v>-284.96206066762397</c:v>
                </c:pt>
                <c:pt idx="354">
                  <c:v>-1174.5347829186201</c:v>
                </c:pt>
                <c:pt idx="355">
                  <c:v>-508.99304800213997</c:v>
                </c:pt>
                <c:pt idx="356">
                  <c:v>-1145.2216537606</c:v>
                </c:pt>
                <c:pt idx="357">
                  <c:v>-1156.37249662818</c:v>
                </c:pt>
                <c:pt idx="358">
                  <c:v>-1044.9167254593799</c:v>
                </c:pt>
                <c:pt idx="359">
                  <c:v>-491.35143898912099</c:v>
                </c:pt>
                <c:pt idx="360">
                  <c:v>-1136.61984314908</c:v>
                </c:pt>
                <c:pt idx="361">
                  <c:v>-489.39662204995102</c:v>
                </c:pt>
                <c:pt idx="362">
                  <c:v>-482.78805354286601</c:v>
                </c:pt>
                <c:pt idx="363">
                  <c:v>-476.38472704165201</c:v>
                </c:pt>
                <c:pt idx="364">
                  <c:v>-490.43081808398102</c:v>
                </c:pt>
                <c:pt idx="365">
                  <c:v>-1137.7643742396001</c:v>
                </c:pt>
                <c:pt idx="366">
                  <c:v>-478.03213530855601</c:v>
                </c:pt>
                <c:pt idx="367">
                  <c:v>-1148.4573397311101</c:v>
                </c:pt>
                <c:pt idx="368">
                  <c:v>-1160.4742986781</c:v>
                </c:pt>
                <c:pt idx="369">
                  <c:v>-1158.61551404128</c:v>
                </c:pt>
                <c:pt idx="370">
                  <c:v>-477.31962231329101</c:v>
                </c:pt>
                <c:pt idx="371">
                  <c:v>-1148.24607605149</c:v>
                </c:pt>
                <c:pt idx="372">
                  <c:v>-1155.0175556864899</c:v>
                </c:pt>
                <c:pt idx="373">
                  <c:v>-1128.6014150303199</c:v>
                </c:pt>
                <c:pt idx="374">
                  <c:v>-1142.96968386973</c:v>
                </c:pt>
                <c:pt idx="375">
                  <c:v>-479.80734324807901</c:v>
                </c:pt>
                <c:pt idx="376">
                  <c:v>-1121.13825890165</c:v>
                </c:pt>
                <c:pt idx="377">
                  <c:v>-1168.1487345765499</c:v>
                </c:pt>
                <c:pt idx="378">
                  <c:v>-901.23267530137605</c:v>
                </c:pt>
                <c:pt idx="379">
                  <c:v>-472.30293905812402</c:v>
                </c:pt>
                <c:pt idx="380">
                  <c:v>-483.90530380625</c:v>
                </c:pt>
                <c:pt idx="381">
                  <c:v>-478.72364377562297</c:v>
                </c:pt>
                <c:pt idx="382">
                  <c:v>-1160.0287566332699</c:v>
                </c:pt>
                <c:pt idx="383">
                  <c:v>-1170.0463838415999</c:v>
                </c:pt>
                <c:pt idx="384">
                  <c:v>-483.10899768908303</c:v>
                </c:pt>
                <c:pt idx="385">
                  <c:v>-495.21784318690698</c:v>
                </c:pt>
                <c:pt idx="386">
                  <c:v>-491.38241454880102</c:v>
                </c:pt>
                <c:pt idx="387">
                  <c:v>-1137.1746751149899</c:v>
                </c:pt>
                <c:pt idx="388">
                  <c:v>-1172.8299314312501</c:v>
                </c:pt>
                <c:pt idx="389">
                  <c:v>-1158.3820387052201</c:v>
                </c:pt>
                <c:pt idx="390">
                  <c:v>-449.32149619932801</c:v>
                </c:pt>
                <c:pt idx="391">
                  <c:v>-1054.23411824803</c:v>
                </c:pt>
                <c:pt idx="392">
                  <c:v>-955.08913526072695</c:v>
                </c:pt>
                <c:pt idx="393">
                  <c:v>-483.28071658425301</c:v>
                </c:pt>
                <c:pt idx="394">
                  <c:v>-512.93118597271098</c:v>
                </c:pt>
                <c:pt idx="395">
                  <c:v>-495.90304004124999</c:v>
                </c:pt>
                <c:pt idx="396">
                  <c:v>-1143.60034059242</c:v>
                </c:pt>
                <c:pt idx="397">
                  <c:v>-1197.3796278784</c:v>
                </c:pt>
                <c:pt idx="398">
                  <c:v>-417.19525686718902</c:v>
                </c:pt>
                <c:pt idx="399">
                  <c:v>-1163.38080374371</c:v>
                </c:pt>
                <c:pt idx="400">
                  <c:v>-1168.22152848018</c:v>
                </c:pt>
                <c:pt idx="401">
                  <c:v>-1152.1198105887299</c:v>
                </c:pt>
                <c:pt idx="402">
                  <c:v>-568.08435369573795</c:v>
                </c:pt>
                <c:pt idx="403">
                  <c:v>-499.058482973217</c:v>
                </c:pt>
                <c:pt idx="404">
                  <c:v>-498.87934455795698</c:v>
                </c:pt>
                <c:pt idx="405">
                  <c:v>-1141.0318302609201</c:v>
                </c:pt>
                <c:pt idx="406">
                  <c:v>-1167.3978755237499</c:v>
                </c:pt>
                <c:pt idx="407">
                  <c:v>-450.29536601902703</c:v>
                </c:pt>
                <c:pt idx="408">
                  <c:v>-510.67717416455599</c:v>
                </c:pt>
                <c:pt idx="409">
                  <c:v>-1169.45285026189</c:v>
                </c:pt>
                <c:pt idx="410">
                  <c:v>-474.59739467868701</c:v>
                </c:pt>
                <c:pt idx="411">
                  <c:v>-491.26729409329403</c:v>
                </c:pt>
                <c:pt idx="412">
                  <c:v>-1152.9642731295301</c:v>
                </c:pt>
                <c:pt idx="413">
                  <c:v>-1167.9477861667699</c:v>
                </c:pt>
                <c:pt idx="414">
                  <c:v>-1168.5854870073699</c:v>
                </c:pt>
                <c:pt idx="415">
                  <c:v>-973.66289481163801</c:v>
                </c:pt>
                <c:pt idx="416">
                  <c:v>-1188.7568737050501</c:v>
                </c:pt>
                <c:pt idx="417">
                  <c:v>-510.21690863843997</c:v>
                </c:pt>
                <c:pt idx="418">
                  <c:v>-1165.2268458332901</c:v>
                </c:pt>
                <c:pt idx="419">
                  <c:v>-1164.7672387882801</c:v>
                </c:pt>
                <c:pt idx="420">
                  <c:v>-1157.10158209564</c:v>
                </c:pt>
                <c:pt idx="421">
                  <c:v>-1165.7384567571301</c:v>
                </c:pt>
                <c:pt idx="422">
                  <c:v>-1161.76870531075</c:v>
                </c:pt>
                <c:pt idx="423">
                  <c:v>-1160.7307313669201</c:v>
                </c:pt>
                <c:pt idx="424">
                  <c:v>-497.65595436127398</c:v>
                </c:pt>
                <c:pt idx="425">
                  <c:v>-501.26017995500501</c:v>
                </c:pt>
                <c:pt idx="426">
                  <c:v>-1169.54907688662</c:v>
                </c:pt>
                <c:pt idx="427">
                  <c:v>-1141.1428360755201</c:v>
                </c:pt>
                <c:pt idx="428">
                  <c:v>-470.93828685875297</c:v>
                </c:pt>
                <c:pt idx="429">
                  <c:v>-1159.3654541004601</c:v>
                </c:pt>
                <c:pt idx="430">
                  <c:v>-484.94918621665602</c:v>
                </c:pt>
                <c:pt idx="431">
                  <c:v>-1170.51804667948</c:v>
                </c:pt>
                <c:pt idx="432">
                  <c:v>-476.72570971090403</c:v>
                </c:pt>
                <c:pt idx="433">
                  <c:v>-962.105418959556</c:v>
                </c:pt>
                <c:pt idx="434">
                  <c:v>-1132.9261612073699</c:v>
                </c:pt>
                <c:pt idx="435">
                  <c:v>-492.47974652377002</c:v>
                </c:pt>
                <c:pt idx="436">
                  <c:v>-1162.35704251522</c:v>
                </c:pt>
                <c:pt idx="437">
                  <c:v>-495.87580209424101</c:v>
                </c:pt>
                <c:pt idx="438">
                  <c:v>-475.41836433132499</c:v>
                </c:pt>
                <c:pt idx="439">
                  <c:v>-1140.90111877697</c:v>
                </c:pt>
                <c:pt idx="440">
                  <c:v>-959.86099798525697</c:v>
                </c:pt>
                <c:pt idx="441">
                  <c:v>-1186.6409747138</c:v>
                </c:pt>
                <c:pt idx="442">
                  <c:v>-1140.7385783063</c:v>
                </c:pt>
                <c:pt idx="443">
                  <c:v>-505.09777427845899</c:v>
                </c:pt>
                <c:pt idx="444">
                  <c:v>-1136.32464160377</c:v>
                </c:pt>
                <c:pt idx="445">
                  <c:v>-483.998638859359</c:v>
                </c:pt>
                <c:pt idx="446">
                  <c:v>-1146.3744559618999</c:v>
                </c:pt>
                <c:pt idx="447">
                  <c:v>-502.28327670323699</c:v>
                </c:pt>
                <c:pt idx="448">
                  <c:v>-1161.2965306889</c:v>
                </c:pt>
                <c:pt idx="449">
                  <c:v>-1169.55678307622</c:v>
                </c:pt>
                <c:pt idx="450">
                  <c:v>-1138.5502494053901</c:v>
                </c:pt>
                <c:pt idx="451">
                  <c:v>-474.93969743104799</c:v>
                </c:pt>
                <c:pt idx="452">
                  <c:v>-981.11992142378699</c:v>
                </c:pt>
                <c:pt idx="453">
                  <c:v>-487.995629533385</c:v>
                </c:pt>
                <c:pt idx="454">
                  <c:v>-1140.24667999397</c:v>
                </c:pt>
                <c:pt idx="455">
                  <c:v>-999.23641707938498</c:v>
                </c:pt>
                <c:pt idx="456">
                  <c:v>-960.04786835918298</c:v>
                </c:pt>
                <c:pt idx="457">
                  <c:v>-474.06170819233</c:v>
                </c:pt>
                <c:pt idx="458">
                  <c:v>-487.40645058439401</c:v>
                </c:pt>
                <c:pt idx="459">
                  <c:v>-475.93540968293598</c:v>
                </c:pt>
                <c:pt idx="460">
                  <c:v>-1116.2808872193</c:v>
                </c:pt>
                <c:pt idx="461">
                  <c:v>-1168.19512777003</c:v>
                </c:pt>
                <c:pt idx="462">
                  <c:v>-1129.8523182031599</c:v>
                </c:pt>
                <c:pt idx="463">
                  <c:v>-485.510938112828</c:v>
                </c:pt>
                <c:pt idx="464">
                  <c:v>-510.89214116952797</c:v>
                </c:pt>
                <c:pt idx="465">
                  <c:v>-1192.9340852897999</c:v>
                </c:pt>
                <c:pt idx="466">
                  <c:v>-1140.5162158324299</c:v>
                </c:pt>
                <c:pt idx="467">
                  <c:v>-498.62093326112</c:v>
                </c:pt>
                <c:pt idx="468">
                  <c:v>-1181.48051323615</c:v>
                </c:pt>
                <c:pt idx="469">
                  <c:v>-1163.7774407659299</c:v>
                </c:pt>
                <c:pt idx="470">
                  <c:v>-1134.0720643873001</c:v>
                </c:pt>
                <c:pt idx="471">
                  <c:v>-1141.4606187080699</c:v>
                </c:pt>
                <c:pt idx="472">
                  <c:v>-1182.68157468348</c:v>
                </c:pt>
                <c:pt idx="473">
                  <c:v>-1168.96488690297</c:v>
                </c:pt>
                <c:pt idx="474">
                  <c:v>-1173.9980971701</c:v>
                </c:pt>
                <c:pt idx="475">
                  <c:v>-485.801312387986</c:v>
                </c:pt>
                <c:pt idx="476">
                  <c:v>-484.65962649394402</c:v>
                </c:pt>
                <c:pt idx="477">
                  <c:v>-1164.7353538633499</c:v>
                </c:pt>
                <c:pt idx="478">
                  <c:v>-1183.91703791604</c:v>
                </c:pt>
                <c:pt idx="479">
                  <c:v>-488.48897484599001</c:v>
                </c:pt>
                <c:pt idx="480">
                  <c:v>-486.24091359957902</c:v>
                </c:pt>
                <c:pt idx="481">
                  <c:v>-492.71458635791902</c:v>
                </c:pt>
                <c:pt idx="482">
                  <c:v>-497.77965427740099</c:v>
                </c:pt>
                <c:pt idx="483">
                  <c:v>-1053.50693481295</c:v>
                </c:pt>
                <c:pt idx="484">
                  <c:v>-1171.1141233000501</c:v>
                </c:pt>
                <c:pt idx="485">
                  <c:v>-508.16457228284003</c:v>
                </c:pt>
                <c:pt idx="486">
                  <c:v>-1184.90682635192</c:v>
                </c:pt>
                <c:pt idx="487">
                  <c:v>-1164.7062711641399</c:v>
                </c:pt>
                <c:pt idx="488">
                  <c:v>-487.63092966541598</c:v>
                </c:pt>
                <c:pt idx="489">
                  <c:v>-1155.7735148306101</c:v>
                </c:pt>
                <c:pt idx="490">
                  <c:v>-474.14034606697402</c:v>
                </c:pt>
                <c:pt idx="491">
                  <c:v>-1130.03144952768</c:v>
                </c:pt>
                <c:pt idx="492">
                  <c:v>-1139.5740250926201</c:v>
                </c:pt>
                <c:pt idx="493">
                  <c:v>-1150.69601193331</c:v>
                </c:pt>
                <c:pt idx="494">
                  <c:v>-495.81422176179598</c:v>
                </c:pt>
                <c:pt idx="495">
                  <c:v>-492.205830387275</c:v>
                </c:pt>
                <c:pt idx="496">
                  <c:v>-1177.0027423414399</c:v>
                </c:pt>
                <c:pt idx="497">
                  <c:v>-1159.0141442228601</c:v>
                </c:pt>
                <c:pt idx="498">
                  <c:v>-448.68601286992401</c:v>
                </c:pt>
                <c:pt idx="499">
                  <c:v>-450.52075117445202</c:v>
                </c:pt>
                <c:pt idx="500">
                  <c:v>-1171.56849199664</c:v>
                </c:pt>
                <c:pt idx="501">
                  <c:v>-1168.4389436148199</c:v>
                </c:pt>
                <c:pt idx="502">
                  <c:v>-482.98309888736702</c:v>
                </c:pt>
                <c:pt idx="503">
                  <c:v>-1167.48405271314</c:v>
                </c:pt>
                <c:pt idx="504">
                  <c:v>-417.80235820107902</c:v>
                </c:pt>
                <c:pt idx="505">
                  <c:v>-987.13605697365301</c:v>
                </c:pt>
                <c:pt idx="506">
                  <c:v>-964.19455059866903</c:v>
                </c:pt>
                <c:pt idx="507">
                  <c:v>-1188.2025167425099</c:v>
                </c:pt>
                <c:pt idx="508">
                  <c:v>-1192.02166993997</c:v>
                </c:pt>
                <c:pt idx="509">
                  <c:v>-1138.7753907373699</c:v>
                </c:pt>
                <c:pt idx="510">
                  <c:v>-1187.9306660924699</c:v>
                </c:pt>
                <c:pt idx="511">
                  <c:v>-482.52811329613502</c:v>
                </c:pt>
                <c:pt idx="512">
                  <c:v>-1167.26263022951</c:v>
                </c:pt>
                <c:pt idx="513">
                  <c:v>-959.12740035409297</c:v>
                </c:pt>
                <c:pt idx="514">
                  <c:v>-1129.8893259179099</c:v>
                </c:pt>
                <c:pt idx="515">
                  <c:v>-478.33448476378601</c:v>
                </c:pt>
                <c:pt idx="516">
                  <c:v>-1186.9838631585701</c:v>
                </c:pt>
                <c:pt idx="517">
                  <c:v>-1138.6496291385599</c:v>
                </c:pt>
                <c:pt idx="518">
                  <c:v>-1162.1717204398501</c:v>
                </c:pt>
                <c:pt idx="519">
                  <c:v>-1167.6862269224901</c:v>
                </c:pt>
                <c:pt idx="520">
                  <c:v>-1169.748921681</c:v>
                </c:pt>
                <c:pt idx="521">
                  <c:v>-1159.45402682385</c:v>
                </c:pt>
                <c:pt idx="522">
                  <c:v>-1125.30242857395</c:v>
                </c:pt>
                <c:pt idx="523">
                  <c:v>-1149.52344378156</c:v>
                </c:pt>
                <c:pt idx="524">
                  <c:v>-1159.4679838857001</c:v>
                </c:pt>
                <c:pt idx="525">
                  <c:v>-1171.74328388246</c:v>
                </c:pt>
                <c:pt idx="526">
                  <c:v>-1132.0192488993</c:v>
                </c:pt>
                <c:pt idx="527">
                  <c:v>-1196.69968558508</c:v>
                </c:pt>
                <c:pt idx="528">
                  <c:v>-1162.7408427770399</c:v>
                </c:pt>
                <c:pt idx="529">
                  <c:v>-1123.60270694256</c:v>
                </c:pt>
                <c:pt idx="530">
                  <c:v>-1164.3821595941099</c:v>
                </c:pt>
                <c:pt idx="531">
                  <c:v>-1157.7415619886101</c:v>
                </c:pt>
                <c:pt idx="532">
                  <c:v>-1127.4438679959201</c:v>
                </c:pt>
                <c:pt idx="533">
                  <c:v>-1146.47608227921</c:v>
                </c:pt>
                <c:pt idx="534">
                  <c:v>-505.02336922697202</c:v>
                </c:pt>
                <c:pt idx="535">
                  <c:v>-1172.9519608754599</c:v>
                </c:pt>
                <c:pt idx="536">
                  <c:v>-496.65415620247302</c:v>
                </c:pt>
                <c:pt idx="537">
                  <c:v>-499.13788369300801</c:v>
                </c:pt>
                <c:pt idx="538">
                  <c:v>-1155.71984799089</c:v>
                </c:pt>
                <c:pt idx="539">
                  <c:v>-449.78176757911598</c:v>
                </c:pt>
                <c:pt idx="540">
                  <c:v>-499.08193970773198</c:v>
                </c:pt>
                <c:pt idx="541">
                  <c:v>-1174.2481836422101</c:v>
                </c:pt>
                <c:pt idx="542">
                  <c:v>-485.48523081407399</c:v>
                </c:pt>
                <c:pt idx="543">
                  <c:v>-1181.50064870093</c:v>
                </c:pt>
                <c:pt idx="544">
                  <c:v>-502.95554467675601</c:v>
                </c:pt>
                <c:pt idx="545">
                  <c:v>-1168.0632990849101</c:v>
                </c:pt>
                <c:pt idx="546">
                  <c:v>-500.99014531015399</c:v>
                </c:pt>
                <c:pt idx="547">
                  <c:v>-1116.91019402394</c:v>
                </c:pt>
                <c:pt idx="548">
                  <c:v>-511.93792810995399</c:v>
                </c:pt>
                <c:pt idx="549">
                  <c:v>-505.44253987293803</c:v>
                </c:pt>
                <c:pt idx="550">
                  <c:v>-1166.81285109335</c:v>
                </c:pt>
                <c:pt idx="551">
                  <c:v>-1141.03024353264</c:v>
                </c:pt>
                <c:pt idx="552">
                  <c:v>-1136.6643631132899</c:v>
                </c:pt>
                <c:pt idx="553">
                  <c:v>-510.35856106071498</c:v>
                </c:pt>
                <c:pt idx="554">
                  <c:v>-1140.40034408106</c:v>
                </c:pt>
                <c:pt idx="555">
                  <c:v>-499.28042084596802</c:v>
                </c:pt>
                <c:pt idx="556">
                  <c:v>-1110.02356432396</c:v>
                </c:pt>
                <c:pt idx="557">
                  <c:v>-501.26997020063197</c:v>
                </c:pt>
                <c:pt idx="558">
                  <c:v>-1188.7450220344899</c:v>
                </c:pt>
                <c:pt idx="559">
                  <c:v>-971.57635304162602</c:v>
                </c:pt>
                <c:pt idx="560">
                  <c:v>-1188.7175792151299</c:v>
                </c:pt>
                <c:pt idx="561">
                  <c:v>-482.69555577031099</c:v>
                </c:pt>
                <c:pt idx="562">
                  <c:v>-490.07671549610598</c:v>
                </c:pt>
                <c:pt idx="563">
                  <c:v>-506.335531478039</c:v>
                </c:pt>
                <c:pt idx="564">
                  <c:v>-1124.06822361838</c:v>
                </c:pt>
                <c:pt idx="565">
                  <c:v>-1182.7671201737501</c:v>
                </c:pt>
                <c:pt idx="566">
                  <c:v>-1151.0650696564501</c:v>
                </c:pt>
                <c:pt idx="567">
                  <c:v>-482.58051995881902</c:v>
                </c:pt>
                <c:pt idx="568">
                  <c:v>-1149.95949739104</c:v>
                </c:pt>
                <c:pt idx="569">
                  <c:v>-496.68391019691097</c:v>
                </c:pt>
                <c:pt idx="570">
                  <c:v>-511.58179403579197</c:v>
                </c:pt>
                <c:pt idx="571">
                  <c:v>-476.049522588608</c:v>
                </c:pt>
                <c:pt idx="572">
                  <c:v>-494.95494216999901</c:v>
                </c:pt>
                <c:pt idx="573">
                  <c:v>-1159.9418495709599</c:v>
                </c:pt>
                <c:pt idx="574">
                  <c:v>-495.54273509061898</c:v>
                </c:pt>
                <c:pt idx="575">
                  <c:v>-1125.38828722158</c:v>
                </c:pt>
                <c:pt idx="576">
                  <c:v>-1168.24176838536</c:v>
                </c:pt>
                <c:pt idx="577">
                  <c:v>-985.63609375994497</c:v>
                </c:pt>
                <c:pt idx="578">
                  <c:v>-485.40325557302799</c:v>
                </c:pt>
                <c:pt idx="579">
                  <c:v>-955.98344006086995</c:v>
                </c:pt>
                <c:pt idx="580">
                  <c:v>-1163.0803611649201</c:v>
                </c:pt>
                <c:pt idx="581">
                  <c:v>-965.41495963149305</c:v>
                </c:pt>
                <c:pt idx="582">
                  <c:v>-1185.5075784906401</c:v>
                </c:pt>
                <c:pt idx="583">
                  <c:v>-1146.92220561971</c:v>
                </c:pt>
                <c:pt idx="584">
                  <c:v>-1167.26737931854</c:v>
                </c:pt>
                <c:pt idx="585">
                  <c:v>-1161.5824099177901</c:v>
                </c:pt>
                <c:pt idx="586">
                  <c:v>-679.90938656775097</c:v>
                </c:pt>
                <c:pt idx="587">
                  <c:v>-1120.43592071482</c:v>
                </c:pt>
                <c:pt idx="588">
                  <c:v>-500.55553385123301</c:v>
                </c:pt>
                <c:pt idx="589">
                  <c:v>-478.16291279929499</c:v>
                </c:pt>
                <c:pt idx="590">
                  <c:v>-1123.6015904748201</c:v>
                </c:pt>
                <c:pt idx="591">
                  <c:v>-962.94278649230398</c:v>
                </c:pt>
                <c:pt idx="592">
                  <c:v>-1167.4518989941701</c:v>
                </c:pt>
                <c:pt idx="593">
                  <c:v>-1166.90407925932</c:v>
                </c:pt>
                <c:pt idx="594">
                  <c:v>-282.28143346570801</c:v>
                </c:pt>
                <c:pt idx="595">
                  <c:v>-491.10723961005601</c:v>
                </c:pt>
                <c:pt idx="596">
                  <c:v>-1147.48564802645</c:v>
                </c:pt>
                <c:pt idx="597">
                  <c:v>-1176.5754968706899</c:v>
                </c:pt>
                <c:pt idx="598">
                  <c:v>-1159.9489407557501</c:v>
                </c:pt>
                <c:pt idx="599">
                  <c:v>-1172.45359780786</c:v>
                </c:pt>
                <c:pt idx="600">
                  <c:v>-507.05256673847703</c:v>
                </c:pt>
                <c:pt idx="601">
                  <c:v>-1140.82483197035</c:v>
                </c:pt>
                <c:pt idx="602">
                  <c:v>-495.45450478328002</c:v>
                </c:pt>
                <c:pt idx="603">
                  <c:v>-496.31015810981802</c:v>
                </c:pt>
                <c:pt idx="604">
                  <c:v>-1155.02084880283</c:v>
                </c:pt>
                <c:pt idx="605">
                  <c:v>589.58328646360803</c:v>
                </c:pt>
                <c:pt idx="606">
                  <c:v>-1162.4220510990699</c:v>
                </c:pt>
                <c:pt idx="607">
                  <c:v>-966.90836474405</c:v>
                </c:pt>
                <c:pt idx="608">
                  <c:v>-1153.07338973999</c:v>
                </c:pt>
                <c:pt idx="609">
                  <c:v>-473.39232930336902</c:v>
                </c:pt>
                <c:pt idx="610">
                  <c:v>-1168.87743854363</c:v>
                </c:pt>
                <c:pt idx="611">
                  <c:v>-1149.77713082746</c:v>
                </c:pt>
                <c:pt idx="612">
                  <c:v>-1141.7778612863301</c:v>
                </c:pt>
                <c:pt idx="613">
                  <c:v>-1159.4508956347199</c:v>
                </c:pt>
                <c:pt idx="614">
                  <c:v>-1152.13604716691</c:v>
                </c:pt>
                <c:pt idx="615">
                  <c:v>-1184.3436275909801</c:v>
                </c:pt>
                <c:pt idx="616">
                  <c:v>-495.68903496896701</c:v>
                </c:pt>
                <c:pt idx="617">
                  <c:v>-1179.4845105628999</c:v>
                </c:pt>
                <c:pt idx="618">
                  <c:v>-489.83356410957299</c:v>
                </c:pt>
                <c:pt idx="619">
                  <c:v>-492.89695426120699</c:v>
                </c:pt>
                <c:pt idx="620">
                  <c:v>-1065.63366730435</c:v>
                </c:pt>
                <c:pt idx="621">
                  <c:v>-1067.6430888135501</c:v>
                </c:pt>
                <c:pt idx="622">
                  <c:v>-1179.99244481799</c:v>
                </c:pt>
                <c:pt idx="623">
                  <c:v>-1141.7067333647601</c:v>
                </c:pt>
                <c:pt idx="624">
                  <c:v>-484.26571140428302</c:v>
                </c:pt>
                <c:pt idx="625">
                  <c:v>-482.12295448514698</c:v>
                </c:pt>
                <c:pt idx="626">
                  <c:v>-513.79161063509105</c:v>
                </c:pt>
                <c:pt idx="627">
                  <c:v>-1122.9390488945801</c:v>
                </c:pt>
                <c:pt idx="628">
                  <c:v>-1168.6652908204601</c:v>
                </c:pt>
                <c:pt idx="629">
                  <c:v>-1166.98026529451</c:v>
                </c:pt>
                <c:pt idx="630">
                  <c:v>-1154.66168549536</c:v>
                </c:pt>
                <c:pt idx="631">
                  <c:v>-512.32451116388404</c:v>
                </c:pt>
                <c:pt idx="632">
                  <c:v>-1138.91320543287</c:v>
                </c:pt>
                <c:pt idx="633">
                  <c:v>-1166.58581542758</c:v>
                </c:pt>
                <c:pt idx="634">
                  <c:v>-513.35060968413302</c:v>
                </c:pt>
                <c:pt idx="635">
                  <c:v>-478.89149364206099</c:v>
                </c:pt>
                <c:pt idx="636">
                  <c:v>-513.15708075812802</c:v>
                </c:pt>
                <c:pt idx="637">
                  <c:v>-1167.5393838980499</c:v>
                </c:pt>
                <c:pt idx="638">
                  <c:v>-1166.0163005126899</c:v>
                </c:pt>
                <c:pt idx="639">
                  <c:v>-1123.0572556171901</c:v>
                </c:pt>
                <c:pt idx="640">
                  <c:v>-509.30384379022701</c:v>
                </c:pt>
                <c:pt idx="641">
                  <c:v>-482.55175828163902</c:v>
                </c:pt>
                <c:pt idx="642">
                  <c:v>-478.11748899578902</c:v>
                </c:pt>
                <c:pt idx="643">
                  <c:v>-512.32805350795104</c:v>
                </c:pt>
                <c:pt idx="644">
                  <c:v>-1140.7019490810201</c:v>
                </c:pt>
                <c:pt idx="645">
                  <c:v>-453.212704144501</c:v>
                </c:pt>
                <c:pt idx="646">
                  <c:v>-498.92755347062302</c:v>
                </c:pt>
                <c:pt idx="647">
                  <c:v>-1185.6993969641301</c:v>
                </c:pt>
                <c:pt idx="648">
                  <c:v>-1160.9602358556499</c:v>
                </c:pt>
                <c:pt idx="649">
                  <c:v>-1152.1203863641799</c:v>
                </c:pt>
                <c:pt idx="650">
                  <c:v>-506.771310767503</c:v>
                </c:pt>
                <c:pt idx="651">
                  <c:v>-1155.36605686655</c:v>
                </c:pt>
                <c:pt idx="652">
                  <c:v>-1182.0796485645601</c:v>
                </c:pt>
                <c:pt idx="653">
                  <c:v>-485.460775738032</c:v>
                </c:pt>
                <c:pt idx="654">
                  <c:v>-490.64833460782501</c:v>
                </c:pt>
                <c:pt idx="655">
                  <c:v>-1167.2446367586101</c:v>
                </c:pt>
                <c:pt idx="656">
                  <c:v>-490.25592113831999</c:v>
                </c:pt>
                <c:pt idx="657">
                  <c:v>-1168.0493638462201</c:v>
                </c:pt>
                <c:pt idx="658">
                  <c:v>-508.22691301498799</c:v>
                </c:pt>
                <c:pt idx="659">
                  <c:v>-492.52543166888699</c:v>
                </c:pt>
                <c:pt idx="660">
                  <c:v>-489.84512668592203</c:v>
                </c:pt>
                <c:pt idx="661">
                  <c:v>-1173.4572856495199</c:v>
                </c:pt>
                <c:pt idx="662">
                  <c:v>-487.16213529505802</c:v>
                </c:pt>
                <c:pt idx="663">
                  <c:v>-1188.7132147279301</c:v>
                </c:pt>
                <c:pt idx="664">
                  <c:v>-1165.02585902806</c:v>
                </c:pt>
                <c:pt idx="665">
                  <c:v>-1168.0543209442999</c:v>
                </c:pt>
                <c:pt idx="666">
                  <c:v>-1167.8904649091401</c:v>
                </c:pt>
                <c:pt idx="667">
                  <c:v>-1158.81990930955</c:v>
                </c:pt>
                <c:pt idx="668">
                  <c:v>-1165.6032707490499</c:v>
                </c:pt>
                <c:pt idx="669">
                  <c:v>-1167.43616448274</c:v>
                </c:pt>
                <c:pt idx="670">
                  <c:v>-502.55166622324799</c:v>
                </c:pt>
                <c:pt idx="671">
                  <c:v>-1182.0752761819599</c:v>
                </c:pt>
                <c:pt idx="672">
                  <c:v>-1071.8676775648601</c:v>
                </c:pt>
                <c:pt idx="673">
                  <c:v>-483.01575012947399</c:v>
                </c:pt>
                <c:pt idx="674">
                  <c:v>-1169.6362456662</c:v>
                </c:pt>
                <c:pt idx="675">
                  <c:v>-497.86915345285303</c:v>
                </c:pt>
                <c:pt idx="676">
                  <c:v>-1174.30463617798</c:v>
                </c:pt>
                <c:pt idx="677">
                  <c:v>-1170.3212661919699</c:v>
                </c:pt>
                <c:pt idx="678">
                  <c:v>-495.742580598872</c:v>
                </c:pt>
                <c:pt idx="679">
                  <c:v>-1169.69425847107</c:v>
                </c:pt>
                <c:pt idx="680">
                  <c:v>-1158.52613106078</c:v>
                </c:pt>
                <c:pt idx="681">
                  <c:v>-484.160799631212</c:v>
                </c:pt>
                <c:pt idx="682">
                  <c:v>-1156.2676539919901</c:v>
                </c:pt>
                <c:pt idx="683">
                  <c:v>-965.33168984654606</c:v>
                </c:pt>
                <c:pt idx="684">
                  <c:v>-1114.09815936768</c:v>
                </c:pt>
                <c:pt idx="685">
                  <c:v>-1167.2127709983899</c:v>
                </c:pt>
                <c:pt idx="686">
                  <c:v>-1163.1646438410201</c:v>
                </c:pt>
                <c:pt idx="687">
                  <c:v>-511.74535816559398</c:v>
                </c:pt>
                <c:pt idx="688">
                  <c:v>-1169.6489142026801</c:v>
                </c:pt>
                <c:pt idx="689">
                  <c:v>-1168.88779223048</c:v>
                </c:pt>
                <c:pt idx="690">
                  <c:v>-513.79161063509105</c:v>
                </c:pt>
                <c:pt idx="691">
                  <c:v>-1166.1824546998801</c:v>
                </c:pt>
                <c:pt idx="692">
                  <c:v>-1131.42261827583</c:v>
                </c:pt>
                <c:pt idx="693">
                  <c:v>-475.11484515863998</c:v>
                </c:pt>
                <c:pt idx="694">
                  <c:v>-1173.67919765548</c:v>
                </c:pt>
                <c:pt idx="695">
                  <c:v>-1168.9880891129999</c:v>
                </c:pt>
                <c:pt idx="696">
                  <c:v>-1157.8811949823</c:v>
                </c:pt>
                <c:pt idx="697">
                  <c:v>-1147.3605041236001</c:v>
                </c:pt>
                <c:pt idx="698">
                  <c:v>-1133.0434148726999</c:v>
                </c:pt>
                <c:pt idx="699">
                  <c:v>-491.76963106559799</c:v>
                </c:pt>
                <c:pt idx="700">
                  <c:v>-499.294282418271</c:v>
                </c:pt>
                <c:pt idx="701">
                  <c:v>-1129.53921587284</c:v>
                </c:pt>
                <c:pt idx="702">
                  <c:v>-957.63890511373199</c:v>
                </c:pt>
                <c:pt idx="703">
                  <c:v>-480.03983118250198</c:v>
                </c:pt>
                <c:pt idx="704">
                  <c:v>-1166.2416203815101</c:v>
                </c:pt>
                <c:pt idx="705">
                  <c:v>-1169.45517829137</c:v>
                </c:pt>
                <c:pt idx="706">
                  <c:v>-1164.56137959389</c:v>
                </c:pt>
                <c:pt idx="707">
                  <c:v>-483.816077773205</c:v>
                </c:pt>
                <c:pt idx="708">
                  <c:v>-477.74587608353102</c:v>
                </c:pt>
                <c:pt idx="709">
                  <c:v>-495.08206080303103</c:v>
                </c:pt>
                <c:pt idx="710">
                  <c:v>-505.09209019004902</c:v>
                </c:pt>
                <c:pt idx="711">
                  <c:v>-445.72321806339897</c:v>
                </c:pt>
                <c:pt idx="712">
                  <c:v>-485.65002784209202</c:v>
                </c:pt>
                <c:pt idx="713">
                  <c:v>-491.86438114285602</c:v>
                </c:pt>
                <c:pt idx="714">
                  <c:v>-1192.79916053642</c:v>
                </c:pt>
                <c:pt idx="715">
                  <c:v>-507.03486114085302</c:v>
                </c:pt>
                <c:pt idx="716">
                  <c:v>-1169.94281482979</c:v>
                </c:pt>
                <c:pt idx="717">
                  <c:v>-1169.43004979545</c:v>
                </c:pt>
                <c:pt idx="718">
                  <c:v>-472.816414728567</c:v>
                </c:pt>
                <c:pt idx="719">
                  <c:v>-1166.11799319581</c:v>
                </c:pt>
                <c:pt idx="720">
                  <c:v>-1166.8415240806701</c:v>
                </c:pt>
                <c:pt idx="721">
                  <c:v>-504.98094678855398</c:v>
                </c:pt>
                <c:pt idx="722">
                  <c:v>-483.86593871281201</c:v>
                </c:pt>
                <c:pt idx="723">
                  <c:v>-1158.2757685500201</c:v>
                </c:pt>
                <c:pt idx="724">
                  <c:v>-1132.9741499643701</c:v>
                </c:pt>
                <c:pt idx="725">
                  <c:v>-1150.8916022736901</c:v>
                </c:pt>
                <c:pt idx="726">
                  <c:v>-474.83463873732501</c:v>
                </c:pt>
                <c:pt idx="727">
                  <c:v>-1121.8445698492601</c:v>
                </c:pt>
                <c:pt idx="728">
                  <c:v>-489.70581576044799</c:v>
                </c:pt>
                <c:pt idx="729">
                  <c:v>-1114.1576980883301</c:v>
                </c:pt>
                <c:pt idx="730">
                  <c:v>-500.00068465786899</c:v>
                </c:pt>
                <c:pt idx="731">
                  <c:v>-1159.5747009685999</c:v>
                </c:pt>
                <c:pt idx="732">
                  <c:v>-1137.1972021634499</c:v>
                </c:pt>
                <c:pt idx="733">
                  <c:v>-506.97180474458099</c:v>
                </c:pt>
                <c:pt idx="734">
                  <c:v>-959.72058321614497</c:v>
                </c:pt>
                <c:pt idx="735">
                  <c:v>-1176.8021164327299</c:v>
                </c:pt>
                <c:pt idx="736">
                  <c:v>-483.586464420646</c:v>
                </c:pt>
                <c:pt idx="737">
                  <c:v>-489.03512847967602</c:v>
                </c:pt>
                <c:pt idx="738">
                  <c:v>-1160.1019867223799</c:v>
                </c:pt>
                <c:pt idx="739">
                  <c:v>-955.83004288132599</c:v>
                </c:pt>
                <c:pt idx="740">
                  <c:v>-1177.4615300482999</c:v>
                </c:pt>
                <c:pt idx="741">
                  <c:v>-491.36624164888201</c:v>
                </c:pt>
                <c:pt idx="742">
                  <c:v>-1185.31379283724</c:v>
                </c:pt>
                <c:pt idx="743">
                  <c:v>-504.76808912497597</c:v>
                </c:pt>
                <c:pt idx="744">
                  <c:v>-1182.46406344919</c:v>
                </c:pt>
                <c:pt idx="745">
                  <c:v>-499.07397527504997</c:v>
                </c:pt>
                <c:pt idx="746">
                  <c:v>-1168.8675497940901</c:v>
                </c:pt>
                <c:pt idx="747">
                  <c:v>-1123.3302006629201</c:v>
                </c:pt>
                <c:pt idx="748">
                  <c:v>-1137.5542134760101</c:v>
                </c:pt>
                <c:pt idx="749">
                  <c:v>-1125.21065827093</c:v>
                </c:pt>
                <c:pt idx="750">
                  <c:v>-502.19891930504798</c:v>
                </c:pt>
                <c:pt idx="751">
                  <c:v>-510.11366074708502</c:v>
                </c:pt>
                <c:pt idx="752">
                  <c:v>-1147.28861327248</c:v>
                </c:pt>
                <c:pt idx="753">
                  <c:v>-1121.9101237161599</c:v>
                </c:pt>
                <c:pt idx="754">
                  <c:v>-501.50972059932599</c:v>
                </c:pt>
                <c:pt idx="755">
                  <c:v>-1150.01646846823</c:v>
                </c:pt>
                <c:pt idx="756">
                  <c:v>-1128.77207422483</c:v>
                </c:pt>
                <c:pt idx="757">
                  <c:v>-1188.62553862654</c:v>
                </c:pt>
                <c:pt idx="758">
                  <c:v>-1169.9186430751399</c:v>
                </c:pt>
                <c:pt idx="759">
                  <c:v>-1171.31392241401</c:v>
                </c:pt>
                <c:pt idx="760">
                  <c:v>-1133.9260608606901</c:v>
                </c:pt>
                <c:pt idx="761">
                  <c:v>-476.32302750731498</c:v>
                </c:pt>
                <c:pt idx="762">
                  <c:v>-1141.98806706849</c:v>
                </c:pt>
                <c:pt idx="763">
                  <c:v>-1165.9017066311501</c:v>
                </c:pt>
                <c:pt idx="764">
                  <c:v>-508.17879739397301</c:v>
                </c:pt>
                <c:pt idx="765">
                  <c:v>-1205.9749884219</c:v>
                </c:pt>
                <c:pt idx="766">
                  <c:v>-1139.8404229094499</c:v>
                </c:pt>
                <c:pt idx="767">
                  <c:v>-1128.7233381281001</c:v>
                </c:pt>
                <c:pt idx="768">
                  <c:v>-1152.3363024836101</c:v>
                </c:pt>
                <c:pt idx="769">
                  <c:v>-495.88437895498203</c:v>
                </c:pt>
                <c:pt idx="770">
                  <c:v>-506.05465131384</c:v>
                </c:pt>
                <c:pt idx="771">
                  <c:v>-478.57473691886003</c:v>
                </c:pt>
                <c:pt idx="772">
                  <c:v>-1166.0889105158799</c:v>
                </c:pt>
                <c:pt idx="773">
                  <c:v>-1141.6994300351901</c:v>
                </c:pt>
                <c:pt idx="774">
                  <c:v>-479.15662723709698</c:v>
                </c:pt>
                <c:pt idx="775">
                  <c:v>-1161.7749468166801</c:v>
                </c:pt>
                <c:pt idx="776">
                  <c:v>-1138.2213755067201</c:v>
                </c:pt>
                <c:pt idx="777">
                  <c:v>-1143.7822150928</c:v>
                </c:pt>
                <c:pt idx="778">
                  <c:v>-1168.7584704701901</c:v>
                </c:pt>
                <c:pt idx="779">
                  <c:v>-1167.67136698745</c:v>
                </c:pt>
                <c:pt idx="780">
                  <c:v>-1135.4225975935899</c:v>
                </c:pt>
                <c:pt idx="781">
                  <c:v>-1170.8145204748801</c:v>
                </c:pt>
                <c:pt idx="782">
                  <c:v>-1168.91266187826</c:v>
                </c:pt>
                <c:pt idx="783">
                  <c:v>-1179.35400941019</c:v>
                </c:pt>
                <c:pt idx="784">
                  <c:v>-421.57875364313003</c:v>
                </c:pt>
                <c:pt idx="785">
                  <c:v>-965.63100106511502</c:v>
                </c:pt>
                <c:pt idx="786">
                  <c:v>-1179.8509027693899</c:v>
                </c:pt>
                <c:pt idx="787">
                  <c:v>-1168.1121631973999</c:v>
                </c:pt>
                <c:pt idx="788">
                  <c:v>-479.48372086509403</c:v>
                </c:pt>
                <c:pt idx="789">
                  <c:v>-1177.9768877287099</c:v>
                </c:pt>
                <c:pt idx="790">
                  <c:v>-491.63359586483801</c:v>
                </c:pt>
                <c:pt idx="791">
                  <c:v>-1168.4585992800601</c:v>
                </c:pt>
                <c:pt idx="792">
                  <c:v>-485.66081088361199</c:v>
                </c:pt>
                <c:pt idx="793">
                  <c:v>-1151.78620172106</c:v>
                </c:pt>
                <c:pt idx="794">
                  <c:v>-478.77001278973103</c:v>
                </c:pt>
                <c:pt idx="795">
                  <c:v>-1185.43149064964</c:v>
                </c:pt>
                <c:pt idx="796">
                  <c:v>-1180.87045704047</c:v>
                </c:pt>
                <c:pt idx="797">
                  <c:v>-1107.02370986291</c:v>
                </c:pt>
                <c:pt idx="798">
                  <c:v>-1155.55429755563</c:v>
                </c:pt>
                <c:pt idx="799">
                  <c:v>-1143.93415747779</c:v>
                </c:pt>
                <c:pt idx="800">
                  <c:v>-1169.1957143013301</c:v>
                </c:pt>
                <c:pt idx="801">
                  <c:v>-491.059018811876</c:v>
                </c:pt>
                <c:pt idx="802">
                  <c:v>-486.224796352255</c:v>
                </c:pt>
                <c:pt idx="803">
                  <c:v>-423.27965420113202</c:v>
                </c:pt>
                <c:pt idx="804">
                  <c:v>-1156.0022637260699</c:v>
                </c:pt>
                <c:pt idx="805">
                  <c:v>-489.847090173634</c:v>
                </c:pt>
                <c:pt idx="806">
                  <c:v>-484.93941695747901</c:v>
                </c:pt>
                <c:pt idx="807">
                  <c:v>-1177.40436929104</c:v>
                </c:pt>
                <c:pt idx="808">
                  <c:v>-464.56440314218599</c:v>
                </c:pt>
                <c:pt idx="809">
                  <c:v>-491.34619014219498</c:v>
                </c:pt>
                <c:pt idx="810">
                  <c:v>-1182.68382974781</c:v>
                </c:pt>
                <c:pt idx="811">
                  <c:v>-961.31945669911295</c:v>
                </c:pt>
                <c:pt idx="812">
                  <c:v>-1150.2695154829</c:v>
                </c:pt>
                <c:pt idx="813">
                  <c:v>-1144.6438344404201</c:v>
                </c:pt>
                <c:pt idx="814">
                  <c:v>-489.11319255260901</c:v>
                </c:pt>
                <c:pt idx="815">
                  <c:v>-487.35830475245598</c:v>
                </c:pt>
                <c:pt idx="816">
                  <c:v>-1178.65692375252</c:v>
                </c:pt>
                <c:pt idx="817">
                  <c:v>-492.19481574488702</c:v>
                </c:pt>
                <c:pt idx="818">
                  <c:v>-1171.1925133728</c:v>
                </c:pt>
                <c:pt idx="819">
                  <c:v>-1174.3830102524</c:v>
                </c:pt>
                <c:pt idx="820">
                  <c:v>-491.818730695939</c:v>
                </c:pt>
                <c:pt idx="821">
                  <c:v>-483.89777303692</c:v>
                </c:pt>
                <c:pt idx="822">
                  <c:v>-955.45412772926602</c:v>
                </c:pt>
                <c:pt idx="823">
                  <c:v>-963.60713897576102</c:v>
                </c:pt>
                <c:pt idx="824">
                  <c:v>-493.89892522860401</c:v>
                </c:pt>
                <c:pt idx="825">
                  <c:v>-1124.53529008139</c:v>
                </c:pt>
                <c:pt idx="826">
                  <c:v>-485.42899834129901</c:v>
                </c:pt>
                <c:pt idx="827">
                  <c:v>-485.51553139637298</c:v>
                </c:pt>
                <c:pt idx="828">
                  <c:v>-1150.0277694364299</c:v>
                </c:pt>
                <c:pt idx="829">
                  <c:v>-497.00418926586502</c:v>
                </c:pt>
                <c:pt idx="830">
                  <c:v>-478.74612998430899</c:v>
                </c:pt>
                <c:pt idx="831">
                  <c:v>-1171.0697004962101</c:v>
                </c:pt>
                <c:pt idx="832">
                  <c:v>-1187.4229124430201</c:v>
                </c:pt>
                <c:pt idx="833">
                  <c:v>-1170.17221916208</c:v>
                </c:pt>
                <c:pt idx="834">
                  <c:v>-504.39882969868501</c:v>
                </c:pt>
                <c:pt idx="835">
                  <c:v>-1161.01403209296</c:v>
                </c:pt>
                <c:pt idx="836">
                  <c:v>-502.62873679735702</c:v>
                </c:pt>
                <c:pt idx="837">
                  <c:v>-494.48553403949597</c:v>
                </c:pt>
                <c:pt idx="838">
                  <c:v>-513.72059359672096</c:v>
                </c:pt>
                <c:pt idx="839">
                  <c:v>-474.04860632467</c:v>
                </c:pt>
                <c:pt idx="840">
                  <c:v>-452.29594187864097</c:v>
                </c:pt>
                <c:pt idx="841">
                  <c:v>-1168.75679823318</c:v>
                </c:pt>
                <c:pt idx="842">
                  <c:v>-481.45683677087902</c:v>
                </c:pt>
                <c:pt idx="843">
                  <c:v>-1169.20074059937</c:v>
                </c:pt>
                <c:pt idx="844">
                  <c:v>-1182.46322396347</c:v>
                </c:pt>
                <c:pt idx="845">
                  <c:v>-484.720249241614</c:v>
                </c:pt>
                <c:pt idx="846">
                  <c:v>-1094.5476973090999</c:v>
                </c:pt>
                <c:pt idx="847">
                  <c:v>-1152.40286745971</c:v>
                </c:pt>
                <c:pt idx="848">
                  <c:v>-475.55009332103401</c:v>
                </c:pt>
                <c:pt idx="849">
                  <c:v>-1159.91944763067</c:v>
                </c:pt>
                <c:pt idx="850">
                  <c:v>-475.82588866677997</c:v>
                </c:pt>
                <c:pt idx="851">
                  <c:v>-981.56085918674501</c:v>
                </c:pt>
                <c:pt idx="852">
                  <c:v>-1172.59033570925</c:v>
                </c:pt>
                <c:pt idx="853">
                  <c:v>-1168.8451429055301</c:v>
                </c:pt>
                <c:pt idx="854">
                  <c:v>-1181.43200326034</c:v>
                </c:pt>
                <c:pt idx="855">
                  <c:v>-1169.11925857047</c:v>
                </c:pt>
                <c:pt idx="856">
                  <c:v>-485.14936937390098</c:v>
                </c:pt>
                <c:pt idx="857">
                  <c:v>-1168.6216095971999</c:v>
                </c:pt>
                <c:pt idx="858">
                  <c:v>-1165.51966866004</c:v>
                </c:pt>
                <c:pt idx="859">
                  <c:v>-1155.3316379712401</c:v>
                </c:pt>
                <c:pt idx="860">
                  <c:v>-1159.278274325</c:v>
                </c:pt>
                <c:pt idx="861">
                  <c:v>-506.51824766404098</c:v>
                </c:pt>
                <c:pt idx="862">
                  <c:v>-480.29647907832299</c:v>
                </c:pt>
                <c:pt idx="863">
                  <c:v>-1140.60546117279</c:v>
                </c:pt>
                <c:pt idx="864">
                  <c:v>-488.13970341694602</c:v>
                </c:pt>
                <c:pt idx="865">
                  <c:v>-1168.24834637862</c:v>
                </c:pt>
                <c:pt idx="866">
                  <c:v>-1124.1509549414</c:v>
                </c:pt>
                <c:pt idx="867">
                  <c:v>-1127.2349415009501</c:v>
                </c:pt>
                <c:pt idx="868">
                  <c:v>-1125.9755389033</c:v>
                </c:pt>
                <c:pt idx="869">
                  <c:v>-1179.9781923926701</c:v>
                </c:pt>
                <c:pt idx="870">
                  <c:v>-1163.98431232646</c:v>
                </c:pt>
                <c:pt idx="871">
                  <c:v>-477.31480052227801</c:v>
                </c:pt>
                <c:pt idx="872">
                  <c:v>-496.63393713509498</c:v>
                </c:pt>
                <c:pt idx="873">
                  <c:v>-1064.3262498653501</c:v>
                </c:pt>
                <c:pt idx="874">
                  <c:v>-505.98258703506298</c:v>
                </c:pt>
                <c:pt idx="875">
                  <c:v>-1170.58919304507</c:v>
                </c:pt>
                <c:pt idx="876">
                  <c:v>-479.93994014924999</c:v>
                </c:pt>
                <c:pt idx="877">
                  <c:v>-490.28858655953502</c:v>
                </c:pt>
                <c:pt idx="878">
                  <c:v>-479.32839862716003</c:v>
                </c:pt>
                <c:pt idx="879">
                  <c:v>-1179.88440835694</c:v>
                </c:pt>
                <c:pt idx="880">
                  <c:v>-502.27798535765299</c:v>
                </c:pt>
                <c:pt idx="881">
                  <c:v>-1188.55264313576</c:v>
                </c:pt>
                <c:pt idx="882">
                  <c:v>-483.69383335478801</c:v>
                </c:pt>
                <c:pt idx="883">
                  <c:v>-1147.3645177246501</c:v>
                </c:pt>
                <c:pt idx="884">
                  <c:v>-568.99588158466804</c:v>
                </c:pt>
                <c:pt idx="885">
                  <c:v>-491.19252571568302</c:v>
                </c:pt>
                <c:pt idx="886">
                  <c:v>-1185.68802421747</c:v>
                </c:pt>
                <c:pt idx="887">
                  <c:v>-488.76480855155199</c:v>
                </c:pt>
                <c:pt idx="888">
                  <c:v>-1187.67171242887</c:v>
                </c:pt>
                <c:pt idx="889">
                  <c:v>-502.96141089275801</c:v>
                </c:pt>
                <c:pt idx="890">
                  <c:v>-1116.43932618792</c:v>
                </c:pt>
                <c:pt idx="891">
                  <c:v>-495.99660940019299</c:v>
                </c:pt>
                <c:pt idx="892">
                  <c:v>-450.32964373171097</c:v>
                </c:pt>
                <c:pt idx="893">
                  <c:v>-1154.5539357976099</c:v>
                </c:pt>
                <c:pt idx="894">
                  <c:v>-492.28484572406001</c:v>
                </c:pt>
                <c:pt idx="895">
                  <c:v>-965.21162497003399</c:v>
                </c:pt>
                <c:pt idx="896">
                  <c:v>-508.70290736820698</c:v>
                </c:pt>
                <c:pt idx="897">
                  <c:v>-1152.24113254434</c:v>
                </c:pt>
                <c:pt idx="898">
                  <c:v>-448.15085980908799</c:v>
                </c:pt>
                <c:pt idx="899">
                  <c:v>-1156.82146006985</c:v>
                </c:pt>
                <c:pt idx="900">
                  <c:v>-492.446950348435</c:v>
                </c:pt>
                <c:pt idx="901">
                  <c:v>-418.31028780874402</c:v>
                </c:pt>
                <c:pt idx="902">
                  <c:v>-463.93323878571903</c:v>
                </c:pt>
                <c:pt idx="903">
                  <c:v>-479.82672290009998</c:v>
                </c:pt>
                <c:pt idx="904">
                  <c:v>-422.69035696377199</c:v>
                </c:pt>
                <c:pt idx="905">
                  <c:v>-1153.14998002022</c:v>
                </c:pt>
                <c:pt idx="906">
                  <c:v>-1165.5138608514701</c:v>
                </c:pt>
                <c:pt idx="907">
                  <c:v>-509.74719163645199</c:v>
                </c:pt>
                <c:pt idx="908">
                  <c:v>-485.68291853487102</c:v>
                </c:pt>
                <c:pt idx="909">
                  <c:v>-962.69098328201903</c:v>
                </c:pt>
                <c:pt idx="910">
                  <c:v>-1167.2378712101199</c:v>
                </c:pt>
                <c:pt idx="911">
                  <c:v>-508.62238666972002</c:v>
                </c:pt>
                <c:pt idx="912">
                  <c:v>-490.27606419330198</c:v>
                </c:pt>
                <c:pt idx="913">
                  <c:v>-476.11489258556901</c:v>
                </c:pt>
                <c:pt idx="914">
                  <c:v>-481.82469454452701</c:v>
                </c:pt>
                <c:pt idx="915">
                  <c:v>-488.47430957762998</c:v>
                </c:pt>
                <c:pt idx="916">
                  <c:v>-495.785543840233</c:v>
                </c:pt>
                <c:pt idx="917">
                  <c:v>-1131.1370734396701</c:v>
                </c:pt>
                <c:pt idx="918">
                  <c:v>-1113.90114357888</c:v>
                </c:pt>
                <c:pt idx="919">
                  <c:v>-1125.37634123412</c:v>
                </c:pt>
                <c:pt idx="920">
                  <c:v>-1147.01551161565</c:v>
                </c:pt>
                <c:pt idx="921">
                  <c:v>-449.20973040627302</c:v>
                </c:pt>
                <c:pt idx="922">
                  <c:v>-1139.7872105080901</c:v>
                </c:pt>
                <c:pt idx="923">
                  <c:v>-1153.1559032360101</c:v>
                </c:pt>
                <c:pt idx="924">
                  <c:v>-1167.4047596985299</c:v>
                </c:pt>
                <c:pt idx="925">
                  <c:v>-1131.81072529681</c:v>
                </c:pt>
                <c:pt idx="926">
                  <c:v>-1196.8149508004799</c:v>
                </c:pt>
                <c:pt idx="927">
                  <c:v>-1178.49700009873</c:v>
                </c:pt>
                <c:pt idx="928">
                  <c:v>-1126.4139048856</c:v>
                </c:pt>
                <c:pt idx="929">
                  <c:v>-966.61043199720996</c:v>
                </c:pt>
                <c:pt idx="930">
                  <c:v>-1129.93649656292</c:v>
                </c:pt>
                <c:pt idx="931">
                  <c:v>-1167.2796215364399</c:v>
                </c:pt>
                <c:pt idx="932">
                  <c:v>-1152.1387002511301</c:v>
                </c:pt>
                <c:pt idx="933">
                  <c:v>-1128.1187653337099</c:v>
                </c:pt>
                <c:pt idx="934">
                  <c:v>-1178.9049081085</c:v>
                </c:pt>
                <c:pt idx="935">
                  <c:v>-423.76937434967999</c:v>
                </c:pt>
                <c:pt idx="936">
                  <c:v>-1124.5597937540299</c:v>
                </c:pt>
                <c:pt idx="937">
                  <c:v>-426.99781891341502</c:v>
                </c:pt>
                <c:pt idx="938">
                  <c:v>-1144.40202110667</c:v>
                </c:pt>
                <c:pt idx="939">
                  <c:v>-1161.8427950512901</c:v>
                </c:pt>
                <c:pt idx="940">
                  <c:v>-485.505139457903</c:v>
                </c:pt>
                <c:pt idx="941">
                  <c:v>-983.39256213793999</c:v>
                </c:pt>
                <c:pt idx="942">
                  <c:v>-492.18750299445497</c:v>
                </c:pt>
                <c:pt idx="943">
                  <c:v>-1179.9313786973401</c:v>
                </c:pt>
                <c:pt idx="944">
                  <c:v>-1173.2327101364599</c:v>
                </c:pt>
                <c:pt idx="945">
                  <c:v>-1053.0913995073699</c:v>
                </c:pt>
                <c:pt idx="946">
                  <c:v>-954.42242695467098</c:v>
                </c:pt>
                <c:pt idx="947">
                  <c:v>-972.25024645527606</c:v>
                </c:pt>
                <c:pt idx="948">
                  <c:v>-488.31968625153797</c:v>
                </c:pt>
                <c:pt idx="949">
                  <c:v>-497.24512852841599</c:v>
                </c:pt>
                <c:pt idx="950">
                  <c:v>-487.667269214741</c:v>
                </c:pt>
                <c:pt idx="951">
                  <c:v>-493.25688483540199</c:v>
                </c:pt>
                <c:pt idx="952">
                  <c:v>-1150.66908158109</c:v>
                </c:pt>
                <c:pt idx="953">
                  <c:v>-964.44849090727303</c:v>
                </c:pt>
                <c:pt idx="954">
                  <c:v>-1167.87550825675</c:v>
                </c:pt>
                <c:pt idx="955">
                  <c:v>-484.16463277463703</c:v>
                </c:pt>
                <c:pt idx="956">
                  <c:v>-1169.5715488573001</c:v>
                </c:pt>
                <c:pt idx="957">
                  <c:v>-500.12210045259002</c:v>
                </c:pt>
                <c:pt idx="958">
                  <c:v>-564.70714251648997</c:v>
                </c:pt>
                <c:pt idx="959">
                  <c:v>-512.65934404384598</c:v>
                </c:pt>
                <c:pt idx="960">
                  <c:v>-1167.3576945376301</c:v>
                </c:pt>
                <c:pt idx="961">
                  <c:v>-427.03524193265798</c:v>
                </c:pt>
                <c:pt idx="962">
                  <c:v>-480.92048139990999</c:v>
                </c:pt>
                <c:pt idx="963">
                  <c:v>-1136.26225462566</c:v>
                </c:pt>
                <c:pt idx="964">
                  <c:v>-1003.84052755701</c:v>
                </c:pt>
                <c:pt idx="965">
                  <c:v>-1129.22760538137</c:v>
                </c:pt>
                <c:pt idx="966">
                  <c:v>-1171.72587879859</c:v>
                </c:pt>
                <c:pt idx="967">
                  <c:v>-482.29098437012101</c:v>
                </c:pt>
                <c:pt idx="968">
                  <c:v>-482.98688694697802</c:v>
                </c:pt>
                <c:pt idx="969">
                  <c:v>-1141.5205097033199</c:v>
                </c:pt>
                <c:pt idx="970">
                  <c:v>-491.50115029814401</c:v>
                </c:pt>
                <c:pt idx="971">
                  <c:v>-501.41596000781601</c:v>
                </c:pt>
                <c:pt idx="972">
                  <c:v>-1125.6736130055899</c:v>
                </c:pt>
                <c:pt idx="973">
                  <c:v>-1179.2299343631601</c:v>
                </c:pt>
                <c:pt idx="974">
                  <c:v>-506.254367071378</c:v>
                </c:pt>
                <c:pt idx="975">
                  <c:v>-1196.95302736334</c:v>
                </c:pt>
                <c:pt idx="976">
                  <c:v>-480.14732046449899</c:v>
                </c:pt>
                <c:pt idx="977">
                  <c:v>-479.31569056881602</c:v>
                </c:pt>
                <c:pt idx="978">
                  <c:v>-1165.17307422831</c:v>
                </c:pt>
                <c:pt idx="979">
                  <c:v>-1167.5226252999</c:v>
                </c:pt>
                <c:pt idx="980">
                  <c:v>-507.52452038855301</c:v>
                </c:pt>
                <c:pt idx="981">
                  <c:v>-976.22450792038001</c:v>
                </c:pt>
                <c:pt idx="982">
                  <c:v>-954.07715068193602</c:v>
                </c:pt>
                <c:pt idx="983">
                  <c:v>-511.52833281366998</c:v>
                </c:pt>
                <c:pt idx="984">
                  <c:v>-1159.05220796907</c:v>
                </c:pt>
                <c:pt idx="985">
                  <c:v>-1124.9453608906699</c:v>
                </c:pt>
                <c:pt idx="986">
                  <c:v>-967.63859034746497</c:v>
                </c:pt>
                <c:pt idx="987">
                  <c:v>-488.95110757876398</c:v>
                </c:pt>
                <c:pt idx="988">
                  <c:v>-498.57135846467799</c:v>
                </c:pt>
                <c:pt idx="989">
                  <c:v>-1174.7851230108799</c:v>
                </c:pt>
                <c:pt idx="990">
                  <c:v>-492.16468722096499</c:v>
                </c:pt>
                <c:pt idx="991">
                  <c:v>-492.23733977371302</c:v>
                </c:pt>
                <c:pt idx="992">
                  <c:v>-1122.50176040518</c:v>
                </c:pt>
                <c:pt idx="993">
                  <c:v>-508.33879265719901</c:v>
                </c:pt>
                <c:pt idx="994">
                  <c:v>-1183.2998072135499</c:v>
                </c:pt>
                <c:pt idx="995">
                  <c:v>-504.20377982934201</c:v>
                </c:pt>
                <c:pt idx="996">
                  <c:v>-1185.7980230248299</c:v>
                </c:pt>
                <c:pt idx="997">
                  <c:v>-1146.7344424289199</c:v>
                </c:pt>
                <c:pt idx="998">
                  <c:v>-1178.33297389413</c:v>
                </c:pt>
                <c:pt idx="999">
                  <c:v>-419.25663801616003</c:v>
                </c:pt>
                <c:pt idx="1000">
                  <c:v>-497.900875337927</c:v>
                </c:pt>
                <c:pt idx="1001">
                  <c:v>-1136.1656512596501</c:v>
                </c:pt>
                <c:pt idx="1002">
                  <c:v>-491.020115158029</c:v>
                </c:pt>
                <c:pt idx="1003">
                  <c:v>-476.75901945501602</c:v>
                </c:pt>
                <c:pt idx="1004">
                  <c:v>-1178.7626446504601</c:v>
                </c:pt>
                <c:pt idx="1005">
                  <c:v>-504.23177915918501</c:v>
                </c:pt>
                <c:pt idx="1006">
                  <c:v>-488.151787028049</c:v>
                </c:pt>
                <c:pt idx="1007">
                  <c:v>-1152.5955588815</c:v>
                </c:pt>
                <c:pt idx="1008">
                  <c:v>-490.974531604866</c:v>
                </c:pt>
                <c:pt idx="1009">
                  <c:v>-556.77228730434501</c:v>
                </c:pt>
                <c:pt idx="1010">
                  <c:v>-1139.9284998051801</c:v>
                </c:pt>
                <c:pt idx="1011">
                  <c:v>-473.83842097306399</c:v>
                </c:pt>
                <c:pt idx="1012">
                  <c:v>-1188.06643751453</c:v>
                </c:pt>
                <c:pt idx="1013">
                  <c:v>-1148.24525100953</c:v>
                </c:pt>
                <c:pt idx="1014">
                  <c:v>-591.08015042407897</c:v>
                </c:pt>
                <c:pt idx="1015">
                  <c:v>-503.12957451297598</c:v>
                </c:pt>
                <c:pt idx="1016">
                  <c:v>-1156.7610350114601</c:v>
                </c:pt>
                <c:pt idx="1017">
                  <c:v>-473.32463623579503</c:v>
                </c:pt>
                <c:pt idx="1018">
                  <c:v>-1186.1551420927699</c:v>
                </c:pt>
                <c:pt idx="1019">
                  <c:v>-480.63826107666603</c:v>
                </c:pt>
                <c:pt idx="1020">
                  <c:v>-1159.03784079087</c:v>
                </c:pt>
                <c:pt idx="1021">
                  <c:v>-497.12786038668202</c:v>
                </c:pt>
                <c:pt idx="1022">
                  <c:v>-1169.02438491266</c:v>
                </c:pt>
                <c:pt idx="1023">
                  <c:v>-1147.90729791749</c:v>
                </c:pt>
                <c:pt idx="1024">
                  <c:v>-1187.41286408664</c:v>
                </c:pt>
                <c:pt idx="1025">
                  <c:v>-1103.16897281962</c:v>
                </c:pt>
                <c:pt idx="1026">
                  <c:v>-1168.7037164475</c:v>
                </c:pt>
                <c:pt idx="1027">
                  <c:v>-1207.1768929202699</c:v>
                </c:pt>
                <c:pt idx="1028">
                  <c:v>-481.45992111766901</c:v>
                </c:pt>
                <c:pt idx="1029">
                  <c:v>-799.16620209520397</c:v>
                </c:pt>
                <c:pt idx="1030">
                  <c:v>-1171.38500407333</c:v>
                </c:pt>
                <c:pt idx="1031">
                  <c:v>-482.23216294716701</c:v>
                </c:pt>
                <c:pt idx="1032">
                  <c:v>-501.92473496674199</c:v>
                </c:pt>
                <c:pt idx="1033">
                  <c:v>-499.45579982161303</c:v>
                </c:pt>
                <c:pt idx="1034">
                  <c:v>-505.068040069907</c:v>
                </c:pt>
                <c:pt idx="1035">
                  <c:v>-1141.2344793750899</c:v>
                </c:pt>
                <c:pt idx="1036">
                  <c:v>-492.78108068059697</c:v>
                </c:pt>
                <c:pt idx="1037">
                  <c:v>-469.47595711499901</c:v>
                </c:pt>
                <c:pt idx="1038">
                  <c:v>-486.52671706050103</c:v>
                </c:pt>
                <c:pt idx="1039">
                  <c:v>-478.80809551514699</c:v>
                </c:pt>
                <c:pt idx="1040">
                  <c:v>-488.66848057835398</c:v>
                </c:pt>
                <c:pt idx="1041">
                  <c:v>-503.560019869168</c:v>
                </c:pt>
                <c:pt idx="1042">
                  <c:v>-474.23327567856199</c:v>
                </c:pt>
                <c:pt idx="1043">
                  <c:v>-949.52991366045399</c:v>
                </c:pt>
                <c:pt idx="1044">
                  <c:v>-1164.3994980781899</c:v>
                </c:pt>
                <c:pt idx="1045">
                  <c:v>-465.25890660059201</c:v>
                </c:pt>
                <c:pt idx="1046">
                  <c:v>-1201.5478217090599</c:v>
                </c:pt>
                <c:pt idx="1047">
                  <c:v>-505.85147233337699</c:v>
                </c:pt>
                <c:pt idx="1048">
                  <c:v>-1151.63938677799</c:v>
                </c:pt>
                <c:pt idx="1049">
                  <c:v>-1178.12317125655</c:v>
                </c:pt>
                <c:pt idx="1050">
                  <c:v>-1129.83202831432</c:v>
                </c:pt>
                <c:pt idx="1051">
                  <c:v>-487.768698411873</c:v>
                </c:pt>
                <c:pt idx="1052">
                  <c:v>-1150.9728107441199</c:v>
                </c:pt>
                <c:pt idx="1053">
                  <c:v>-423.78343785949801</c:v>
                </c:pt>
                <c:pt idx="1054">
                  <c:v>-488.48902150368099</c:v>
                </c:pt>
                <c:pt idx="1055">
                  <c:v>-475.89433638998401</c:v>
                </c:pt>
                <c:pt idx="1056">
                  <c:v>-504.122032441285</c:v>
                </c:pt>
                <c:pt idx="1057">
                  <c:v>-1116.4541171979099</c:v>
                </c:pt>
                <c:pt idx="1058">
                  <c:v>-475.75902005173901</c:v>
                </c:pt>
                <c:pt idx="1059">
                  <c:v>-962.65314900667101</c:v>
                </c:pt>
                <c:pt idx="1060">
                  <c:v>-1158.98500328459</c:v>
                </c:pt>
                <c:pt idx="1061">
                  <c:v>-502.56510503931798</c:v>
                </c:pt>
                <c:pt idx="1062">
                  <c:v>-1168.20789313618</c:v>
                </c:pt>
                <c:pt idx="1063">
                  <c:v>-508.00034195599699</c:v>
                </c:pt>
                <c:pt idx="1064">
                  <c:v>-992.42325004248198</c:v>
                </c:pt>
                <c:pt idx="1065">
                  <c:v>-1166.0673207836901</c:v>
                </c:pt>
                <c:pt idx="1066">
                  <c:v>-495.65165924231201</c:v>
                </c:pt>
                <c:pt idx="1067">
                  <c:v>-1157.4179019119299</c:v>
                </c:pt>
                <c:pt idx="1068">
                  <c:v>-1165.57982706281</c:v>
                </c:pt>
                <c:pt idx="1069">
                  <c:v>-489.61042200291001</c:v>
                </c:pt>
                <c:pt idx="1070">
                  <c:v>-1167.0905857328</c:v>
                </c:pt>
                <c:pt idx="1071">
                  <c:v>-511.38081928293798</c:v>
                </c:pt>
                <c:pt idx="1072">
                  <c:v>-1144.15705823287</c:v>
                </c:pt>
                <c:pt idx="1073">
                  <c:v>-498.71521369680198</c:v>
                </c:pt>
                <c:pt idx="1074">
                  <c:v>-1142.4754023242599</c:v>
                </c:pt>
                <c:pt idx="1075">
                  <c:v>-1117.0272767609799</c:v>
                </c:pt>
                <c:pt idx="1076">
                  <c:v>-511.740309712574</c:v>
                </c:pt>
                <c:pt idx="1077">
                  <c:v>-1152.1124416709199</c:v>
                </c:pt>
                <c:pt idx="1078">
                  <c:v>-1132.58948539381</c:v>
                </c:pt>
                <c:pt idx="1079">
                  <c:v>-1153.9562457270299</c:v>
                </c:pt>
                <c:pt idx="1080">
                  <c:v>-1130.4041098589</c:v>
                </c:pt>
                <c:pt idx="1081">
                  <c:v>-1179.8692827352399</c:v>
                </c:pt>
                <c:pt idx="1082">
                  <c:v>-1109.8968545483399</c:v>
                </c:pt>
                <c:pt idx="1083">
                  <c:v>-479.32605025549498</c:v>
                </c:pt>
                <c:pt idx="1084">
                  <c:v>-488.15099040454101</c:v>
                </c:pt>
                <c:pt idx="1085">
                  <c:v>-449.02661560364697</c:v>
                </c:pt>
                <c:pt idx="1086">
                  <c:v>-998.66380457653304</c:v>
                </c:pt>
                <c:pt idx="1087">
                  <c:v>-503.020685124176</c:v>
                </c:pt>
                <c:pt idx="1088">
                  <c:v>-1157.60261759838</c:v>
                </c:pt>
                <c:pt idx="1089">
                  <c:v>-1124.87982451434</c:v>
                </c:pt>
                <c:pt idx="1090">
                  <c:v>-563.96072392896701</c:v>
                </c:pt>
                <c:pt idx="1091">
                  <c:v>-482.708236587822</c:v>
                </c:pt>
                <c:pt idx="1092">
                  <c:v>-1189.18735821776</c:v>
                </c:pt>
                <c:pt idx="1093">
                  <c:v>-1122.0021008594599</c:v>
                </c:pt>
                <c:pt idx="1094">
                  <c:v>-1167.5891047482201</c:v>
                </c:pt>
                <c:pt idx="1095">
                  <c:v>-1135.5535266924701</c:v>
                </c:pt>
                <c:pt idx="1096">
                  <c:v>-1169.1295590075199</c:v>
                </c:pt>
                <c:pt idx="1097">
                  <c:v>-1172.50322347153</c:v>
                </c:pt>
                <c:pt idx="1098">
                  <c:v>-1151.6365145458701</c:v>
                </c:pt>
                <c:pt idx="1099">
                  <c:v>-1137.4627868468001</c:v>
                </c:pt>
                <c:pt idx="1100">
                  <c:v>-1140.9994974364599</c:v>
                </c:pt>
                <c:pt idx="1101">
                  <c:v>-1167.8407074455499</c:v>
                </c:pt>
                <c:pt idx="1102">
                  <c:v>-1171.2728497785299</c:v>
                </c:pt>
                <c:pt idx="1103">
                  <c:v>-478.03213530855601</c:v>
                </c:pt>
                <c:pt idx="1104">
                  <c:v>-496.62770514302002</c:v>
                </c:pt>
                <c:pt idx="1105">
                  <c:v>-499.183159506761</c:v>
                </c:pt>
                <c:pt idx="1106">
                  <c:v>-1125.4837981043199</c:v>
                </c:pt>
                <c:pt idx="1107">
                  <c:v>-1124.35424718434</c:v>
                </c:pt>
                <c:pt idx="1108">
                  <c:v>-1133.5215250737299</c:v>
                </c:pt>
                <c:pt idx="1109">
                  <c:v>-1158.6882708908499</c:v>
                </c:pt>
                <c:pt idx="1110">
                  <c:v>-1183.4388536266199</c:v>
                </c:pt>
                <c:pt idx="1111">
                  <c:v>-1116.563490493</c:v>
                </c:pt>
                <c:pt idx="1112">
                  <c:v>-1114.2096169453901</c:v>
                </c:pt>
                <c:pt idx="1113">
                  <c:v>-1179.94132722532</c:v>
                </c:pt>
                <c:pt idx="1114">
                  <c:v>-471.75363515789701</c:v>
                </c:pt>
                <c:pt idx="1115">
                  <c:v>-1144.0855811469601</c:v>
                </c:pt>
                <c:pt idx="1116">
                  <c:v>-507.11992323354502</c:v>
                </c:pt>
                <c:pt idx="1117">
                  <c:v>-1169.73907035771</c:v>
                </c:pt>
                <c:pt idx="1118">
                  <c:v>-1192.54553260744</c:v>
                </c:pt>
                <c:pt idx="1119">
                  <c:v>-1131.8989003844999</c:v>
                </c:pt>
                <c:pt idx="1120">
                  <c:v>-490.88434562766099</c:v>
                </c:pt>
                <c:pt idx="1121">
                  <c:v>-1188.0240571096299</c:v>
                </c:pt>
                <c:pt idx="1122">
                  <c:v>-1179.55564448931</c:v>
                </c:pt>
                <c:pt idx="1123">
                  <c:v>-1152.14985850224</c:v>
                </c:pt>
                <c:pt idx="1124">
                  <c:v>-481.87450877725598</c:v>
                </c:pt>
                <c:pt idx="1125">
                  <c:v>-1155.6983810890899</c:v>
                </c:pt>
                <c:pt idx="1126">
                  <c:v>-986.32315057306198</c:v>
                </c:pt>
                <c:pt idx="1127">
                  <c:v>-1180.81897220313</c:v>
                </c:pt>
                <c:pt idx="1128">
                  <c:v>-1181.5198257673201</c:v>
                </c:pt>
                <c:pt idx="1129">
                  <c:v>-1114.7791356792</c:v>
                </c:pt>
                <c:pt idx="1130">
                  <c:v>-984.70938912007705</c:v>
                </c:pt>
                <c:pt idx="1131">
                  <c:v>-1141.23080511333</c:v>
                </c:pt>
                <c:pt idx="1132">
                  <c:v>-474.93450176371601</c:v>
                </c:pt>
                <c:pt idx="1133">
                  <c:v>-482.06101396649501</c:v>
                </c:pt>
                <c:pt idx="1134">
                  <c:v>-512.92665754728898</c:v>
                </c:pt>
                <c:pt idx="1135">
                  <c:v>-1117.1130844545701</c:v>
                </c:pt>
                <c:pt idx="1136">
                  <c:v>-1170.7422930604</c:v>
                </c:pt>
                <c:pt idx="1137">
                  <c:v>-1188.4994543108501</c:v>
                </c:pt>
                <c:pt idx="1138">
                  <c:v>-1164.35611350977</c:v>
                </c:pt>
                <c:pt idx="1139">
                  <c:v>-498.765400732231</c:v>
                </c:pt>
                <c:pt idx="1140">
                  <c:v>-1188.22621117984</c:v>
                </c:pt>
                <c:pt idx="1141">
                  <c:v>-487.98818057750202</c:v>
                </c:pt>
                <c:pt idx="1142">
                  <c:v>-1153.24699944335</c:v>
                </c:pt>
                <c:pt idx="1143">
                  <c:v>-1164.8267218687299</c:v>
                </c:pt>
                <c:pt idx="1144">
                  <c:v>-1125.63483926667</c:v>
                </c:pt>
                <c:pt idx="1145">
                  <c:v>-1187.9745820194601</c:v>
                </c:pt>
                <c:pt idx="1146">
                  <c:v>-1141.00998503856</c:v>
                </c:pt>
                <c:pt idx="1147">
                  <c:v>-474.80542467497401</c:v>
                </c:pt>
                <c:pt idx="1148">
                  <c:v>-1136.95858622782</c:v>
                </c:pt>
                <c:pt idx="1149">
                  <c:v>-480.80977245701598</c:v>
                </c:pt>
                <c:pt idx="1150">
                  <c:v>-1165.66838424659</c:v>
                </c:pt>
                <c:pt idx="1151">
                  <c:v>-1149.96796056173</c:v>
                </c:pt>
                <c:pt idx="1152">
                  <c:v>-1187.27870053837</c:v>
                </c:pt>
                <c:pt idx="1153">
                  <c:v>-1168.0694172844001</c:v>
                </c:pt>
                <c:pt idx="1154">
                  <c:v>-1136.2389053372999</c:v>
                </c:pt>
                <c:pt idx="1155">
                  <c:v>-1161.5327189647101</c:v>
                </c:pt>
                <c:pt idx="1156">
                  <c:v>-1118.7656637376699</c:v>
                </c:pt>
                <c:pt idx="1157">
                  <c:v>-1137.5364320020001</c:v>
                </c:pt>
                <c:pt idx="1158">
                  <c:v>-499.35203945958</c:v>
                </c:pt>
                <c:pt idx="1159">
                  <c:v>-1163.0715182788299</c:v>
                </c:pt>
                <c:pt idx="1160">
                  <c:v>-508.48722904998198</c:v>
                </c:pt>
                <c:pt idx="1161">
                  <c:v>-1177.57220217143</c:v>
                </c:pt>
                <c:pt idx="1162">
                  <c:v>-473.86473455562998</c:v>
                </c:pt>
                <c:pt idx="1163">
                  <c:v>-1155.39771681445</c:v>
                </c:pt>
                <c:pt idx="1164">
                  <c:v>-485.481435115198</c:v>
                </c:pt>
                <c:pt idx="1165">
                  <c:v>-1110.2571306693201</c:v>
                </c:pt>
                <c:pt idx="1166">
                  <c:v>-1184.6012714768301</c:v>
                </c:pt>
                <c:pt idx="1167">
                  <c:v>-478.75631684131503</c:v>
                </c:pt>
                <c:pt idx="1168">
                  <c:v>-505.58917348497903</c:v>
                </c:pt>
                <c:pt idx="1169">
                  <c:v>-1148.1716963011099</c:v>
                </c:pt>
                <c:pt idx="1170">
                  <c:v>-1168.6316114784499</c:v>
                </c:pt>
                <c:pt idx="1171">
                  <c:v>-1168.2008101752399</c:v>
                </c:pt>
                <c:pt idx="1172">
                  <c:v>-1142.26887283105</c:v>
                </c:pt>
                <c:pt idx="1173">
                  <c:v>-961.06664355998203</c:v>
                </c:pt>
                <c:pt idx="1174">
                  <c:v>-1177.1539187844301</c:v>
                </c:pt>
                <c:pt idx="1175">
                  <c:v>-1113.3101686891</c:v>
                </c:pt>
                <c:pt idx="1176">
                  <c:v>-1166.56827000914</c:v>
                </c:pt>
                <c:pt idx="1177">
                  <c:v>-487.33771169868601</c:v>
                </c:pt>
                <c:pt idx="1178">
                  <c:v>-499.949546940951</c:v>
                </c:pt>
                <c:pt idx="1179">
                  <c:v>-959.14045974626697</c:v>
                </c:pt>
                <c:pt idx="1180">
                  <c:v>-965.80088093248798</c:v>
                </c:pt>
                <c:pt idx="1181">
                  <c:v>-1190.0964109785</c:v>
                </c:pt>
                <c:pt idx="1182">
                  <c:v>-1170.0251479681499</c:v>
                </c:pt>
                <c:pt idx="1183">
                  <c:v>-501.802647631593</c:v>
                </c:pt>
                <c:pt idx="1184">
                  <c:v>-1124.21246858566</c:v>
                </c:pt>
                <c:pt idx="1185">
                  <c:v>-1149.54957389937</c:v>
                </c:pt>
                <c:pt idx="1186">
                  <c:v>-480.49822069047099</c:v>
                </c:pt>
                <c:pt idx="1187">
                  <c:v>-1153.3130602743399</c:v>
                </c:pt>
                <c:pt idx="1188">
                  <c:v>-1126.6059421518401</c:v>
                </c:pt>
                <c:pt idx="1189">
                  <c:v>-1146.8811867023201</c:v>
                </c:pt>
                <c:pt idx="1190">
                  <c:v>-481.36967784947001</c:v>
                </c:pt>
                <c:pt idx="1191">
                  <c:v>-1138.97108965645</c:v>
                </c:pt>
                <c:pt idx="1192">
                  <c:v>-1171.49710114596</c:v>
                </c:pt>
                <c:pt idx="1193">
                  <c:v>-1173.35729841326</c:v>
                </c:pt>
                <c:pt idx="1194">
                  <c:v>-495.89400364833699</c:v>
                </c:pt>
                <c:pt idx="1195">
                  <c:v>-510.96989526562498</c:v>
                </c:pt>
                <c:pt idx="1196">
                  <c:v>-1168.0055403372801</c:v>
                </c:pt>
                <c:pt idx="1197">
                  <c:v>-1189.1072765778299</c:v>
                </c:pt>
                <c:pt idx="1198">
                  <c:v>-1189.0228306690301</c:v>
                </c:pt>
                <c:pt idx="1199">
                  <c:v>-482.79859152141597</c:v>
                </c:pt>
                <c:pt idx="1200">
                  <c:v>-286.60922764655601</c:v>
                </c:pt>
                <c:pt idx="1201">
                  <c:v>-497.02481858433202</c:v>
                </c:pt>
                <c:pt idx="1202">
                  <c:v>-1136.8935623136799</c:v>
                </c:pt>
                <c:pt idx="1203">
                  <c:v>-487.941028495708</c:v>
                </c:pt>
                <c:pt idx="1204">
                  <c:v>-1169.5607268793301</c:v>
                </c:pt>
                <c:pt idx="1205">
                  <c:v>-1143.21884916611</c:v>
                </c:pt>
                <c:pt idx="1206">
                  <c:v>-1133.6716898838399</c:v>
                </c:pt>
                <c:pt idx="1207">
                  <c:v>-1151.8624492163799</c:v>
                </c:pt>
                <c:pt idx="1208">
                  <c:v>-508.48632749661999</c:v>
                </c:pt>
                <c:pt idx="1209">
                  <c:v>-1002.13489367827</c:v>
                </c:pt>
                <c:pt idx="1210">
                  <c:v>-1146.7246296324399</c:v>
                </c:pt>
                <c:pt idx="1211">
                  <c:v>-1168.62731849122</c:v>
                </c:pt>
                <c:pt idx="1212">
                  <c:v>-1196.8872938750901</c:v>
                </c:pt>
                <c:pt idx="1213">
                  <c:v>-1169.3078755766301</c:v>
                </c:pt>
                <c:pt idx="1214">
                  <c:v>-1154.56113495195</c:v>
                </c:pt>
                <c:pt idx="1215">
                  <c:v>-1166.9915665932299</c:v>
                </c:pt>
                <c:pt idx="1216">
                  <c:v>-1135.8227744984799</c:v>
                </c:pt>
                <c:pt idx="1217">
                  <c:v>-482.35784162640903</c:v>
                </c:pt>
                <c:pt idx="1218">
                  <c:v>-480.10731452083797</c:v>
                </c:pt>
                <c:pt idx="1219">
                  <c:v>-1167.5444364468699</c:v>
                </c:pt>
                <c:pt idx="1220">
                  <c:v>-1116.5637694459599</c:v>
                </c:pt>
                <c:pt idx="1221">
                  <c:v>-568.68270360602105</c:v>
                </c:pt>
                <c:pt idx="1222">
                  <c:v>-1158.10308681577</c:v>
                </c:pt>
                <c:pt idx="1223">
                  <c:v>-1186.6235030917301</c:v>
                </c:pt>
                <c:pt idx="1224">
                  <c:v>-502.74962556192799</c:v>
                </c:pt>
                <c:pt idx="1225">
                  <c:v>-490.52609245785698</c:v>
                </c:pt>
                <c:pt idx="1226">
                  <c:v>-1133.14993170704</c:v>
                </c:pt>
                <c:pt idx="1227">
                  <c:v>-488.37442161765398</c:v>
                </c:pt>
                <c:pt idx="1228">
                  <c:v>-502.99587763072702</c:v>
                </c:pt>
                <c:pt idx="1229">
                  <c:v>-1153.22439243491</c:v>
                </c:pt>
                <c:pt idx="1230">
                  <c:v>-1156.2299279517399</c:v>
                </c:pt>
                <c:pt idx="1231">
                  <c:v>-501.50120412110601</c:v>
                </c:pt>
                <c:pt idx="1232">
                  <c:v>-480.88993419811698</c:v>
                </c:pt>
                <c:pt idx="1233">
                  <c:v>-418.92922512363901</c:v>
                </c:pt>
                <c:pt idx="1234">
                  <c:v>-1167.54639135512</c:v>
                </c:pt>
                <c:pt idx="1235">
                  <c:v>-1173.8342338047801</c:v>
                </c:pt>
                <c:pt idx="1236">
                  <c:v>-1133.4953642944099</c:v>
                </c:pt>
                <c:pt idx="1237">
                  <c:v>-1150.0244995764201</c:v>
                </c:pt>
                <c:pt idx="1238">
                  <c:v>-489.44018541040998</c:v>
                </c:pt>
                <c:pt idx="1239">
                  <c:v>-486.64982014694499</c:v>
                </c:pt>
                <c:pt idx="1240">
                  <c:v>-1168.61060045352</c:v>
                </c:pt>
                <c:pt idx="1241">
                  <c:v>-508.70306647625</c:v>
                </c:pt>
                <c:pt idx="1242">
                  <c:v>-506.41929852823102</c:v>
                </c:pt>
                <c:pt idx="1243">
                  <c:v>-1060.5971411983301</c:v>
                </c:pt>
                <c:pt idx="1244">
                  <c:v>-1142.0531594453801</c:v>
                </c:pt>
                <c:pt idx="1245">
                  <c:v>-1150.01814964408</c:v>
                </c:pt>
                <c:pt idx="1246">
                  <c:v>-486.408140775704</c:v>
                </c:pt>
                <c:pt idx="1247">
                  <c:v>-561.19596206786798</c:v>
                </c:pt>
                <c:pt idx="1248">
                  <c:v>-1161.0223264966601</c:v>
                </c:pt>
                <c:pt idx="1249">
                  <c:v>-486.75034515400699</c:v>
                </c:pt>
                <c:pt idx="1250">
                  <c:v>-1147.0251885615301</c:v>
                </c:pt>
                <c:pt idx="1251">
                  <c:v>-1168.8501608205299</c:v>
                </c:pt>
                <c:pt idx="1252">
                  <c:v>-1144.4187762131601</c:v>
                </c:pt>
                <c:pt idx="1253">
                  <c:v>-1152.09945004579</c:v>
                </c:pt>
                <c:pt idx="1254">
                  <c:v>-485.445289510826</c:v>
                </c:pt>
                <c:pt idx="1255">
                  <c:v>-1186.6247342266499</c:v>
                </c:pt>
                <c:pt idx="1256">
                  <c:v>-972.22676125210103</c:v>
                </c:pt>
                <c:pt idx="1257">
                  <c:v>-1179.9872617927499</c:v>
                </c:pt>
                <c:pt idx="1258">
                  <c:v>-1163.4660033078901</c:v>
                </c:pt>
                <c:pt idx="1259">
                  <c:v>-500.95672121378402</c:v>
                </c:pt>
                <c:pt idx="1260">
                  <c:v>-1129.49409493551</c:v>
                </c:pt>
                <c:pt idx="1261">
                  <c:v>-1142.84226788708</c:v>
                </c:pt>
                <c:pt idx="1262">
                  <c:v>-1161.7016100460201</c:v>
                </c:pt>
                <c:pt idx="1263">
                  <c:v>-489.306570110145</c:v>
                </c:pt>
                <c:pt idx="1264">
                  <c:v>-490.916085325474</c:v>
                </c:pt>
                <c:pt idx="1265">
                  <c:v>-1151.2864098308301</c:v>
                </c:pt>
                <c:pt idx="1266">
                  <c:v>-967.41423578764898</c:v>
                </c:pt>
                <c:pt idx="1267">
                  <c:v>-1165.47031680747</c:v>
                </c:pt>
                <c:pt idx="1268">
                  <c:v>-1097.85812475428</c:v>
                </c:pt>
                <c:pt idx="1269">
                  <c:v>-976.29767268716705</c:v>
                </c:pt>
                <c:pt idx="1270">
                  <c:v>-1142.0660479707301</c:v>
                </c:pt>
                <c:pt idx="1271">
                  <c:v>-1129.2812222263001</c:v>
                </c:pt>
                <c:pt idx="1272">
                  <c:v>-961.76828648861294</c:v>
                </c:pt>
                <c:pt idx="1273">
                  <c:v>-480.11999672578099</c:v>
                </c:pt>
                <c:pt idx="1274">
                  <c:v>-1189.55201051426</c:v>
                </c:pt>
                <c:pt idx="1275">
                  <c:v>-1146.3164233181601</c:v>
                </c:pt>
                <c:pt idx="1276">
                  <c:v>-1144.1235929991799</c:v>
                </c:pt>
                <c:pt idx="1277">
                  <c:v>-1169.8552342605999</c:v>
                </c:pt>
                <c:pt idx="1278">
                  <c:v>-1165.82920397104</c:v>
                </c:pt>
                <c:pt idx="1279">
                  <c:v>-1186.18601498712</c:v>
                </c:pt>
                <c:pt idx="1280">
                  <c:v>-503.11843924631899</c:v>
                </c:pt>
                <c:pt idx="1281">
                  <c:v>-479.53139779739701</c:v>
                </c:pt>
                <c:pt idx="1282">
                  <c:v>-1166.3289906950099</c:v>
                </c:pt>
                <c:pt idx="1283">
                  <c:v>-513.77453539871601</c:v>
                </c:pt>
                <c:pt idx="1284">
                  <c:v>-1136.7324216464899</c:v>
                </c:pt>
                <c:pt idx="1285">
                  <c:v>-1135.8166742900601</c:v>
                </c:pt>
                <c:pt idx="1286">
                  <c:v>-1173.6616261331001</c:v>
                </c:pt>
                <c:pt idx="1287">
                  <c:v>-491.05081904452902</c:v>
                </c:pt>
                <c:pt idx="1288">
                  <c:v>-1146.57448759371</c:v>
                </c:pt>
                <c:pt idx="1289">
                  <c:v>-1159.31598583709</c:v>
                </c:pt>
                <c:pt idx="1290">
                  <c:v>-1164.47181856733</c:v>
                </c:pt>
                <c:pt idx="1291">
                  <c:v>-1168.21318596796</c:v>
                </c:pt>
                <c:pt idx="1292">
                  <c:v>-487.00444608302098</c:v>
                </c:pt>
                <c:pt idx="1293">
                  <c:v>-282.440703067774</c:v>
                </c:pt>
                <c:pt idx="1294">
                  <c:v>-478.72473527916998</c:v>
                </c:pt>
                <c:pt idx="1295">
                  <c:v>-937.98719034059798</c:v>
                </c:pt>
                <c:pt idx="1296">
                  <c:v>-1168.0693506602499</c:v>
                </c:pt>
                <c:pt idx="1297">
                  <c:v>-1148.9250632989699</c:v>
                </c:pt>
                <c:pt idx="1298">
                  <c:v>-1189.48654046704</c:v>
                </c:pt>
                <c:pt idx="1299">
                  <c:v>-504.91686763274998</c:v>
                </c:pt>
                <c:pt idx="1300">
                  <c:v>-497.47107589806302</c:v>
                </c:pt>
                <c:pt idx="1301">
                  <c:v>-480.43947776322102</c:v>
                </c:pt>
                <c:pt idx="1302">
                  <c:v>-963.07373775666395</c:v>
                </c:pt>
                <c:pt idx="1303">
                  <c:v>-499.19473413706902</c:v>
                </c:pt>
                <c:pt idx="1304">
                  <c:v>-1102.8153986534401</c:v>
                </c:pt>
                <c:pt idx="1305">
                  <c:v>-494.93816698417299</c:v>
                </c:pt>
                <c:pt idx="1306">
                  <c:v>-1169.7709936046999</c:v>
                </c:pt>
                <c:pt idx="1307">
                  <c:v>-1161.0676322972299</c:v>
                </c:pt>
                <c:pt idx="1308">
                  <c:v>-1181.13832813916</c:v>
                </c:pt>
                <c:pt idx="1309">
                  <c:v>-474.43338157644098</c:v>
                </c:pt>
                <c:pt idx="1310">
                  <c:v>-513.350511868784</c:v>
                </c:pt>
                <c:pt idx="1311">
                  <c:v>-1170.86410801543</c:v>
                </c:pt>
                <c:pt idx="1312">
                  <c:v>-976.980723237093</c:v>
                </c:pt>
                <c:pt idx="1313">
                  <c:v>-1133.20132239345</c:v>
                </c:pt>
                <c:pt idx="1314">
                  <c:v>-508.210991750772</c:v>
                </c:pt>
                <c:pt idx="1315">
                  <c:v>-566.637471752946</c:v>
                </c:pt>
                <c:pt idx="1316">
                  <c:v>-1141.13286469287</c:v>
                </c:pt>
                <c:pt idx="1317">
                  <c:v>-1169.94281482979</c:v>
                </c:pt>
                <c:pt idx="1318">
                  <c:v>-492.91818638989503</c:v>
                </c:pt>
                <c:pt idx="1319">
                  <c:v>-483.75407173796202</c:v>
                </c:pt>
                <c:pt idx="1320">
                  <c:v>-1141.1515317195399</c:v>
                </c:pt>
                <c:pt idx="1321">
                  <c:v>-1144.4700069222099</c:v>
                </c:pt>
                <c:pt idx="1322">
                  <c:v>-1176.0968847228301</c:v>
                </c:pt>
                <c:pt idx="1323">
                  <c:v>-1170.98742482489</c:v>
                </c:pt>
                <c:pt idx="1324">
                  <c:v>-1189.31440897641</c:v>
                </c:pt>
                <c:pt idx="1325">
                  <c:v>-1113.3521193659899</c:v>
                </c:pt>
                <c:pt idx="1326">
                  <c:v>-479.90029069652098</c:v>
                </c:pt>
                <c:pt idx="1327">
                  <c:v>-488.543347777858</c:v>
                </c:pt>
                <c:pt idx="1328">
                  <c:v>-1139.39236948748</c:v>
                </c:pt>
                <c:pt idx="1329">
                  <c:v>-488.87443740108603</c:v>
                </c:pt>
                <c:pt idx="1330">
                  <c:v>-512.19258034535301</c:v>
                </c:pt>
                <c:pt idx="1331">
                  <c:v>-569.89257811405298</c:v>
                </c:pt>
                <c:pt idx="1332">
                  <c:v>-1132.94902317387</c:v>
                </c:pt>
                <c:pt idx="1333">
                  <c:v>-482.72593647692997</c:v>
                </c:pt>
                <c:pt idx="1334">
                  <c:v>-490.44813828413101</c:v>
                </c:pt>
                <c:pt idx="1335">
                  <c:v>-1182.8339057061401</c:v>
                </c:pt>
                <c:pt idx="1336">
                  <c:v>-508.672876425754</c:v>
                </c:pt>
                <c:pt idx="1337">
                  <c:v>-1156.80927045103</c:v>
                </c:pt>
                <c:pt idx="1338">
                  <c:v>-1167.28846286766</c:v>
                </c:pt>
                <c:pt idx="1339">
                  <c:v>-1150.8361933715501</c:v>
                </c:pt>
                <c:pt idx="1340">
                  <c:v>-1180.01984906862</c:v>
                </c:pt>
                <c:pt idx="1341">
                  <c:v>-441.29299389497601</c:v>
                </c:pt>
                <c:pt idx="1342">
                  <c:v>-1181.5007589818999</c:v>
                </c:pt>
                <c:pt idx="1343">
                  <c:v>-1164.6449625776299</c:v>
                </c:pt>
                <c:pt idx="1344">
                  <c:v>-503.41435036935297</c:v>
                </c:pt>
                <c:pt idx="1345">
                  <c:v>-1155.86837846462</c:v>
                </c:pt>
                <c:pt idx="1346">
                  <c:v>-1187.3441212857599</c:v>
                </c:pt>
                <c:pt idx="1347">
                  <c:v>-1135.5412108600999</c:v>
                </c:pt>
                <c:pt idx="1348">
                  <c:v>-1171.0027297635199</c:v>
                </c:pt>
                <c:pt idx="1349">
                  <c:v>-990.45343047796905</c:v>
                </c:pt>
                <c:pt idx="1350">
                  <c:v>-1168.6784644142899</c:v>
                </c:pt>
                <c:pt idx="1351">
                  <c:v>-495.029273425599</c:v>
                </c:pt>
                <c:pt idx="1352">
                  <c:v>-1122.43366155387</c:v>
                </c:pt>
                <c:pt idx="1353">
                  <c:v>-490.68996057583701</c:v>
                </c:pt>
                <c:pt idx="1354">
                  <c:v>-475.12768486602602</c:v>
                </c:pt>
                <c:pt idx="1355">
                  <c:v>-510.09538151042</c:v>
                </c:pt>
                <c:pt idx="1356">
                  <c:v>-1177.5397199501499</c:v>
                </c:pt>
                <c:pt idx="1357">
                  <c:v>-1173.38179868562</c:v>
                </c:pt>
                <c:pt idx="1358">
                  <c:v>-1176.58994639305</c:v>
                </c:pt>
                <c:pt idx="1359">
                  <c:v>-1165.50042451626</c:v>
                </c:pt>
                <c:pt idx="1360">
                  <c:v>-513.40834386464496</c:v>
                </c:pt>
                <c:pt idx="1361">
                  <c:v>-1153.58666774617</c:v>
                </c:pt>
                <c:pt idx="1362">
                  <c:v>-502.63109619924398</c:v>
                </c:pt>
                <c:pt idx="1363">
                  <c:v>-1146.81587290324</c:v>
                </c:pt>
                <c:pt idx="1364">
                  <c:v>-1140.48002642753</c:v>
                </c:pt>
                <c:pt idx="1365">
                  <c:v>-488.92713799261702</c:v>
                </c:pt>
                <c:pt idx="1366">
                  <c:v>-1139.8099616469301</c:v>
                </c:pt>
                <c:pt idx="1367">
                  <c:v>-1152.0995111484399</c:v>
                </c:pt>
                <c:pt idx="1368">
                  <c:v>-1146.95513472175</c:v>
                </c:pt>
                <c:pt idx="1369">
                  <c:v>-1157.27182656433</c:v>
                </c:pt>
                <c:pt idx="1370">
                  <c:v>-1163.94614891371</c:v>
                </c:pt>
                <c:pt idx="1371">
                  <c:v>-511.55180680421302</c:v>
                </c:pt>
                <c:pt idx="1372">
                  <c:v>-498.36376441129198</c:v>
                </c:pt>
                <c:pt idx="1373">
                  <c:v>-495.94625231643698</c:v>
                </c:pt>
                <c:pt idx="1374">
                  <c:v>-511.129208479601</c:v>
                </c:pt>
                <c:pt idx="1375">
                  <c:v>-490.54299941018701</c:v>
                </c:pt>
                <c:pt idx="1376">
                  <c:v>-1167.5185707744799</c:v>
                </c:pt>
                <c:pt idx="1377">
                  <c:v>-510.01998224996998</c:v>
                </c:pt>
                <c:pt idx="1378">
                  <c:v>-482.31257447692599</c:v>
                </c:pt>
                <c:pt idx="1379">
                  <c:v>-475.98453535231801</c:v>
                </c:pt>
                <c:pt idx="1380">
                  <c:v>-490.66196562619098</c:v>
                </c:pt>
                <c:pt idx="1381">
                  <c:v>-485.13877153119302</c:v>
                </c:pt>
                <c:pt idx="1382">
                  <c:v>-420.25300688638902</c:v>
                </c:pt>
                <c:pt idx="1383">
                  <c:v>-1152.35197877886</c:v>
                </c:pt>
                <c:pt idx="1384">
                  <c:v>-1135.7203634221601</c:v>
                </c:pt>
                <c:pt idx="1385">
                  <c:v>-499.77581035925698</c:v>
                </c:pt>
                <c:pt idx="1386">
                  <c:v>-489.18334491857701</c:v>
                </c:pt>
                <c:pt idx="1387">
                  <c:v>-1166.6221359482699</c:v>
                </c:pt>
                <c:pt idx="1388">
                  <c:v>-512.28002853758699</c:v>
                </c:pt>
                <c:pt idx="1389">
                  <c:v>-499.54520232008298</c:v>
                </c:pt>
                <c:pt idx="1390">
                  <c:v>-1094.67547789642</c:v>
                </c:pt>
                <c:pt idx="1391">
                  <c:v>-1124.33777372536</c:v>
                </c:pt>
                <c:pt idx="1392">
                  <c:v>-487.232598339589</c:v>
                </c:pt>
                <c:pt idx="1393">
                  <c:v>-1132.13617006968</c:v>
                </c:pt>
                <c:pt idx="1394">
                  <c:v>-492.18460577836697</c:v>
                </c:pt>
                <c:pt idx="1395">
                  <c:v>-501.98546618091598</c:v>
                </c:pt>
                <c:pt idx="1396">
                  <c:v>-1168.8956244650301</c:v>
                </c:pt>
                <c:pt idx="1397">
                  <c:v>-474.80047495058602</c:v>
                </c:pt>
                <c:pt idx="1398">
                  <c:v>-502.24730854054297</c:v>
                </c:pt>
                <c:pt idx="1399">
                  <c:v>-1142.62359634524</c:v>
                </c:pt>
                <c:pt idx="1400">
                  <c:v>-479.281572902248</c:v>
                </c:pt>
                <c:pt idx="1401">
                  <c:v>-466.55651491200001</c:v>
                </c:pt>
                <c:pt idx="1402">
                  <c:v>-1168.4497742272699</c:v>
                </c:pt>
                <c:pt idx="1403">
                  <c:v>-1184.84779228508</c:v>
                </c:pt>
                <c:pt idx="1404">
                  <c:v>-474.857024229064</c:v>
                </c:pt>
                <c:pt idx="1405">
                  <c:v>-1136.39465985423</c:v>
                </c:pt>
                <c:pt idx="1406">
                  <c:v>-1141.68252857478</c:v>
                </c:pt>
                <c:pt idx="1407">
                  <c:v>-487.66428505241203</c:v>
                </c:pt>
                <c:pt idx="1408">
                  <c:v>-1125.3816908684</c:v>
                </c:pt>
                <c:pt idx="1409">
                  <c:v>-486.23020604000902</c:v>
                </c:pt>
                <c:pt idx="1410">
                  <c:v>-962.73404684776995</c:v>
                </c:pt>
                <c:pt idx="1411">
                  <c:v>-1125.7843237491199</c:v>
                </c:pt>
                <c:pt idx="1412">
                  <c:v>-979.53556053818602</c:v>
                </c:pt>
                <c:pt idx="1413">
                  <c:v>-1130.2364679387699</c:v>
                </c:pt>
                <c:pt idx="1414">
                  <c:v>-505.374016234576</c:v>
                </c:pt>
                <c:pt idx="1415">
                  <c:v>-1170.0904245553099</c:v>
                </c:pt>
                <c:pt idx="1416">
                  <c:v>-510.03190258849202</c:v>
                </c:pt>
                <c:pt idx="1417">
                  <c:v>-1188.30648259841</c:v>
                </c:pt>
                <c:pt idx="1418">
                  <c:v>-485.35827985308202</c:v>
                </c:pt>
                <c:pt idx="1419">
                  <c:v>-490.50431068648498</c:v>
                </c:pt>
                <c:pt idx="1420">
                  <c:v>-1124.7620999952701</c:v>
                </c:pt>
                <c:pt idx="1421">
                  <c:v>-492.09906004714998</c:v>
                </c:pt>
                <c:pt idx="1422">
                  <c:v>-1140.5625585550199</c:v>
                </c:pt>
                <c:pt idx="1423">
                  <c:v>-1155.34872406761</c:v>
                </c:pt>
                <c:pt idx="1424">
                  <c:v>-1142.23285808377</c:v>
                </c:pt>
                <c:pt idx="1425">
                  <c:v>-962.87952568026299</c:v>
                </c:pt>
                <c:pt idx="1426">
                  <c:v>-279.24235435092999</c:v>
                </c:pt>
                <c:pt idx="1427">
                  <c:v>-957.869448958411</c:v>
                </c:pt>
                <c:pt idx="1428">
                  <c:v>-471.75363515789701</c:v>
                </c:pt>
                <c:pt idx="1429">
                  <c:v>-1163.6813538910701</c:v>
                </c:pt>
                <c:pt idx="1430">
                  <c:v>-1165.84010663662</c:v>
                </c:pt>
                <c:pt idx="1431">
                  <c:v>-1174.5387223328501</c:v>
                </c:pt>
                <c:pt idx="1432">
                  <c:v>-483.60757000111897</c:v>
                </c:pt>
                <c:pt idx="1433">
                  <c:v>-488.17807196874998</c:v>
                </c:pt>
                <c:pt idx="1434">
                  <c:v>-1166.28799291883</c:v>
                </c:pt>
                <c:pt idx="1435">
                  <c:v>-1161.96863815195</c:v>
                </c:pt>
                <c:pt idx="1436">
                  <c:v>-498.53813069362798</c:v>
                </c:pt>
                <c:pt idx="1437">
                  <c:v>-1140.36230686153</c:v>
                </c:pt>
                <c:pt idx="1438">
                  <c:v>-483.98403731585802</c:v>
                </c:pt>
                <c:pt idx="1439">
                  <c:v>-490.81248886139502</c:v>
                </c:pt>
                <c:pt idx="1440">
                  <c:v>-505.61245264267899</c:v>
                </c:pt>
                <c:pt idx="1441">
                  <c:v>-1164.10585199362</c:v>
                </c:pt>
                <c:pt idx="1442">
                  <c:v>-1153.4685129608799</c:v>
                </c:pt>
                <c:pt idx="1443">
                  <c:v>-1194.9106749162599</c:v>
                </c:pt>
                <c:pt idx="1444">
                  <c:v>-1110.23652325495</c:v>
                </c:pt>
                <c:pt idx="1445">
                  <c:v>-484.71000707041401</c:v>
                </c:pt>
                <c:pt idx="1446">
                  <c:v>-1109.8968545483399</c:v>
                </c:pt>
                <c:pt idx="1447">
                  <c:v>-1145.6135437057901</c:v>
                </c:pt>
                <c:pt idx="1448">
                  <c:v>-482.73783892622401</c:v>
                </c:pt>
                <c:pt idx="1449">
                  <c:v>-487.95963920370599</c:v>
                </c:pt>
                <c:pt idx="1450">
                  <c:v>-1142.70657666037</c:v>
                </c:pt>
                <c:pt idx="1451">
                  <c:v>-554.86663623918798</c:v>
                </c:pt>
                <c:pt idx="1452">
                  <c:v>-511.32069720265901</c:v>
                </c:pt>
                <c:pt idx="1453">
                  <c:v>-490.312796125783</c:v>
                </c:pt>
                <c:pt idx="1454">
                  <c:v>-995.31085225691595</c:v>
                </c:pt>
                <c:pt idx="1455">
                  <c:v>-1168.94555992809</c:v>
                </c:pt>
                <c:pt idx="1456">
                  <c:v>-1130.73387177019</c:v>
                </c:pt>
                <c:pt idx="1457">
                  <c:v>-1188.2570877267401</c:v>
                </c:pt>
                <c:pt idx="1458">
                  <c:v>-1124.37632719313</c:v>
                </c:pt>
                <c:pt idx="1459">
                  <c:v>-512.92646285088904</c:v>
                </c:pt>
                <c:pt idx="1460">
                  <c:v>-1144.2659555385201</c:v>
                </c:pt>
                <c:pt idx="1461">
                  <c:v>-481.24036724681599</c:v>
                </c:pt>
                <c:pt idx="1462">
                  <c:v>-1182.67835735672</c:v>
                </c:pt>
                <c:pt idx="1463">
                  <c:v>-497.84831503713002</c:v>
                </c:pt>
                <c:pt idx="1464">
                  <c:v>-480.916807042264</c:v>
                </c:pt>
                <c:pt idx="1465">
                  <c:v>-494.61123644648802</c:v>
                </c:pt>
                <c:pt idx="1466">
                  <c:v>-1138.73831681314</c:v>
                </c:pt>
                <c:pt idx="1467">
                  <c:v>-1147.5558202914101</c:v>
                </c:pt>
                <c:pt idx="1468">
                  <c:v>-495.74204383262298</c:v>
                </c:pt>
                <c:pt idx="1469">
                  <c:v>-486.317751008264</c:v>
                </c:pt>
                <c:pt idx="1470">
                  <c:v>-1139.75861808073</c:v>
                </c:pt>
                <c:pt idx="1471">
                  <c:v>-1166.3530653621001</c:v>
                </c:pt>
                <c:pt idx="1472">
                  <c:v>-1181.6619558406601</c:v>
                </c:pt>
                <c:pt idx="1473">
                  <c:v>-478.20844230295597</c:v>
                </c:pt>
                <c:pt idx="1474">
                  <c:v>-1168.2401838748301</c:v>
                </c:pt>
                <c:pt idx="1475">
                  <c:v>-483.00829409324399</c:v>
                </c:pt>
                <c:pt idx="1476">
                  <c:v>-488.39288507521599</c:v>
                </c:pt>
                <c:pt idx="1477">
                  <c:v>-1149.3987680325599</c:v>
                </c:pt>
                <c:pt idx="1478">
                  <c:v>-971.20022463207704</c:v>
                </c:pt>
                <c:pt idx="1479">
                  <c:v>-1169.7988311317699</c:v>
                </c:pt>
                <c:pt idx="1480">
                  <c:v>-1138.6939582397299</c:v>
                </c:pt>
                <c:pt idx="1481">
                  <c:v>-483.63956147892901</c:v>
                </c:pt>
                <c:pt idx="1482">
                  <c:v>-1168.09216376729</c:v>
                </c:pt>
                <c:pt idx="1483">
                  <c:v>-1147.8290084376099</c:v>
                </c:pt>
                <c:pt idx="1484">
                  <c:v>-1171.31540594694</c:v>
                </c:pt>
                <c:pt idx="1485">
                  <c:v>-1126.1560439422501</c:v>
                </c:pt>
                <c:pt idx="1486">
                  <c:v>-1165.49533021461</c:v>
                </c:pt>
                <c:pt idx="1487">
                  <c:v>-481.31813379746001</c:v>
                </c:pt>
                <c:pt idx="1488">
                  <c:v>-513.72049287104301</c:v>
                </c:pt>
                <c:pt idx="1489">
                  <c:v>-1156.4989638747199</c:v>
                </c:pt>
                <c:pt idx="1490">
                  <c:v>-1148.5534375428001</c:v>
                </c:pt>
                <c:pt idx="1491">
                  <c:v>-1171.11508757619</c:v>
                </c:pt>
                <c:pt idx="1492">
                  <c:v>-498.26540135125799</c:v>
                </c:pt>
                <c:pt idx="1493">
                  <c:v>-1162.1587517687899</c:v>
                </c:pt>
                <c:pt idx="1494">
                  <c:v>-491.24246476494397</c:v>
                </c:pt>
                <c:pt idx="1495">
                  <c:v>-283.75901408556001</c:v>
                </c:pt>
                <c:pt idx="1496">
                  <c:v>-1159.8818190575601</c:v>
                </c:pt>
                <c:pt idx="1497">
                  <c:v>-1110.2186053635401</c:v>
                </c:pt>
                <c:pt idx="1498">
                  <c:v>-511.629541000985</c:v>
                </c:pt>
                <c:pt idx="1499">
                  <c:v>-503.46528259402101</c:v>
                </c:pt>
                <c:pt idx="1500">
                  <c:v>-488.09853442288198</c:v>
                </c:pt>
                <c:pt idx="1501">
                  <c:v>-1168.4843510773601</c:v>
                </c:pt>
                <c:pt idx="1502">
                  <c:v>-1156.46851345559</c:v>
                </c:pt>
                <c:pt idx="1503">
                  <c:v>-1187.7063950296299</c:v>
                </c:pt>
                <c:pt idx="1504">
                  <c:v>-1190.7341113865</c:v>
                </c:pt>
                <c:pt idx="1505">
                  <c:v>-1163.2916409483501</c:v>
                </c:pt>
                <c:pt idx="1506">
                  <c:v>-1159.62787268136</c:v>
                </c:pt>
                <c:pt idx="1507">
                  <c:v>-1168.2850219853501</c:v>
                </c:pt>
                <c:pt idx="1508">
                  <c:v>-506.93217281295199</c:v>
                </c:pt>
                <c:pt idx="1509">
                  <c:v>-476.22160902490998</c:v>
                </c:pt>
                <c:pt idx="1510">
                  <c:v>-1169.83461600738</c:v>
                </c:pt>
                <c:pt idx="1511">
                  <c:v>-502.00559348938202</c:v>
                </c:pt>
                <c:pt idx="1512">
                  <c:v>-1125.5282162088299</c:v>
                </c:pt>
                <c:pt idx="1513">
                  <c:v>-506.30643757711198</c:v>
                </c:pt>
                <c:pt idx="1514">
                  <c:v>-487.03086251021398</c:v>
                </c:pt>
                <c:pt idx="1515">
                  <c:v>-504.75052366930902</c:v>
                </c:pt>
                <c:pt idx="1516">
                  <c:v>-486.51042349210297</c:v>
                </c:pt>
                <c:pt idx="1517">
                  <c:v>-463.98596253755198</c:v>
                </c:pt>
                <c:pt idx="1518">
                  <c:v>-567.12427774693504</c:v>
                </c:pt>
                <c:pt idx="1519">
                  <c:v>-495.39923823201099</c:v>
                </c:pt>
                <c:pt idx="1520">
                  <c:v>-1167.9480688574099</c:v>
                </c:pt>
                <c:pt idx="1521">
                  <c:v>-1170.79314770054</c:v>
                </c:pt>
                <c:pt idx="1522">
                  <c:v>-487.037038615433</c:v>
                </c:pt>
                <c:pt idx="1523">
                  <c:v>-511.190786337308</c:v>
                </c:pt>
                <c:pt idx="1524">
                  <c:v>-1167.47207193128</c:v>
                </c:pt>
                <c:pt idx="1525">
                  <c:v>-1144.4242162200201</c:v>
                </c:pt>
                <c:pt idx="1526">
                  <c:v>-495.95741674351598</c:v>
                </c:pt>
                <c:pt idx="1527">
                  <c:v>-1137.7673780871</c:v>
                </c:pt>
                <c:pt idx="1528">
                  <c:v>-484.39907514630602</c:v>
                </c:pt>
                <c:pt idx="1529">
                  <c:v>-1181.63600690199</c:v>
                </c:pt>
                <c:pt idx="1530">
                  <c:v>-502.91125571651298</c:v>
                </c:pt>
                <c:pt idx="1531">
                  <c:v>-1175.1590003296501</c:v>
                </c:pt>
                <c:pt idx="1532">
                  <c:v>-854.20221647402798</c:v>
                </c:pt>
                <c:pt idx="1533">
                  <c:v>-463.59087121110599</c:v>
                </c:pt>
                <c:pt idx="1534">
                  <c:v>-1167.5046550700399</c:v>
                </c:pt>
                <c:pt idx="1535">
                  <c:v>-1142.1256803605199</c:v>
                </c:pt>
                <c:pt idx="1536">
                  <c:v>-503.93954642547101</c:v>
                </c:pt>
                <c:pt idx="1537">
                  <c:v>-1160.58871986695</c:v>
                </c:pt>
                <c:pt idx="1538">
                  <c:v>-481.15811737020402</c:v>
                </c:pt>
                <c:pt idx="1539">
                  <c:v>-502.59978422212203</c:v>
                </c:pt>
                <c:pt idx="1540">
                  <c:v>-1176.5906704286999</c:v>
                </c:pt>
                <c:pt idx="1541">
                  <c:v>-1152.285316058</c:v>
                </c:pt>
                <c:pt idx="1542">
                  <c:v>-1113.7885012111799</c:v>
                </c:pt>
                <c:pt idx="1543">
                  <c:v>-488.26834840140799</c:v>
                </c:pt>
                <c:pt idx="1544">
                  <c:v>-501.98226021106598</c:v>
                </c:pt>
                <c:pt idx="1545">
                  <c:v>-1145.00427202131</c:v>
                </c:pt>
                <c:pt idx="1546">
                  <c:v>-488.41913871557603</c:v>
                </c:pt>
                <c:pt idx="1547">
                  <c:v>-981.944792695567</c:v>
                </c:pt>
                <c:pt idx="1548">
                  <c:v>-1134.97780857099</c:v>
                </c:pt>
                <c:pt idx="1549">
                  <c:v>-954.92367548695199</c:v>
                </c:pt>
                <c:pt idx="1550">
                  <c:v>-490.07127790193601</c:v>
                </c:pt>
                <c:pt idx="1551">
                  <c:v>-1141.89788803945</c:v>
                </c:pt>
                <c:pt idx="1552">
                  <c:v>-1183.0209683297401</c:v>
                </c:pt>
                <c:pt idx="1553">
                  <c:v>-1142.94623800207</c:v>
                </c:pt>
                <c:pt idx="1554">
                  <c:v>-499.90631472305103</c:v>
                </c:pt>
                <c:pt idx="1555">
                  <c:v>-1175.17226103029</c:v>
                </c:pt>
                <c:pt idx="1556">
                  <c:v>-1141.16002199491</c:v>
                </c:pt>
                <c:pt idx="1557">
                  <c:v>-1144.00631991826</c:v>
                </c:pt>
                <c:pt idx="1558">
                  <c:v>-1175.7043441102601</c:v>
                </c:pt>
                <c:pt idx="1559">
                  <c:v>-1132.6494820457301</c:v>
                </c:pt>
                <c:pt idx="1560">
                  <c:v>-925.62751093607596</c:v>
                </c:pt>
                <c:pt idx="1561">
                  <c:v>-1140.8460582530099</c:v>
                </c:pt>
                <c:pt idx="1562">
                  <c:v>-1171.0223495100399</c:v>
                </c:pt>
                <c:pt idx="1563">
                  <c:v>-481.458649025993</c:v>
                </c:pt>
                <c:pt idx="1564">
                  <c:v>-1134.0806369208999</c:v>
                </c:pt>
                <c:pt idx="1565">
                  <c:v>-489.95647126538898</c:v>
                </c:pt>
                <c:pt idx="1566">
                  <c:v>-1163.95884788847</c:v>
                </c:pt>
                <c:pt idx="1567">
                  <c:v>-1126.28674128476</c:v>
                </c:pt>
                <c:pt idx="1568">
                  <c:v>-1147.0885868534799</c:v>
                </c:pt>
                <c:pt idx="1569">
                  <c:v>-1140.3090341791799</c:v>
                </c:pt>
                <c:pt idx="1570">
                  <c:v>-567.01636673502799</c:v>
                </c:pt>
                <c:pt idx="1571">
                  <c:v>-480.44996911184597</c:v>
                </c:pt>
                <c:pt idx="1572">
                  <c:v>-507.33771633797602</c:v>
                </c:pt>
                <c:pt idx="1573">
                  <c:v>-1116.56059363245</c:v>
                </c:pt>
                <c:pt idx="1574">
                  <c:v>-1129.4151392312001</c:v>
                </c:pt>
                <c:pt idx="1575">
                  <c:v>-1160.7078007126299</c:v>
                </c:pt>
                <c:pt idx="1576">
                  <c:v>-1188.7184967025901</c:v>
                </c:pt>
                <c:pt idx="1577">
                  <c:v>-480.833049024339</c:v>
                </c:pt>
                <c:pt idx="1578">
                  <c:v>-1170.83976123825</c:v>
                </c:pt>
                <c:pt idx="1579">
                  <c:v>-480.70926689730499</c:v>
                </c:pt>
                <c:pt idx="1580">
                  <c:v>-1136.5419061784301</c:v>
                </c:pt>
                <c:pt idx="1581">
                  <c:v>-497.10268558143298</c:v>
                </c:pt>
                <c:pt idx="1582">
                  <c:v>-1128.0386973786201</c:v>
                </c:pt>
                <c:pt idx="1583">
                  <c:v>-1170.8916613751201</c:v>
                </c:pt>
                <c:pt idx="1584">
                  <c:v>-1135.6264790458399</c:v>
                </c:pt>
                <c:pt idx="1585">
                  <c:v>-1161.39997928093</c:v>
                </c:pt>
                <c:pt idx="1586">
                  <c:v>-1182.4701302916401</c:v>
                </c:pt>
                <c:pt idx="1587">
                  <c:v>-483.15601872947701</c:v>
                </c:pt>
                <c:pt idx="1588">
                  <c:v>-1124.0228235714401</c:v>
                </c:pt>
                <c:pt idx="1589">
                  <c:v>-1124.9232442877701</c:v>
                </c:pt>
                <c:pt idx="1590">
                  <c:v>-1144.4178470146201</c:v>
                </c:pt>
                <c:pt idx="1591">
                  <c:v>-476.12580841680602</c:v>
                </c:pt>
                <c:pt idx="1592">
                  <c:v>-1181.5007589818999</c:v>
                </c:pt>
                <c:pt idx="1593">
                  <c:v>-487.98212598225803</c:v>
                </c:pt>
                <c:pt idx="1594">
                  <c:v>-495.864960037277</c:v>
                </c:pt>
                <c:pt idx="1595">
                  <c:v>-1159.48118351838</c:v>
                </c:pt>
                <c:pt idx="1596">
                  <c:v>-1156.3862484400299</c:v>
                </c:pt>
                <c:pt idx="1597">
                  <c:v>-479.73709209629698</c:v>
                </c:pt>
                <c:pt idx="1598">
                  <c:v>-498.21385044430599</c:v>
                </c:pt>
                <c:pt idx="1599">
                  <c:v>-1167.6564956070799</c:v>
                </c:pt>
                <c:pt idx="1600">
                  <c:v>-486.35309379630598</c:v>
                </c:pt>
                <c:pt idx="1601">
                  <c:v>-1181.4524884616301</c:v>
                </c:pt>
                <c:pt idx="1602">
                  <c:v>-497.51255886276999</c:v>
                </c:pt>
                <c:pt idx="1603">
                  <c:v>-1161.83224801036</c:v>
                </c:pt>
                <c:pt idx="1604">
                  <c:v>-475.47968840642397</c:v>
                </c:pt>
                <c:pt idx="1605">
                  <c:v>-1152.20141995107</c:v>
                </c:pt>
                <c:pt idx="1606">
                  <c:v>-1143.1497762792401</c:v>
                </c:pt>
                <c:pt idx="1607">
                  <c:v>-486.84081420531197</c:v>
                </c:pt>
                <c:pt idx="1608">
                  <c:v>-1159.7822120266001</c:v>
                </c:pt>
                <c:pt idx="1609">
                  <c:v>-1143.20977382312</c:v>
                </c:pt>
                <c:pt idx="1610">
                  <c:v>-491.88267146117499</c:v>
                </c:pt>
                <c:pt idx="1611">
                  <c:v>-572.39556574459004</c:v>
                </c:pt>
                <c:pt idx="1612">
                  <c:v>-1179.11482300533</c:v>
                </c:pt>
                <c:pt idx="1613">
                  <c:v>-1192.03912979544</c:v>
                </c:pt>
                <c:pt idx="1614">
                  <c:v>-1182.1792410144601</c:v>
                </c:pt>
                <c:pt idx="1615">
                  <c:v>-1146.7144609335501</c:v>
                </c:pt>
                <c:pt idx="1616">
                  <c:v>-1128.14502016904</c:v>
                </c:pt>
                <c:pt idx="1617">
                  <c:v>-969.20436710268598</c:v>
                </c:pt>
                <c:pt idx="1618">
                  <c:v>-478.617208184557</c:v>
                </c:pt>
                <c:pt idx="1619">
                  <c:v>-474.22182928903999</c:v>
                </c:pt>
                <c:pt idx="1620">
                  <c:v>-486.87852636705099</c:v>
                </c:pt>
                <c:pt idx="1621">
                  <c:v>-503.60445989638202</c:v>
                </c:pt>
                <c:pt idx="1622">
                  <c:v>-485.27562886334999</c:v>
                </c:pt>
                <c:pt idx="1623">
                  <c:v>-974.80322059677201</c:v>
                </c:pt>
                <c:pt idx="1624">
                  <c:v>-481.67584653190301</c:v>
                </c:pt>
                <c:pt idx="1625">
                  <c:v>-475.04736866367</c:v>
                </c:pt>
                <c:pt idx="1626">
                  <c:v>-1170.07418492073</c:v>
                </c:pt>
                <c:pt idx="1627">
                  <c:v>-1168.73214984182</c:v>
                </c:pt>
                <c:pt idx="1628">
                  <c:v>-962.00346667279405</c:v>
                </c:pt>
                <c:pt idx="1629">
                  <c:v>-512.658554121826</c:v>
                </c:pt>
                <c:pt idx="1630">
                  <c:v>-1118.13455551928</c:v>
                </c:pt>
                <c:pt idx="1631">
                  <c:v>-1168.1101225643599</c:v>
                </c:pt>
                <c:pt idx="1632">
                  <c:v>-512.92665754728898</c:v>
                </c:pt>
                <c:pt idx="1633">
                  <c:v>-1145.2682524010499</c:v>
                </c:pt>
                <c:pt idx="1634">
                  <c:v>-1176.4194172385901</c:v>
                </c:pt>
                <c:pt idx="1635">
                  <c:v>-1162.0421049086599</c:v>
                </c:pt>
                <c:pt idx="1636">
                  <c:v>-508.34244101592401</c:v>
                </c:pt>
                <c:pt idx="1637">
                  <c:v>-475.94009451570201</c:v>
                </c:pt>
                <c:pt idx="1638">
                  <c:v>-980.18320252494505</c:v>
                </c:pt>
                <c:pt idx="1639">
                  <c:v>-487.69425054318702</c:v>
                </c:pt>
                <c:pt idx="1640">
                  <c:v>-1186.3397368210201</c:v>
                </c:pt>
                <c:pt idx="1641">
                  <c:v>-967.68024336429005</c:v>
                </c:pt>
                <c:pt idx="1642">
                  <c:v>-1148.75977214357</c:v>
                </c:pt>
                <c:pt idx="1643">
                  <c:v>-1157.0046724368301</c:v>
                </c:pt>
                <c:pt idx="1644">
                  <c:v>-481.04713627092701</c:v>
                </c:pt>
                <c:pt idx="1645">
                  <c:v>-500.18417089166797</c:v>
                </c:pt>
                <c:pt idx="1646">
                  <c:v>-1192.02064595206</c:v>
                </c:pt>
                <c:pt idx="1647">
                  <c:v>-1140.34777571212</c:v>
                </c:pt>
                <c:pt idx="1648">
                  <c:v>-490.22632130440502</c:v>
                </c:pt>
                <c:pt idx="1649">
                  <c:v>-1156.6674103806899</c:v>
                </c:pt>
                <c:pt idx="1650">
                  <c:v>-510.33569037565502</c:v>
                </c:pt>
                <c:pt idx="1651">
                  <c:v>-1134.1917818700599</c:v>
                </c:pt>
                <c:pt idx="1652">
                  <c:v>-1167.71294352275</c:v>
                </c:pt>
                <c:pt idx="1653">
                  <c:v>-506.22353923166702</c:v>
                </c:pt>
                <c:pt idx="1654">
                  <c:v>-1148.7990443685401</c:v>
                </c:pt>
                <c:pt idx="1655">
                  <c:v>-1159.1979391495499</c:v>
                </c:pt>
                <c:pt idx="1656">
                  <c:v>-1135.8302617014499</c:v>
                </c:pt>
                <c:pt idx="1657">
                  <c:v>-1131.9592468956</c:v>
                </c:pt>
                <c:pt idx="1658">
                  <c:v>-481.85139986630298</c:v>
                </c:pt>
                <c:pt idx="1659">
                  <c:v>-502.32142222846898</c:v>
                </c:pt>
                <c:pt idx="1660">
                  <c:v>-508.98868226143298</c:v>
                </c:pt>
                <c:pt idx="1661">
                  <c:v>-482.60654343680602</c:v>
                </c:pt>
                <c:pt idx="1662">
                  <c:v>-480.748254906451</c:v>
                </c:pt>
                <c:pt idx="1663">
                  <c:v>-450.61678459493203</c:v>
                </c:pt>
                <c:pt idx="1664">
                  <c:v>-1146.31621114483</c:v>
                </c:pt>
                <c:pt idx="1665">
                  <c:v>-1166.28799291883</c:v>
                </c:pt>
                <c:pt idx="1666">
                  <c:v>-507.324629510374</c:v>
                </c:pt>
                <c:pt idx="1667">
                  <c:v>-488.41023359470501</c:v>
                </c:pt>
                <c:pt idx="1668">
                  <c:v>-495.71696733794499</c:v>
                </c:pt>
                <c:pt idx="1669">
                  <c:v>-1147.57077487694</c:v>
                </c:pt>
                <c:pt idx="1670">
                  <c:v>-1179.0378386008599</c:v>
                </c:pt>
                <c:pt idx="1671">
                  <c:v>-473.21193379932998</c:v>
                </c:pt>
                <c:pt idx="1672">
                  <c:v>-963.65418153281405</c:v>
                </c:pt>
                <c:pt idx="1673">
                  <c:v>-454.23875790808199</c:v>
                </c:pt>
                <c:pt idx="1674">
                  <c:v>-486.11191991506502</c:v>
                </c:pt>
                <c:pt idx="1675">
                  <c:v>-1176.5738212147601</c:v>
                </c:pt>
                <c:pt idx="1676">
                  <c:v>-1170.6204239927899</c:v>
                </c:pt>
                <c:pt idx="1677">
                  <c:v>-1169.39270381603</c:v>
                </c:pt>
                <c:pt idx="1678">
                  <c:v>-1187.9538716929101</c:v>
                </c:pt>
                <c:pt idx="1679">
                  <c:v>-496.88443776549201</c:v>
                </c:pt>
                <c:pt idx="1680">
                  <c:v>-1136.0266851367001</c:v>
                </c:pt>
                <c:pt idx="1681">
                  <c:v>-1170.93953253625</c:v>
                </c:pt>
                <c:pt idx="1682">
                  <c:v>-1167.72572548223</c:v>
                </c:pt>
                <c:pt idx="1683">
                  <c:v>-480.806237147074</c:v>
                </c:pt>
                <c:pt idx="1684">
                  <c:v>-1162.2383647219499</c:v>
                </c:pt>
                <c:pt idx="1685">
                  <c:v>-989.05436101866599</c:v>
                </c:pt>
                <c:pt idx="1686">
                  <c:v>-1167.7658476465101</c:v>
                </c:pt>
                <c:pt idx="1687">
                  <c:v>-492.58202879843702</c:v>
                </c:pt>
                <c:pt idx="1688">
                  <c:v>-1144.40232526506</c:v>
                </c:pt>
                <c:pt idx="1689">
                  <c:v>-568.56069201320997</c:v>
                </c:pt>
                <c:pt idx="1690">
                  <c:v>-1170.8670381654199</c:v>
                </c:pt>
                <c:pt idx="1691">
                  <c:v>-485.80267650048501</c:v>
                </c:pt>
                <c:pt idx="1692">
                  <c:v>-473.83842097306399</c:v>
                </c:pt>
                <c:pt idx="1693">
                  <c:v>-1163.6741788532399</c:v>
                </c:pt>
                <c:pt idx="1694">
                  <c:v>-1124.33777986208</c:v>
                </c:pt>
                <c:pt idx="1695">
                  <c:v>-1126.45760728358</c:v>
                </c:pt>
                <c:pt idx="1696">
                  <c:v>-454.31573693823901</c:v>
                </c:pt>
                <c:pt idx="1697">
                  <c:v>-1116.9743549751299</c:v>
                </c:pt>
                <c:pt idx="1698">
                  <c:v>-507.47455173591902</c:v>
                </c:pt>
                <c:pt idx="1699">
                  <c:v>-1120.8336853684</c:v>
                </c:pt>
                <c:pt idx="1700">
                  <c:v>-441.88565588361001</c:v>
                </c:pt>
                <c:pt idx="1701">
                  <c:v>-484.96373709711901</c:v>
                </c:pt>
                <c:pt idx="1702">
                  <c:v>-1145.11216596184</c:v>
                </c:pt>
                <c:pt idx="1703">
                  <c:v>-1214.0390796542999</c:v>
                </c:pt>
                <c:pt idx="1704">
                  <c:v>-1178.26087462073</c:v>
                </c:pt>
                <c:pt idx="1705">
                  <c:v>-1166.2416219029701</c:v>
                </c:pt>
                <c:pt idx="1706">
                  <c:v>-510.11350017545197</c:v>
                </c:pt>
                <c:pt idx="1707">
                  <c:v>-477.99913215616499</c:v>
                </c:pt>
                <c:pt idx="1708">
                  <c:v>-1166.1443178899201</c:v>
                </c:pt>
                <c:pt idx="1709">
                  <c:v>-1133.3376847619199</c:v>
                </c:pt>
                <c:pt idx="1710">
                  <c:v>-481.96274295381602</c:v>
                </c:pt>
                <c:pt idx="1711">
                  <c:v>-1188.8206802678201</c:v>
                </c:pt>
                <c:pt idx="1712">
                  <c:v>-1187.7969631447199</c:v>
                </c:pt>
                <c:pt idx="1713">
                  <c:v>-450.91404579109798</c:v>
                </c:pt>
                <c:pt idx="1714">
                  <c:v>-1168.28437784676</c:v>
                </c:pt>
                <c:pt idx="1715">
                  <c:v>-488.57940459094999</c:v>
                </c:pt>
                <c:pt idx="1716">
                  <c:v>-1120.73828095766</c:v>
                </c:pt>
                <c:pt idx="1717">
                  <c:v>-511.75734205298397</c:v>
                </c:pt>
                <c:pt idx="1718">
                  <c:v>-481.54490277878699</c:v>
                </c:pt>
                <c:pt idx="1719">
                  <c:v>-1167.4074157804</c:v>
                </c:pt>
                <c:pt idx="1720">
                  <c:v>-480.94924277430101</c:v>
                </c:pt>
                <c:pt idx="1721">
                  <c:v>-498.495503191306</c:v>
                </c:pt>
                <c:pt idx="1722">
                  <c:v>-488.82929613308698</c:v>
                </c:pt>
                <c:pt idx="1723">
                  <c:v>-503.27003735209399</c:v>
                </c:pt>
                <c:pt idx="1724">
                  <c:v>-1148.99530169583</c:v>
                </c:pt>
                <c:pt idx="1725">
                  <c:v>-484.78018798997101</c:v>
                </c:pt>
                <c:pt idx="1726">
                  <c:v>-475.360259835151</c:v>
                </c:pt>
                <c:pt idx="1727">
                  <c:v>-487.60377162549003</c:v>
                </c:pt>
                <c:pt idx="1728">
                  <c:v>-1142.4162534268401</c:v>
                </c:pt>
                <c:pt idx="1729">
                  <c:v>-1175.46114610119</c:v>
                </c:pt>
                <c:pt idx="1730">
                  <c:v>-1153.35758941836</c:v>
                </c:pt>
                <c:pt idx="1731">
                  <c:v>-474.561728669893</c:v>
                </c:pt>
                <c:pt idx="1732">
                  <c:v>-1141.0348685322599</c:v>
                </c:pt>
                <c:pt idx="1733">
                  <c:v>-1171.29100555899</c:v>
                </c:pt>
                <c:pt idx="1734">
                  <c:v>-500.72646019646498</c:v>
                </c:pt>
                <c:pt idx="1735">
                  <c:v>-1181.6088514779101</c:v>
                </c:pt>
                <c:pt idx="1736">
                  <c:v>-962.85447002480805</c:v>
                </c:pt>
                <c:pt idx="1737">
                  <c:v>-1171.6982283233001</c:v>
                </c:pt>
                <c:pt idx="1738">
                  <c:v>-507.33117388565</c:v>
                </c:pt>
                <c:pt idx="1739">
                  <c:v>-958.31476785433495</c:v>
                </c:pt>
                <c:pt idx="1740">
                  <c:v>-1125.7854275493601</c:v>
                </c:pt>
                <c:pt idx="1741">
                  <c:v>-1197.45661460425</c:v>
                </c:pt>
                <c:pt idx="1742">
                  <c:v>-1135.7240330066099</c:v>
                </c:pt>
                <c:pt idx="1743">
                  <c:v>-451.886191599028</c:v>
                </c:pt>
                <c:pt idx="1744">
                  <c:v>-1165.4300987542099</c:v>
                </c:pt>
                <c:pt idx="1745">
                  <c:v>-1178.8888077050201</c:v>
                </c:pt>
                <c:pt idx="1746">
                  <c:v>-498.01298947149598</c:v>
                </c:pt>
                <c:pt idx="1747">
                  <c:v>-1170.89164328528</c:v>
                </c:pt>
                <c:pt idx="1748">
                  <c:v>-1159.33254794651</c:v>
                </c:pt>
                <c:pt idx="1749">
                  <c:v>-1179.3940000295499</c:v>
                </c:pt>
                <c:pt idx="1750">
                  <c:v>-571.06796831565396</c:v>
                </c:pt>
                <c:pt idx="1751">
                  <c:v>-1156.82641887572</c:v>
                </c:pt>
                <c:pt idx="1752">
                  <c:v>-1192.0852448656599</c:v>
                </c:pt>
                <c:pt idx="1753">
                  <c:v>-1188.31237879384</c:v>
                </c:pt>
                <c:pt idx="1754">
                  <c:v>-1170.92925594242</c:v>
                </c:pt>
                <c:pt idx="1755">
                  <c:v>-487.35604012082399</c:v>
                </c:pt>
                <c:pt idx="1756">
                  <c:v>-495.74214161633398</c:v>
                </c:pt>
                <c:pt idx="1757">
                  <c:v>-508.596973136884</c:v>
                </c:pt>
                <c:pt idx="1758">
                  <c:v>-1116.55755988807</c:v>
                </c:pt>
                <c:pt idx="1759">
                  <c:v>-1140.1800517425399</c:v>
                </c:pt>
                <c:pt idx="1760">
                  <c:v>-1169.3579807225001</c:v>
                </c:pt>
                <c:pt idx="1761">
                  <c:v>-964.57208669947704</c:v>
                </c:pt>
                <c:pt idx="1762">
                  <c:v>-1101.34412246287</c:v>
                </c:pt>
                <c:pt idx="1763">
                  <c:v>-285.501828711374</c:v>
                </c:pt>
                <c:pt idx="1764">
                  <c:v>-969.17004994558397</c:v>
                </c:pt>
                <c:pt idx="1765">
                  <c:v>-1163.9086388000601</c:v>
                </c:pt>
                <c:pt idx="1766">
                  <c:v>-495.93052300026699</c:v>
                </c:pt>
                <c:pt idx="1767">
                  <c:v>-493.510167447566</c:v>
                </c:pt>
                <c:pt idx="1768">
                  <c:v>-487.48858399768801</c:v>
                </c:pt>
                <c:pt idx="1769">
                  <c:v>-957.33564032474305</c:v>
                </c:pt>
                <c:pt idx="1770">
                  <c:v>-489.60275096823102</c:v>
                </c:pt>
                <c:pt idx="1771">
                  <c:v>-494.307161208715</c:v>
                </c:pt>
                <c:pt idx="1772">
                  <c:v>-1180.58685708912</c:v>
                </c:pt>
                <c:pt idx="1773">
                  <c:v>-1134.29222747778</c:v>
                </c:pt>
                <c:pt idx="1774">
                  <c:v>-492.40255677706398</c:v>
                </c:pt>
                <c:pt idx="1775">
                  <c:v>-481.53014865367101</c:v>
                </c:pt>
                <c:pt idx="1776">
                  <c:v>-1181.4309281789999</c:v>
                </c:pt>
                <c:pt idx="1777">
                  <c:v>-1167.7830775095099</c:v>
                </c:pt>
                <c:pt idx="1778">
                  <c:v>-1154.2448986997099</c:v>
                </c:pt>
                <c:pt idx="1779">
                  <c:v>-473.11863376064599</c:v>
                </c:pt>
                <c:pt idx="1780">
                  <c:v>-506.81723387513802</c:v>
                </c:pt>
                <c:pt idx="1781">
                  <c:v>-482.68684365142798</c:v>
                </c:pt>
                <c:pt idx="1782">
                  <c:v>-480.09469312419498</c:v>
                </c:pt>
                <c:pt idx="1783">
                  <c:v>-483.92666241173401</c:v>
                </c:pt>
                <c:pt idx="1784">
                  <c:v>-1168.3965712463701</c:v>
                </c:pt>
                <c:pt idx="1785">
                  <c:v>-1136.90073970669</c:v>
                </c:pt>
                <c:pt idx="1786">
                  <c:v>-1167.6340434163999</c:v>
                </c:pt>
                <c:pt idx="1787">
                  <c:v>-1165.4366917417999</c:v>
                </c:pt>
                <c:pt idx="1788">
                  <c:v>-421.87134525223701</c:v>
                </c:pt>
                <c:pt idx="1789">
                  <c:v>-481.18773965408701</c:v>
                </c:pt>
                <c:pt idx="1790">
                  <c:v>-1169.0823664714801</c:v>
                </c:pt>
                <c:pt idx="1791">
                  <c:v>-505.58403656410701</c:v>
                </c:pt>
                <c:pt idx="1792">
                  <c:v>-1165.77673608858</c:v>
                </c:pt>
                <c:pt idx="1793">
                  <c:v>-496.783654593758</c:v>
                </c:pt>
                <c:pt idx="1794">
                  <c:v>-489.07898301196002</c:v>
                </c:pt>
                <c:pt idx="1795">
                  <c:v>-1132.83621131124</c:v>
                </c:pt>
                <c:pt idx="1796">
                  <c:v>-1117.7178791476499</c:v>
                </c:pt>
                <c:pt idx="1797">
                  <c:v>-487.23885791905502</c:v>
                </c:pt>
                <c:pt idx="1798">
                  <c:v>-1153.7120137858501</c:v>
                </c:pt>
                <c:pt idx="1799">
                  <c:v>-1136.5301347320999</c:v>
                </c:pt>
                <c:pt idx="1800">
                  <c:v>-494.76923656293502</c:v>
                </c:pt>
                <c:pt idx="1801">
                  <c:v>-1182.46843544225</c:v>
                </c:pt>
                <c:pt idx="1802">
                  <c:v>-504.01182708507599</c:v>
                </c:pt>
                <c:pt idx="1803">
                  <c:v>-499.93308849767601</c:v>
                </c:pt>
                <c:pt idx="1804">
                  <c:v>-479.68701113605101</c:v>
                </c:pt>
                <c:pt idx="1805">
                  <c:v>-1173.8750745063901</c:v>
                </c:pt>
                <c:pt idx="1806">
                  <c:v>-959.27578203346604</c:v>
                </c:pt>
                <c:pt idx="1807">
                  <c:v>-481.93248891884002</c:v>
                </c:pt>
                <c:pt idx="1808">
                  <c:v>-1144.2863142066201</c:v>
                </c:pt>
                <c:pt idx="1809">
                  <c:v>-497.99322574086102</c:v>
                </c:pt>
                <c:pt idx="1810">
                  <c:v>-1181.3527448038101</c:v>
                </c:pt>
                <c:pt idx="1811">
                  <c:v>-281.04474298854802</c:v>
                </c:pt>
                <c:pt idx="1812">
                  <c:v>-486.42029601172499</c:v>
                </c:pt>
                <c:pt idx="1813">
                  <c:v>-1147.0867967081499</c:v>
                </c:pt>
                <c:pt idx="1814">
                  <c:v>-1169.0786771693399</c:v>
                </c:pt>
                <c:pt idx="1815">
                  <c:v>-491.56742419794</c:v>
                </c:pt>
                <c:pt idx="1816">
                  <c:v>-504.86089151837598</c:v>
                </c:pt>
                <c:pt idx="1817">
                  <c:v>-1166.9274460136801</c:v>
                </c:pt>
                <c:pt idx="1818">
                  <c:v>-957.05726963090603</c:v>
                </c:pt>
                <c:pt idx="1819">
                  <c:v>-1166.95567067098</c:v>
                </c:pt>
                <c:pt idx="1820">
                  <c:v>-1162.4937455679801</c:v>
                </c:pt>
                <c:pt idx="1821">
                  <c:v>-1128.9964896931599</c:v>
                </c:pt>
                <c:pt idx="1822">
                  <c:v>-487.32968349466501</c:v>
                </c:pt>
                <c:pt idx="1823">
                  <c:v>-474.71707397779898</c:v>
                </c:pt>
                <c:pt idx="1824">
                  <c:v>-1162.7174763851999</c:v>
                </c:pt>
                <c:pt idx="1825">
                  <c:v>-463.11134323637299</c:v>
                </c:pt>
                <c:pt idx="1826">
                  <c:v>-1170.36842577937</c:v>
                </c:pt>
                <c:pt idx="1827">
                  <c:v>-1151.6686246747399</c:v>
                </c:pt>
                <c:pt idx="1828">
                  <c:v>-421.30750313927098</c:v>
                </c:pt>
                <c:pt idx="1829">
                  <c:v>-485.40405553840498</c:v>
                </c:pt>
                <c:pt idx="1830">
                  <c:v>-1132.5233990904301</c:v>
                </c:pt>
                <c:pt idx="1831">
                  <c:v>-1144.93258202784</c:v>
                </c:pt>
                <c:pt idx="1832">
                  <c:v>-1172.7034478558801</c:v>
                </c:pt>
                <c:pt idx="1833">
                  <c:v>-481.80892876476202</c:v>
                </c:pt>
                <c:pt idx="1834">
                  <c:v>-1116.91671394325</c:v>
                </c:pt>
                <c:pt idx="1835">
                  <c:v>-502.28506156953199</c:v>
                </c:pt>
                <c:pt idx="1836">
                  <c:v>-477.54066558760201</c:v>
                </c:pt>
                <c:pt idx="1837">
                  <c:v>-1156.4492441663299</c:v>
                </c:pt>
                <c:pt idx="1838">
                  <c:v>-512.32451116388404</c:v>
                </c:pt>
                <c:pt idx="1839">
                  <c:v>-1201.4336666322799</c:v>
                </c:pt>
                <c:pt idx="1840">
                  <c:v>-1146.9220176844201</c:v>
                </c:pt>
                <c:pt idx="1841">
                  <c:v>-511.68719673070501</c:v>
                </c:pt>
                <c:pt idx="1842">
                  <c:v>-1140.74551315286</c:v>
                </c:pt>
                <c:pt idx="1843">
                  <c:v>-1147.5497377152701</c:v>
                </c:pt>
                <c:pt idx="1844">
                  <c:v>-1135.2610676689201</c:v>
                </c:pt>
                <c:pt idx="1845">
                  <c:v>-1193.1109965933699</c:v>
                </c:pt>
                <c:pt idx="1846">
                  <c:v>-1169.1153259185501</c:v>
                </c:pt>
                <c:pt idx="1847">
                  <c:v>-506.43328464989003</c:v>
                </c:pt>
                <c:pt idx="1848">
                  <c:v>-1176.18933451987</c:v>
                </c:pt>
                <c:pt idx="1849">
                  <c:v>-474.39848070835399</c:v>
                </c:pt>
                <c:pt idx="1850">
                  <c:v>-1165.5436308184201</c:v>
                </c:pt>
                <c:pt idx="1851">
                  <c:v>-1145.9539377409001</c:v>
                </c:pt>
                <c:pt idx="1852">
                  <c:v>-1161.9727523906399</c:v>
                </c:pt>
                <c:pt idx="1853">
                  <c:v>-479.95561620258798</c:v>
                </c:pt>
                <c:pt idx="1854">
                  <c:v>-490.84581312558697</c:v>
                </c:pt>
                <c:pt idx="1855">
                  <c:v>-485.22923556503099</c:v>
                </c:pt>
                <c:pt idx="1856">
                  <c:v>-1178.54875532089</c:v>
                </c:pt>
                <c:pt idx="1857">
                  <c:v>-1142.24895415027</c:v>
                </c:pt>
                <c:pt idx="1858">
                  <c:v>-1033.52754376045</c:v>
                </c:pt>
                <c:pt idx="1859">
                  <c:v>-513.77400534675405</c:v>
                </c:pt>
                <c:pt idx="1860">
                  <c:v>-1146.93796459233</c:v>
                </c:pt>
                <c:pt idx="1861">
                  <c:v>-1147.1228213455499</c:v>
                </c:pt>
                <c:pt idx="1862">
                  <c:v>-505.799008003003</c:v>
                </c:pt>
                <c:pt idx="1863">
                  <c:v>-1148.22100362166</c:v>
                </c:pt>
                <c:pt idx="1864">
                  <c:v>-489.20539719267498</c:v>
                </c:pt>
                <c:pt idx="1865">
                  <c:v>-1148.3618012673801</c:v>
                </c:pt>
                <c:pt idx="1866">
                  <c:v>-1185.34036239688</c:v>
                </c:pt>
                <c:pt idx="1867">
                  <c:v>-1137.0200038197099</c:v>
                </c:pt>
                <c:pt idx="1868">
                  <c:v>-506.87562900469402</c:v>
                </c:pt>
                <c:pt idx="1869">
                  <c:v>-1182.79293527709</c:v>
                </c:pt>
                <c:pt idx="1870">
                  <c:v>-510.99441740863301</c:v>
                </c:pt>
                <c:pt idx="1871">
                  <c:v>-1146.4496248954799</c:v>
                </c:pt>
                <c:pt idx="1872">
                  <c:v>-1176.91896877877</c:v>
                </c:pt>
                <c:pt idx="1873">
                  <c:v>-987.77187832890399</c:v>
                </c:pt>
                <c:pt idx="1874">
                  <c:v>-987.13062198864702</c:v>
                </c:pt>
                <c:pt idx="1875">
                  <c:v>-492.68309227791201</c:v>
                </c:pt>
                <c:pt idx="1876">
                  <c:v>-1168.5475336510101</c:v>
                </c:pt>
                <c:pt idx="1877">
                  <c:v>-476.18463737752899</c:v>
                </c:pt>
                <c:pt idx="1878">
                  <c:v>-1184.67970242107</c:v>
                </c:pt>
                <c:pt idx="1879">
                  <c:v>-1134.8549530830601</c:v>
                </c:pt>
                <c:pt idx="1880">
                  <c:v>-1165.2166308795299</c:v>
                </c:pt>
                <c:pt idx="1881">
                  <c:v>-1168.7239777079001</c:v>
                </c:pt>
                <c:pt idx="1882">
                  <c:v>-507.30235163145602</c:v>
                </c:pt>
                <c:pt idx="1883">
                  <c:v>-509.30189755237001</c:v>
                </c:pt>
                <c:pt idx="1884">
                  <c:v>-483.54161619782502</c:v>
                </c:pt>
                <c:pt idx="1885">
                  <c:v>-480.55855518159001</c:v>
                </c:pt>
                <c:pt idx="1886">
                  <c:v>-974.97828039034198</c:v>
                </c:pt>
                <c:pt idx="1887">
                  <c:v>-475.17344159366002</c:v>
                </c:pt>
                <c:pt idx="1888">
                  <c:v>-964.37633857719095</c:v>
                </c:pt>
                <c:pt idx="1889">
                  <c:v>-1159.0630751583101</c:v>
                </c:pt>
                <c:pt idx="1890">
                  <c:v>-1134.8171893629701</c:v>
                </c:pt>
                <c:pt idx="1891">
                  <c:v>-570.96622334757296</c:v>
                </c:pt>
                <c:pt idx="1892">
                  <c:v>-1136.9810628528501</c:v>
                </c:pt>
                <c:pt idx="1893">
                  <c:v>-496.85221978566</c:v>
                </c:pt>
                <c:pt idx="1894">
                  <c:v>-1143.9642365900099</c:v>
                </c:pt>
                <c:pt idx="1895">
                  <c:v>-420.34734835228102</c:v>
                </c:pt>
                <c:pt idx="1896">
                  <c:v>-1113.2976643268901</c:v>
                </c:pt>
                <c:pt idx="1897">
                  <c:v>-486.68628497353302</c:v>
                </c:pt>
                <c:pt idx="1898">
                  <c:v>-1121.45371448332</c:v>
                </c:pt>
                <c:pt idx="1899">
                  <c:v>-506.51824766404098</c:v>
                </c:pt>
                <c:pt idx="1900">
                  <c:v>-488.379071078631</c:v>
                </c:pt>
                <c:pt idx="1901">
                  <c:v>-1142.5274402729401</c:v>
                </c:pt>
                <c:pt idx="1902">
                  <c:v>-473.45070841679001</c:v>
                </c:pt>
                <c:pt idx="1903">
                  <c:v>-1142.8927032786901</c:v>
                </c:pt>
                <c:pt idx="1904">
                  <c:v>-428.630819287973</c:v>
                </c:pt>
                <c:pt idx="1905">
                  <c:v>-1131.9028614803999</c:v>
                </c:pt>
                <c:pt idx="1906">
                  <c:v>-485.44259105869997</c:v>
                </c:pt>
                <c:pt idx="1907">
                  <c:v>-463.839304795884</c:v>
                </c:pt>
                <c:pt idx="1908">
                  <c:v>-1181.50197050459</c:v>
                </c:pt>
                <c:pt idx="1909">
                  <c:v>-497.94124953912302</c:v>
                </c:pt>
                <c:pt idx="1910">
                  <c:v>-1151.6512807680799</c:v>
                </c:pt>
                <c:pt idx="1911">
                  <c:v>-1168.0144450334001</c:v>
                </c:pt>
                <c:pt idx="1912">
                  <c:v>-484.23948987072998</c:v>
                </c:pt>
                <c:pt idx="1913">
                  <c:v>-495.36769886242803</c:v>
                </c:pt>
                <c:pt idx="1914">
                  <c:v>-1173.7028467825201</c:v>
                </c:pt>
                <c:pt idx="1915">
                  <c:v>-559.30410541531603</c:v>
                </c:pt>
                <c:pt idx="1916">
                  <c:v>-489.28975024586498</c:v>
                </c:pt>
                <c:pt idx="1917">
                  <c:v>-904.41728287691001</c:v>
                </c:pt>
                <c:pt idx="1918">
                  <c:v>-1168.20008360316</c:v>
                </c:pt>
                <c:pt idx="1919">
                  <c:v>-1179.1381989941699</c:v>
                </c:pt>
                <c:pt idx="1920">
                  <c:v>-507.78988892133202</c:v>
                </c:pt>
                <c:pt idx="1921">
                  <c:v>-1161.9118371777199</c:v>
                </c:pt>
                <c:pt idx="1922">
                  <c:v>-1148.90862978837</c:v>
                </c:pt>
                <c:pt idx="1923">
                  <c:v>-480.730058023146</c:v>
                </c:pt>
                <c:pt idx="1924">
                  <c:v>-1121.52468088144</c:v>
                </c:pt>
                <c:pt idx="1925">
                  <c:v>-1158.6298802031399</c:v>
                </c:pt>
                <c:pt idx="1926">
                  <c:v>-1165.58679118486</c:v>
                </c:pt>
                <c:pt idx="1927">
                  <c:v>-961.63666478499704</c:v>
                </c:pt>
                <c:pt idx="1928">
                  <c:v>-1152.2779199450799</c:v>
                </c:pt>
                <c:pt idx="1929">
                  <c:v>-483.306521246415</c:v>
                </c:pt>
                <c:pt idx="1930">
                  <c:v>-505.83642907988201</c:v>
                </c:pt>
                <c:pt idx="1931">
                  <c:v>-482.69061281530799</c:v>
                </c:pt>
                <c:pt idx="1932">
                  <c:v>-1178.7128914559</c:v>
                </c:pt>
                <c:pt idx="1933">
                  <c:v>-715.59356600730598</c:v>
                </c:pt>
                <c:pt idx="1934">
                  <c:v>-1174.33291045533</c:v>
                </c:pt>
                <c:pt idx="1935">
                  <c:v>-963.16615303564402</c:v>
                </c:pt>
                <c:pt idx="1936">
                  <c:v>-1170.8344804333799</c:v>
                </c:pt>
                <c:pt idx="1937">
                  <c:v>-1169.7161177277701</c:v>
                </c:pt>
                <c:pt idx="1938">
                  <c:v>-1172.33480615599</c:v>
                </c:pt>
                <c:pt idx="1939">
                  <c:v>-1167.08323882477</c:v>
                </c:pt>
                <c:pt idx="1940">
                  <c:v>-1154.25965793919</c:v>
                </c:pt>
                <c:pt idx="1941">
                  <c:v>-1166.12607300492</c:v>
                </c:pt>
                <c:pt idx="1942">
                  <c:v>-484.98860810153201</c:v>
                </c:pt>
                <c:pt idx="1943">
                  <c:v>-491.70315994576902</c:v>
                </c:pt>
                <c:pt idx="1944">
                  <c:v>-1177.1514810344099</c:v>
                </c:pt>
                <c:pt idx="1945">
                  <c:v>-1201.4084953097399</c:v>
                </c:pt>
                <c:pt idx="1946">
                  <c:v>-509.97413866025499</c:v>
                </c:pt>
                <c:pt idx="1947">
                  <c:v>-483.53667495072199</c:v>
                </c:pt>
                <c:pt idx="1948">
                  <c:v>-971.03605470509694</c:v>
                </c:pt>
                <c:pt idx="1949">
                  <c:v>-486.89541911967399</c:v>
                </c:pt>
                <c:pt idx="1950">
                  <c:v>-491.28132989533202</c:v>
                </c:pt>
                <c:pt idx="1951">
                  <c:v>-1159.3336389696101</c:v>
                </c:pt>
                <c:pt idx="1952">
                  <c:v>-481.35166926947699</c:v>
                </c:pt>
                <c:pt idx="1953">
                  <c:v>-977.82194302255505</c:v>
                </c:pt>
                <c:pt idx="1954">
                  <c:v>-504.31371521256102</c:v>
                </c:pt>
                <c:pt idx="1955">
                  <c:v>-1118.8971961648799</c:v>
                </c:pt>
                <c:pt idx="1956">
                  <c:v>-862.26008092801101</c:v>
                </c:pt>
                <c:pt idx="1957">
                  <c:v>-1168.7566484112799</c:v>
                </c:pt>
                <c:pt idx="1958">
                  <c:v>-993.65725672651297</c:v>
                </c:pt>
                <c:pt idx="1959">
                  <c:v>-1182.88916468296</c:v>
                </c:pt>
                <c:pt idx="1960">
                  <c:v>-422.902070229657</c:v>
                </c:pt>
                <c:pt idx="1961">
                  <c:v>-1192.8306185077599</c:v>
                </c:pt>
                <c:pt idx="1962">
                  <c:v>-499.98353722838198</c:v>
                </c:pt>
                <c:pt idx="1963">
                  <c:v>-492.13502162799898</c:v>
                </c:pt>
                <c:pt idx="1964">
                  <c:v>-1146.70108068584</c:v>
                </c:pt>
                <c:pt idx="1965">
                  <c:v>-1157.39278188191</c:v>
                </c:pt>
                <c:pt idx="1966">
                  <c:v>-1145.5005805435201</c:v>
                </c:pt>
                <c:pt idx="1967">
                  <c:v>-476.45365830856002</c:v>
                </c:pt>
                <c:pt idx="1968">
                  <c:v>-501.28634466010601</c:v>
                </c:pt>
                <c:pt idx="1969">
                  <c:v>-1128.64761600939</c:v>
                </c:pt>
                <c:pt idx="1970">
                  <c:v>-495.76360444445902</c:v>
                </c:pt>
                <c:pt idx="1971">
                  <c:v>-1144.49080550396</c:v>
                </c:pt>
                <c:pt idx="1972">
                  <c:v>-1177.52228591267</c:v>
                </c:pt>
                <c:pt idx="1973">
                  <c:v>-1185.3454320447399</c:v>
                </c:pt>
                <c:pt idx="1974">
                  <c:v>-1147.21411625377</c:v>
                </c:pt>
                <c:pt idx="1975">
                  <c:v>-1162.4328517906699</c:v>
                </c:pt>
                <c:pt idx="1976">
                  <c:v>-469.27941187021401</c:v>
                </c:pt>
                <c:pt idx="1977">
                  <c:v>-483.28825889932</c:v>
                </c:pt>
                <c:pt idx="1978">
                  <c:v>-1110.17025505629</c:v>
                </c:pt>
                <c:pt idx="1979">
                  <c:v>-1164.74320976796</c:v>
                </c:pt>
                <c:pt idx="1980">
                  <c:v>-1173.4155968724999</c:v>
                </c:pt>
                <c:pt idx="1981">
                  <c:v>-988.86225839044505</c:v>
                </c:pt>
                <c:pt idx="1982">
                  <c:v>-479.77046071274498</c:v>
                </c:pt>
                <c:pt idx="1983">
                  <c:v>-959.15467823667802</c:v>
                </c:pt>
                <c:pt idx="1984">
                  <c:v>-1149.44270829275</c:v>
                </c:pt>
                <c:pt idx="1985">
                  <c:v>-1152.31788868013</c:v>
                </c:pt>
                <c:pt idx="1986">
                  <c:v>-1149.56994105323</c:v>
                </c:pt>
                <c:pt idx="1987">
                  <c:v>-502.328235494529</c:v>
                </c:pt>
                <c:pt idx="1988">
                  <c:v>-1132.4825652091999</c:v>
                </c:pt>
                <c:pt idx="1989">
                  <c:v>-1171.10963158287</c:v>
                </c:pt>
                <c:pt idx="1990">
                  <c:v>-1156.6448732368301</c:v>
                </c:pt>
                <c:pt idx="1991">
                  <c:v>-1164.53969925815</c:v>
                </c:pt>
                <c:pt idx="1992">
                  <c:v>-508.26279567472</c:v>
                </c:pt>
                <c:pt idx="1993">
                  <c:v>-1146.46608483146</c:v>
                </c:pt>
                <c:pt idx="1994">
                  <c:v>-1147.57874712066</c:v>
                </c:pt>
                <c:pt idx="1995">
                  <c:v>-481.07664226943098</c:v>
                </c:pt>
                <c:pt idx="1996">
                  <c:v>-485.44249195248102</c:v>
                </c:pt>
                <c:pt idx="1997">
                  <c:v>-511.06387574997302</c:v>
                </c:pt>
                <c:pt idx="1998">
                  <c:v>-485.92291486979002</c:v>
                </c:pt>
                <c:pt idx="1999">
                  <c:v>-1146.5994837947101</c:v>
                </c:pt>
                <c:pt idx="2000">
                  <c:v>-477.742413110987</c:v>
                </c:pt>
                <c:pt idx="2001">
                  <c:v>-1144.30033463481</c:v>
                </c:pt>
                <c:pt idx="2002">
                  <c:v>-972.67159040807701</c:v>
                </c:pt>
                <c:pt idx="2003">
                  <c:v>-485.81923598952602</c:v>
                </c:pt>
                <c:pt idx="2004">
                  <c:v>-500.68797564372898</c:v>
                </c:pt>
                <c:pt idx="2005">
                  <c:v>-1166.36423968658</c:v>
                </c:pt>
                <c:pt idx="2006">
                  <c:v>-1128.92376926866</c:v>
                </c:pt>
                <c:pt idx="2007">
                  <c:v>-1154.7257688596701</c:v>
                </c:pt>
                <c:pt idx="2008">
                  <c:v>-975.468512953821</c:v>
                </c:pt>
                <c:pt idx="2009">
                  <c:v>-964.68045610721299</c:v>
                </c:pt>
                <c:pt idx="2010">
                  <c:v>-967.90531643193697</c:v>
                </c:pt>
                <c:pt idx="2011">
                  <c:v>-1163.13941826933</c:v>
                </c:pt>
                <c:pt idx="2012">
                  <c:v>-1169.4678857486799</c:v>
                </c:pt>
                <c:pt idx="2013">
                  <c:v>-1144.6595056593601</c:v>
                </c:pt>
                <c:pt idx="2014">
                  <c:v>-505.51856422798801</c:v>
                </c:pt>
                <c:pt idx="2015">
                  <c:v>-476.10671507444403</c:v>
                </c:pt>
                <c:pt idx="2016">
                  <c:v>-474.31580920913098</c:v>
                </c:pt>
                <c:pt idx="2017">
                  <c:v>-512.19017335501701</c:v>
                </c:pt>
                <c:pt idx="2018">
                  <c:v>-495.74494237046503</c:v>
                </c:pt>
                <c:pt idx="2019">
                  <c:v>-488.35458802136998</c:v>
                </c:pt>
                <c:pt idx="2020">
                  <c:v>-474.36403762329502</c:v>
                </c:pt>
                <c:pt idx="2021">
                  <c:v>-1169.43142265288</c:v>
                </c:pt>
                <c:pt idx="2022">
                  <c:v>-500.41365132886</c:v>
                </c:pt>
                <c:pt idx="2023">
                  <c:v>-1168.21935728022</c:v>
                </c:pt>
                <c:pt idx="2024">
                  <c:v>-488.05978671698699</c:v>
                </c:pt>
                <c:pt idx="2025">
                  <c:v>-492.58733095241098</c:v>
                </c:pt>
                <c:pt idx="2026">
                  <c:v>-492.10050864120399</c:v>
                </c:pt>
                <c:pt idx="2027">
                  <c:v>-1159.1387456647401</c:v>
                </c:pt>
                <c:pt idx="2028">
                  <c:v>-819.32033339487305</c:v>
                </c:pt>
                <c:pt idx="2029">
                  <c:v>-1152.24702713806</c:v>
                </c:pt>
                <c:pt idx="2030">
                  <c:v>-1121.7923238900501</c:v>
                </c:pt>
                <c:pt idx="2031">
                  <c:v>-506.53492538271598</c:v>
                </c:pt>
                <c:pt idx="2032">
                  <c:v>-1205.0097383315899</c:v>
                </c:pt>
                <c:pt idx="2033">
                  <c:v>-508.33923961936</c:v>
                </c:pt>
                <c:pt idx="2034">
                  <c:v>-495.81996693083801</c:v>
                </c:pt>
                <c:pt idx="2035">
                  <c:v>-495.27439671302</c:v>
                </c:pt>
                <c:pt idx="2036">
                  <c:v>-415.90622501387799</c:v>
                </c:pt>
                <c:pt idx="2037">
                  <c:v>-483.69383335478801</c:v>
                </c:pt>
                <c:pt idx="2038">
                  <c:v>-997.96299619986996</c:v>
                </c:pt>
                <c:pt idx="2039">
                  <c:v>-1156.4803799309</c:v>
                </c:pt>
                <c:pt idx="2040">
                  <c:v>-1136.7443023702999</c:v>
                </c:pt>
                <c:pt idx="2041">
                  <c:v>-507.87584606207099</c:v>
                </c:pt>
                <c:pt idx="2042">
                  <c:v>-489.24219191479602</c:v>
                </c:pt>
                <c:pt idx="2043">
                  <c:v>-495.48972384434899</c:v>
                </c:pt>
                <c:pt idx="2044">
                  <c:v>-488.70838238173201</c:v>
                </c:pt>
                <c:pt idx="2045">
                  <c:v>-1175.78979487487</c:v>
                </c:pt>
                <c:pt idx="2046">
                  <c:v>-1123.21003268191</c:v>
                </c:pt>
                <c:pt idx="2047">
                  <c:v>-1187.8751215667801</c:v>
                </c:pt>
                <c:pt idx="2048">
                  <c:v>-479.77534589017398</c:v>
                </c:pt>
                <c:pt idx="2049">
                  <c:v>-484.71321257641603</c:v>
                </c:pt>
                <c:pt idx="2050">
                  <c:v>-930.859766102707</c:v>
                </c:pt>
                <c:pt idx="2051">
                  <c:v>-496.56542563838701</c:v>
                </c:pt>
                <c:pt idx="2052">
                  <c:v>-489.45093346595201</c:v>
                </c:pt>
                <c:pt idx="2053">
                  <c:v>-976.88713998633602</c:v>
                </c:pt>
                <c:pt idx="2054">
                  <c:v>-964.05153407631406</c:v>
                </c:pt>
                <c:pt idx="2055">
                  <c:v>-491.036243366642</c:v>
                </c:pt>
                <c:pt idx="2056">
                  <c:v>-967.02893364688498</c:v>
                </c:pt>
                <c:pt idx="2057">
                  <c:v>-1191.4643007911</c:v>
                </c:pt>
                <c:pt idx="2058">
                  <c:v>-503.97019096757202</c:v>
                </c:pt>
                <c:pt idx="2059">
                  <c:v>-1121.28817023949</c:v>
                </c:pt>
                <c:pt idx="2060">
                  <c:v>-472.64093148851401</c:v>
                </c:pt>
                <c:pt idx="2061">
                  <c:v>-419.24174099149297</c:v>
                </c:pt>
                <c:pt idx="2062">
                  <c:v>-498.312077851651</c:v>
                </c:pt>
                <c:pt idx="2063">
                  <c:v>-284.27299719985501</c:v>
                </c:pt>
                <c:pt idx="2064">
                  <c:v>-1155.58198401205</c:v>
                </c:pt>
                <c:pt idx="2065">
                  <c:v>-969.28577888097595</c:v>
                </c:pt>
                <c:pt idx="2066">
                  <c:v>-505.78893041021001</c:v>
                </c:pt>
                <c:pt idx="2067">
                  <c:v>-483.02672982808798</c:v>
                </c:pt>
                <c:pt idx="2068">
                  <c:v>-1192.9311783355399</c:v>
                </c:pt>
                <c:pt idx="2069">
                  <c:v>-1135.2428699256</c:v>
                </c:pt>
                <c:pt idx="2070">
                  <c:v>-1135.69524702492</c:v>
                </c:pt>
                <c:pt idx="2071">
                  <c:v>-1136.08953193001</c:v>
                </c:pt>
                <c:pt idx="2072">
                  <c:v>-487.95701844020903</c:v>
                </c:pt>
                <c:pt idx="2073">
                  <c:v>-1136.4613136206899</c:v>
                </c:pt>
                <c:pt idx="2074">
                  <c:v>-1132.4477165534499</c:v>
                </c:pt>
                <c:pt idx="2075">
                  <c:v>-500.176769242197</c:v>
                </c:pt>
                <c:pt idx="2076">
                  <c:v>-501.63079467100698</c:v>
                </c:pt>
                <c:pt idx="2077">
                  <c:v>-1148.22009288602</c:v>
                </c:pt>
                <c:pt idx="2078">
                  <c:v>-1171.0398036552399</c:v>
                </c:pt>
                <c:pt idx="2079">
                  <c:v>-490.691844669087</c:v>
                </c:pt>
                <c:pt idx="2080">
                  <c:v>-513.35060968413302</c:v>
                </c:pt>
                <c:pt idx="2081">
                  <c:v>-1164.66192337851</c:v>
                </c:pt>
                <c:pt idx="2082">
                  <c:v>-487.24044932491103</c:v>
                </c:pt>
                <c:pt idx="2083">
                  <c:v>-488.01595305651199</c:v>
                </c:pt>
                <c:pt idx="2084">
                  <c:v>-489.44039984960699</c:v>
                </c:pt>
                <c:pt idx="2085">
                  <c:v>-1147.0592758764101</c:v>
                </c:pt>
                <c:pt idx="2086">
                  <c:v>-1187.8169573929399</c:v>
                </c:pt>
                <c:pt idx="2087">
                  <c:v>-1189.4266410748701</c:v>
                </c:pt>
                <c:pt idx="2088">
                  <c:v>-280.42752612873397</c:v>
                </c:pt>
                <c:pt idx="2089">
                  <c:v>-1110.02713513303</c:v>
                </c:pt>
                <c:pt idx="2090">
                  <c:v>-1069.23601222455</c:v>
                </c:pt>
                <c:pt idx="2091">
                  <c:v>-479.77534589017398</c:v>
                </c:pt>
                <c:pt idx="2092">
                  <c:v>-1176.9614012654699</c:v>
                </c:pt>
                <c:pt idx="2093">
                  <c:v>-489.67045471787401</c:v>
                </c:pt>
                <c:pt idx="2094">
                  <c:v>-491.55214505070597</c:v>
                </c:pt>
                <c:pt idx="2095">
                  <c:v>-505.75696080523301</c:v>
                </c:pt>
                <c:pt idx="2096">
                  <c:v>-1157.5376093339</c:v>
                </c:pt>
                <c:pt idx="2097">
                  <c:v>-1168.78316200525</c:v>
                </c:pt>
                <c:pt idx="2098">
                  <c:v>-1201.4276716812301</c:v>
                </c:pt>
                <c:pt idx="2099">
                  <c:v>-1153.8936891073199</c:v>
                </c:pt>
                <c:pt idx="2100">
                  <c:v>-1180.07472318433</c:v>
                </c:pt>
                <c:pt idx="2101">
                  <c:v>-1167.2579485828601</c:v>
                </c:pt>
                <c:pt idx="2102">
                  <c:v>-1179.64605315164</c:v>
                </c:pt>
                <c:pt idx="2103">
                  <c:v>-497.96707825406997</c:v>
                </c:pt>
                <c:pt idx="2104">
                  <c:v>-1167.7993629574701</c:v>
                </c:pt>
                <c:pt idx="2105">
                  <c:v>-279.33283666778198</c:v>
                </c:pt>
                <c:pt idx="2106">
                  <c:v>-481.66321430501102</c:v>
                </c:pt>
                <c:pt idx="2107">
                  <c:v>-425.21025375643399</c:v>
                </c:pt>
                <c:pt idx="2108">
                  <c:v>-512.28002853758699</c:v>
                </c:pt>
                <c:pt idx="2109">
                  <c:v>-1165.3187983360899</c:v>
                </c:pt>
                <c:pt idx="2110">
                  <c:v>-494.963667474055</c:v>
                </c:pt>
                <c:pt idx="2111">
                  <c:v>-1166.7073182715001</c:v>
                </c:pt>
                <c:pt idx="2112">
                  <c:v>-989.45606443533597</c:v>
                </c:pt>
                <c:pt idx="2113">
                  <c:v>-491.22713002486199</c:v>
                </c:pt>
                <c:pt idx="2114">
                  <c:v>-987.68567975133794</c:v>
                </c:pt>
                <c:pt idx="2115">
                  <c:v>-1129.6105614289299</c:v>
                </c:pt>
                <c:pt idx="2116">
                  <c:v>-1171.0013502095101</c:v>
                </c:pt>
                <c:pt idx="2117">
                  <c:v>-427.07369704342699</c:v>
                </c:pt>
                <c:pt idx="2118">
                  <c:v>-1154.1655525825799</c:v>
                </c:pt>
                <c:pt idx="2119">
                  <c:v>-569.72769658518598</c:v>
                </c:pt>
                <c:pt idx="2120">
                  <c:v>-509.59558980284902</c:v>
                </c:pt>
                <c:pt idx="2121">
                  <c:v>-1146.0446037478</c:v>
                </c:pt>
                <c:pt idx="2122">
                  <c:v>-490.17574252185699</c:v>
                </c:pt>
                <c:pt idx="2123">
                  <c:v>-1136.12561578959</c:v>
                </c:pt>
                <c:pt idx="2124">
                  <c:v>-1192.93186923553</c:v>
                </c:pt>
                <c:pt idx="2125">
                  <c:v>-1112.0722904182101</c:v>
                </c:pt>
                <c:pt idx="2126">
                  <c:v>-1170.5963229029901</c:v>
                </c:pt>
                <c:pt idx="2127">
                  <c:v>-440.224834409246</c:v>
                </c:pt>
                <c:pt idx="2128">
                  <c:v>-475.88058869305502</c:v>
                </c:pt>
                <c:pt idx="2129">
                  <c:v>-1148.7473983314701</c:v>
                </c:pt>
                <c:pt idx="2130">
                  <c:v>-1149.6050975922201</c:v>
                </c:pt>
                <c:pt idx="2131">
                  <c:v>-1163.21243666379</c:v>
                </c:pt>
                <c:pt idx="2132">
                  <c:v>-1206.47172854989</c:v>
                </c:pt>
                <c:pt idx="2133">
                  <c:v>-508.03170005879798</c:v>
                </c:pt>
                <c:pt idx="2134">
                  <c:v>-499.03421365833901</c:v>
                </c:pt>
                <c:pt idx="2135">
                  <c:v>-472.02877986575697</c:v>
                </c:pt>
                <c:pt idx="2136">
                  <c:v>-961.55810926883305</c:v>
                </c:pt>
                <c:pt idx="2137">
                  <c:v>-511.55975960505702</c:v>
                </c:pt>
                <c:pt idx="2138">
                  <c:v>-1168.4349103453101</c:v>
                </c:pt>
                <c:pt idx="2139">
                  <c:v>-481.63621879793402</c:v>
                </c:pt>
                <c:pt idx="2140">
                  <c:v>-483.627857634912</c:v>
                </c:pt>
                <c:pt idx="2141">
                  <c:v>-1187.0729710343701</c:v>
                </c:pt>
                <c:pt idx="2142">
                  <c:v>-1166.8340592724001</c:v>
                </c:pt>
                <c:pt idx="2143">
                  <c:v>-965.98791621138696</c:v>
                </c:pt>
                <c:pt idx="2144">
                  <c:v>-1158.37024172054</c:v>
                </c:pt>
                <c:pt idx="2145">
                  <c:v>-1188.1171791507199</c:v>
                </c:pt>
                <c:pt idx="2146">
                  <c:v>-483.584444332884</c:v>
                </c:pt>
                <c:pt idx="2147">
                  <c:v>-1166.4914356588699</c:v>
                </c:pt>
                <c:pt idx="2148">
                  <c:v>-513.15658433161104</c:v>
                </c:pt>
                <c:pt idx="2149">
                  <c:v>-1194.0456481798301</c:v>
                </c:pt>
                <c:pt idx="2150">
                  <c:v>-1085.1755457249201</c:v>
                </c:pt>
                <c:pt idx="2151">
                  <c:v>-487.72768992770199</c:v>
                </c:pt>
                <c:pt idx="2152">
                  <c:v>-485.67104498047098</c:v>
                </c:pt>
                <c:pt idx="2153">
                  <c:v>-1174.6090265555899</c:v>
                </c:pt>
                <c:pt idx="2154">
                  <c:v>-491.47527450728001</c:v>
                </c:pt>
                <c:pt idx="2155">
                  <c:v>-978.91619407083397</c:v>
                </c:pt>
                <c:pt idx="2156">
                  <c:v>-1122.0021008594599</c:v>
                </c:pt>
                <c:pt idx="2157">
                  <c:v>-1154.14631991738</c:v>
                </c:pt>
                <c:pt idx="2158">
                  <c:v>-491.68501926192602</c:v>
                </c:pt>
                <c:pt idx="2159">
                  <c:v>-496.79851829637403</c:v>
                </c:pt>
                <c:pt idx="2160">
                  <c:v>-486.32267698133802</c:v>
                </c:pt>
                <c:pt idx="2161">
                  <c:v>-1166.66732327044</c:v>
                </c:pt>
                <c:pt idx="2162">
                  <c:v>-1165.5996830327499</c:v>
                </c:pt>
                <c:pt idx="2163">
                  <c:v>-1164.6626387644001</c:v>
                </c:pt>
                <c:pt idx="2164">
                  <c:v>-1169.4792383602501</c:v>
                </c:pt>
                <c:pt idx="2165">
                  <c:v>-489.64864903746002</c:v>
                </c:pt>
                <c:pt idx="2166">
                  <c:v>-967.24630583145802</c:v>
                </c:pt>
                <c:pt idx="2167">
                  <c:v>-1168.3533272034199</c:v>
                </c:pt>
                <c:pt idx="2168">
                  <c:v>-501.69321915004798</c:v>
                </c:pt>
                <c:pt idx="2169">
                  <c:v>-1181.6651932945099</c:v>
                </c:pt>
                <c:pt idx="2170">
                  <c:v>-1165.7454339103499</c:v>
                </c:pt>
                <c:pt idx="2171">
                  <c:v>-492.15070333174498</c:v>
                </c:pt>
                <c:pt idx="2172">
                  <c:v>-1164.4796772751699</c:v>
                </c:pt>
                <c:pt idx="2173">
                  <c:v>-496.37541931927302</c:v>
                </c:pt>
                <c:pt idx="2174">
                  <c:v>-979.78765488513204</c:v>
                </c:pt>
                <c:pt idx="2175">
                  <c:v>-969.583646129562</c:v>
                </c:pt>
                <c:pt idx="2176">
                  <c:v>-482.83623366090802</c:v>
                </c:pt>
                <c:pt idx="2177">
                  <c:v>-474.19566404108701</c:v>
                </c:pt>
                <c:pt idx="2178">
                  <c:v>-1165.1504726948699</c:v>
                </c:pt>
                <c:pt idx="2179">
                  <c:v>-961.74014024103406</c:v>
                </c:pt>
                <c:pt idx="2180">
                  <c:v>-478.05166383167602</c:v>
                </c:pt>
                <c:pt idx="2181">
                  <c:v>-485.34664530789303</c:v>
                </c:pt>
                <c:pt idx="2182">
                  <c:v>-1134.61042600722</c:v>
                </c:pt>
                <c:pt idx="2183">
                  <c:v>-1168.9840353627301</c:v>
                </c:pt>
                <c:pt idx="2184">
                  <c:v>-63.178987465074002</c:v>
                </c:pt>
                <c:pt idx="2185">
                  <c:v>-1168.4497742272699</c:v>
                </c:pt>
                <c:pt idx="2186">
                  <c:v>-1134.4109625756801</c:v>
                </c:pt>
                <c:pt idx="2187">
                  <c:v>-487.97548141892702</c:v>
                </c:pt>
                <c:pt idx="2188">
                  <c:v>-1164.1843901460099</c:v>
                </c:pt>
                <c:pt idx="2189">
                  <c:v>-963.67964559115296</c:v>
                </c:pt>
                <c:pt idx="2190">
                  <c:v>-492.46838618159802</c:v>
                </c:pt>
                <c:pt idx="2191">
                  <c:v>-487.93674534116599</c:v>
                </c:pt>
                <c:pt idx="2192">
                  <c:v>-1154.7236948838599</c:v>
                </c:pt>
                <c:pt idx="2193">
                  <c:v>-569.59464297919305</c:v>
                </c:pt>
                <c:pt idx="2194">
                  <c:v>-490.89729235942002</c:v>
                </c:pt>
                <c:pt idx="2195">
                  <c:v>-1152.26588301123</c:v>
                </c:pt>
                <c:pt idx="2196">
                  <c:v>-978.06864208828597</c:v>
                </c:pt>
                <c:pt idx="2197">
                  <c:v>-1128.3502431320501</c:v>
                </c:pt>
                <c:pt idx="2198">
                  <c:v>-491.64588977520998</c:v>
                </c:pt>
                <c:pt idx="2199">
                  <c:v>-1171.0622166334799</c:v>
                </c:pt>
                <c:pt idx="2200">
                  <c:v>-488.27671089204102</c:v>
                </c:pt>
                <c:pt idx="2201">
                  <c:v>-489.41420873037202</c:v>
                </c:pt>
                <c:pt idx="2202">
                  <c:v>-1138.4347636400501</c:v>
                </c:pt>
                <c:pt idx="2203">
                  <c:v>-1182.97970545463</c:v>
                </c:pt>
                <c:pt idx="2204">
                  <c:v>-1164.4739229239301</c:v>
                </c:pt>
                <c:pt idx="2205">
                  <c:v>-1168.7561983850701</c:v>
                </c:pt>
                <c:pt idx="2206">
                  <c:v>-1117.2759471509401</c:v>
                </c:pt>
                <c:pt idx="2207">
                  <c:v>-513.72049287104301</c:v>
                </c:pt>
                <c:pt idx="2208">
                  <c:v>-478.11022797139299</c:v>
                </c:pt>
                <c:pt idx="2209">
                  <c:v>-491.26358900748897</c:v>
                </c:pt>
                <c:pt idx="2210">
                  <c:v>-1150.7725125096399</c:v>
                </c:pt>
                <c:pt idx="2211">
                  <c:v>-488.65622016438698</c:v>
                </c:pt>
                <c:pt idx="2212">
                  <c:v>-1128.36906307495</c:v>
                </c:pt>
                <c:pt idx="2213">
                  <c:v>-1147.4657235452</c:v>
                </c:pt>
                <c:pt idx="2214">
                  <c:v>-1187.8270297368499</c:v>
                </c:pt>
                <c:pt idx="2215">
                  <c:v>-1176.5563245297999</c:v>
                </c:pt>
                <c:pt idx="2216">
                  <c:v>-1133.04366972297</c:v>
                </c:pt>
                <c:pt idx="2217">
                  <c:v>-1140.71619438987</c:v>
                </c:pt>
                <c:pt idx="2218">
                  <c:v>-488.29133246902001</c:v>
                </c:pt>
                <c:pt idx="2219">
                  <c:v>-1130.7286153856201</c:v>
                </c:pt>
                <c:pt idx="2220">
                  <c:v>-1188.4979132441099</c:v>
                </c:pt>
                <c:pt idx="2221">
                  <c:v>-1161.29986308044</c:v>
                </c:pt>
                <c:pt idx="2222">
                  <c:v>-474.89462056554203</c:v>
                </c:pt>
                <c:pt idx="2223">
                  <c:v>-486.85827726559802</c:v>
                </c:pt>
                <c:pt idx="2224">
                  <c:v>-484.55724893150898</c:v>
                </c:pt>
                <c:pt idx="2225">
                  <c:v>-1166.57722379195</c:v>
                </c:pt>
                <c:pt idx="2226">
                  <c:v>-493.761491792752</c:v>
                </c:pt>
                <c:pt idx="2227">
                  <c:v>-1140.8369055189301</c:v>
                </c:pt>
                <c:pt idx="2228">
                  <c:v>-505.25876658160399</c:v>
                </c:pt>
                <c:pt idx="2229">
                  <c:v>-1129.8724593806701</c:v>
                </c:pt>
                <c:pt idx="2230">
                  <c:v>-1169.67717798794</c:v>
                </c:pt>
                <c:pt idx="2231">
                  <c:v>-1170.93270339935</c:v>
                </c:pt>
                <c:pt idx="2232">
                  <c:v>-1166.1923407643101</c:v>
                </c:pt>
                <c:pt idx="2233">
                  <c:v>-1168.57843144964</c:v>
                </c:pt>
                <c:pt idx="2234">
                  <c:v>-490.638503751901</c:v>
                </c:pt>
                <c:pt idx="2235">
                  <c:v>-1161.4882596775301</c:v>
                </c:pt>
                <c:pt idx="2236">
                  <c:v>-486.52227675849099</c:v>
                </c:pt>
                <c:pt idx="2237">
                  <c:v>-1164.56137959389</c:v>
                </c:pt>
                <c:pt idx="2238">
                  <c:v>-1162.9788638197101</c:v>
                </c:pt>
                <c:pt idx="2239">
                  <c:v>-1163.75752414167</c:v>
                </c:pt>
                <c:pt idx="2240">
                  <c:v>-479.95561620258798</c:v>
                </c:pt>
                <c:pt idx="2241">
                  <c:v>-1181.5034326278401</c:v>
                </c:pt>
                <c:pt idx="2242">
                  <c:v>-501.667470488182</c:v>
                </c:pt>
                <c:pt idx="2243">
                  <c:v>-1158.58214287018</c:v>
                </c:pt>
                <c:pt idx="2244">
                  <c:v>-505.13545016262702</c:v>
                </c:pt>
                <c:pt idx="2245">
                  <c:v>-510.33494467185301</c:v>
                </c:pt>
                <c:pt idx="2246">
                  <c:v>-489.57767880603097</c:v>
                </c:pt>
                <c:pt idx="2247">
                  <c:v>-483.03661534419803</c:v>
                </c:pt>
                <c:pt idx="2248">
                  <c:v>-1156.9276798262699</c:v>
                </c:pt>
                <c:pt idx="2249">
                  <c:v>-1160.85535182545</c:v>
                </c:pt>
                <c:pt idx="2250">
                  <c:v>-1179.1371373473</c:v>
                </c:pt>
                <c:pt idx="2251">
                  <c:v>-1188.15851678746</c:v>
                </c:pt>
                <c:pt idx="2252">
                  <c:v>-1117.5055298854099</c:v>
                </c:pt>
                <c:pt idx="2253">
                  <c:v>-1146.6491287532999</c:v>
                </c:pt>
                <c:pt idx="2254">
                  <c:v>-1182.2894142310699</c:v>
                </c:pt>
                <c:pt idx="2255">
                  <c:v>-1140.9658942052999</c:v>
                </c:pt>
                <c:pt idx="2256">
                  <c:v>-1163.8049777610599</c:v>
                </c:pt>
                <c:pt idx="2257">
                  <c:v>-1181.8173160318399</c:v>
                </c:pt>
                <c:pt idx="2258">
                  <c:v>-1192.7814504887399</c:v>
                </c:pt>
                <c:pt idx="2259">
                  <c:v>-1159.32888625959</c:v>
                </c:pt>
                <c:pt idx="2260">
                  <c:v>-1189.4634275707899</c:v>
                </c:pt>
                <c:pt idx="2261">
                  <c:v>-496.16020928357602</c:v>
                </c:pt>
                <c:pt idx="2262">
                  <c:v>-496.58608959183198</c:v>
                </c:pt>
                <c:pt idx="2263">
                  <c:v>-1171.2443320882301</c:v>
                </c:pt>
                <c:pt idx="2264">
                  <c:v>-1151.78049807005</c:v>
                </c:pt>
                <c:pt idx="2265">
                  <c:v>-1165.6203537983499</c:v>
                </c:pt>
                <c:pt idx="2266">
                  <c:v>-1159.16313756044</c:v>
                </c:pt>
                <c:pt idx="2267">
                  <c:v>-485.36434311776497</c:v>
                </c:pt>
                <c:pt idx="2268">
                  <c:v>-1144.4876307212901</c:v>
                </c:pt>
                <c:pt idx="2269">
                  <c:v>-477.13094285429798</c:v>
                </c:pt>
                <c:pt idx="2270">
                  <c:v>-962.37620577510199</c:v>
                </c:pt>
                <c:pt idx="2271">
                  <c:v>-1171.1438175532701</c:v>
                </c:pt>
                <c:pt idx="2272">
                  <c:v>-500.00956511180101</c:v>
                </c:pt>
                <c:pt idx="2273">
                  <c:v>-1110.0198825699599</c:v>
                </c:pt>
                <c:pt idx="2274">
                  <c:v>-1148.7297645436199</c:v>
                </c:pt>
                <c:pt idx="2275">
                  <c:v>-483.04305419961298</c:v>
                </c:pt>
                <c:pt idx="2276">
                  <c:v>-1169.29899901571</c:v>
                </c:pt>
                <c:pt idx="2277">
                  <c:v>-1167.4536110783299</c:v>
                </c:pt>
                <c:pt idx="2278">
                  <c:v>-488.32443779157802</c:v>
                </c:pt>
                <c:pt idx="2279">
                  <c:v>-487.49829020983901</c:v>
                </c:pt>
                <c:pt idx="2280">
                  <c:v>-487.24757344986898</c:v>
                </c:pt>
                <c:pt idx="2281">
                  <c:v>-283.82258704434298</c:v>
                </c:pt>
                <c:pt idx="2282">
                  <c:v>-1115.0139401045501</c:v>
                </c:pt>
                <c:pt idx="2283">
                  <c:v>-498.53175493004102</c:v>
                </c:pt>
                <c:pt idx="2284">
                  <c:v>-1158.17834418801</c:v>
                </c:pt>
                <c:pt idx="2285">
                  <c:v>-481.06818233181002</c:v>
                </c:pt>
                <c:pt idx="2286">
                  <c:v>-1152.73971260751</c:v>
                </c:pt>
                <c:pt idx="2287">
                  <c:v>-508.86449367110498</c:v>
                </c:pt>
                <c:pt idx="2288">
                  <c:v>-486.74176575399503</c:v>
                </c:pt>
                <c:pt idx="2289">
                  <c:v>-1165.0441865110199</c:v>
                </c:pt>
                <c:pt idx="2290">
                  <c:v>-502.458873683131</c:v>
                </c:pt>
                <c:pt idx="2291">
                  <c:v>-1181.56621149169</c:v>
                </c:pt>
                <c:pt idx="2292">
                  <c:v>-971.34826763347996</c:v>
                </c:pt>
                <c:pt idx="2293">
                  <c:v>-1191.3822657381199</c:v>
                </c:pt>
                <c:pt idx="2294">
                  <c:v>-1166.7820362243101</c:v>
                </c:pt>
                <c:pt idx="2295">
                  <c:v>-961.43590848970905</c:v>
                </c:pt>
                <c:pt idx="2296">
                  <c:v>-978.352151750178</c:v>
                </c:pt>
                <c:pt idx="2297">
                  <c:v>-1191.7454720487599</c:v>
                </c:pt>
                <c:pt idx="2298">
                  <c:v>-1113.86395413789</c:v>
                </c:pt>
                <c:pt idx="2299">
                  <c:v>-1146.35071713307</c:v>
                </c:pt>
                <c:pt idx="2300">
                  <c:v>-487.61861313938499</c:v>
                </c:pt>
                <c:pt idx="2301">
                  <c:v>-1160.4369612805599</c:v>
                </c:pt>
                <c:pt idx="2302">
                  <c:v>-1155.7500831417401</c:v>
                </c:pt>
                <c:pt idx="2303">
                  <c:v>-1166.5312237294299</c:v>
                </c:pt>
                <c:pt idx="2304">
                  <c:v>-495.97402985878</c:v>
                </c:pt>
                <c:pt idx="2305">
                  <c:v>-1108.1582750790801</c:v>
                </c:pt>
                <c:pt idx="2306">
                  <c:v>-451.65495559914001</c:v>
                </c:pt>
                <c:pt idx="2307">
                  <c:v>-501.09776819722799</c:v>
                </c:pt>
                <c:pt idx="2308">
                  <c:v>-959.36132011511802</c:v>
                </c:pt>
                <c:pt idx="2309">
                  <c:v>-1139.65315579155</c:v>
                </c:pt>
                <c:pt idx="2310">
                  <c:v>-1167.68641388886</c:v>
                </c:pt>
                <c:pt idx="2311">
                  <c:v>-1165.8792646684401</c:v>
                </c:pt>
                <c:pt idx="2312">
                  <c:v>-486.15647442181</c:v>
                </c:pt>
                <c:pt idx="2313">
                  <c:v>-1152.14254756114</c:v>
                </c:pt>
                <c:pt idx="2314">
                  <c:v>-444.48325298149501</c:v>
                </c:pt>
                <c:pt idx="2315">
                  <c:v>-414.66293599918998</c:v>
                </c:pt>
                <c:pt idx="2316">
                  <c:v>-1167.37240034143</c:v>
                </c:pt>
                <c:pt idx="2317">
                  <c:v>-477.07539383440201</c:v>
                </c:pt>
                <c:pt idx="2318">
                  <c:v>-1173.6975022358699</c:v>
                </c:pt>
                <c:pt idx="2319">
                  <c:v>-1157.4425995359099</c:v>
                </c:pt>
                <c:pt idx="2320">
                  <c:v>-1160.08895701746</c:v>
                </c:pt>
                <c:pt idx="2321">
                  <c:v>-482.75630218320902</c:v>
                </c:pt>
                <c:pt idx="2322">
                  <c:v>-1176.9296615388801</c:v>
                </c:pt>
                <c:pt idx="2323">
                  <c:v>-1157.5770955252499</c:v>
                </c:pt>
                <c:pt idx="2324">
                  <c:v>-423.53111774785702</c:v>
                </c:pt>
                <c:pt idx="2325">
                  <c:v>-491.72085359512698</c:v>
                </c:pt>
                <c:pt idx="2326">
                  <c:v>-1161.3335280972699</c:v>
                </c:pt>
                <c:pt idx="2327">
                  <c:v>-475.81991493534798</c:v>
                </c:pt>
                <c:pt idx="2328">
                  <c:v>-1157.9111844144099</c:v>
                </c:pt>
                <c:pt idx="2329">
                  <c:v>-1143.7010069002199</c:v>
                </c:pt>
                <c:pt idx="2330">
                  <c:v>-491.72422205113099</c:v>
                </c:pt>
                <c:pt idx="2331">
                  <c:v>-1142.4416453256599</c:v>
                </c:pt>
                <c:pt idx="2332">
                  <c:v>-957.29149241879895</c:v>
                </c:pt>
                <c:pt idx="2333">
                  <c:v>-473.871703501855</c:v>
                </c:pt>
                <c:pt idx="2334">
                  <c:v>-1167.8429804769501</c:v>
                </c:pt>
                <c:pt idx="2335">
                  <c:v>-1144.0680655194501</c:v>
                </c:pt>
                <c:pt idx="2336">
                  <c:v>-1169.6348432326199</c:v>
                </c:pt>
                <c:pt idx="2337">
                  <c:v>-482.31537386069101</c:v>
                </c:pt>
                <c:pt idx="2338">
                  <c:v>-1159.9983548852699</c:v>
                </c:pt>
                <c:pt idx="2339">
                  <c:v>-1166.7882440640701</c:v>
                </c:pt>
                <c:pt idx="2340">
                  <c:v>-1177.97218012036</c:v>
                </c:pt>
                <c:pt idx="2341">
                  <c:v>-486.18006637495102</c:v>
                </c:pt>
                <c:pt idx="2342">
                  <c:v>-475.420395221761</c:v>
                </c:pt>
                <c:pt idx="2343">
                  <c:v>-495.26932286613402</c:v>
                </c:pt>
                <c:pt idx="2344">
                  <c:v>-481.724965063198</c:v>
                </c:pt>
                <c:pt idx="2345">
                  <c:v>-1141.4420402359999</c:v>
                </c:pt>
                <c:pt idx="2346">
                  <c:v>-970.49895097540605</c:v>
                </c:pt>
                <c:pt idx="2347">
                  <c:v>-1167.4444187147101</c:v>
                </c:pt>
                <c:pt idx="2348">
                  <c:v>-1163.9510998109599</c:v>
                </c:pt>
                <c:pt idx="2349">
                  <c:v>-1183.58049528782</c:v>
                </c:pt>
                <c:pt idx="2350">
                  <c:v>-495.42793715827997</c:v>
                </c:pt>
                <c:pt idx="2351">
                  <c:v>-1002.2108943890699</c:v>
                </c:pt>
                <c:pt idx="2352">
                  <c:v>-1160.9751512801699</c:v>
                </c:pt>
                <c:pt idx="2353">
                  <c:v>-1138.95522759848</c:v>
                </c:pt>
                <c:pt idx="2354">
                  <c:v>-416.39341738875299</c:v>
                </c:pt>
                <c:pt idx="2355">
                  <c:v>-490.77037748213797</c:v>
                </c:pt>
                <c:pt idx="2356">
                  <c:v>-421.17402110039399</c:v>
                </c:pt>
                <c:pt idx="2357">
                  <c:v>-1149.2952781680999</c:v>
                </c:pt>
                <c:pt idx="2358">
                  <c:v>-1169.7483166120301</c:v>
                </c:pt>
                <c:pt idx="2359">
                  <c:v>-1172.76004638108</c:v>
                </c:pt>
                <c:pt idx="2360">
                  <c:v>-507.05001519472302</c:v>
                </c:pt>
                <c:pt idx="2361">
                  <c:v>-1124.6756755034301</c:v>
                </c:pt>
                <c:pt idx="2362">
                  <c:v>-979.113507020969</c:v>
                </c:pt>
                <c:pt idx="2363">
                  <c:v>-1118.3241362696001</c:v>
                </c:pt>
                <c:pt idx="2364">
                  <c:v>-1162.7202892983601</c:v>
                </c:pt>
                <c:pt idx="2365">
                  <c:v>-982.00505181194899</c:v>
                </c:pt>
                <c:pt idx="2366">
                  <c:v>-1123.4219546818999</c:v>
                </c:pt>
                <c:pt idx="2367">
                  <c:v>-1177.60504577489</c:v>
                </c:pt>
                <c:pt idx="2368">
                  <c:v>-284.70833208688703</c:v>
                </c:pt>
                <c:pt idx="2369">
                  <c:v>-1168.7158219855401</c:v>
                </c:pt>
                <c:pt idx="2370">
                  <c:v>-493.43765389804003</c:v>
                </c:pt>
                <c:pt idx="2371">
                  <c:v>-1159.9347538990301</c:v>
                </c:pt>
                <c:pt idx="2372">
                  <c:v>-1169.7171051637599</c:v>
                </c:pt>
                <c:pt idx="2373">
                  <c:v>-1161.4390232609201</c:v>
                </c:pt>
                <c:pt idx="2374">
                  <c:v>-475.18775255268702</c:v>
                </c:pt>
                <c:pt idx="2375">
                  <c:v>-1171.9368701705901</c:v>
                </c:pt>
                <c:pt idx="2376">
                  <c:v>-1159.1306712487899</c:v>
                </c:pt>
                <c:pt idx="2377">
                  <c:v>-492.38781300966798</c:v>
                </c:pt>
                <c:pt idx="2378">
                  <c:v>-1165.1228383110199</c:v>
                </c:pt>
                <c:pt idx="2379">
                  <c:v>-1159.8050281016899</c:v>
                </c:pt>
                <c:pt idx="2380">
                  <c:v>-1179.7738435568299</c:v>
                </c:pt>
                <c:pt idx="2381">
                  <c:v>-1164.6228050826701</c:v>
                </c:pt>
                <c:pt idx="2382">
                  <c:v>-491.29420575598101</c:v>
                </c:pt>
                <c:pt idx="2383">
                  <c:v>-1171.48886984976</c:v>
                </c:pt>
                <c:pt idx="2384">
                  <c:v>-1121.71288240392</c:v>
                </c:pt>
                <c:pt idx="2385">
                  <c:v>-477.25742924139303</c:v>
                </c:pt>
                <c:pt idx="2386">
                  <c:v>-1176.76093409956</c:v>
                </c:pt>
                <c:pt idx="2387">
                  <c:v>-484.871289757694</c:v>
                </c:pt>
                <c:pt idx="2388">
                  <c:v>-487.28730205720501</c:v>
                </c:pt>
                <c:pt idx="2389">
                  <c:v>-1143.3004434584</c:v>
                </c:pt>
                <c:pt idx="2390">
                  <c:v>-1175.0627193995001</c:v>
                </c:pt>
                <c:pt idx="2391">
                  <c:v>-485.08537365062199</c:v>
                </c:pt>
                <c:pt idx="2392">
                  <c:v>-1137.25913449781</c:v>
                </c:pt>
                <c:pt idx="2393">
                  <c:v>-1169.99538081744</c:v>
                </c:pt>
                <c:pt idx="2394">
                  <c:v>-1114.1030350490601</c:v>
                </c:pt>
                <c:pt idx="2395">
                  <c:v>-496.35664060827099</c:v>
                </c:pt>
                <c:pt idx="2396">
                  <c:v>-1217.8767868017101</c:v>
                </c:pt>
                <c:pt idx="2397">
                  <c:v>-1132.97597855551</c:v>
                </c:pt>
                <c:pt idx="2398">
                  <c:v>-493.38010766993898</c:v>
                </c:pt>
                <c:pt idx="2399">
                  <c:v>-1131.67901177867</c:v>
                </c:pt>
                <c:pt idx="2400">
                  <c:v>-486.46284174711298</c:v>
                </c:pt>
                <c:pt idx="2401">
                  <c:v>-1154.03303041508</c:v>
                </c:pt>
                <c:pt idx="2402">
                  <c:v>-1178.0377910240099</c:v>
                </c:pt>
                <c:pt idx="2403">
                  <c:v>-1167.4903718309799</c:v>
                </c:pt>
                <c:pt idx="2404">
                  <c:v>-1157.9218382460199</c:v>
                </c:pt>
                <c:pt idx="2405">
                  <c:v>-1163.78295445969</c:v>
                </c:pt>
                <c:pt idx="2406">
                  <c:v>-1171.33243868306</c:v>
                </c:pt>
                <c:pt idx="2407">
                  <c:v>-498.221167359822</c:v>
                </c:pt>
                <c:pt idx="2408">
                  <c:v>-1161.33961272582</c:v>
                </c:pt>
                <c:pt idx="2409">
                  <c:v>-1187.0636768249501</c:v>
                </c:pt>
                <c:pt idx="2410">
                  <c:v>-491.28169005336503</c:v>
                </c:pt>
                <c:pt idx="2411">
                  <c:v>-1157.3696154258701</c:v>
                </c:pt>
                <c:pt idx="2412">
                  <c:v>-1162.4857022521701</c:v>
                </c:pt>
                <c:pt idx="2413">
                  <c:v>-504.64298407409501</c:v>
                </c:pt>
                <c:pt idx="2414">
                  <c:v>-1164.28541546366</c:v>
                </c:pt>
                <c:pt idx="2415">
                  <c:v>-961.88642947888297</c:v>
                </c:pt>
                <c:pt idx="2416">
                  <c:v>-1193.0711289153001</c:v>
                </c:pt>
                <c:pt idx="2417">
                  <c:v>-502.02592946559702</c:v>
                </c:pt>
                <c:pt idx="2418">
                  <c:v>-489.839490796044</c:v>
                </c:pt>
                <c:pt idx="2419">
                  <c:v>-479.57003999782899</c:v>
                </c:pt>
                <c:pt idx="2420">
                  <c:v>-1116.4439248566</c:v>
                </c:pt>
                <c:pt idx="2421">
                  <c:v>-510.32216122842402</c:v>
                </c:pt>
                <c:pt idx="2422">
                  <c:v>-421.71924947844502</c:v>
                </c:pt>
                <c:pt idx="2423">
                  <c:v>-1160.46174836719</c:v>
                </c:pt>
                <c:pt idx="2424">
                  <c:v>-508.21678439790003</c:v>
                </c:pt>
                <c:pt idx="2425">
                  <c:v>-1147.1572068201499</c:v>
                </c:pt>
                <c:pt idx="2426">
                  <c:v>-492.38199080852098</c:v>
                </c:pt>
                <c:pt idx="2427">
                  <c:v>-1158.37688089585</c:v>
                </c:pt>
                <c:pt idx="2428">
                  <c:v>-1160.89294732296</c:v>
                </c:pt>
                <c:pt idx="2429">
                  <c:v>-1188.2590251985901</c:v>
                </c:pt>
                <c:pt idx="2430">
                  <c:v>-1168.5888529159599</c:v>
                </c:pt>
                <c:pt idx="2431">
                  <c:v>-1196.9229535853201</c:v>
                </c:pt>
                <c:pt idx="2432">
                  <c:v>-1141.5238762394899</c:v>
                </c:pt>
                <c:pt idx="2433">
                  <c:v>-489.62429464101399</c:v>
                </c:pt>
                <c:pt idx="2434">
                  <c:v>-482.74613199649798</c:v>
                </c:pt>
                <c:pt idx="2435">
                  <c:v>-1094.27223970912</c:v>
                </c:pt>
                <c:pt idx="2436">
                  <c:v>-1169.1014727322699</c:v>
                </c:pt>
                <c:pt idx="2437">
                  <c:v>-424.90083324208098</c:v>
                </c:pt>
                <c:pt idx="2438">
                  <c:v>-1132.51099216172</c:v>
                </c:pt>
                <c:pt idx="2439">
                  <c:v>-975.17036745548296</c:v>
                </c:pt>
                <c:pt idx="2440">
                  <c:v>-1168.6879471381101</c:v>
                </c:pt>
                <c:pt idx="2441">
                  <c:v>-494.76532139200299</c:v>
                </c:pt>
                <c:pt idx="2442">
                  <c:v>-1152.51105303747</c:v>
                </c:pt>
                <c:pt idx="2443">
                  <c:v>-1133.5232446694899</c:v>
                </c:pt>
                <c:pt idx="2444">
                  <c:v>-471.52480865203501</c:v>
                </c:pt>
                <c:pt idx="2445">
                  <c:v>-486.64467169104</c:v>
                </c:pt>
                <c:pt idx="2446">
                  <c:v>-966.72009805708001</c:v>
                </c:pt>
                <c:pt idx="2447">
                  <c:v>-503.39625458976298</c:v>
                </c:pt>
                <c:pt idx="2448">
                  <c:v>-1141.11137805673</c:v>
                </c:pt>
                <c:pt idx="2449">
                  <c:v>-1175.3628946123499</c:v>
                </c:pt>
                <c:pt idx="2450">
                  <c:v>-491.15359306197303</c:v>
                </c:pt>
                <c:pt idx="2451">
                  <c:v>-1126.7742487144501</c:v>
                </c:pt>
                <c:pt idx="2452">
                  <c:v>-1177.2195693963399</c:v>
                </c:pt>
                <c:pt idx="2453">
                  <c:v>-1150.1824760831601</c:v>
                </c:pt>
                <c:pt idx="2454">
                  <c:v>-1170.9305613022</c:v>
                </c:pt>
                <c:pt idx="2455">
                  <c:v>-1189.4294009682301</c:v>
                </c:pt>
                <c:pt idx="2456">
                  <c:v>-1164.80432803403</c:v>
                </c:pt>
                <c:pt idx="2457">
                  <c:v>-478.38946333122601</c:v>
                </c:pt>
                <c:pt idx="2458">
                  <c:v>-561.39048142221304</c:v>
                </c:pt>
                <c:pt idx="2459">
                  <c:v>-495.60488367389399</c:v>
                </c:pt>
                <c:pt idx="2460">
                  <c:v>-474.60216588564799</c:v>
                </c:pt>
                <c:pt idx="2461">
                  <c:v>-958.65663763164901</c:v>
                </c:pt>
                <c:pt idx="2462">
                  <c:v>-982.94071837013996</c:v>
                </c:pt>
                <c:pt idx="2463">
                  <c:v>-1148.29273251581</c:v>
                </c:pt>
                <c:pt idx="2464">
                  <c:v>-1133.5070536215701</c:v>
                </c:pt>
                <c:pt idx="2465">
                  <c:v>-1165.9650362500199</c:v>
                </c:pt>
                <c:pt idx="2466">
                  <c:v>-1182.00773460765</c:v>
                </c:pt>
                <c:pt idx="2467">
                  <c:v>-556.72778612904301</c:v>
                </c:pt>
                <c:pt idx="2468">
                  <c:v>-488.49610441883601</c:v>
                </c:pt>
                <c:pt idx="2469">
                  <c:v>-1162.2103672998101</c:v>
                </c:pt>
                <c:pt idx="2470">
                  <c:v>-486.47956447950901</c:v>
                </c:pt>
                <c:pt idx="2471">
                  <c:v>-1131.9800178442899</c:v>
                </c:pt>
                <c:pt idx="2472">
                  <c:v>-1156.6198482457401</c:v>
                </c:pt>
                <c:pt idx="2473">
                  <c:v>-1153.5849748231799</c:v>
                </c:pt>
                <c:pt idx="2474">
                  <c:v>344.77947676381302</c:v>
                </c:pt>
                <c:pt idx="2475">
                  <c:v>-484.49511547231998</c:v>
                </c:pt>
                <c:pt idx="2476">
                  <c:v>-496.50821940678298</c:v>
                </c:pt>
                <c:pt idx="2477">
                  <c:v>-1144.36424813178</c:v>
                </c:pt>
                <c:pt idx="2478">
                  <c:v>-1168.31775509568</c:v>
                </c:pt>
                <c:pt idx="2479">
                  <c:v>-1129.0848031559101</c:v>
                </c:pt>
                <c:pt idx="2480">
                  <c:v>-285.61089152680302</c:v>
                </c:pt>
                <c:pt idx="2481">
                  <c:v>-1187.4090919911901</c:v>
                </c:pt>
                <c:pt idx="2482">
                  <c:v>-488.99589297393601</c:v>
                </c:pt>
                <c:pt idx="2483">
                  <c:v>-477.99913215616499</c:v>
                </c:pt>
                <c:pt idx="2484">
                  <c:v>-1146.5577403396701</c:v>
                </c:pt>
                <c:pt idx="2485">
                  <c:v>-1168.36558773051</c:v>
                </c:pt>
                <c:pt idx="2486">
                  <c:v>-499.78728936073099</c:v>
                </c:pt>
                <c:pt idx="2487">
                  <c:v>-1168.9543540872401</c:v>
                </c:pt>
                <c:pt idx="2488">
                  <c:v>-476.25650508330102</c:v>
                </c:pt>
                <c:pt idx="2489">
                  <c:v>-485.092340148056</c:v>
                </c:pt>
                <c:pt idx="2490">
                  <c:v>-1144.5249874726801</c:v>
                </c:pt>
                <c:pt idx="2491">
                  <c:v>-481.30069555615103</c:v>
                </c:pt>
                <c:pt idx="2492">
                  <c:v>-1191.03514616087</c:v>
                </c:pt>
                <c:pt idx="2493">
                  <c:v>-1166.07576325176</c:v>
                </c:pt>
                <c:pt idx="2494">
                  <c:v>-491.50177174632302</c:v>
                </c:pt>
                <c:pt idx="2495">
                  <c:v>-955.34528336094195</c:v>
                </c:pt>
                <c:pt idx="2496">
                  <c:v>-1187.83294573802</c:v>
                </c:pt>
                <c:pt idx="2497">
                  <c:v>-484.30867275105402</c:v>
                </c:pt>
                <c:pt idx="2498">
                  <c:v>-487.58224996395398</c:v>
                </c:pt>
                <c:pt idx="2499">
                  <c:v>-506.38836303461801</c:v>
                </c:pt>
                <c:pt idx="2500">
                  <c:v>-1045.8708050371299</c:v>
                </c:pt>
                <c:pt idx="2501">
                  <c:v>-1178.1894610936299</c:v>
                </c:pt>
                <c:pt idx="2502">
                  <c:v>-1164.3965330705</c:v>
                </c:pt>
                <c:pt idx="2503">
                  <c:v>-1132.3287755257199</c:v>
                </c:pt>
                <c:pt idx="2504">
                  <c:v>-477.16994677773499</c:v>
                </c:pt>
                <c:pt idx="2505">
                  <c:v>-1158.1091294446101</c:v>
                </c:pt>
                <c:pt idx="2506">
                  <c:v>-501.97857627698801</c:v>
                </c:pt>
                <c:pt idx="2507">
                  <c:v>-501.844681040534</c:v>
                </c:pt>
                <c:pt idx="2508">
                  <c:v>-1152.8684014041301</c:v>
                </c:pt>
                <c:pt idx="2509">
                  <c:v>-483.97382636063702</c:v>
                </c:pt>
                <c:pt idx="2510">
                  <c:v>-1143.74230504509</c:v>
                </c:pt>
                <c:pt idx="2511">
                  <c:v>-1144.4194064938199</c:v>
                </c:pt>
                <c:pt idx="2512">
                  <c:v>-1170.38673260934</c:v>
                </c:pt>
                <c:pt idx="2513">
                  <c:v>-1181.04396600016</c:v>
                </c:pt>
                <c:pt idx="2514">
                  <c:v>-1172.0820118435299</c:v>
                </c:pt>
                <c:pt idx="2515">
                  <c:v>-501.45965490009598</c:v>
                </c:pt>
                <c:pt idx="2516">
                  <c:v>-505.74010177882701</c:v>
                </c:pt>
                <c:pt idx="2517">
                  <c:v>-487.95294305359602</c:v>
                </c:pt>
                <c:pt idx="2518">
                  <c:v>-492.39217842546202</c:v>
                </c:pt>
                <c:pt idx="2519">
                  <c:v>-1132.24933928878</c:v>
                </c:pt>
                <c:pt idx="2520">
                  <c:v>-717.189749502513</c:v>
                </c:pt>
                <c:pt idx="2521">
                  <c:v>-1173.2538463414901</c:v>
                </c:pt>
                <c:pt idx="2522">
                  <c:v>-1124.6024670551101</c:v>
                </c:pt>
                <c:pt idx="2523">
                  <c:v>-1139.20150183081</c:v>
                </c:pt>
                <c:pt idx="2524">
                  <c:v>-967.60231319292802</c:v>
                </c:pt>
                <c:pt idx="2525">
                  <c:v>-499.58972595671298</c:v>
                </c:pt>
                <c:pt idx="2526">
                  <c:v>-713.81771219286702</c:v>
                </c:pt>
                <c:pt idx="2527">
                  <c:v>-1144.73532033073</c:v>
                </c:pt>
                <c:pt idx="2528">
                  <c:v>-1168.7566484112799</c:v>
                </c:pt>
                <c:pt idx="2529">
                  <c:v>-1184.9266272329901</c:v>
                </c:pt>
                <c:pt idx="2530">
                  <c:v>-567.06386610258801</c:v>
                </c:pt>
                <c:pt idx="2531">
                  <c:v>-1144.68050851916</c:v>
                </c:pt>
                <c:pt idx="2532">
                  <c:v>-1158.7925876910199</c:v>
                </c:pt>
                <c:pt idx="2533">
                  <c:v>-499.80784755043902</c:v>
                </c:pt>
                <c:pt idx="2534">
                  <c:v>-486.530179942215</c:v>
                </c:pt>
                <c:pt idx="2535">
                  <c:v>-484.58467614869301</c:v>
                </c:pt>
                <c:pt idx="2536">
                  <c:v>-501.55799057471</c:v>
                </c:pt>
                <c:pt idx="2537">
                  <c:v>-1190.5666416561</c:v>
                </c:pt>
                <c:pt idx="2538">
                  <c:v>-478.86757796108299</c:v>
                </c:pt>
                <c:pt idx="2539">
                  <c:v>-1158.5414423720899</c:v>
                </c:pt>
                <c:pt idx="2540">
                  <c:v>-1159.7751054211799</c:v>
                </c:pt>
                <c:pt idx="2541">
                  <c:v>-447.83056920607299</c:v>
                </c:pt>
                <c:pt idx="2542">
                  <c:v>-1171.05011243271</c:v>
                </c:pt>
                <c:pt idx="2543">
                  <c:v>-1129.50252628044</c:v>
                </c:pt>
                <c:pt idx="2544">
                  <c:v>-1181.2164940458999</c:v>
                </c:pt>
                <c:pt idx="2545">
                  <c:v>-1150.1848363215599</c:v>
                </c:pt>
                <c:pt idx="2546">
                  <c:v>-485.44440027752103</c:v>
                </c:pt>
                <c:pt idx="2547">
                  <c:v>-1201.3958981037999</c:v>
                </c:pt>
                <c:pt idx="2548">
                  <c:v>-1166.7752625131</c:v>
                </c:pt>
                <c:pt idx="2549">
                  <c:v>-1167.50594676066</c:v>
                </c:pt>
                <c:pt idx="2550">
                  <c:v>-465.65453398560999</c:v>
                </c:pt>
                <c:pt idx="2551">
                  <c:v>-1162.68445452636</c:v>
                </c:pt>
                <c:pt idx="2552">
                  <c:v>-1150.7985678227201</c:v>
                </c:pt>
                <c:pt idx="2553">
                  <c:v>-501.86791233476799</c:v>
                </c:pt>
                <c:pt idx="2554">
                  <c:v>-564.88710354237298</c:v>
                </c:pt>
                <c:pt idx="2555">
                  <c:v>-1181.4976148927999</c:v>
                </c:pt>
                <c:pt idx="2556">
                  <c:v>-1161.07831463261</c:v>
                </c:pt>
                <c:pt idx="2557">
                  <c:v>-562.15318274362596</c:v>
                </c:pt>
                <c:pt idx="2558">
                  <c:v>-1171.01079173793</c:v>
                </c:pt>
                <c:pt idx="2559">
                  <c:v>-1127.8058824193499</c:v>
                </c:pt>
                <c:pt idx="2560">
                  <c:v>-486.59132291380701</c:v>
                </c:pt>
                <c:pt idx="2561">
                  <c:v>-1167.09358734995</c:v>
                </c:pt>
                <c:pt idx="2562">
                  <c:v>-1158.2286478635399</c:v>
                </c:pt>
                <c:pt idx="2563">
                  <c:v>-483.75886294431803</c:v>
                </c:pt>
                <c:pt idx="2564">
                  <c:v>-500.62418331468598</c:v>
                </c:pt>
                <c:pt idx="2565">
                  <c:v>-1154.5820666382101</c:v>
                </c:pt>
                <c:pt idx="2566">
                  <c:v>-560.92752413834899</c:v>
                </c:pt>
                <c:pt idx="2567">
                  <c:v>-484.53244043681298</c:v>
                </c:pt>
                <c:pt idx="2568">
                  <c:v>-505.31165913036199</c:v>
                </c:pt>
                <c:pt idx="2569">
                  <c:v>-1156.1791670162099</c:v>
                </c:pt>
                <c:pt idx="2570">
                  <c:v>-1142.90181113884</c:v>
                </c:pt>
                <c:pt idx="2571">
                  <c:v>-1152.4254290746201</c:v>
                </c:pt>
                <c:pt idx="2572">
                  <c:v>-1140.1467609377301</c:v>
                </c:pt>
                <c:pt idx="2573">
                  <c:v>-1162.2349344828799</c:v>
                </c:pt>
                <c:pt idx="2574">
                  <c:v>-507.75043684832701</c:v>
                </c:pt>
                <c:pt idx="2575">
                  <c:v>-1168.16848925063</c:v>
                </c:pt>
                <c:pt idx="2576">
                  <c:v>-486.31022112716198</c:v>
                </c:pt>
                <c:pt idx="2577">
                  <c:v>-1159.2505165913799</c:v>
                </c:pt>
                <c:pt idx="2578">
                  <c:v>-483.94618633283602</c:v>
                </c:pt>
                <c:pt idx="2579">
                  <c:v>-479.83824501399903</c:v>
                </c:pt>
                <c:pt idx="2580">
                  <c:v>-477.43943362913302</c:v>
                </c:pt>
                <c:pt idx="2581">
                  <c:v>-486.45983186811202</c:v>
                </c:pt>
                <c:pt idx="2582">
                  <c:v>-1145.0865876232699</c:v>
                </c:pt>
                <c:pt idx="2583">
                  <c:v>-1141.60925115653</c:v>
                </c:pt>
                <c:pt idx="2584">
                  <c:v>-1148.2844759212201</c:v>
                </c:pt>
                <c:pt idx="2585">
                  <c:v>-1147.03874089241</c:v>
                </c:pt>
                <c:pt idx="2586">
                  <c:v>-493.59117722561098</c:v>
                </c:pt>
                <c:pt idx="2587">
                  <c:v>-1140.1006137864299</c:v>
                </c:pt>
                <c:pt idx="2588">
                  <c:v>-1145.91325868478</c:v>
                </c:pt>
                <c:pt idx="2589">
                  <c:v>-1180.4292673335999</c:v>
                </c:pt>
                <c:pt idx="2590">
                  <c:v>-489.01843654032098</c:v>
                </c:pt>
                <c:pt idx="2591">
                  <c:v>-475.19896224983501</c:v>
                </c:pt>
                <c:pt idx="2592">
                  <c:v>-1158.8495518873799</c:v>
                </c:pt>
                <c:pt idx="2593">
                  <c:v>-1122.4470688546401</c:v>
                </c:pt>
                <c:pt idx="2594">
                  <c:v>-1165.4344865528899</c:v>
                </c:pt>
                <c:pt idx="2595">
                  <c:v>-492.29872557367003</c:v>
                </c:pt>
                <c:pt idx="2596">
                  <c:v>-486.91237682076297</c:v>
                </c:pt>
                <c:pt idx="2597">
                  <c:v>-453.835006048705</c:v>
                </c:pt>
                <c:pt idx="2598">
                  <c:v>-503.378191845027</c:v>
                </c:pt>
                <c:pt idx="2599">
                  <c:v>-480.84583717323602</c:v>
                </c:pt>
                <c:pt idx="2600">
                  <c:v>-493.92258158087702</c:v>
                </c:pt>
                <c:pt idx="2601">
                  <c:v>-1140.2743790504701</c:v>
                </c:pt>
                <c:pt idx="2602">
                  <c:v>-418.670382172058</c:v>
                </c:pt>
                <c:pt idx="2603">
                  <c:v>-1164.2684812980999</c:v>
                </c:pt>
                <c:pt idx="2604">
                  <c:v>-1182.3365412620501</c:v>
                </c:pt>
                <c:pt idx="2605">
                  <c:v>-494.45283509388099</c:v>
                </c:pt>
                <c:pt idx="2606">
                  <c:v>-1152.7638196397199</c:v>
                </c:pt>
                <c:pt idx="2607">
                  <c:v>-1159.8615263460399</c:v>
                </c:pt>
                <c:pt idx="2608">
                  <c:v>-495.59111316814801</c:v>
                </c:pt>
                <c:pt idx="2609">
                  <c:v>-501.80219073746298</c:v>
                </c:pt>
                <c:pt idx="2610">
                  <c:v>-1133.2097933330699</c:v>
                </c:pt>
                <c:pt idx="2611">
                  <c:v>-508.65796263003699</c:v>
                </c:pt>
                <c:pt idx="2612">
                  <c:v>-1125.80032325599</c:v>
                </c:pt>
                <c:pt idx="2613">
                  <c:v>-503.448931931716</c:v>
                </c:pt>
                <c:pt idx="2614">
                  <c:v>-492.28663726891398</c:v>
                </c:pt>
                <c:pt idx="2615">
                  <c:v>-1186.8645192449301</c:v>
                </c:pt>
                <c:pt idx="2616">
                  <c:v>-1161.0336181821799</c:v>
                </c:pt>
                <c:pt idx="2617">
                  <c:v>-1201.42512110291</c:v>
                </c:pt>
                <c:pt idx="2618">
                  <c:v>-1188.47123452506</c:v>
                </c:pt>
                <c:pt idx="2619">
                  <c:v>-1156.6027737192201</c:v>
                </c:pt>
                <c:pt idx="2620">
                  <c:v>-1126.64706412487</c:v>
                </c:pt>
                <c:pt idx="2621">
                  <c:v>-424.80115601510897</c:v>
                </c:pt>
                <c:pt idx="2622">
                  <c:v>-1168.02070343075</c:v>
                </c:pt>
                <c:pt idx="2623">
                  <c:v>-504.41508586671199</c:v>
                </c:pt>
                <c:pt idx="2624">
                  <c:v>-1081.0516756050899</c:v>
                </c:pt>
                <c:pt idx="2625">
                  <c:v>-480.23641378959701</c:v>
                </c:pt>
                <c:pt idx="2626">
                  <c:v>-479.55560792214698</c:v>
                </c:pt>
                <c:pt idx="2627">
                  <c:v>-567.24893116093097</c:v>
                </c:pt>
                <c:pt idx="2628">
                  <c:v>-478.31888071107898</c:v>
                </c:pt>
                <c:pt idx="2629">
                  <c:v>-1151.0374363589499</c:v>
                </c:pt>
                <c:pt idx="2630">
                  <c:v>-487.93000978217998</c:v>
                </c:pt>
                <c:pt idx="2631">
                  <c:v>-1159.94779049205</c:v>
                </c:pt>
                <c:pt idx="2632">
                  <c:v>-1164.7090090726001</c:v>
                </c:pt>
                <c:pt idx="2633">
                  <c:v>-509.41016755554898</c:v>
                </c:pt>
                <c:pt idx="2634">
                  <c:v>-1166.4186570772899</c:v>
                </c:pt>
                <c:pt idx="2635">
                  <c:v>-479.30807517120098</c:v>
                </c:pt>
                <c:pt idx="2636">
                  <c:v>-989.79196209777604</c:v>
                </c:pt>
                <c:pt idx="2637">
                  <c:v>-1167.5165489329499</c:v>
                </c:pt>
                <c:pt idx="2638">
                  <c:v>-1188.1426725957399</c:v>
                </c:pt>
                <c:pt idx="2639">
                  <c:v>-498.26388118379799</c:v>
                </c:pt>
                <c:pt idx="2640">
                  <c:v>-418.14771888270297</c:v>
                </c:pt>
                <c:pt idx="2641">
                  <c:v>-481.069684315968</c:v>
                </c:pt>
                <c:pt idx="2642">
                  <c:v>-1116.73243544978</c:v>
                </c:pt>
                <c:pt idx="2643">
                  <c:v>-1169.8807004868199</c:v>
                </c:pt>
                <c:pt idx="2644">
                  <c:v>-449.33133165029699</c:v>
                </c:pt>
                <c:pt idx="2645">
                  <c:v>-1182.6526671082099</c:v>
                </c:pt>
                <c:pt idx="2646">
                  <c:v>-1171.10295463439</c:v>
                </c:pt>
                <c:pt idx="2647">
                  <c:v>-559.58364529965695</c:v>
                </c:pt>
                <c:pt idx="2648">
                  <c:v>-474.85704973620102</c:v>
                </c:pt>
                <c:pt idx="2649">
                  <c:v>-569.00898075535895</c:v>
                </c:pt>
                <c:pt idx="2650">
                  <c:v>-963.25278946766196</c:v>
                </c:pt>
                <c:pt idx="2651">
                  <c:v>-477.84038740959897</c:v>
                </c:pt>
                <c:pt idx="2652">
                  <c:v>-1188.4949623647201</c:v>
                </c:pt>
                <c:pt idx="2653">
                  <c:v>-1197.4123613752799</c:v>
                </c:pt>
                <c:pt idx="2654">
                  <c:v>-1173.6785531334299</c:v>
                </c:pt>
                <c:pt idx="2655">
                  <c:v>-1187.4601650852301</c:v>
                </c:pt>
                <c:pt idx="2656">
                  <c:v>-555.59798590323896</c:v>
                </c:pt>
                <c:pt idx="2657">
                  <c:v>-1134.82283148141</c:v>
                </c:pt>
                <c:pt idx="2658">
                  <c:v>-491.135518546713</c:v>
                </c:pt>
                <c:pt idx="2659">
                  <c:v>-478.14541590007298</c:v>
                </c:pt>
                <c:pt idx="2660">
                  <c:v>-1189.57958307833</c:v>
                </c:pt>
                <c:pt idx="2661">
                  <c:v>-498.00995518922701</c:v>
                </c:pt>
                <c:pt idx="2662">
                  <c:v>-478.55387142171799</c:v>
                </c:pt>
                <c:pt idx="2663">
                  <c:v>-1152.11338580344</c:v>
                </c:pt>
                <c:pt idx="2664">
                  <c:v>-1135.6005183187899</c:v>
                </c:pt>
                <c:pt idx="2665">
                  <c:v>-488.06861662359398</c:v>
                </c:pt>
                <c:pt idx="2666">
                  <c:v>-1169.0572284039999</c:v>
                </c:pt>
                <c:pt idx="2667">
                  <c:v>-1139.3203539214501</c:v>
                </c:pt>
                <c:pt idx="2668">
                  <c:v>-491.38194424432203</c:v>
                </c:pt>
                <c:pt idx="2669">
                  <c:v>-1169.93173932842</c:v>
                </c:pt>
                <c:pt idx="2670">
                  <c:v>-476.60052183514</c:v>
                </c:pt>
                <c:pt idx="2671">
                  <c:v>-487.57296852329301</c:v>
                </c:pt>
                <c:pt idx="2672">
                  <c:v>-484.84404619090998</c:v>
                </c:pt>
                <c:pt idx="2673">
                  <c:v>-1165.64310302591</c:v>
                </c:pt>
                <c:pt idx="2674">
                  <c:v>-485.47828322959799</c:v>
                </c:pt>
                <c:pt idx="2675">
                  <c:v>-1188.7224206767401</c:v>
                </c:pt>
                <c:pt idx="2676">
                  <c:v>-487.98322116266797</c:v>
                </c:pt>
                <c:pt idx="2677">
                  <c:v>-479.578375625018</c:v>
                </c:pt>
                <c:pt idx="2678">
                  <c:v>-1167.5350402301001</c:v>
                </c:pt>
                <c:pt idx="2679">
                  <c:v>-1173.2372668640701</c:v>
                </c:pt>
                <c:pt idx="2680">
                  <c:v>-1167.59390679642</c:v>
                </c:pt>
                <c:pt idx="2681">
                  <c:v>-499.21245835740802</c:v>
                </c:pt>
                <c:pt idx="2682">
                  <c:v>-490.19360118426903</c:v>
                </c:pt>
                <c:pt idx="2683">
                  <c:v>-961.33379299514797</c:v>
                </c:pt>
                <c:pt idx="2684">
                  <c:v>-1148.5878465390001</c:v>
                </c:pt>
                <c:pt idx="2685">
                  <c:v>-490.65606317997702</c:v>
                </c:pt>
                <c:pt idx="2686">
                  <c:v>-974.94021327542703</c:v>
                </c:pt>
                <c:pt idx="2687">
                  <c:v>-1128.54625519142</c:v>
                </c:pt>
                <c:pt idx="2688">
                  <c:v>-1165.59080738343</c:v>
                </c:pt>
                <c:pt idx="2689">
                  <c:v>-500.32912718065103</c:v>
                </c:pt>
                <c:pt idx="2690">
                  <c:v>-1142.26980330623</c:v>
                </c:pt>
                <c:pt idx="2691">
                  <c:v>-1172.2465227548601</c:v>
                </c:pt>
                <c:pt idx="2692">
                  <c:v>-1169.2941299102999</c:v>
                </c:pt>
                <c:pt idx="2693">
                  <c:v>-1187.2818690516799</c:v>
                </c:pt>
                <c:pt idx="2694">
                  <c:v>-509.74719163645199</c:v>
                </c:pt>
                <c:pt idx="2695">
                  <c:v>-490.42936811034298</c:v>
                </c:pt>
                <c:pt idx="2696">
                  <c:v>-493.590675433059</c:v>
                </c:pt>
                <c:pt idx="2697">
                  <c:v>-1156.1319393500601</c:v>
                </c:pt>
                <c:pt idx="2698">
                  <c:v>-1192.1142372874599</c:v>
                </c:pt>
                <c:pt idx="2699">
                  <c:v>-1143.6067512330601</c:v>
                </c:pt>
                <c:pt idx="2700">
                  <c:v>-1168.6213537624999</c:v>
                </c:pt>
                <c:pt idx="2701">
                  <c:v>-1141.2033608663601</c:v>
                </c:pt>
                <c:pt idx="2702">
                  <c:v>-491.30726253520402</c:v>
                </c:pt>
                <c:pt idx="2703">
                  <c:v>-508.23187214543498</c:v>
                </c:pt>
                <c:pt idx="2704">
                  <c:v>-1151.74805978668</c:v>
                </c:pt>
                <c:pt idx="2705">
                  <c:v>-480.91490211383098</c:v>
                </c:pt>
                <c:pt idx="2706">
                  <c:v>-494.02244883040299</c:v>
                </c:pt>
                <c:pt idx="2707">
                  <c:v>-1181.3463100445299</c:v>
                </c:pt>
                <c:pt idx="2708">
                  <c:v>-511.415872221764</c:v>
                </c:pt>
                <c:pt idx="2709">
                  <c:v>-1144.5686735792301</c:v>
                </c:pt>
                <c:pt idx="2710">
                  <c:v>-429.74879094542803</c:v>
                </c:pt>
                <c:pt idx="2711">
                  <c:v>-1132.0900369392</c:v>
                </c:pt>
                <c:pt idx="2712">
                  <c:v>-1104.73562742169</c:v>
                </c:pt>
                <c:pt idx="2713">
                  <c:v>-1159.3758781499901</c:v>
                </c:pt>
                <c:pt idx="2714">
                  <c:v>-1130.55493240952</c:v>
                </c:pt>
                <c:pt idx="2715">
                  <c:v>-1167.7211374823901</c:v>
                </c:pt>
                <c:pt idx="2716">
                  <c:v>-1196.7046501576001</c:v>
                </c:pt>
                <c:pt idx="2717">
                  <c:v>-504.69051430625302</c:v>
                </c:pt>
                <c:pt idx="2718">
                  <c:v>-1186.67387988519</c:v>
                </c:pt>
                <c:pt idx="2719">
                  <c:v>-1116.2555531075</c:v>
                </c:pt>
                <c:pt idx="2720">
                  <c:v>-1145.49214154181</c:v>
                </c:pt>
                <c:pt idx="2721">
                  <c:v>-957.753047523438</c:v>
                </c:pt>
                <c:pt idx="2722">
                  <c:v>-1099.89258306174</c:v>
                </c:pt>
                <c:pt idx="2723">
                  <c:v>-487.65647611479199</c:v>
                </c:pt>
                <c:pt idx="2724">
                  <c:v>-1143.58721376061</c:v>
                </c:pt>
                <c:pt idx="2725">
                  <c:v>-483.22583178370797</c:v>
                </c:pt>
                <c:pt idx="2726">
                  <c:v>-1158.9124438947499</c:v>
                </c:pt>
                <c:pt idx="2727">
                  <c:v>-476.08438367774102</c:v>
                </c:pt>
                <c:pt idx="2728">
                  <c:v>-1153.0203026337399</c:v>
                </c:pt>
                <c:pt idx="2729">
                  <c:v>-507.55915286797199</c:v>
                </c:pt>
                <c:pt idx="2730">
                  <c:v>-1169.16335886909</c:v>
                </c:pt>
                <c:pt idx="2731">
                  <c:v>-504.85557059726602</c:v>
                </c:pt>
                <c:pt idx="2732">
                  <c:v>-1106.5074031177701</c:v>
                </c:pt>
                <c:pt idx="2733">
                  <c:v>-1181.15412697181</c:v>
                </c:pt>
                <c:pt idx="2734">
                  <c:v>-1140.5727189147999</c:v>
                </c:pt>
                <c:pt idx="2735">
                  <c:v>-504.36087511155301</c:v>
                </c:pt>
                <c:pt idx="2736">
                  <c:v>-512.01397652199705</c:v>
                </c:pt>
                <c:pt idx="2737">
                  <c:v>-558.49997437951697</c:v>
                </c:pt>
                <c:pt idx="2738">
                  <c:v>-500.75127866046398</c:v>
                </c:pt>
                <c:pt idx="2739">
                  <c:v>-1169.54615889604</c:v>
                </c:pt>
                <c:pt idx="2740">
                  <c:v>-1147.7859178253</c:v>
                </c:pt>
                <c:pt idx="2741">
                  <c:v>-1148.9622682700301</c:v>
                </c:pt>
                <c:pt idx="2742">
                  <c:v>-1120.8008359502101</c:v>
                </c:pt>
                <c:pt idx="2743">
                  <c:v>-474.62563367796298</c:v>
                </c:pt>
                <c:pt idx="2744">
                  <c:v>-499.74066073079399</c:v>
                </c:pt>
                <c:pt idx="2745">
                  <c:v>-1179.9328434494</c:v>
                </c:pt>
                <c:pt idx="2746">
                  <c:v>-1166.0248942688499</c:v>
                </c:pt>
                <c:pt idx="2747">
                  <c:v>-482.733175702381</c:v>
                </c:pt>
                <c:pt idx="2748">
                  <c:v>-1136.6605671953901</c:v>
                </c:pt>
                <c:pt idx="2749">
                  <c:v>-499.177586697126</c:v>
                </c:pt>
                <c:pt idx="2750">
                  <c:v>-1167.5220084525199</c:v>
                </c:pt>
                <c:pt idx="2751">
                  <c:v>-1129.9553699481801</c:v>
                </c:pt>
                <c:pt idx="2752">
                  <c:v>-500.27692905325102</c:v>
                </c:pt>
                <c:pt idx="2753">
                  <c:v>-478.45995807079998</c:v>
                </c:pt>
                <c:pt idx="2754">
                  <c:v>-1168.10110708465</c:v>
                </c:pt>
                <c:pt idx="2755">
                  <c:v>-1184.54854113844</c:v>
                </c:pt>
                <c:pt idx="2756">
                  <c:v>-509.03723276923103</c:v>
                </c:pt>
                <c:pt idx="2757">
                  <c:v>-489.85446626152299</c:v>
                </c:pt>
                <c:pt idx="2758">
                  <c:v>-1163.8492155029201</c:v>
                </c:pt>
                <c:pt idx="2759">
                  <c:v>-1135.5191601633901</c:v>
                </c:pt>
                <c:pt idx="2760">
                  <c:v>-479.90629653996302</c:v>
                </c:pt>
                <c:pt idx="2761">
                  <c:v>-479.68654963500899</c:v>
                </c:pt>
                <c:pt idx="2762">
                  <c:v>-1128.49578703989</c:v>
                </c:pt>
                <c:pt idx="2763">
                  <c:v>-1188.5549089733699</c:v>
                </c:pt>
                <c:pt idx="2764">
                  <c:v>-501.89795717147399</c:v>
                </c:pt>
                <c:pt idx="2765">
                  <c:v>-1171.7676690373701</c:v>
                </c:pt>
                <c:pt idx="2766">
                  <c:v>-1134.2974812907401</c:v>
                </c:pt>
                <c:pt idx="2767">
                  <c:v>-1129.3430650283501</c:v>
                </c:pt>
                <c:pt idx="2768">
                  <c:v>-1169.6463016175001</c:v>
                </c:pt>
                <c:pt idx="2769">
                  <c:v>-1184.87621576887</c:v>
                </c:pt>
                <c:pt idx="2770">
                  <c:v>-482.45544577887802</c:v>
                </c:pt>
                <c:pt idx="2771">
                  <c:v>-970.63714317563301</c:v>
                </c:pt>
                <c:pt idx="2772">
                  <c:v>-481.31137984112502</c:v>
                </c:pt>
                <c:pt idx="2773">
                  <c:v>-1169.82779331648</c:v>
                </c:pt>
                <c:pt idx="2774">
                  <c:v>-490.40396540259201</c:v>
                </c:pt>
                <c:pt idx="2775">
                  <c:v>-1166.79443039548</c:v>
                </c:pt>
                <c:pt idx="2776">
                  <c:v>-1201.41216248762</c:v>
                </c:pt>
                <c:pt idx="2777">
                  <c:v>-1193.43312701685</c:v>
                </c:pt>
                <c:pt idx="2778">
                  <c:v>-1187.7327785129301</c:v>
                </c:pt>
                <c:pt idx="2779">
                  <c:v>-1126.2697527523301</c:v>
                </c:pt>
                <c:pt idx="2780">
                  <c:v>-502.38884859343301</c:v>
                </c:pt>
                <c:pt idx="2781">
                  <c:v>-496.65523214634999</c:v>
                </c:pt>
                <c:pt idx="2782">
                  <c:v>-484.84694023802598</c:v>
                </c:pt>
                <c:pt idx="2783">
                  <c:v>-418.420928402588</c:v>
                </c:pt>
                <c:pt idx="2784">
                  <c:v>-1153.6260599372999</c:v>
                </c:pt>
                <c:pt idx="2785">
                  <c:v>-481.57605612581</c:v>
                </c:pt>
                <c:pt idx="2786">
                  <c:v>-1159.75436891813</c:v>
                </c:pt>
                <c:pt idx="2787">
                  <c:v>-565.06241316983301</c:v>
                </c:pt>
                <c:pt idx="2788">
                  <c:v>-1167.4835984751601</c:v>
                </c:pt>
                <c:pt idx="2789">
                  <c:v>-488.13374745991001</c:v>
                </c:pt>
                <c:pt idx="2790">
                  <c:v>-469.61471759425899</c:v>
                </c:pt>
                <c:pt idx="2791">
                  <c:v>-1131.29087661873</c:v>
                </c:pt>
                <c:pt idx="2792">
                  <c:v>-483.086883891524</c:v>
                </c:pt>
                <c:pt idx="2793">
                  <c:v>-1170.9908398324601</c:v>
                </c:pt>
                <c:pt idx="2794">
                  <c:v>-963.81929575299</c:v>
                </c:pt>
                <c:pt idx="2795">
                  <c:v>-1181.3554091040101</c:v>
                </c:pt>
                <c:pt idx="2796">
                  <c:v>-1138.83417243024</c:v>
                </c:pt>
                <c:pt idx="2797">
                  <c:v>-1189.4296800955699</c:v>
                </c:pt>
                <c:pt idx="2798">
                  <c:v>-478.51992822051301</c:v>
                </c:pt>
                <c:pt idx="2799">
                  <c:v>-488.21797568741601</c:v>
                </c:pt>
                <c:pt idx="2800">
                  <c:v>-1168.0485357861201</c:v>
                </c:pt>
                <c:pt idx="2801">
                  <c:v>-1185.33758193329</c:v>
                </c:pt>
                <c:pt idx="2802">
                  <c:v>-499.622002914451</c:v>
                </c:pt>
                <c:pt idx="2803">
                  <c:v>-1129.7491393823</c:v>
                </c:pt>
                <c:pt idx="2804">
                  <c:v>-499.78728936073099</c:v>
                </c:pt>
                <c:pt idx="2805">
                  <c:v>-1145.36897042638</c:v>
                </c:pt>
                <c:pt idx="2806">
                  <c:v>-573.83514001899903</c:v>
                </c:pt>
                <c:pt idx="2807">
                  <c:v>-509.93126380955999</c:v>
                </c:pt>
                <c:pt idx="2808">
                  <c:v>-1161.56675614852</c:v>
                </c:pt>
                <c:pt idx="2809">
                  <c:v>-476.08442184666802</c:v>
                </c:pt>
                <c:pt idx="2810">
                  <c:v>-1149.0634020969801</c:v>
                </c:pt>
                <c:pt idx="2811">
                  <c:v>-1162.77319238275</c:v>
                </c:pt>
                <c:pt idx="2812">
                  <c:v>-486.37540164764602</c:v>
                </c:pt>
                <c:pt idx="2813">
                  <c:v>-1139.05750763539</c:v>
                </c:pt>
                <c:pt idx="2814">
                  <c:v>-475.02618615528303</c:v>
                </c:pt>
                <c:pt idx="2815">
                  <c:v>-1155.5458148124101</c:v>
                </c:pt>
                <c:pt idx="2816">
                  <c:v>-1158.15378270938</c:v>
                </c:pt>
                <c:pt idx="2817">
                  <c:v>-1117.4549128701101</c:v>
                </c:pt>
                <c:pt idx="2818">
                  <c:v>-1136.3609547102801</c:v>
                </c:pt>
                <c:pt idx="2819">
                  <c:v>-506.53010370736001</c:v>
                </c:pt>
                <c:pt idx="2820">
                  <c:v>-880.54399128614</c:v>
                </c:pt>
                <c:pt idx="2821">
                  <c:v>-1114.45543700753</c:v>
                </c:pt>
                <c:pt idx="2822">
                  <c:v>-1101.84555414792</c:v>
                </c:pt>
                <c:pt idx="2823">
                  <c:v>-1181.95852178465</c:v>
                </c:pt>
                <c:pt idx="2824">
                  <c:v>-513.50782491725295</c:v>
                </c:pt>
                <c:pt idx="2825">
                  <c:v>-487.86629119226097</c:v>
                </c:pt>
                <c:pt idx="2826">
                  <c:v>-1002.21645471464</c:v>
                </c:pt>
                <c:pt idx="2827">
                  <c:v>-508.33923961936</c:v>
                </c:pt>
                <c:pt idx="2828">
                  <c:v>-1147.41425051087</c:v>
                </c:pt>
                <c:pt idx="2829">
                  <c:v>-1168.06543753247</c:v>
                </c:pt>
                <c:pt idx="2830">
                  <c:v>-1123.53530572414</c:v>
                </c:pt>
                <c:pt idx="2831">
                  <c:v>-1160.16202370879</c:v>
                </c:pt>
                <c:pt idx="2832">
                  <c:v>-1135.7035681146799</c:v>
                </c:pt>
                <c:pt idx="2833">
                  <c:v>-1167.80970270227</c:v>
                </c:pt>
                <c:pt idx="2834">
                  <c:v>-559.70799387780801</c:v>
                </c:pt>
                <c:pt idx="2835">
                  <c:v>-1135.9294562468699</c:v>
                </c:pt>
                <c:pt idx="2836">
                  <c:v>-982.81318239321195</c:v>
                </c:pt>
                <c:pt idx="2837">
                  <c:v>-1115.7538992032701</c:v>
                </c:pt>
                <c:pt idx="2838">
                  <c:v>-1189.29337449576</c:v>
                </c:pt>
                <c:pt idx="2839">
                  <c:v>-1187.7441686837101</c:v>
                </c:pt>
                <c:pt idx="2840">
                  <c:v>-1122.0074089111499</c:v>
                </c:pt>
                <c:pt idx="2841">
                  <c:v>-1148.5534723830101</c:v>
                </c:pt>
                <c:pt idx="2842">
                  <c:v>-499.81913836451298</c:v>
                </c:pt>
                <c:pt idx="2843">
                  <c:v>-1171.16847007349</c:v>
                </c:pt>
                <c:pt idx="2844">
                  <c:v>-496.45603334373101</c:v>
                </c:pt>
                <c:pt idx="2845">
                  <c:v>-977.19487510950205</c:v>
                </c:pt>
                <c:pt idx="2846">
                  <c:v>-1124.58219714755</c:v>
                </c:pt>
                <c:pt idx="2847">
                  <c:v>-492.29160290238002</c:v>
                </c:pt>
                <c:pt idx="2848">
                  <c:v>-491.45105802337599</c:v>
                </c:pt>
                <c:pt idx="2849">
                  <c:v>-491.16773750582399</c:v>
                </c:pt>
                <c:pt idx="2850">
                  <c:v>-505.66052525542199</c:v>
                </c:pt>
                <c:pt idx="2851">
                  <c:v>-479.238197738172</c:v>
                </c:pt>
                <c:pt idx="2852">
                  <c:v>-485.83266571564798</c:v>
                </c:pt>
                <c:pt idx="2853">
                  <c:v>-1133.6197108326301</c:v>
                </c:pt>
                <c:pt idx="2854">
                  <c:v>-1169.1896989609099</c:v>
                </c:pt>
                <c:pt idx="2855">
                  <c:v>-487.62633946046799</c:v>
                </c:pt>
                <c:pt idx="2856">
                  <c:v>-472.30293905812402</c:v>
                </c:pt>
                <c:pt idx="2857">
                  <c:v>-963.46361053838598</c:v>
                </c:pt>
                <c:pt idx="2858">
                  <c:v>-471.82566443045198</c:v>
                </c:pt>
                <c:pt idx="2859">
                  <c:v>-480.442050452339</c:v>
                </c:pt>
                <c:pt idx="2860">
                  <c:v>-1171.30917672547</c:v>
                </c:pt>
                <c:pt idx="2861">
                  <c:v>-418.488896433511</c:v>
                </c:pt>
                <c:pt idx="2862">
                  <c:v>-485.60626817491101</c:v>
                </c:pt>
                <c:pt idx="2863">
                  <c:v>-490.27320425436301</c:v>
                </c:pt>
                <c:pt idx="2864">
                  <c:v>-489.66481955748998</c:v>
                </c:pt>
                <c:pt idx="2865">
                  <c:v>-505.964176665899</c:v>
                </c:pt>
                <c:pt idx="2866">
                  <c:v>-418.641327269822</c:v>
                </c:pt>
                <c:pt idx="2867">
                  <c:v>-1181.6285411804299</c:v>
                </c:pt>
                <c:pt idx="2868">
                  <c:v>-968.08425823989603</c:v>
                </c:pt>
                <c:pt idx="2869">
                  <c:v>-1153.2475698533699</c:v>
                </c:pt>
                <c:pt idx="2870">
                  <c:v>-1195.94355284126</c:v>
                </c:pt>
                <c:pt idx="2871">
                  <c:v>-484.817442137765</c:v>
                </c:pt>
                <c:pt idx="2872">
                  <c:v>-1181.50323871603</c:v>
                </c:pt>
                <c:pt idx="2873">
                  <c:v>-1102.5780165665101</c:v>
                </c:pt>
                <c:pt idx="2874">
                  <c:v>-1179.61528378295</c:v>
                </c:pt>
                <c:pt idx="2875">
                  <c:v>-1176.42208494699</c:v>
                </c:pt>
                <c:pt idx="2876">
                  <c:v>-1168.1634008746601</c:v>
                </c:pt>
                <c:pt idx="2877">
                  <c:v>-1117.1958010707201</c:v>
                </c:pt>
                <c:pt idx="2878">
                  <c:v>-1169.8552112167199</c:v>
                </c:pt>
                <c:pt idx="2879">
                  <c:v>-1168.94291862608</c:v>
                </c:pt>
                <c:pt idx="2880">
                  <c:v>-1142.10429699625</c:v>
                </c:pt>
                <c:pt idx="2881">
                  <c:v>-1122.87954308859</c:v>
                </c:pt>
                <c:pt idx="2882">
                  <c:v>-1138.9867460785399</c:v>
                </c:pt>
                <c:pt idx="2883">
                  <c:v>-1102.64237178602</c:v>
                </c:pt>
                <c:pt idx="2884">
                  <c:v>-1192.3848334105301</c:v>
                </c:pt>
                <c:pt idx="2885">
                  <c:v>-510.08314418349403</c:v>
                </c:pt>
                <c:pt idx="2886">
                  <c:v>-970.36292645959895</c:v>
                </c:pt>
                <c:pt idx="2887">
                  <c:v>-563.44588786180998</c:v>
                </c:pt>
                <c:pt idx="2888">
                  <c:v>-1188.12227351972</c:v>
                </c:pt>
                <c:pt idx="2889">
                  <c:v>-1159.4731163950701</c:v>
                </c:pt>
                <c:pt idx="2890">
                  <c:v>-1168.36137759297</c:v>
                </c:pt>
                <c:pt idx="2891">
                  <c:v>-486.28232351042698</c:v>
                </c:pt>
                <c:pt idx="2892">
                  <c:v>-1144.4228230167801</c:v>
                </c:pt>
                <c:pt idx="2893">
                  <c:v>-1146.5245399656101</c:v>
                </c:pt>
                <c:pt idx="2894">
                  <c:v>-1160.4193004668</c:v>
                </c:pt>
                <c:pt idx="2895">
                  <c:v>-1164.0675623597101</c:v>
                </c:pt>
                <c:pt idx="2896">
                  <c:v>-508.798834392782</c:v>
                </c:pt>
                <c:pt idx="2897">
                  <c:v>-481.35414114213501</c:v>
                </c:pt>
                <c:pt idx="2898">
                  <c:v>-559.86757938182802</c:v>
                </c:pt>
                <c:pt idx="2899">
                  <c:v>-1179.6257151337099</c:v>
                </c:pt>
                <c:pt idx="2900">
                  <c:v>-1188.38004702538</c:v>
                </c:pt>
                <c:pt idx="2901">
                  <c:v>-1169.6533458640099</c:v>
                </c:pt>
                <c:pt idx="2902">
                  <c:v>-1125.03709547669</c:v>
                </c:pt>
                <c:pt idx="2903">
                  <c:v>-1151.1385010433</c:v>
                </c:pt>
                <c:pt idx="2904">
                  <c:v>-1130.29593174463</c:v>
                </c:pt>
                <c:pt idx="2905">
                  <c:v>-1135.6387767569499</c:v>
                </c:pt>
                <c:pt idx="2906">
                  <c:v>-494.90253770049702</c:v>
                </c:pt>
                <c:pt idx="2907">
                  <c:v>-505.075887870114</c:v>
                </c:pt>
                <c:pt idx="2908">
                  <c:v>-1168.54600372402</c:v>
                </c:pt>
                <c:pt idx="2909">
                  <c:v>-501.87728964482397</c:v>
                </c:pt>
                <c:pt idx="2910">
                  <c:v>-482.39055906127402</c:v>
                </c:pt>
                <c:pt idx="2911">
                  <c:v>-1156.63210010585</c:v>
                </c:pt>
                <c:pt idx="2912">
                  <c:v>-1128.6790492676701</c:v>
                </c:pt>
                <c:pt idx="2913">
                  <c:v>-1171.2657911147701</c:v>
                </c:pt>
                <c:pt idx="2914">
                  <c:v>-474.09379592605899</c:v>
                </c:pt>
                <c:pt idx="2915">
                  <c:v>-471.68398955886602</c:v>
                </c:pt>
                <c:pt idx="2916">
                  <c:v>-496.56374095881603</c:v>
                </c:pt>
                <c:pt idx="2917">
                  <c:v>-1135.8121318728399</c:v>
                </c:pt>
                <c:pt idx="2918">
                  <c:v>-472.86455973507799</c:v>
                </c:pt>
                <c:pt idx="2919">
                  <c:v>-480.78759946448298</c:v>
                </c:pt>
                <c:pt idx="2920">
                  <c:v>-495.74453090539902</c:v>
                </c:pt>
                <c:pt idx="2921">
                  <c:v>-1168.44776307964</c:v>
                </c:pt>
                <c:pt idx="2922">
                  <c:v>-996.69041618517304</c:v>
                </c:pt>
                <c:pt idx="2923">
                  <c:v>-486.42015767131801</c:v>
                </c:pt>
                <c:pt idx="2924">
                  <c:v>-476.73543349712401</c:v>
                </c:pt>
                <c:pt idx="2925">
                  <c:v>-1142.7974235914501</c:v>
                </c:pt>
                <c:pt idx="2926">
                  <c:v>-492.73708930113901</c:v>
                </c:pt>
                <c:pt idx="2927">
                  <c:v>-506.146099621259</c:v>
                </c:pt>
                <c:pt idx="2928">
                  <c:v>-1149.7397305782599</c:v>
                </c:pt>
                <c:pt idx="2929">
                  <c:v>-1174.73980379455</c:v>
                </c:pt>
                <c:pt idx="2930">
                  <c:v>-1165.35679788012</c:v>
                </c:pt>
                <c:pt idx="2931">
                  <c:v>-501.14926050036701</c:v>
                </c:pt>
                <c:pt idx="2932">
                  <c:v>-961.89323551441896</c:v>
                </c:pt>
                <c:pt idx="2933">
                  <c:v>-1145.72463997354</c:v>
                </c:pt>
                <c:pt idx="2934">
                  <c:v>-1137.67409697886</c:v>
                </c:pt>
                <c:pt idx="2935">
                  <c:v>-1171.0733241201399</c:v>
                </c:pt>
                <c:pt idx="2936">
                  <c:v>-1163.30421279794</c:v>
                </c:pt>
                <c:pt idx="2937">
                  <c:v>-1138.6306767665801</c:v>
                </c:pt>
                <c:pt idx="2938">
                  <c:v>-479.906149586472</c:v>
                </c:pt>
                <c:pt idx="2939">
                  <c:v>-1165.08139351206</c:v>
                </c:pt>
                <c:pt idx="2940">
                  <c:v>-476.398847813629</c:v>
                </c:pt>
                <c:pt idx="2941">
                  <c:v>-487.75020030964998</c:v>
                </c:pt>
                <c:pt idx="2942">
                  <c:v>-1142.4955970572701</c:v>
                </c:pt>
                <c:pt idx="2943">
                  <c:v>-416.45066941899597</c:v>
                </c:pt>
                <c:pt idx="2944">
                  <c:v>-1146.5521951875</c:v>
                </c:pt>
                <c:pt idx="2945">
                  <c:v>-492.46821520240502</c:v>
                </c:pt>
                <c:pt idx="2946">
                  <c:v>-491.32221573863899</c:v>
                </c:pt>
                <c:pt idx="2947">
                  <c:v>-1187.7647239575001</c:v>
                </c:pt>
                <c:pt idx="2948">
                  <c:v>-483.90635673277302</c:v>
                </c:pt>
                <c:pt idx="2949">
                  <c:v>-1149.2765293739201</c:v>
                </c:pt>
                <c:pt idx="2950">
                  <c:v>-1171.3057056355101</c:v>
                </c:pt>
                <c:pt idx="2951">
                  <c:v>-1164.70139180768</c:v>
                </c:pt>
                <c:pt idx="2952">
                  <c:v>-1166.6712042276799</c:v>
                </c:pt>
                <c:pt idx="2953">
                  <c:v>-1133.4980342292699</c:v>
                </c:pt>
                <c:pt idx="2954">
                  <c:v>-507.03486114085302</c:v>
                </c:pt>
                <c:pt idx="2955">
                  <c:v>-1170.9446186324301</c:v>
                </c:pt>
                <c:pt idx="2956">
                  <c:v>-1116.4475180494401</c:v>
                </c:pt>
                <c:pt idx="2957">
                  <c:v>-1188.6105228695101</c:v>
                </c:pt>
                <c:pt idx="2958">
                  <c:v>-1167.0323239095601</c:v>
                </c:pt>
                <c:pt idx="2959">
                  <c:v>-944.92167784418803</c:v>
                </c:pt>
                <c:pt idx="2960">
                  <c:v>-450.59203940845401</c:v>
                </c:pt>
                <c:pt idx="2961">
                  <c:v>-1152.87929752432</c:v>
                </c:pt>
                <c:pt idx="2962">
                  <c:v>-1186.63110804491</c:v>
                </c:pt>
                <c:pt idx="2963">
                  <c:v>-499.27119791040798</c:v>
                </c:pt>
                <c:pt idx="2964">
                  <c:v>-1129.0422144777201</c:v>
                </c:pt>
                <c:pt idx="2965">
                  <c:v>-474.04860632467</c:v>
                </c:pt>
                <c:pt idx="2966">
                  <c:v>-1001.06446506342</c:v>
                </c:pt>
                <c:pt idx="2967">
                  <c:v>-1167.79385235887</c:v>
                </c:pt>
                <c:pt idx="2968">
                  <c:v>-1145.4932118603999</c:v>
                </c:pt>
                <c:pt idx="2969">
                  <c:v>-1187.76743865874</c:v>
                </c:pt>
                <c:pt idx="2970">
                  <c:v>-1178.98613637013</c:v>
                </c:pt>
                <c:pt idx="2971">
                  <c:v>-484.94839616772202</c:v>
                </c:pt>
                <c:pt idx="2972">
                  <c:v>-479.74243402911901</c:v>
                </c:pt>
                <c:pt idx="2973">
                  <c:v>-501.14751087297299</c:v>
                </c:pt>
                <c:pt idx="2974">
                  <c:v>-1142.75257366852</c:v>
                </c:pt>
                <c:pt idx="2975">
                  <c:v>-512.32537068228305</c:v>
                </c:pt>
                <c:pt idx="2976">
                  <c:v>-1166.9291216435599</c:v>
                </c:pt>
                <c:pt idx="2977">
                  <c:v>-1148.1897103321501</c:v>
                </c:pt>
                <c:pt idx="2978">
                  <c:v>-1088.0469442471201</c:v>
                </c:pt>
                <c:pt idx="2979">
                  <c:v>-480.748254906451</c:v>
                </c:pt>
                <c:pt idx="2980">
                  <c:v>-1162.63827124965</c:v>
                </c:pt>
                <c:pt idx="2981">
                  <c:v>-489.289141736678</c:v>
                </c:pt>
                <c:pt idx="2982">
                  <c:v>-1169.15320588641</c:v>
                </c:pt>
                <c:pt idx="2983">
                  <c:v>-923.01556048685302</c:v>
                </c:pt>
                <c:pt idx="2984">
                  <c:v>-1149.22220562447</c:v>
                </c:pt>
                <c:pt idx="2985">
                  <c:v>-1141.2923263969001</c:v>
                </c:pt>
                <c:pt idx="2986">
                  <c:v>-1139.5136818942101</c:v>
                </c:pt>
                <c:pt idx="2987">
                  <c:v>-503.12050734248601</c:v>
                </c:pt>
                <c:pt idx="2988">
                  <c:v>-490.97994685501902</c:v>
                </c:pt>
                <c:pt idx="2989">
                  <c:v>-486.66914565920098</c:v>
                </c:pt>
                <c:pt idx="2990">
                  <c:v>-285.64379391757302</c:v>
                </c:pt>
                <c:pt idx="2991">
                  <c:v>-1151.5628924503801</c:v>
                </c:pt>
                <c:pt idx="2992">
                  <c:v>-1197.4478380437399</c:v>
                </c:pt>
                <c:pt idx="2993">
                  <c:v>-484.236412885037</c:v>
                </c:pt>
                <c:pt idx="2994">
                  <c:v>-1159.77320899957</c:v>
                </c:pt>
                <c:pt idx="2995">
                  <c:v>-1161.01419933086</c:v>
                </c:pt>
                <c:pt idx="2996">
                  <c:v>-1159.2979844971101</c:v>
                </c:pt>
                <c:pt idx="2997">
                  <c:v>-1133.3614479753601</c:v>
                </c:pt>
                <c:pt idx="2998">
                  <c:v>-1002.32381860855</c:v>
                </c:pt>
                <c:pt idx="2999">
                  <c:v>-1168.53269911086</c:v>
                </c:pt>
                <c:pt idx="3000">
                  <c:v>-1173.06494770925</c:v>
                </c:pt>
                <c:pt idx="3001">
                  <c:v>-488.60237563619597</c:v>
                </c:pt>
                <c:pt idx="3002">
                  <c:v>-1158.12228672578</c:v>
                </c:pt>
                <c:pt idx="3003">
                  <c:v>-503.93954642547101</c:v>
                </c:pt>
                <c:pt idx="3004">
                  <c:v>-1141.2143630595299</c:v>
                </c:pt>
                <c:pt idx="3005">
                  <c:v>-963.28149710885396</c:v>
                </c:pt>
                <c:pt idx="3006">
                  <c:v>-1193.0493568028101</c:v>
                </c:pt>
                <c:pt idx="3007">
                  <c:v>-483.71435513390099</c:v>
                </c:pt>
                <c:pt idx="3008">
                  <c:v>-1153.0839097216001</c:v>
                </c:pt>
                <c:pt idx="3009">
                  <c:v>-1142.6522778256499</c:v>
                </c:pt>
                <c:pt idx="3010">
                  <c:v>-488.03936691961297</c:v>
                </c:pt>
                <c:pt idx="3011">
                  <c:v>-1106.57863316352</c:v>
                </c:pt>
                <c:pt idx="3012">
                  <c:v>-482.98155602816701</c:v>
                </c:pt>
                <c:pt idx="3013">
                  <c:v>-559.54495068161498</c:v>
                </c:pt>
                <c:pt idx="3014">
                  <c:v>-1158.94438389114</c:v>
                </c:pt>
                <c:pt idx="3015">
                  <c:v>-1173.6872275082901</c:v>
                </c:pt>
                <c:pt idx="3016">
                  <c:v>-510.44678682374501</c:v>
                </c:pt>
                <c:pt idx="3017">
                  <c:v>-1172.9884036600399</c:v>
                </c:pt>
                <c:pt idx="3018">
                  <c:v>-1112.1075299554</c:v>
                </c:pt>
                <c:pt idx="3019">
                  <c:v>-1176.7451299090701</c:v>
                </c:pt>
                <c:pt idx="3020">
                  <c:v>-1140.0121115863201</c:v>
                </c:pt>
                <c:pt idx="3021">
                  <c:v>-500.10450698929998</c:v>
                </c:pt>
                <c:pt idx="3022">
                  <c:v>-1165.31984208156</c:v>
                </c:pt>
                <c:pt idx="3023">
                  <c:v>-1144.0216544447601</c:v>
                </c:pt>
                <c:pt idx="3024">
                  <c:v>-1137.1398769876</c:v>
                </c:pt>
                <c:pt idx="3025">
                  <c:v>-1157.4235665951901</c:v>
                </c:pt>
                <c:pt idx="3026">
                  <c:v>-475.22266464691597</c:v>
                </c:pt>
                <c:pt idx="3027">
                  <c:v>-1130.44212210197</c:v>
                </c:pt>
                <c:pt idx="3028">
                  <c:v>-482.626632796264</c:v>
                </c:pt>
                <c:pt idx="3029">
                  <c:v>-1159.13814492505</c:v>
                </c:pt>
                <c:pt idx="3030">
                  <c:v>-1152.3277468008</c:v>
                </c:pt>
                <c:pt idx="3031">
                  <c:v>-482.02048006492498</c:v>
                </c:pt>
                <c:pt idx="3032">
                  <c:v>-419.075307699718</c:v>
                </c:pt>
                <c:pt idx="3033">
                  <c:v>-1186.8406719909899</c:v>
                </c:pt>
                <c:pt idx="3034">
                  <c:v>-1169.0709019957001</c:v>
                </c:pt>
                <c:pt idx="3035">
                  <c:v>-510.951342502128</c:v>
                </c:pt>
                <c:pt idx="3036">
                  <c:v>-480.06430324471899</c:v>
                </c:pt>
                <c:pt idx="3037">
                  <c:v>-494.73569429848499</c:v>
                </c:pt>
                <c:pt idx="3038">
                  <c:v>-1131.27336099834</c:v>
                </c:pt>
                <c:pt idx="3039">
                  <c:v>-1152.23846381462</c:v>
                </c:pt>
                <c:pt idx="3040">
                  <c:v>-1188.56693488221</c:v>
                </c:pt>
                <c:pt idx="3041">
                  <c:v>-1141.7616210337901</c:v>
                </c:pt>
                <c:pt idx="3042">
                  <c:v>-488.44784521108897</c:v>
                </c:pt>
                <c:pt idx="3043">
                  <c:v>-1169.24713711442</c:v>
                </c:pt>
                <c:pt idx="3044">
                  <c:v>-1167.75428529856</c:v>
                </c:pt>
                <c:pt idx="3045">
                  <c:v>-478.61354088620902</c:v>
                </c:pt>
                <c:pt idx="3046">
                  <c:v>-1159.5118879085201</c:v>
                </c:pt>
                <c:pt idx="3047">
                  <c:v>-1148.4614811849401</c:v>
                </c:pt>
                <c:pt idx="3048">
                  <c:v>-1173.3440980524199</c:v>
                </c:pt>
                <c:pt idx="3049">
                  <c:v>-1165.09211354541</c:v>
                </c:pt>
                <c:pt idx="3050">
                  <c:v>-1166.44849887892</c:v>
                </c:pt>
                <c:pt idx="3051">
                  <c:v>-513.69330336666201</c:v>
                </c:pt>
                <c:pt idx="3052">
                  <c:v>-1188.5790484250099</c:v>
                </c:pt>
                <c:pt idx="3053">
                  <c:v>-1117.36395104184</c:v>
                </c:pt>
                <c:pt idx="3054">
                  <c:v>-503.81650503322697</c:v>
                </c:pt>
                <c:pt idx="3055">
                  <c:v>-495.456914206433</c:v>
                </c:pt>
                <c:pt idx="3056">
                  <c:v>-1169.7707622601399</c:v>
                </c:pt>
                <c:pt idx="3057">
                  <c:v>-1165.19522906302</c:v>
                </c:pt>
                <c:pt idx="3058">
                  <c:v>-1125.9952862652499</c:v>
                </c:pt>
                <c:pt idx="3059">
                  <c:v>-965.04327169944804</c:v>
                </c:pt>
                <c:pt idx="3060">
                  <c:v>-505.41850527777001</c:v>
                </c:pt>
                <c:pt idx="3061">
                  <c:v>-1160.02689971065</c:v>
                </c:pt>
                <c:pt idx="3062">
                  <c:v>-1155.51834390298</c:v>
                </c:pt>
                <c:pt idx="3063">
                  <c:v>-492.52761678860202</c:v>
                </c:pt>
                <c:pt idx="3064">
                  <c:v>-507.599781594879</c:v>
                </c:pt>
                <c:pt idx="3065">
                  <c:v>-475.31789422413499</c:v>
                </c:pt>
                <c:pt idx="3066">
                  <c:v>-481.023643945201</c:v>
                </c:pt>
                <c:pt idx="3067">
                  <c:v>-1182.18338267075</c:v>
                </c:pt>
                <c:pt idx="3068">
                  <c:v>-486.57043864733402</c:v>
                </c:pt>
                <c:pt idx="3069">
                  <c:v>-1177.9285975380001</c:v>
                </c:pt>
                <c:pt idx="3070">
                  <c:v>-1169.24027270229</c:v>
                </c:pt>
                <c:pt idx="3071">
                  <c:v>-1019.5394378329599</c:v>
                </c:pt>
                <c:pt idx="3072">
                  <c:v>-509.80031804469201</c:v>
                </c:pt>
                <c:pt idx="3073">
                  <c:v>-1170.78487960658</c:v>
                </c:pt>
                <c:pt idx="3074">
                  <c:v>-493.24273029784501</c:v>
                </c:pt>
                <c:pt idx="3075">
                  <c:v>-486.73299524388699</c:v>
                </c:pt>
                <c:pt idx="3076">
                  <c:v>-1171.2247560066801</c:v>
                </c:pt>
                <c:pt idx="3077">
                  <c:v>-1184.76496321891</c:v>
                </c:pt>
                <c:pt idx="3078">
                  <c:v>-1144.06064497234</c:v>
                </c:pt>
                <c:pt idx="3079">
                  <c:v>-1177.57068753046</c:v>
                </c:pt>
                <c:pt idx="3080">
                  <c:v>-1166.45325403431</c:v>
                </c:pt>
                <c:pt idx="3081">
                  <c:v>-497.56775001233001</c:v>
                </c:pt>
                <c:pt idx="3082">
                  <c:v>-1166.5719580792199</c:v>
                </c:pt>
                <c:pt idx="3083">
                  <c:v>-1176.9061823986499</c:v>
                </c:pt>
                <c:pt idx="3084">
                  <c:v>-1193.1458228429599</c:v>
                </c:pt>
                <c:pt idx="3085">
                  <c:v>-964.27012072567697</c:v>
                </c:pt>
                <c:pt idx="3086">
                  <c:v>-478.64572686101798</c:v>
                </c:pt>
                <c:pt idx="3087">
                  <c:v>-1151.71412058959</c:v>
                </c:pt>
                <c:pt idx="3088">
                  <c:v>-480.05820706687001</c:v>
                </c:pt>
                <c:pt idx="3089">
                  <c:v>-513.72060752646701</c:v>
                </c:pt>
                <c:pt idx="3090">
                  <c:v>-1172.82093418408</c:v>
                </c:pt>
                <c:pt idx="3091">
                  <c:v>-1191.9154999319801</c:v>
                </c:pt>
                <c:pt idx="3092">
                  <c:v>-992.26318718115704</c:v>
                </c:pt>
                <c:pt idx="3093">
                  <c:v>-1178.8879790916301</c:v>
                </c:pt>
                <c:pt idx="3094">
                  <c:v>-492.13331778411703</c:v>
                </c:pt>
                <c:pt idx="3095">
                  <c:v>-1141.5461646072599</c:v>
                </c:pt>
                <c:pt idx="3096">
                  <c:v>-1139.21871973672</c:v>
                </c:pt>
                <c:pt idx="3097">
                  <c:v>-1156.64200103909</c:v>
                </c:pt>
                <c:pt idx="3098">
                  <c:v>-1165.4051592247299</c:v>
                </c:pt>
                <c:pt idx="3099">
                  <c:v>-1162.21788054331</c:v>
                </c:pt>
                <c:pt idx="3100">
                  <c:v>-484.23533384853499</c:v>
                </c:pt>
                <c:pt idx="3101">
                  <c:v>-488.41634705526201</c:v>
                </c:pt>
                <c:pt idx="3102">
                  <c:v>-508.55321151197001</c:v>
                </c:pt>
                <c:pt idx="3103">
                  <c:v>-484.65627653061898</c:v>
                </c:pt>
                <c:pt idx="3104">
                  <c:v>-1029.70554028942</c:v>
                </c:pt>
                <c:pt idx="3105">
                  <c:v>-499.19813751576203</c:v>
                </c:pt>
                <c:pt idx="3106">
                  <c:v>-1152.0805576442001</c:v>
                </c:pt>
                <c:pt idx="3107">
                  <c:v>-1170.97602587452</c:v>
                </c:pt>
                <c:pt idx="3108">
                  <c:v>-1148.43406929714</c:v>
                </c:pt>
                <c:pt idx="3109">
                  <c:v>-1146.31726272011</c:v>
                </c:pt>
                <c:pt idx="3110">
                  <c:v>-1175.13240810459</c:v>
                </c:pt>
                <c:pt idx="3111">
                  <c:v>-1129.8512479502499</c:v>
                </c:pt>
                <c:pt idx="3112">
                  <c:v>-1168.7110878461999</c:v>
                </c:pt>
                <c:pt idx="3113">
                  <c:v>-1143.9227358266201</c:v>
                </c:pt>
                <c:pt idx="3114">
                  <c:v>-1162.1863405215399</c:v>
                </c:pt>
                <c:pt idx="3115">
                  <c:v>-1156.643782997</c:v>
                </c:pt>
                <c:pt idx="3116">
                  <c:v>-486.73075767565803</c:v>
                </c:pt>
                <c:pt idx="3117">
                  <c:v>-1162.11498919319</c:v>
                </c:pt>
                <c:pt idx="3118">
                  <c:v>-507.02661699003602</c:v>
                </c:pt>
                <c:pt idx="3119">
                  <c:v>-491.61653814536101</c:v>
                </c:pt>
                <c:pt idx="3120">
                  <c:v>-486.429900121814</c:v>
                </c:pt>
                <c:pt idx="3121">
                  <c:v>-503.15361143423303</c:v>
                </c:pt>
                <c:pt idx="3122">
                  <c:v>-1171.3809006916999</c:v>
                </c:pt>
                <c:pt idx="3123">
                  <c:v>-473.75469727889703</c:v>
                </c:pt>
                <c:pt idx="3124">
                  <c:v>-1149.1905122789999</c:v>
                </c:pt>
                <c:pt idx="3125">
                  <c:v>-1112.03450640904</c:v>
                </c:pt>
                <c:pt idx="3126">
                  <c:v>-1158.1454543132199</c:v>
                </c:pt>
                <c:pt idx="3127">
                  <c:v>-1154.6192548628101</c:v>
                </c:pt>
                <c:pt idx="3128">
                  <c:v>-455.90780250731501</c:v>
                </c:pt>
                <c:pt idx="3129">
                  <c:v>-511.474336430302</c:v>
                </c:pt>
                <c:pt idx="3130">
                  <c:v>-1152.8149301477899</c:v>
                </c:pt>
                <c:pt idx="3131">
                  <c:v>-1162.34208928416</c:v>
                </c:pt>
                <c:pt idx="3132">
                  <c:v>-508.50542854555198</c:v>
                </c:pt>
                <c:pt idx="3133">
                  <c:v>-465.82876143866702</c:v>
                </c:pt>
                <c:pt idx="3134">
                  <c:v>-1144.72159948179</c:v>
                </c:pt>
                <c:pt idx="3135">
                  <c:v>-1169.41150172268</c:v>
                </c:pt>
                <c:pt idx="3136">
                  <c:v>-1170.1018832602001</c:v>
                </c:pt>
                <c:pt idx="3137">
                  <c:v>-481.43953567451501</c:v>
                </c:pt>
                <c:pt idx="3138">
                  <c:v>-492.79676938141398</c:v>
                </c:pt>
                <c:pt idx="3139">
                  <c:v>-1181.5025358881401</c:v>
                </c:pt>
                <c:pt idx="3140">
                  <c:v>-1113.89468600643</c:v>
                </c:pt>
                <c:pt idx="3141">
                  <c:v>-1178.93927517562</c:v>
                </c:pt>
                <c:pt idx="3142">
                  <c:v>-1128.2637440850699</c:v>
                </c:pt>
                <c:pt idx="3143">
                  <c:v>-488.04145487629501</c:v>
                </c:pt>
                <c:pt idx="3144">
                  <c:v>-473.45816297138998</c:v>
                </c:pt>
                <c:pt idx="3145">
                  <c:v>-485.04409369296002</c:v>
                </c:pt>
                <c:pt idx="3146">
                  <c:v>-1135.8173033062801</c:v>
                </c:pt>
                <c:pt idx="3147">
                  <c:v>-1186.1635942234</c:v>
                </c:pt>
                <c:pt idx="3148">
                  <c:v>-1152.28990521992</c:v>
                </c:pt>
                <c:pt idx="3149">
                  <c:v>-1167.65253840632</c:v>
                </c:pt>
                <c:pt idx="3150">
                  <c:v>-1166.94558763288</c:v>
                </c:pt>
                <c:pt idx="3151">
                  <c:v>-415.78213617313901</c:v>
                </c:pt>
                <c:pt idx="3152">
                  <c:v>-1159.2320394887499</c:v>
                </c:pt>
                <c:pt idx="3153">
                  <c:v>-1141.45565423056</c:v>
                </c:pt>
                <c:pt idx="3154">
                  <c:v>-481.50052474709997</c:v>
                </c:pt>
                <c:pt idx="3155">
                  <c:v>-465.020223870216</c:v>
                </c:pt>
                <c:pt idx="3156">
                  <c:v>-1169.0687223268601</c:v>
                </c:pt>
                <c:pt idx="3157">
                  <c:v>-489.74469966553698</c:v>
                </c:pt>
                <c:pt idx="3158">
                  <c:v>-964.940970373921</c:v>
                </c:pt>
                <c:pt idx="3159">
                  <c:v>-1136.1231694114099</c:v>
                </c:pt>
                <c:pt idx="3160">
                  <c:v>-1155.66255261937</c:v>
                </c:pt>
                <c:pt idx="3161">
                  <c:v>-1124.06857792449</c:v>
                </c:pt>
                <c:pt idx="3162">
                  <c:v>-492.26443464332601</c:v>
                </c:pt>
                <c:pt idx="3163">
                  <c:v>-960.08638693391401</c:v>
                </c:pt>
                <c:pt idx="3164">
                  <c:v>-482.93194800237598</c:v>
                </c:pt>
                <c:pt idx="3165">
                  <c:v>-499.33647816873201</c:v>
                </c:pt>
                <c:pt idx="3166">
                  <c:v>-1112.5421723417401</c:v>
                </c:pt>
                <c:pt idx="3167">
                  <c:v>-1142.8778011447801</c:v>
                </c:pt>
                <c:pt idx="3168">
                  <c:v>-495.69177948842702</c:v>
                </c:pt>
                <c:pt idx="3169">
                  <c:v>-1159.4383624065899</c:v>
                </c:pt>
                <c:pt idx="3170">
                  <c:v>-1173.41723628519</c:v>
                </c:pt>
                <c:pt idx="3171">
                  <c:v>-1163.4534742487201</c:v>
                </c:pt>
                <c:pt idx="3172">
                  <c:v>-480.42324368951</c:v>
                </c:pt>
                <c:pt idx="3173">
                  <c:v>-1123.6105555394399</c:v>
                </c:pt>
                <c:pt idx="3174">
                  <c:v>-497.688325989563</c:v>
                </c:pt>
                <c:pt idx="3175">
                  <c:v>-512.27372699459397</c:v>
                </c:pt>
                <c:pt idx="3176">
                  <c:v>-1185.35796351977</c:v>
                </c:pt>
                <c:pt idx="3177">
                  <c:v>-481.24930226939</c:v>
                </c:pt>
                <c:pt idx="3178">
                  <c:v>-481.77254890331898</c:v>
                </c:pt>
                <c:pt idx="3179">
                  <c:v>-1185.38462994729</c:v>
                </c:pt>
                <c:pt idx="3180">
                  <c:v>-1155.9528840412299</c:v>
                </c:pt>
                <c:pt idx="3181">
                  <c:v>-473.21193379932998</c:v>
                </c:pt>
                <c:pt idx="3182">
                  <c:v>-1144.1872202423301</c:v>
                </c:pt>
                <c:pt idx="3183">
                  <c:v>-490.68859413411599</c:v>
                </c:pt>
                <c:pt idx="3184">
                  <c:v>-507.05082076478999</c:v>
                </c:pt>
                <c:pt idx="3185">
                  <c:v>-1142.11625166102</c:v>
                </c:pt>
                <c:pt idx="3186">
                  <c:v>-1181.38109978903</c:v>
                </c:pt>
                <c:pt idx="3187">
                  <c:v>-1150.50943261715</c:v>
                </c:pt>
                <c:pt idx="3188">
                  <c:v>-506.20360185304298</c:v>
                </c:pt>
                <c:pt idx="3189">
                  <c:v>-510.15693134228701</c:v>
                </c:pt>
                <c:pt idx="3190">
                  <c:v>-477.54425949716398</c:v>
                </c:pt>
                <c:pt idx="3191">
                  <c:v>-1171.04181193671</c:v>
                </c:pt>
                <c:pt idx="3192">
                  <c:v>-488.272123789771</c:v>
                </c:pt>
                <c:pt idx="3193">
                  <c:v>-972.62452767214302</c:v>
                </c:pt>
                <c:pt idx="3194">
                  <c:v>-491.61219093420601</c:v>
                </c:pt>
                <c:pt idx="3195">
                  <c:v>-1143.0978409279601</c:v>
                </c:pt>
                <c:pt idx="3196">
                  <c:v>-481.61540855849302</c:v>
                </c:pt>
                <c:pt idx="3197">
                  <c:v>-1140.39241156926</c:v>
                </c:pt>
                <c:pt idx="3198">
                  <c:v>-1185.67988711359</c:v>
                </c:pt>
                <c:pt idx="3199">
                  <c:v>-1147.1148734541</c:v>
                </c:pt>
                <c:pt idx="3200">
                  <c:v>-476.17874748563599</c:v>
                </c:pt>
                <c:pt idx="3201">
                  <c:v>-508.4324855584</c:v>
                </c:pt>
                <c:pt idx="3202">
                  <c:v>-492.63303843280602</c:v>
                </c:pt>
                <c:pt idx="3203">
                  <c:v>-472.37811863159999</c:v>
                </c:pt>
                <c:pt idx="3204">
                  <c:v>-1165.98200104954</c:v>
                </c:pt>
                <c:pt idx="3205">
                  <c:v>-1143.4940706166401</c:v>
                </c:pt>
                <c:pt idx="3206">
                  <c:v>-961.06900402327904</c:v>
                </c:pt>
                <c:pt idx="3207">
                  <c:v>-479.77382208164101</c:v>
                </c:pt>
                <c:pt idx="3208">
                  <c:v>-506.57486181123699</c:v>
                </c:pt>
                <c:pt idx="3209">
                  <c:v>-1169.24713711442</c:v>
                </c:pt>
                <c:pt idx="3210">
                  <c:v>-1181.6324621004401</c:v>
                </c:pt>
                <c:pt idx="3211">
                  <c:v>-1132.82616487822</c:v>
                </c:pt>
                <c:pt idx="3212">
                  <c:v>-1121.0880659992099</c:v>
                </c:pt>
                <c:pt idx="3213">
                  <c:v>-481.82590421309698</c:v>
                </c:pt>
                <c:pt idx="3214">
                  <c:v>-1192.0522134718101</c:v>
                </c:pt>
                <c:pt idx="3215">
                  <c:v>-1188.2535811789201</c:v>
                </c:pt>
                <c:pt idx="3216">
                  <c:v>-511.83305626813302</c:v>
                </c:pt>
                <c:pt idx="3217">
                  <c:v>-1130.38874281622</c:v>
                </c:pt>
                <c:pt idx="3218">
                  <c:v>-1146.7279300718401</c:v>
                </c:pt>
                <c:pt idx="3219">
                  <c:v>-513.06090549541204</c:v>
                </c:pt>
                <c:pt idx="3220">
                  <c:v>-498.32420161439398</c:v>
                </c:pt>
                <c:pt idx="3221">
                  <c:v>-1164.55964496506</c:v>
                </c:pt>
                <c:pt idx="3222">
                  <c:v>-1157.54024453753</c:v>
                </c:pt>
                <c:pt idx="3223">
                  <c:v>-464.28188493524601</c:v>
                </c:pt>
                <c:pt idx="3224">
                  <c:v>-501.66912513372802</c:v>
                </c:pt>
                <c:pt idx="3225">
                  <c:v>-482.501012429512</c:v>
                </c:pt>
                <c:pt idx="3226">
                  <c:v>-1166.0206881680199</c:v>
                </c:pt>
                <c:pt idx="3227">
                  <c:v>-1009.1524495756599</c:v>
                </c:pt>
                <c:pt idx="3228">
                  <c:v>-490.28359946154501</c:v>
                </c:pt>
                <c:pt idx="3229">
                  <c:v>-506.00999376905202</c:v>
                </c:pt>
                <c:pt idx="3230">
                  <c:v>-483.52387029994799</c:v>
                </c:pt>
                <c:pt idx="3231">
                  <c:v>-511.370928777313</c:v>
                </c:pt>
                <c:pt idx="3232">
                  <c:v>-1188.23981585552</c:v>
                </c:pt>
                <c:pt idx="3233">
                  <c:v>-480.26804339543003</c:v>
                </c:pt>
                <c:pt idx="3234">
                  <c:v>-481.38375920581501</c:v>
                </c:pt>
                <c:pt idx="3235">
                  <c:v>-1138.0600074613001</c:v>
                </c:pt>
                <c:pt idx="3236">
                  <c:v>-974.34005998535395</c:v>
                </c:pt>
                <c:pt idx="3237">
                  <c:v>-502.66404992271299</c:v>
                </c:pt>
                <c:pt idx="3238">
                  <c:v>-485.51250599844599</c:v>
                </c:pt>
                <c:pt idx="3239">
                  <c:v>-1133.74076052378</c:v>
                </c:pt>
                <c:pt idx="3240">
                  <c:v>-1180.3346615666601</c:v>
                </c:pt>
                <c:pt idx="3241">
                  <c:v>-1181.1661466555299</c:v>
                </c:pt>
                <c:pt idx="3242">
                  <c:v>-503.12126775003998</c:v>
                </c:pt>
                <c:pt idx="3243">
                  <c:v>-499.30514569761999</c:v>
                </c:pt>
                <c:pt idx="3244">
                  <c:v>-502.42696837910398</c:v>
                </c:pt>
                <c:pt idx="3245">
                  <c:v>-1147.65894979685</c:v>
                </c:pt>
                <c:pt idx="3246">
                  <c:v>-479.15427112658199</c:v>
                </c:pt>
                <c:pt idx="3247">
                  <c:v>-1101.22481383577</c:v>
                </c:pt>
                <c:pt idx="3248">
                  <c:v>-913.84052198479799</c:v>
                </c:pt>
                <c:pt idx="3249">
                  <c:v>-485.510938112828</c:v>
                </c:pt>
                <c:pt idx="3250">
                  <c:v>-513.50804924127101</c:v>
                </c:pt>
                <c:pt idx="3251">
                  <c:v>-1132.9300852987201</c:v>
                </c:pt>
                <c:pt idx="3252">
                  <c:v>-1143.9467133565299</c:v>
                </c:pt>
                <c:pt idx="3253">
                  <c:v>-281.29095652173498</c:v>
                </c:pt>
                <c:pt idx="3254">
                  <c:v>-1150.5844605437201</c:v>
                </c:pt>
                <c:pt idx="3255">
                  <c:v>-479.81934148302099</c:v>
                </c:pt>
                <c:pt idx="3256">
                  <c:v>-500.03362308576101</c:v>
                </c:pt>
                <c:pt idx="3257">
                  <c:v>-1169.91056567792</c:v>
                </c:pt>
                <c:pt idx="3258">
                  <c:v>-1185.40133842111</c:v>
                </c:pt>
                <c:pt idx="3259">
                  <c:v>-1137.6904334712599</c:v>
                </c:pt>
                <c:pt idx="3260">
                  <c:v>-512.342475559219</c:v>
                </c:pt>
                <c:pt idx="3261">
                  <c:v>-479.81031633572798</c:v>
                </c:pt>
                <c:pt idx="3262">
                  <c:v>-960.24451385225598</c:v>
                </c:pt>
                <c:pt idx="3263">
                  <c:v>-1156.46615792686</c:v>
                </c:pt>
                <c:pt idx="3264">
                  <c:v>-1157.9888223297901</c:v>
                </c:pt>
                <c:pt idx="3265">
                  <c:v>-484.12867394629598</c:v>
                </c:pt>
                <c:pt idx="3266">
                  <c:v>-498.05811206124901</c:v>
                </c:pt>
                <c:pt idx="3267">
                  <c:v>-1184.5759828497601</c:v>
                </c:pt>
                <c:pt idx="3268">
                  <c:v>-1160.7662790772499</c:v>
                </c:pt>
                <c:pt idx="3269">
                  <c:v>-1164.2738538544399</c:v>
                </c:pt>
                <c:pt idx="3270">
                  <c:v>-449.61747789176502</c:v>
                </c:pt>
                <c:pt idx="3271">
                  <c:v>-1171.3005714266301</c:v>
                </c:pt>
                <c:pt idx="3272">
                  <c:v>-1155.69213957537</c:v>
                </c:pt>
                <c:pt idx="3273">
                  <c:v>-1134.6207650301899</c:v>
                </c:pt>
                <c:pt idx="3274">
                  <c:v>-1130.3232781081399</c:v>
                </c:pt>
                <c:pt idx="3275">
                  <c:v>-485.13681494524002</c:v>
                </c:pt>
                <c:pt idx="3276">
                  <c:v>-511.74294738288398</c:v>
                </c:pt>
                <c:pt idx="3277">
                  <c:v>-1132.21960093657</c:v>
                </c:pt>
                <c:pt idx="3278">
                  <c:v>-562.68829052930096</c:v>
                </c:pt>
                <c:pt idx="3279">
                  <c:v>-1164.4270887422499</c:v>
                </c:pt>
                <c:pt idx="3280">
                  <c:v>-475.21853705575597</c:v>
                </c:pt>
                <c:pt idx="3281">
                  <c:v>-485.80614641897802</c:v>
                </c:pt>
                <c:pt idx="3282">
                  <c:v>-513.19437855894296</c:v>
                </c:pt>
                <c:pt idx="3283">
                  <c:v>-1166.4468687047699</c:v>
                </c:pt>
                <c:pt idx="3284">
                  <c:v>-1148.4728665287701</c:v>
                </c:pt>
                <c:pt idx="3285">
                  <c:v>-1161.5528583115599</c:v>
                </c:pt>
                <c:pt idx="3286">
                  <c:v>-1157.35243081309</c:v>
                </c:pt>
                <c:pt idx="3287">
                  <c:v>-476.56682710257701</c:v>
                </c:pt>
                <c:pt idx="3288">
                  <c:v>-501.96047299123398</c:v>
                </c:pt>
                <c:pt idx="3289">
                  <c:v>-1164.4989062540101</c:v>
                </c:pt>
                <c:pt idx="3290">
                  <c:v>-1167.36698270021</c:v>
                </c:pt>
                <c:pt idx="3291">
                  <c:v>-507.27823064493202</c:v>
                </c:pt>
                <c:pt idx="3292">
                  <c:v>-499.532137117682</c:v>
                </c:pt>
                <c:pt idx="3293">
                  <c:v>-1167.3898578237599</c:v>
                </c:pt>
                <c:pt idx="3294">
                  <c:v>-1145.0768204400799</c:v>
                </c:pt>
                <c:pt idx="3295">
                  <c:v>-1166.78514574977</c:v>
                </c:pt>
                <c:pt idx="3296">
                  <c:v>-1149.89534224831</c:v>
                </c:pt>
                <c:pt idx="3297">
                  <c:v>-1146.85640341471</c:v>
                </c:pt>
                <c:pt idx="3298">
                  <c:v>-477.57667739637998</c:v>
                </c:pt>
                <c:pt idx="3299">
                  <c:v>-1167.84862093213</c:v>
                </c:pt>
                <c:pt idx="3300">
                  <c:v>-1167.3369422743599</c:v>
                </c:pt>
                <c:pt idx="3301">
                  <c:v>-510.32096708311099</c:v>
                </c:pt>
                <c:pt idx="3302">
                  <c:v>-1131.54486165244</c:v>
                </c:pt>
                <c:pt idx="3303">
                  <c:v>-1152.1022628392</c:v>
                </c:pt>
                <c:pt idx="3304">
                  <c:v>-1168.33484844688</c:v>
                </c:pt>
                <c:pt idx="3305">
                  <c:v>-501.86992498632799</c:v>
                </c:pt>
                <c:pt idx="3306">
                  <c:v>-1170.9691933900399</c:v>
                </c:pt>
                <c:pt idx="3307">
                  <c:v>-1145.7920709723901</c:v>
                </c:pt>
                <c:pt idx="3308">
                  <c:v>-1166.78741958768</c:v>
                </c:pt>
                <c:pt idx="3309">
                  <c:v>-473.83635539364201</c:v>
                </c:pt>
                <c:pt idx="3310">
                  <c:v>-474.10778143894697</c:v>
                </c:pt>
                <c:pt idx="3311">
                  <c:v>-418.83668174890698</c:v>
                </c:pt>
                <c:pt idx="3312">
                  <c:v>-1178.5703077097901</c:v>
                </c:pt>
                <c:pt idx="3313">
                  <c:v>-1089.9633888180899</c:v>
                </c:pt>
                <c:pt idx="3314">
                  <c:v>-1166.3860178677201</c:v>
                </c:pt>
                <c:pt idx="3315">
                  <c:v>-491.333555745247</c:v>
                </c:pt>
                <c:pt idx="3316">
                  <c:v>-1164.0453829756</c:v>
                </c:pt>
                <c:pt idx="3317">
                  <c:v>-1158.2387840289</c:v>
                </c:pt>
                <c:pt idx="3318">
                  <c:v>-486.64453259501101</c:v>
                </c:pt>
                <c:pt idx="3319">
                  <c:v>-495.67007340622501</c:v>
                </c:pt>
                <c:pt idx="3320">
                  <c:v>-449.66585846568699</c:v>
                </c:pt>
                <c:pt idx="3321">
                  <c:v>-1168.1990756895</c:v>
                </c:pt>
                <c:pt idx="3322">
                  <c:v>-1170.18161183142</c:v>
                </c:pt>
                <c:pt idx="3323">
                  <c:v>-1147.2655869211901</c:v>
                </c:pt>
                <c:pt idx="3324">
                  <c:v>-1181.20282616639</c:v>
                </c:pt>
                <c:pt idx="3325">
                  <c:v>-1166.1351881139799</c:v>
                </c:pt>
                <c:pt idx="3326">
                  <c:v>-472.98834450329298</c:v>
                </c:pt>
                <c:pt idx="3327">
                  <c:v>-1123.08131244065</c:v>
                </c:pt>
                <c:pt idx="3328">
                  <c:v>-1163.44348728605</c:v>
                </c:pt>
                <c:pt idx="3329">
                  <c:v>-1170.1562493072399</c:v>
                </c:pt>
                <c:pt idx="3330">
                  <c:v>-1188.40167473165</c:v>
                </c:pt>
                <c:pt idx="3331">
                  <c:v>-1055.8989036400801</c:v>
                </c:pt>
                <c:pt idx="3332">
                  <c:v>-499.77750539423698</c:v>
                </c:pt>
                <c:pt idx="3333">
                  <c:v>-486.80182496106198</c:v>
                </c:pt>
                <c:pt idx="3334">
                  <c:v>-1185.64627407181</c:v>
                </c:pt>
                <c:pt idx="3335">
                  <c:v>-1192.0969137403199</c:v>
                </c:pt>
                <c:pt idx="3336">
                  <c:v>-1142.6687327290799</c:v>
                </c:pt>
                <c:pt idx="3337">
                  <c:v>-490.30375808286698</c:v>
                </c:pt>
                <c:pt idx="3338">
                  <c:v>-491.79707455121797</c:v>
                </c:pt>
                <c:pt idx="3339">
                  <c:v>-1148.2747953399501</c:v>
                </c:pt>
                <c:pt idx="3340">
                  <c:v>-983.15347001960504</c:v>
                </c:pt>
                <c:pt idx="3341">
                  <c:v>-1173.84363212682</c:v>
                </c:pt>
                <c:pt idx="3342">
                  <c:v>-1187.7012462095599</c:v>
                </c:pt>
                <c:pt idx="3343">
                  <c:v>-1165.0268157539299</c:v>
                </c:pt>
                <c:pt idx="3344">
                  <c:v>-1137.0185123449601</c:v>
                </c:pt>
                <c:pt idx="3345">
                  <c:v>-485.90987669831298</c:v>
                </c:pt>
                <c:pt idx="3346">
                  <c:v>-1157.4137930966699</c:v>
                </c:pt>
                <c:pt idx="3347">
                  <c:v>-1168.2115287409599</c:v>
                </c:pt>
                <c:pt idx="3348">
                  <c:v>-1161.6304117725599</c:v>
                </c:pt>
                <c:pt idx="3349">
                  <c:v>-1159.99783786126</c:v>
                </c:pt>
                <c:pt idx="3350">
                  <c:v>-494.24509566853999</c:v>
                </c:pt>
                <c:pt idx="3351">
                  <c:v>-1134.0428419161001</c:v>
                </c:pt>
                <c:pt idx="3352">
                  <c:v>-1195.50386360272</c:v>
                </c:pt>
                <c:pt idx="3353">
                  <c:v>-1155.3534769012099</c:v>
                </c:pt>
                <c:pt idx="3354">
                  <c:v>-512.32537068228305</c:v>
                </c:pt>
                <c:pt idx="3355">
                  <c:v>-964.28625082959297</c:v>
                </c:pt>
                <c:pt idx="3356">
                  <c:v>-498.15170379442498</c:v>
                </c:pt>
                <c:pt idx="3357">
                  <c:v>-492.69033248378099</c:v>
                </c:pt>
                <c:pt idx="3358">
                  <c:v>-1147.64312066671</c:v>
                </c:pt>
                <c:pt idx="3359">
                  <c:v>-1180.47195540442</c:v>
                </c:pt>
                <c:pt idx="3360">
                  <c:v>-1128.9614021321299</c:v>
                </c:pt>
                <c:pt idx="3361">
                  <c:v>-503.78065154822298</c:v>
                </c:pt>
                <c:pt idx="3362">
                  <c:v>-1123.3433694666401</c:v>
                </c:pt>
                <c:pt idx="3363">
                  <c:v>-485.80146701394102</c:v>
                </c:pt>
                <c:pt idx="3364">
                  <c:v>-1178.3357494158499</c:v>
                </c:pt>
                <c:pt idx="3365">
                  <c:v>-971.58942489149797</c:v>
                </c:pt>
                <c:pt idx="3366">
                  <c:v>-1167.7061238497099</c:v>
                </c:pt>
                <c:pt idx="3367">
                  <c:v>-1188.60930235969</c:v>
                </c:pt>
                <c:pt idx="3368">
                  <c:v>-493.66903389533098</c:v>
                </c:pt>
                <c:pt idx="3369">
                  <c:v>-491.24923668971797</c:v>
                </c:pt>
                <c:pt idx="3370">
                  <c:v>-449.819509896738</c:v>
                </c:pt>
                <c:pt idx="3371">
                  <c:v>-1164.6437385982699</c:v>
                </c:pt>
                <c:pt idx="3372">
                  <c:v>-505.94949805771301</c:v>
                </c:pt>
                <c:pt idx="3373">
                  <c:v>-504.89452269559803</c:v>
                </c:pt>
                <c:pt idx="3374">
                  <c:v>-504.69285949784302</c:v>
                </c:pt>
                <c:pt idx="3375">
                  <c:v>-1168.39801497239</c:v>
                </c:pt>
                <c:pt idx="3376">
                  <c:v>-474.67346307467602</c:v>
                </c:pt>
                <c:pt idx="3377">
                  <c:v>-1186.32652833151</c:v>
                </c:pt>
                <c:pt idx="3378">
                  <c:v>-485.41389610340798</c:v>
                </c:pt>
                <c:pt idx="3379">
                  <c:v>-489.74164233839798</c:v>
                </c:pt>
                <c:pt idx="3380">
                  <c:v>-1182.58666339347</c:v>
                </c:pt>
                <c:pt idx="3381">
                  <c:v>-1181.54152140834</c:v>
                </c:pt>
                <c:pt idx="3382">
                  <c:v>-487.12148219090699</c:v>
                </c:pt>
                <c:pt idx="3383">
                  <c:v>-961.85251766774195</c:v>
                </c:pt>
                <c:pt idx="3384">
                  <c:v>-1155.5010375115301</c:v>
                </c:pt>
                <c:pt idx="3385">
                  <c:v>-507.09466488735302</c:v>
                </c:pt>
                <c:pt idx="3386">
                  <c:v>-487.95099634552702</c:v>
                </c:pt>
                <c:pt idx="3387">
                  <c:v>-1161.2277633886199</c:v>
                </c:pt>
                <c:pt idx="3388">
                  <c:v>-1155.32567597405</c:v>
                </c:pt>
                <c:pt idx="3389">
                  <c:v>-355.33190030297101</c:v>
                </c:pt>
                <c:pt idx="3390">
                  <c:v>-1117.9631693799799</c:v>
                </c:pt>
                <c:pt idx="3391">
                  <c:v>-1129.7500192755999</c:v>
                </c:pt>
                <c:pt idx="3392">
                  <c:v>-505.21226357946699</c:v>
                </c:pt>
                <c:pt idx="3393">
                  <c:v>-1137.9840060676499</c:v>
                </c:pt>
                <c:pt idx="3394">
                  <c:v>-1168.84180307267</c:v>
                </c:pt>
                <c:pt idx="3395">
                  <c:v>-1170.2784635409901</c:v>
                </c:pt>
                <c:pt idx="3396">
                  <c:v>-1165.1710204511201</c:v>
                </c:pt>
                <c:pt idx="3397">
                  <c:v>-1145.9303407027801</c:v>
                </c:pt>
                <c:pt idx="3398">
                  <c:v>-987.89199723674699</c:v>
                </c:pt>
                <c:pt idx="3399">
                  <c:v>-1138.1424908031299</c:v>
                </c:pt>
                <c:pt idx="3400">
                  <c:v>-1129.40891207604</c:v>
                </c:pt>
                <c:pt idx="3401">
                  <c:v>-500.753725634788</c:v>
                </c:pt>
                <c:pt idx="3402">
                  <c:v>-1169.8964214417001</c:v>
                </c:pt>
                <c:pt idx="3403">
                  <c:v>-1153.3621216701599</c:v>
                </c:pt>
                <c:pt idx="3404">
                  <c:v>-959.152097294947</c:v>
                </c:pt>
                <c:pt idx="3405">
                  <c:v>-1135.1278995979301</c:v>
                </c:pt>
                <c:pt idx="3406">
                  <c:v>-1145.8267209144501</c:v>
                </c:pt>
                <c:pt idx="3407">
                  <c:v>-1168.24176838536</c:v>
                </c:pt>
                <c:pt idx="3408">
                  <c:v>-1150.2711801404701</c:v>
                </c:pt>
                <c:pt idx="3409">
                  <c:v>-490.56580689073701</c:v>
                </c:pt>
                <c:pt idx="3410">
                  <c:v>-1170.6167159428101</c:v>
                </c:pt>
                <c:pt idx="3411">
                  <c:v>-1165.60120869346</c:v>
                </c:pt>
                <c:pt idx="3412">
                  <c:v>-1129.86668890586</c:v>
                </c:pt>
                <c:pt idx="3413">
                  <c:v>-1141.4711492973599</c:v>
                </c:pt>
                <c:pt idx="3414">
                  <c:v>-476.26898221693699</c:v>
                </c:pt>
                <c:pt idx="3415">
                  <c:v>-1125.1178608863499</c:v>
                </c:pt>
                <c:pt idx="3416">
                  <c:v>-453.740674911464</c:v>
                </c:pt>
                <c:pt idx="3417">
                  <c:v>-496.04802204861301</c:v>
                </c:pt>
                <c:pt idx="3418">
                  <c:v>-1166.0244703472499</c:v>
                </c:pt>
                <c:pt idx="3419">
                  <c:v>-1135.7791488872699</c:v>
                </c:pt>
                <c:pt idx="3420">
                  <c:v>-1157.14044706289</c:v>
                </c:pt>
                <c:pt idx="3421">
                  <c:v>-505.32321987064802</c:v>
                </c:pt>
                <c:pt idx="3422">
                  <c:v>-1134.5346262708499</c:v>
                </c:pt>
                <c:pt idx="3423">
                  <c:v>-1113.1969660504701</c:v>
                </c:pt>
                <c:pt idx="3424">
                  <c:v>-486.51246916828302</c:v>
                </c:pt>
                <c:pt idx="3425">
                  <c:v>-420.575933429082</c:v>
                </c:pt>
                <c:pt idx="3426">
                  <c:v>-481.33715878828002</c:v>
                </c:pt>
                <c:pt idx="3427">
                  <c:v>-1137.3540274500599</c:v>
                </c:pt>
                <c:pt idx="3428">
                  <c:v>-480.833049024339</c:v>
                </c:pt>
                <c:pt idx="3429">
                  <c:v>-485.78913745086601</c:v>
                </c:pt>
                <c:pt idx="3430">
                  <c:v>-1169.2570914724299</c:v>
                </c:pt>
                <c:pt idx="3431">
                  <c:v>-496.54196496854701</c:v>
                </c:pt>
                <c:pt idx="3432">
                  <c:v>-1147.05599170495</c:v>
                </c:pt>
                <c:pt idx="3433">
                  <c:v>-486.68511176889501</c:v>
                </c:pt>
                <c:pt idx="3434">
                  <c:v>-511.47711671638001</c:v>
                </c:pt>
                <c:pt idx="3435">
                  <c:v>-1192.06523854281</c:v>
                </c:pt>
                <c:pt idx="3436">
                  <c:v>-1126.5969256057399</c:v>
                </c:pt>
                <c:pt idx="3437">
                  <c:v>-1188.0261990014901</c:v>
                </c:pt>
                <c:pt idx="3438">
                  <c:v>-1164.5382637642799</c:v>
                </c:pt>
                <c:pt idx="3439">
                  <c:v>-1150.33049633477</c:v>
                </c:pt>
                <c:pt idx="3440">
                  <c:v>-471.82566443045198</c:v>
                </c:pt>
                <c:pt idx="3441">
                  <c:v>-487.954757729959</c:v>
                </c:pt>
                <c:pt idx="3442">
                  <c:v>-1171.3325225521901</c:v>
                </c:pt>
                <c:pt idx="3443">
                  <c:v>-1181.3366215072101</c:v>
                </c:pt>
                <c:pt idx="3444">
                  <c:v>-501.781198593971</c:v>
                </c:pt>
                <c:pt idx="3445">
                  <c:v>-488.68204552036599</c:v>
                </c:pt>
                <c:pt idx="3446">
                  <c:v>-478.97008379291498</c:v>
                </c:pt>
                <c:pt idx="3447">
                  <c:v>-484.29102079339401</c:v>
                </c:pt>
                <c:pt idx="3448">
                  <c:v>-970.55364023397306</c:v>
                </c:pt>
                <c:pt idx="3449">
                  <c:v>-491.16321739112198</c:v>
                </c:pt>
                <c:pt idx="3450">
                  <c:v>-483.22095032170898</c:v>
                </c:pt>
                <c:pt idx="3451">
                  <c:v>-984.21934427777398</c:v>
                </c:pt>
                <c:pt idx="3452">
                  <c:v>-966.48875178105698</c:v>
                </c:pt>
                <c:pt idx="3453">
                  <c:v>-1176.3971728612801</c:v>
                </c:pt>
                <c:pt idx="3454">
                  <c:v>-1124.9695863547799</c:v>
                </c:pt>
                <c:pt idx="3455">
                  <c:v>-1142.63314159015</c:v>
                </c:pt>
                <c:pt idx="3456">
                  <c:v>-499.74612314649698</c:v>
                </c:pt>
                <c:pt idx="3457">
                  <c:v>-1176.3806304304301</c:v>
                </c:pt>
                <c:pt idx="3458">
                  <c:v>-1177.4309826427</c:v>
                </c:pt>
                <c:pt idx="3459">
                  <c:v>-1136.76941468167</c:v>
                </c:pt>
                <c:pt idx="3460">
                  <c:v>-1148.38474551117</c:v>
                </c:pt>
                <c:pt idx="3461">
                  <c:v>-1153.6597098324701</c:v>
                </c:pt>
                <c:pt idx="3462">
                  <c:v>-475.16493201075099</c:v>
                </c:pt>
                <c:pt idx="3463">
                  <c:v>-285.47919790417399</c:v>
                </c:pt>
                <c:pt idx="3464">
                  <c:v>-482.78331417272102</c:v>
                </c:pt>
                <c:pt idx="3465">
                  <c:v>-481.611515750195</c:v>
                </c:pt>
                <c:pt idx="3466">
                  <c:v>-1169.0823664714801</c:v>
                </c:pt>
                <c:pt idx="3467">
                  <c:v>-1169.00202135784</c:v>
                </c:pt>
                <c:pt idx="3468">
                  <c:v>-1170.0613216613301</c:v>
                </c:pt>
                <c:pt idx="3469">
                  <c:v>-1149.5979909453699</c:v>
                </c:pt>
                <c:pt idx="3470">
                  <c:v>-475.03485194710601</c:v>
                </c:pt>
                <c:pt idx="3471">
                  <c:v>-492.427376645636</c:v>
                </c:pt>
                <c:pt idx="3472">
                  <c:v>-485.30957021550802</c:v>
                </c:pt>
                <c:pt idx="3473">
                  <c:v>-480.651680370024</c:v>
                </c:pt>
                <c:pt idx="3474">
                  <c:v>-969.02551307589295</c:v>
                </c:pt>
                <c:pt idx="3475">
                  <c:v>-567.30797945569702</c:v>
                </c:pt>
                <c:pt idx="3476">
                  <c:v>-1150.8813003182299</c:v>
                </c:pt>
                <c:pt idx="3477">
                  <c:v>-1184.9002736018001</c:v>
                </c:pt>
                <c:pt idx="3478">
                  <c:v>-1125.56373813646</c:v>
                </c:pt>
                <c:pt idx="3479">
                  <c:v>-505.79496324871599</c:v>
                </c:pt>
                <c:pt idx="3480">
                  <c:v>-1133.92557671235</c:v>
                </c:pt>
                <c:pt idx="3481">
                  <c:v>-502.06786696283501</c:v>
                </c:pt>
                <c:pt idx="3482">
                  <c:v>-495.08890017248802</c:v>
                </c:pt>
                <c:pt idx="3483">
                  <c:v>-490.90435318872699</c:v>
                </c:pt>
                <c:pt idx="3484">
                  <c:v>-1173.70540104421</c:v>
                </c:pt>
                <c:pt idx="3485">
                  <c:v>-1161.6345339089301</c:v>
                </c:pt>
                <c:pt idx="3486">
                  <c:v>-502.56510503931798</c:v>
                </c:pt>
                <c:pt idx="3487">
                  <c:v>-1150.98206892236</c:v>
                </c:pt>
                <c:pt idx="3488">
                  <c:v>-1193.2480173992401</c:v>
                </c:pt>
                <c:pt idx="3489">
                  <c:v>-1150.61086715141</c:v>
                </c:pt>
                <c:pt idx="3490">
                  <c:v>-1147.1988997764499</c:v>
                </c:pt>
                <c:pt idx="3491">
                  <c:v>-480.284359673778</c:v>
                </c:pt>
                <c:pt idx="3492">
                  <c:v>-494.75378452742899</c:v>
                </c:pt>
                <c:pt idx="3493">
                  <c:v>-1159.9260630133799</c:v>
                </c:pt>
                <c:pt idx="3494">
                  <c:v>-1187.9118563018701</c:v>
                </c:pt>
                <c:pt idx="3495">
                  <c:v>-1158.7842482041699</c:v>
                </c:pt>
                <c:pt idx="3496">
                  <c:v>-962.83164602323097</c:v>
                </c:pt>
                <c:pt idx="3497">
                  <c:v>-557.80444432758998</c:v>
                </c:pt>
                <c:pt idx="3498">
                  <c:v>-1117.54508351294</c:v>
                </c:pt>
                <c:pt idx="3499">
                  <c:v>-494.83390942538699</c:v>
                </c:pt>
                <c:pt idx="3500">
                  <c:v>-1165.4381593455</c:v>
                </c:pt>
                <c:pt idx="3501">
                  <c:v>-490.98072784769403</c:v>
                </c:pt>
                <c:pt idx="3502">
                  <c:v>-485.51553139637298</c:v>
                </c:pt>
                <c:pt idx="3503">
                  <c:v>-1111.37646297794</c:v>
                </c:pt>
                <c:pt idx="3504">
                  <c:v>-497.21215022751801</c:v>
                </c:pt>
                <c:pt idx="3505">
                  <c:v>-499.76918698114099</c:v>
                </c:pt>
                <c:pt idx="3506">
                  <c:v>-485.907438678971</c:v>
                </c:pt>
                <c:pt idx="3507">
                  <c:v>-1168.0799565439399</c:v>
                </c:pt>
                <c:pt idx="3508">
                  <c:v>-1161.07159321944</c:v>
                </c:pt>
                <c:pt idx="3509">
                  <c:v>-499.52345906568399</c:v>
                </c:pt>
                <c:pt idx="3510">
                  <c:v>-1186.9842752710699</c:v>
                </c:pt>
                <c:pt idx="3511">
                  <c:v>-1148.9080745439601</c:v>
                </c:pt>
                <c:pt idx="3512">
                  <c:v>-505.09809574027202</c:v>
                </c:pt>
                <c:pt idx="3513">
                  <c:v>-1161.6405751371401</c:v>
                </c:pt>
                <c:pt idx="3514">
                  <c:v>-1125.64243509876</c:v>
                </c:pt>
                <c:pt idx="3515">
                  <c:v>-501.99221899889</c:v>
                </c:pt>
                <c:pt idx="3516">
                  <c:v>-970.72805089824601</c:v>
                </c:pt>
                <c:pt idx="3517">
                  <c:v>-986.79790785987598</c:v>
                </c:pt>
                <c:pt idx="3518">
                  <c:v>-1170.9747533054499</c:v>
                </c:pt>
                <c:pt idx="3519">
                  <c:v>-1129.8212802155899</c:v>
                </c:pt>
                <c:pt idx="3520">
                  <c:v>-1167.7162101387401</c:v>
                </c:pt>
                <c:pt idx="3521">
                  <c:v>-557.30252003025896</c:v>
                </c:pt>
                <c:pt idx="3522">
                  <c:v>-487.141276383513</c:v>
                </c:pt>
                <c:pt idx="3523">
                  <c:v>-488.97405874558802</c:v>
                </c:pt>
                <c:pt idx="3524">
                  <c:v>-481.61146388569398</c:v>
                </c:pt>
                <c:pt idx="3525">
                  <c:v>-485.36472853527698</c:v>
                </c:pt>
                <c:pt idx="3526">
                  <c:v>-965.784770623236</c:v>
                </c:pt>
                <c:pt idx="3527">
                  <c:v>-981.91115716133902</c:v>
                </c:pt>
                <c:pt idx="3528">
                  <c:v>-1146.6006131035101</c:v>
                </c:pt>
                <c:pt idx="3529">
                  <c:v>-1160.6971985812099</c:v>
                </c:pt>
                <c:pt idx="3530">
                  <c:v>-1167.45484017023</c:v>
                </c:pt>
                <c:pt idx="3531">
                  <c:v>-1093.12255005681</c:v>
                </c:pt>
                <c:pt idx="3532">
                  <c:v>-1141.57230833314</c:v>
                </c:pt>
                <c:pt idx="3533">
                  <c:v>-1146.53512021456</c:v>
                </c:pt>
                <c:pt idx="3534">
                  <c:v>-1084.7660171509399</c:v>
                </c:pt>
                <c:pt idx="3535">
                  <c:v>-504.27039592130598</c:v>
                </c:pt>
                <c:pt idx="3536">
                  <c:v>-969.92884441242802</c:v>
                </c:pt>
                <c:pt idx="3537">
                  <c:v>-1171.65274280736</c:v>
                </c:pt>
                <c:pt idx="3538">
                  <c:v>-1170.83961149985</c:v>
                </c:pt>
                <c:pt idx="3539">
                  <c:v>-1174.6513897602599</c:v>
                </c:pt>
                <c:pt idx="3540">
                  <c:v>-450.88868032587999</c:v>
                </c:pt>
                <c:pt idx="3541">
                  <c:v>-1171.7965378107799</c:v>
                </c:pt>
                <c:pt idx="3542">
                  <c:v>-487.90931867610999</c:v>
                </c:pt>
                <c:pt idx="3543">
                  <c:v>-478.61260198822998</c:v>
                </c:pt>
                <c:pt idx="3544">
                  <c:v>-1164.84935739091</c:v>
                </c:pt>
                <c:pt idx="3545">
                  <c:v>-1140.6539265865699</c:v>
                </c:pt>
                <c:pt idx="3546">
                  <c:v>-1147.36724762532</c:v>
                </c:pt>
                <c:pt idx="3547">
                  <c:v>-1170.9240110276501</c:v>
                </c:pt>
                <c:pt idx="3548">
                  <c:v>-418.68443663840497</c:v>
                </c:pt>
                <c:pt idx="3549">
                  <c:v>-1134.0996597518199</c:v>
                </c:pt>
                <c:pt idx="3550">
                  <c:v>-1161.82112488347</c:v>
                </c:pt>
                <c:pt idx="3551">
                  <c:v>-1170.9199951600201</c:v>
                </c:pt>
                <c:pt idx="3552">
                  <c:v>-483.21813009781101</c:v>
                </c:pt>
                <c:pt idx="3553">
                  <c:v>-1116.5637305338701</c:v>
                </c:pt>
                <c:pt idx="3554">
                  <c:v>-1177.9068619</c:v>
                </c:pt>
                <c:pt idx="3555">
                  <c:v>-984.51799414302104</c:v>
                </c:pt>
                <c:pt idx="3556">
                  <c:v>-1159.8355280589201</c:v>
                </c:pt>
                <c:pt idx="3557">
                  <c:v>-1135.6998920363301</c:v>
                </c:pt>
                <c:pt idx="3558">
                  <c:v>-491.02694657495999</c:v>
                </c:pt>
                <c:pt idx="3559">
                  <c:v>-1145.67279364251</c:v>
                </c:pt>
                <c:pt idx="3560">
                  <c:v>-1032.9883307361899</c:v>
                </c:pt>
                <c:pt idx="3561">
                  <c:v>-505.13126317080702</c:v>
                </c:pt>
                <c:pt idx="3562">
                  <c:v>-1166.67949344972</c:v>
                </c:pt>
                <c:pt idx="3563">
                  <c:v>-500.11607437769101</c:v>
                </c:pt>
                <c:pt idx="3564">
                  <c:v>-503.28461010123698</c:v>
                </c:pt>
                <c:pt idx="3565">
                  <c:v>-1148.33920475276</c:v>
                </c:pt>
                <c:pt idx="3566">
                  <c:v>-1171.7416195395499</c:v>
                </c:pt>
                <c:pt idx="3567">
                  <c:v>-1140.8708811435099</c:v>
                </c:pt>
                <c:pt idx="3568">
                  <c:v>-506.52514267946498</c:v>
                </c:pt>
                <c:pt idx="3569">
                  <c:v>-497.95256020381203</c:v>
                </c:pt>
                <c:pt idx="3570">
                  <c:v>-1148.91908413138</c:v>
                </c:pt>
                <c:pt idx="3571">
                  <c:v>-1171.39440263918</c:v>
                </c:pt>
                <c:pt idx="3572">
                  <c:v>-1091.1932329528099</c:v>
                </c:pt>
                <c:pt idx="3573">
                  <c:v>-1164.3444780386001</c:v>
                </c:pt>
                <c:pt idx="3574">
                  <c:v>-508.23531369078398</c:v>
                </c:pt>
                <c:pt idx="3575">
                  <c:v>-543.30343653373097</c:v>
                </c:pt>
                <c:pt idx="3576">
                  <c:v>-1140.48466740093</c:v>
                </c:pt>
                <c:pt idx="3577">
                  <c:v>-1167.42676830241</c:v>
                </c:pt>
                <c:pt idx="3578">
                  <c:v>-1173.54100373553</c:v>
                </c:pt>
                <c:pt idx="3579">
                  <c:v>-510.44612970416102</c:v>
                </c:pt>
                <c:pt idx="3580">
                  <c:v>-1162.5416090057699</c:v>
                </c:pt>
                <c:pt idx="3581">
                  <c:v>-490.49262637776098</c:v>
                </c:pt>
                <c:pt idx="3582">
                  <c:v>-1147.2309506164499</c:v>
                </c:pt>
                <c:pt idx="3583">
                  <c:v>-477.32555311963699</c:v>
                </c:pt>
                <c:pt idx="3584">
                  <c:v>-1134.8166612111299</c:v>
                </c:pt>
                <c:pt idx="3585">
                  <c:v>-1159.6486451467299</c:v>
                </c:pt>
                <c:pt idx="3586">
                  <c:v>-1182.5812904212901</c:v>
                </c:pt>
                <c:pt idx="3587">
                  <c:v>-486.64405876074898</c:v>
                </c:pt>
                <c:pt idx="3588">
                  <c:v>-486.910022695995</c:v>
                </c:pt>
                <c:pt idx="3589">
                  <c:v>-483.06481280681299</c:v>
                </c:pt>
                <c:pt idx="3590">
                  <c:v>-1138.61567358152</c:v>
                </c:pt>
                <c:pt idx="3591">
                  <c:v>-1135.3837574187701</c:v>
                </c:pt>
                <c:pt idx="3592">
                  <c:v>-481.41379915019098</c:v>
                </c:pt>
                <c:pt idx="3593">
                  <c:v>-1157.3540499076701</c:v>
                </c:pt>
                <c:pt idx="3594">
                  <c:v>-973.176350860458</c:v>
                </c:pt>
                <c:pt idx="3595">
                  <c:v>-1125.92308207313</c:v>
                </c:pt>
                <c:pt idx="3596">
                  <c:v>-1169.60852077504</c:v>
                </c:pt>
                <c:pt idx="3597">
                  <c:v>-1169.2579266979001</c:v>
                </c:pt>
                <c:pt idx="3598">
                  <c:v>-490.38185834494601</c:v>
                </c:pt>
                <c:pt idx="3599">
                  <c:v>-572.24230153635096</c:v>
                </c:pt>
                <c:pt idx="3600">
                  <c:v>-1122.7703860471499</c:v>
                </c:pt>
                <c:pt idx="3601">
                  <c:v>-1138.09849501384</c:v>
                </c:pt>
                <c:pt idx="3602">
                  <c:v>-1150.1512111217801</c:v>
                </c:pt>
                <c:pt idx="3603">
                  <c:v>-1145.2717620614501</c:v>
                </c:pt>
                <c:pt idx="3604">
                  <c:v>-500.71076918837099</c:v>
                </c:pt>
                <c:pt idx="3605">
                  <c:v>-1136.33543947211</c:v>
                </c:pt>
                <c:pt idx="3606">
                  <c:v>-1167.9271323217999</c:v>
                </c:pt>
                <c:pt idx="3607">
                  <c:v>-502.494041196257</c:v>
                </c:pt>
                <c:pt idx="3608">
                  <c:v>-286.402265440664</c:v>
                </c:pt>
                <c:pt idx="3609">
                  <c:v>-490.25614056800202</c:v>
                </c:pt>
                <c:pt idx="3610">
                  <c:v>-489.319001168299</c:v>
                </c:pt>
                <c:pt idx="3611">
                  <c:v>-487.09519163138901</c:v>
                </c:pt>
                <c:pt idx="3612">
                  <c:v>-1142.3393097360299</c:v>
                </c:pt>
                <c:pt idx="3613">
                  <c:v>-1159.4454794167</c:v>
                </c:pt>
                <c:pt idx="3614">
                  <c:v>-501.22122199574</c:v>
                </c:pt>
                <c:pt idx="3615">
                  <c:v>-505.04793024955899</c:v>
                </c:pt>
                <c:pt idx="3616">
                  <c:v>-1168.5997142674701</c:v>
                </c:pt>
                <c:pt idx="3617">
                  <c:v>-1144.3290913519099</c:v>
                </c:pt>
                <c:pt idx="3618">
                  <c:v>-495.88359385101302</c:v>
                </c:pt>
                <c:pt idx="3619">
                  <c:v>-477.58394373891502</c:v>
                </c:pt>
                <c:pt idx="3620">
                  <c:v>-1143.0456969711699</c:v>
                </c:pt>
                <c:pt idx="3621">
                  <c:v>-1123.2240378459101</c:v>
                </c:pt>
                <c:pt idx="3622">
                  <c:v>-1095.3810153713</c:v>
                </c:pt>
                <c:pt idx="3623">
                  <c:v>-507.53883134204801</c:v>
                </c:pt>
                <c:pt idx="3624">
                  <c:v>-1168.94996994453</c:v>
                </c:pt>
                <c:pt idx="3625">
                  <c:v>-1168.85603869587</c:v>
                </c:pt>
                <c:pt idx="3626">
                  <c:v>-1126.77227898912</c:v>
                </c:pt>
                <c:pt idx="3627">
                  <c:v>-1169.7314438973101</c:v>
                </c:pt>
                <c:pt idx="3628">
                  <c:v>-493.89068445154697</c:v>
                </c:pt>
                <c:pt idx="3629">
                  <c:v>-485.505139457903</c:v>
                </c:pt>
                <c:pt idx="3630">
                  <c:v>-1170.3493876748601</c:v>
                </c:pt>
                <c:pt idx="3631">
                  <c:v>-1182.2098665311701</c:v>
                </c:pt>
                <c:pt idx="3632">
                  <c:v>-561.30396340037896</c:v>
                </c:pt>
                <c:pt idx="3633">
                  <c:v>-494.14191512015498</c:v>
                </c:pt>
                <c:pt idx="3634">
                  <c:v>-472.91171483198002</c:v>
                </c:pt>
                <c:pt idx="3635">
                  <c:v>-490.21383720646799</c:v>
                </c:pt>
                <c:pt idx="3636">
                  <c:v>-1132.8664247546001</c:v>
                </c:pt>
                <c:pt idx="3637">
                  <c:v>-470.61316429595098</c:v>
                </c:pt>
                <c:pt idx="3638">
                  <c:v>-1185.17969521798</c:v>
                </c:pt>
                <c:pt idx="3639">
                  <c:v>-512.35479412605503</c:v>
                </c:pt>
                <c:pt idx="3640">
                  <c:v>-1149.0908918856001</c:v>
                </c:pt>
                <c:pt idx="3641">
                  <c:v>-1168.9432567296001</c:v>
                </c:pt>
                <c:pt idx="3642">
                  <c:v>-503.06777548176302</c:v>
                </c:pt>
                <c:pt idx="3643">
                  <c:v>-1176.5607232994901</c:v>
                </c:pt>
                <c:pt idx="3644">
                  <c:v>-979.12619116056396</c:v>
                </c:pt>
                <c:pt idx="3645">
                  <c:v>-1181.15289610634</c:v>
                </c:pt>
                <c:pt idx="3646">
                  <c:v>-490.86246561185999</c:v>
                </c:pt>
                <c:pt idx="3647">
                  <c:v>-471.61839851712801</c:v>
                </c:pt>
                <c:pt idx="3648">
                  <c:v>-1164.8235935754999</c:v>
                </c:pt>
                <c:pt idx="3649">
                  <c:v>-510.42804433863603</c:v>
                </c:pt>
                <c:pt idx="3650">
                  <c:v>-1162.97830453247</c:v>
                </c:pt>
                <c:pt idx="3651">
                  <c:v>-492.73221508844898</c:v>
                </c:pt>
                <c:pt idx="3652">
                  <c:v>-1155.0269064819099</c:v>
                </c:pt>
                <c:pt idx="3653">
                  <c:v>-487.30899531675101</c:v>
                </c:pt>
                <c:pt idx="3654">
                  <c:v>-481.18773965408701</c:v>
                </c:pt>
                <c:pt idx="3655">
                  <c:v>-488.56716615835001</c:v>
                </c:pt>
                <c:pt idx="3656">
                  <c:v>-1171.21202547198</c:v>
                </c:pt>
                <c:pt idx="3657">
                  <c:v>-1177.1124571437799</c:v>
                </c:pt>
                <c:pt idx="3658">
                  <c:v>-1152.17876186131</c:v>
                </c:pt>
                <c:pt idx="3659">
                  <c:v>-491.86467210913298</c:v>
                </c:pt>
                <c:pt idx="3660">
                  <c:v>-1169.32222047357</c:v>
                </c:pt>
                <c:pt idx="3661">
                  <c:v>-1166.7427371568799</c:v>
                </c:pt>
                <c:pt idx="3662">
                  <c:v>-483.98851683928399</c:v>
                </c:pt>
                <c:pt idx="3663">
                  <c:v>-1135.61766350485</c:v>
                </c:pt>
                <c:pt idx="3664">
                  <c:v>-1132.12928158452</c:v>
                </c:pt>
                <c:pt idx="3665">
                  <c:v>-1181.16753506803</c:v>
                </c:pt>
                <c:pt idx="3666">
                  <c:v>-1131.95019300596</c:v>
                </c:pt>
                <c:pt idx="3667">
                  <c:v>-509.80152061976798</c:v>
                </c:pt>
                <c:pt idx="3668">
                  <c:v>-1173.66283206959</c:v>
                </c:pt>
                <c:pt idx="3669">
                  <c:v>-475.192372600466</c:v>
                </c:pt>
                <c:pt idx="3670">
                  <c:v>-1188.8316120320801</c:v>
                </c:pt>
                <c:pt idx="3671">
                  <c:v>-1169.86192098631</c:v>
                </c:pt>
                <c:pt idx="3672">
                  <c:v>-1170.3028557103901</c:v>
                </c:pt>
                <c:pt idx="3673">
                  <c:v>-1146.03551373148</c:v>
                </c:pt>
                <c:pt idx="3674">
                  <c:v>-500.03866184163599</c:v>
                </c:pt>
                <c:pt idx="3675">
                  <c:v>-1152.06060948954</c:v>
                </c:pt>
                <c:pt idx="3676">
                  <c:v>-1170.91370853078</c:v>
                </c:pt>
                <c:pt idx="3677">
                  <c:v>-489.29706124717399</c:v>
                </c:pt>
                <c:pt idx="3678">
                  <c:v>-1146.02808174183</c:v>
                </c:pt>
                <c:pt idx="3679">
                  <c:v>-1117.3560848130301</c:v>
                </c:pt>
                <c:pt idx="3680">
                  <c:v>-492.69253119093298</c:v>
                </c:pt>
                <c:pt idx="3681">
                  <c:v>-1187.2086190964801</c:v>
                </c:pt>
                <c:pt idx="3682">
                  <c:v>-1165.1307055969201</c:v>
                </c:pt>
                <c:pt idx="3683">
                  <c:v>-340.671409424898</c:v>
                </c:pt>
                <c:pt idx="3684">
                  <c:v>-1169.1843175484601</c:v>
                </c:pt>
                <c:pt idx="3685">
                  <c:v>-505.24581297664599</c:v>
                </c:pt>
                <c:pt idx="3686">
                  <c:v>-1174.98409940649</c:v>
                </c:pt>
                <c:pt idx="3687">
                  <c:v>-1169.51144969447</c:v>
                </c:pt>
                <c:pt idx="3688">
                  <c:v>-485.07120776837297</c:v>
                </c:pt>
                <c:pt idx="3689">
                  <c:v>-424.27457378243599</c:v>
                </c:pt>
                <c:pt idx="3690">
                  <c:v>-1158.9558956164201</c:v>
                </c:pt>
                <c:pt idx="3691">
                  <c:v>-1128.18184489243</c:v>
                </c:pt>
                <c:pt idx="3692">
                  <c:v>-1113.1574072083699</c:v>
                </c:pt>
                <c:pt idx="3693">
                  <c:v>-503.404268163837</c:v>
                </c:pt>
                <c:pt idx="3694">
                  <c:v>-1167.7270241598201</c:v>
                </c:pt>
                <c:pt idx="3695">
                  <c:v>-1178.6997554589</c:v>
                </c:pt>
                <c:pt idx="3696">
                  <c:v>-501.416823050814</c:v>
                </c:pt>
                <c:pt idx="3697">
                  <c:v>-1157.31765734486</c:v>
                </c:pt>
                <c:pt idx="3698">
                  <c:v>-1117.8336723268301</c:v>
                </c:pt>
                <c:pt idx="3699">
                  <c:v>-1163.33037476509</c:v>
                </c:pt>
                <c:pt idx="3700">
                  <c:v>-556.21247267694002</c:v>
                </c:pt>
                <c:pt idx="3701">
                  <c:v>-1185.14258400677</c:v>
                </c:pt>
                <c:pt idx="3702">
                  <c:v>-490.56790261390603</c:v>
                </c:pt>
                <c:pt idx="3703">
                  <c:v>-511.31610544581702</c:v>
                </c:pt>
                <c:pt idx="3704">
                  <c:v>-1133.3492813789601</c:v>
                </c:pt>
                <c:pt idx="3705">
                  <c:v>-953.23582901558598</c:v>
                </c:pt>
                <c:pt idx="3706">
                  <c:v>-504.73740074727999</c:v>
                </c:pt>
                <c:pt idx="3707">
                  <c:v>-1154.8372773010101</c:v>
                </c:pt>
                <c:pt idx="3708">
                  <c:v>-1190.3468093911099</c:v>
                </c:pt>
                <c:pt idx="3709">
                  <c:v>-1182.89393259077</c:v>
                </c:pt>
                <c:pt idx="3710">
                  <c:v>-1181.5774313365901</c:v>
                </c:pt>
                <c:pt idx="3711">
                  <c:v>-480.19497639807003</c:v>
                </c:pt>
                <c:pt idx="3712">
                  <c:v>-1115.0894368583099</c:v>
                </c:pt>
                <c:pt idx="3713">
                  <c:v>-1169.80085949768</c:v>
                </c:pt>
                <c:pt idx="3714">
                  <c:v>-483.20319342252702</c:v>
                </c:pt>
                <c:pt idx="3715">
                  <c:v>-1159.7571636553901</c:v>
                </c:pt>
                <c:pt idx="3716">
                  <c:v>-1134.4472827222201</c:v>
                </c:pt>
                <c:pt idx="3717">
                  <c:v>-488.20429817364197</c:v>
                </c:pt>
                <c:pt idx="3718">
                  <c:v>-1156.14611285106</c:v>
                </c:pt>
                <c:pt idx="3719">
                  <c:v>-1169.8543636536999</c:v>
                </c:pt>
                <c:pt idx="3720">
                  <c:v>-1178.8633243690199</c:v>
                </c:pt>
                <c:pt idx="3721">
                  <c:v>-479.07869557418599</c:v>
                </c:pt>
                <c:pt idx="3722">
                  <c:v>-509.79375800615298</c:v>
                </c:pt>
                <c:pt idx="3723">
                  <c:v>-1145.2042721676601</c:v>
                </c:pt>
                <c:pt idx="3724">
                  <c:v>-1132.5917304460399</c:v>
                </c:pt>
                <c:pt idx="3725">
                  <c:v>-474.091682754511</c:v>
                </c:pt>
                <c:pt idx="3726">
                  <c:v>-1141.4691004558599</c:v>
                </c:pt>
                <c:pt idx="3727">
                  <c:v>-1090.6209240660801</c:v>
                </c:pt>
                <c:pt idx="3728">
                  <c:v>-473.97228940122801</c:v>
                </c:pt>
                <c:pt idx="3729">
                  <c:v>-1168.0469748626101</c:v>
                </c:pt>
                <c:pt idx="3730">
                  <c:v>-1120.5226778331401</c:v>
                </c:pt>
                <c:pt idx="3731">
                  <c:v>-1188.6473127522499</c:v>
                </c:pt>
                <c:pt idx="3732">
                  <c:v>-983.91721643524102</c:v>
                </c:pt>
                <c:pt idx="3733">
                  <c:v>-1142.1084290588601</c:v>
                </c:pt>
                <c:pt idx="3734">
                  <c:v>-479.28494078515001</c:v>
                </c:pt>
                <c:pt idx="3735">
                  <c:v>-484.79663895604898</c:v>
                </c:pt>
                <c:pt idx="3736">
                  <c:v>-1154.24445045842</c:v>
                </c:pt>
                <c:pt idx="3737">
                  <c:v>-492.58412636750001</c:v>
                </c:pt>
                <c:pt idx="3738">
                  <c:v>-1163.90440249281</c:v>
                </c:pt>
                <c:pt idx="3739">
                  <c:v>-563.95326079308302</c:v>
                </c:pt>
                <c:pt idx="3740">
                  <c:v>-502.37716189448503</c:v>
                </c:pt>
                <c:pt idx="3741">
                  <c:v>-996.05072954358104</c:v>
                </c:pt>
                <c:pt idx="3742">
                  <c:v>-484.56953915019199</c:v>
                </c:pt>
                <c:pt idx="3743">
                  <c:v>-512.22381960318603</c:v>
                </c:pt>
                <c:pt idx="3744">
                  <c:v>-513.69244369867704</c:v>
                </c:pt>
                <c:pt idx="3745">
                  <c:v>-1166.5889378705299</c:v>
                </c:pt>
                <c:pt idx="3746">
                  <c:v>-482.03261085537099</c:v>
                </c:pt>
                <c:pt idx="3747">
                  <c:v>-990.70176315363199</c:v>
                </c:pt>
                <c:pt idx="3748">
                  <c:v>-471.77704958648701</c:v>
                </c:pt>
                <c:pt idx="3749">
                  <c:v>-1130.9806748461201</c:v>
                </c:pt>
                <c:pt idx="3750">
                  <c:v>-1145.6118237326</c:v>
                </c:pt>
                <c:pt idx="3751">
                  <c:v>-280.91616816651202</c:v>
                </c:pt>
                <c:pt idx="3752">
                  <c:v>-485.51551554847902</c:v>
                </c:pt>
                <c:pt idx="3753">
                  <c:v>-1140.9894606530299</c:v>
                </c:pt>
                <c:pt idx="3754">
                  <c:v>-1166.7681345476799</c:v>
                </c:pt>
                <c:pt idx="3755">
                  <c:v>-478.50935021335101</c:v>
                </c:pt>
                <c:pt idx="3756">
                  <c:v>-488.19988408659299</c:v>
                </c:pt>
                <c:pt idx="3757">
                  <c:v>-479.421756804604</c:v>
                </c:pt>
                <c:pt idx="3758">
                  <c:v>-502.77718121183898</c:v>
                </c:pt>
                <c:pt idx="3759">
                  <c:v>-475.78017238544999</c:v>
                </c:pt>
                <c:pt idx="3760">
                  <c:v>-1135.6842471032001</c:v>
                </c:pt>
                <c:pt idx="3761">
                  <c:v>-1138.87457200322</c:v>
                </c:pt>
                <c:pt idx="3762">
                  <c:v>-1186.8150928331299</c:v>
                </c:pt>
                <c:pt idx="3763">
                  <c:v>-1036.8533666021499</c:v>
                </c:pt>
                <c:pt idx="3764">
                  <c:v>-496.14877173114098</c:v>
                </c:pt>
                <c:pt idx="3765">
                  <c:v>-491.65039701016502</c:v>
                </c:pt>
                <c:pt idx="3766">
                  <c:v>-493.72766218942002</c:v>
                </c:pt>
                <c:pt idx="3767">
                  <c:v>-991.62400571451099</c:v>
                </c:pt>
                <c:pt idx="3768">
                  <c:v>-1167.16766891831</c:v>
                </c:pt>
                <c:pt idx="3769">
                  <c:v>-1116.1713167756</c:v>
                </c:pt>
                <c:pt idx="3770">
                  <c:v>-492.52437269299799</c:v>
                </c:pt>
                <c:pt idx="3771">
                  <c:v>-1150.79872014433</c:v>
                </c:pt>
                <c:pt idx="3772">
                  <c:v>-480.70617785975497</c:v>
                </c:pt>
                <c:pt idx="3773">
                  <c:v>-1172.1216285402199</c:v>
                </c:pt>
                <c:pt idx="3774">
                  <c:v>-1132.62062859191</c:v>
                </c:pt>
                <c:pt idx="3775">
                  <c:v>-1167.86680506471</c:v>
                </c:pt>
                <c:pt idx="3776">
                  <c:v>-1154.8021262638399</c:v>
                </c:pt>
                <c:pt idx="3777">
                  <c:v>-1157.4208477315599</c:v>
                </c:pt>
                <c:pt idx="3778">
                  <c:v>-1167.2122262794301</c:v>
                </c:pt>
                <c:pt idx="3779">
                  <c:v>-1181.6718736697001</c:v>
                </c:pt>
                <c:pt idx="3780">
                  <c:v>-1159.25182421364</c:v>
                </c:pt>
                <c:pt idx="3781">
                  <c:v>-1155.42354640198</c:v>
                </c:pt>
                <c:pt idx="3782">
                  <c:v>-1187.57793789375</c:v>
                </c:pt>
                <c:pt idx="3783">
                  <c:v>-1168.6740508502901</c:v>
                </c:pt>
                <c:pt idx="3784">
                  <c:v>-483.26198640455198</c:v>
                </c:pt>
                <c:pt idx="3785">
                  <c:v>-1153.22958250434</c:v>
                </c:pt>
                <c:pt idx="3786">
                  <c:v>-1177.94827802128</c:v>
                </c:pt>
                <c:pt idx="3787">
                  <c:v>-473.75854250763501</c:v>
                </c:pt>
                <c:pt idx="3788">
                  <c:v>-418.90328544103397</c:v>
                </c:pt>
                <c:pt idx="3789">
                  <c:v>-1140.29965569313</c:v>
                </c:pt>
                <c:pt idx="3790">
                  <c:v>-477.36349355637498</c:v>
                </c:pt>
                <c:pt idx="3791">
                  <c:v>-1184.8665740681199</c:v>
                </c:pt>
                <c:pt idx="3792">
                  <c:v>-419.88745244256103</c:v>
                </c:pt>
                <c:pt idx="3793">
                  <c:v>-496.13661882128201</c:v>
                </c:pt>
                <c:pt idx="3794">
                  <c:v>-485.00635279866299</c:v>
                </c:pt>
                <c:pt idx="3795">
                  <c:v>-1156.03866887251</c:v>
                </c:pt>
                <c:pt idx="3796">
                  <c:v>-489.77741526538</c:v>
                </c:pt>
                <c:pt idx="3797">
                  <c:v>-488.76620505028802</c:v>
                </c:pt>
                <c:pt idx="3798">
                  <c:v>-568.90025986100397</c:v>
                </c:pt>
                <c:pt idx="3799">
                  <c:v>-1161.4418198609101</c:v>
                </c:pt>
                <c:pt idx="3800">
                  <c:v>-1128.54625519142</c:v>
                </c:pt>
                <c:pt idx="3801">
                  <c:v>-1176.4894697684399</c:v>
                </c:pt>
                <c:pt idx="3802">
                  <c:v>-1145.5483329738299</c:v>
                </c:pt>
                <c:pt idx="3803">
                  <c:v>-493.08978145170499</c:v>
                </c:pt>
                <c:pt idx="3804">
                  <c:v>-476.91541985968701</c:v>
                </c:pt>
                <c:pt idx="3805">
                  <c:v>-474.46651209564197</c:v>
                </c:pt>
                <c:pt idx="3806">
                  <c:v>-1146.0997378398399</c:v>
                </c:pt>
                <c:pt idx="3807">
                  <c:v>-490.71762303712501</c:v>
                </c:pt>
                <c:pt idx="3808">
                  <c:v>-491.81675487618099</c:v>
                </c:pt>
                <c:pt idx="3809">
                  <c:v>-1186.4272708472299</c:v>
                </c:pt>
                <c:pt idx="3810">
                  <c:v>-510.67717416455599</c:v>
                </c:pt>
                <c:pt idx="3811">
                  <c:v>-1152.9518054837399</c:v>
                </c:pt>
                <c:pt idx="3812">
                  <c:v>-1173.5334740107101</c:v>
                </c:pt>
                <c:pt idx="3813">
                  <c:v>-1146.8389043427501</c:v>
                </c:pt>
                <c:pt idx="3814">
                  <c:v>-486.32067333887699</c:v>
                </c:pt>
                <c:pt idx="3815">
                  <c:v>-476.22160902490998</c:v>
                </c:pt>
                <c:pt idx="3816">
                  <c:v>-1145.47226465827</c:v>
                </c:pt>
                <c:pt idx="3817">
                  <c:v>-1143.6306815713299</c:v>
                </c:pt>
                <c:pt idx="3818">
                  <c:v>-512.65934404384598</c:v>
                </c:pt>
                <c:pt idx="3819">
                  <c:v>-1165.6491788574201</c:v>
                </c:pt>
                <c:pt idx="3820">
                  <c:v>-500.583728892632</c:v>
                </c:pt>
                <c:pt idx="3821">
                  <c:v>-1138.2505573673</c:v>
                </c:pt>
                <c:pt idx="3822">
                  <c:v>-1172.1013657485701</c:v>
                </c:pt>
                <c:pt idx="3823">
                  <c:v>-1158.8838210525</c:v>
                </c:pt>
                <c:pt idx="3824">
                  <c:v>-1150.47068864632</c:v>
                </c:pt>
                <c:pt idx="3825">
                  <c:v>-487.03929884380102</c:v>
                </c:pt>
                <c:pt idx="3826">
                  <c:v>-1138.77450518107</c:v>
                </c:pt>
                <c:pt idx="3827">
                  <c:v>-1142.3562777228001</c:v>
                </c:pt>
                <c:pt idx="3828">
                  <c:v>-565.18437347320696</c:v>
                </c:pt>
                <c:pt idx="3829">
                  <c:v>-1188.4865720508801</c:v>
                </c:pt>
                <c:pt idx="3830">
                  <c:v>-1160.82614361931</c:v>
                </c:pt>
                <c:pt idx="3831">
                  <c:v>-1155.3111310432701</c:v>
                </c:pt>
                <c:pt idx="3832">
                  <c:v>-505.182997510973</c:v>
                </c:pt>
                <c:pt idx="3833">
                  <c:v>-1145.4233562638101</c:v>
                </c:pt>
                <c:pt idx="3834">
                  <c:v>-494.976856397446</c:v>
                </c:pt>
                <c:pt idx="3835">
                  <c:v>-442.86459024451301</c:v>
                </c:pt>
                <c:pt idx="3836">
                  <c:v>-1170.59362392106</c:v>
                </c:pt>
                <c:pt idx="3837">
                  <c:v>-488.76152825767701</c:v>
                </c:pt>
                <c:pt idx="3838">
                  <c:v>-1152.3263322651301</c:v>
                </c:pt>
                <c:pt idx="3839">
                  <c:v>-490.046854514362</c:v>
                </c:pt>
                <c:pt idx="3840">
                  <c:v>-1151.5773403916101</c:v>
                </c:pt>
                <c:pt idx="3841">
                  <c:v>-1181.5487211461</c:v>
                </c:pt>
                <c:pt idx="3842">
                  <c:v>-508.09361901857102</c:v>
                </c:pt>
                <c:pt idx="3843">
                  <c:v>-1140.0256198034299</c:v>
                </c:pt>
                <c:pt idx="3844">
                  <c:v>-487.99752968592099</c:v>
                </c:pt>
                <c:pt idx="3845">
                  <c:v>-512.36690840778294</c:v>
                </c:pt>
                <c:pt idx="3846">
                  <c:v>-1145.0058803490499</c:v>
                </c:pt>
                <c:pt idx="3847">
                  <c:v>-1148.4941932127699</c:v>
                </c:pt>
                <c:pt idx="3848">
                  <c:v>-1173.5699116462199</c:v>
                </c:pt>
                <c:pt idx="3849">
                  <c:v>-1136.1049916197801</c:v>
                </c:pt>
                <c:pt idx="3850">
                  <c:v>-485.66859795842402</c:v>
                </c:pt>
                <c:pt idx="3851">
                  <c:v>-500.53916101652402</c:v>
                </c:pt>
                <c:pt idx="3852">
                  <c:v>-1168.0462300854799</c:v>
                </c:pt>
                <c:pt idx="3853">
                  <c:v>-476.30302167465197</c:v>
                </c:pt>
                <c:pt idx="3854">
                  <c:v>-1169.09316779551</c:v>
                </c:pt>
                <c:pt idx="3855">
                  <c:v>-1128.5813228564</c:v>
                </c:pt>
                <c:pt idx="3856">
                  <c:v>-1125.38226354535</c:v>
                </c:pt>
                <c:pt idx="3857">
                  <c:v>-1188.23688978869</c:v>
                </c:pt>
                <c:pt idx="3858">
                  <c:v>-1188.2881178360101</c:v>
                </c:pt>
                <c:pt idx="3859">
                  <c:v>-416.17530023260099</c:v>
                </c:pt>
                <c:pt idx="3860">
                  <c:v>-1148.32000380761</c:v>
                </c:pt>
                <c:pt idx="3861">
                  <c:v>-1182.4268233300199</c:v>
                </c:pt>
                <c:pt idx="3862">
                  <c:v>-1114.0833662836601</c:v>
                </c:pt>
                <c:pt idx="3863">
                  <c:v>-427.79843412015299</c:v>
                </c:pt>
                <c:pt idx="3864">
                  <c:v>-451.133531022103</c:v>
                </c:pt>
                <c:pt idx="3865">
                  <c:v>-1158.9568766488801</c:v>
                </c:pt>
                <c:pt idx="3866">
                  <c:v>-1168.93410664464</c:v>
                </c:pt>
                <c:pt idx="3867">
                  <c:v>-1121.3936705502001</c:v>
                </c:pt>
                <c:pt idx="3868">
                  <c:v>-1197.44821993046</c:v>
                </c:pt>
                <c:pt idx="3869">
                  <c:v>-1200.6894269322599</c:v>
                </c:pt>
                <c:pt idx="3870">
                  <c:v>-472.18524805056398</c:v>
                </c:pt>
                <c:pt idx="3871">
                  <c:v>-1147.57617441552</c:v>
                </c:pt>
                <c:pt idx="3872">
                  <c:v>-489.61121134942101</c:v>
                </c:pt>
                <c:pt idx="3873">
                  <c:v>-1136.5815552024301</c:v>
                </c:pt>
                <c:pt idx="3874">
                  <c:v>-477.233242073204</c:v>
                </c:pt>
                <c:pt idx="3875">
                  <c:v>-1174.4770057533401</c:v>
                </c:pt>
                <c:pt idx="3876">
                  <c:v>-485.38583789184099</c:v>
                </c:pt>
                <c:pt idx="3877">
                  <c:v>-1177.52109413588</c:v>
                </c:pt>
                <c:pt idx="3878">
                  <c:v>-498.82319739806201</c:v>
                </c:pt>
                <c:pt idx="3879">
                  <c:v>-1003.83995142474</c:v>
                </c:pt>
                <c:pt idx="3880">
                  <c:v>-480.70926689730499</c:v>
                </c:pt>
                <c:pt idx="3881">
                  <c:v>-511.52833281366998</c:v>
                </c:pt>
                <c:pt idx="3882">
                  <c:v>-1160.0659051488601</c:v>
                </c:pt>
                <c:pt idx="3883">
                  <c:v>-1169.0268833397499</c:v>
                </c:pt>
                <c:pt idx="3884">
                  <c:v>-1169.7896359436299</c:v>
                </c:pt>
                <c:pt idx="3885">
                  <c:v>-499.14499423339998</c:v>
                </c:pt>
                <c:pt idx="3886">
                  <c:v>-479.62696722671598</c:v>
                </c:pt>
                <c:pt idx="3887">
                  <c:v>-416.818421212592</c:v>
                </c:pt>
                <c:pt idx="3888">
                  <c:v>-1154.1990885851601</c:v>
                </c:pt>
                <c:pt idx="3889">
                  <c:v>-1167.8723662206501</c:v>
                </c:pt>
                <c:pt idx="3890">
                  <c:v>-1165.30716227526</c:v>
                </c:pt>
                <c:pt idx="3891">
                  <c:v>-506.56213674412197</c:v>
                </c:pt>
                <c:pt idx="3892">
                  <c:v>-506.06307689016597</c:v>
                </c:pt>
                <c:pt idx="3893">
                  <c:v>-1139.1380955181601</c:v>
                </c:pt>
                <c:pt idx="3894">
                  <c:v>-974.87374131800004</c:v>
                </c:pt>
                <c:pt idx="3895">
                  <c:v>-494.90244032345402</c:v>
                </c:pt>
                <c:pt idx="3896">
                  <c:v>-502.49522243873901</c:v>
                </c:pt>
                <c:pt idx="3897">
                  <c:v>-449.77570928461103</c:v>
                </c:pt>
                <c:pt idx="3898">
                  <c:v>-481.67727193347201</c:v>
                </c:pt>
                <c:pt idx="3899">
                  <c:v>-1196.75040837347</c:v>
                </c:pt>
                <c:pt idx="3900">
                  <c:v>-472.70840221955501</c:v>
                </c:pt>
                <c:pt idx="3901">
                  <c:v>-1112.3738969538799</c:v>
                </c:pt>
                <c:pt idx="3902">
                  <c:v>-1155.7942504402599</c:v>
                </c:pt>
                <c:pt idx="3903">
                  <c:v>-1168.67067399905</c:v>
                </c:pt>
                <c:pt idx="3904">
                  <c:v>-1134.863656475</c:v>
                </c:pt>
                <c:pt idx="3905">
                  <c:v>-1187.7605537465699</c:v>
                </c:pt>
                <c:pt idx="3906">
                  <c:v>-484.81656159616898</c:v>
                </c:pt>
                <c:pt idx="3907">
                  <c:v>-1170.08043044123</c:v>
                </c:pt>
                <c:pt idx="3908">
                  <c:v>-1168.54600372402</c:v>
                </c:pt>
                <c:pt idx="3909">
                  <c:v>-975.49446980162395</c:v>
                </c:pt>
                <c:pt idx="3910">
                  <c:v>-1159.7448488775599</c:v>
                </c:pt>
                <c:pt idx="3911">
                  <c:v>-1159.45868923787</c:v>
                </c:pt>
                <c:pt idx="3912">
                  <c:v>-1131.58381748435</c:v>
                </c:pt>
                <c:pt idx="3913">
                  <c:v>-1138.7723848216101</c:v>
                </c:pt>
                <c:pt idx="3914">
                  <c:v>-282.59196744650302</c:v>
                </c:pt>
                <c:pt idx="3915">
                  <c:v>-1145.08386089536</c:v>
                </c:pt>
                <c:pt idx="3916">
                  <c:v>-1173.60427338708</c:v>
                </c:pt>
                <c:pt idx="3917">
                  <c:v>-1145.00863112974</c:v>
                </c:pt>
                <c:pt idx="3918">
                  <c:v>-1144.2002470081</c:v>
                </c:pt>
                <c:pt idx="3919">
                  <c:v>-1129.77206155724</c:v>
                </c:pt>
                <c:pt idx="3920">
                  <c:v>-1116.5637305338701</c:v>
                </c:pt>
                <c:pt idx="3921">
                  <c:v>-1154.32656068396</c:v>
                </c:pt>
                <c:pt idx="3922">
                  <c:v>-488.02049861619599</c:v>
                </c:pt>
                <c:pt idx="3923">
                  <c:v>-487.21134330784702</c:v>
                </c:pt>
                <c:pt idx="3924">
                  <c:v>-1168.2442265223899</c:v>
                </c:pt>
                <c:pt idx="3925">
                  <c:v>-492.08306785354</c:v>
                </c:pt>
                <c:pt idx="3926">
                  <c:v>-426.93817211331998</c:v>
                </c:pt>
                <c:pt idx="3927">
                  <c:v>-504.71664940317601</c:v>
                </c:pt>
                <c:pt idx="3928">
                  <c:v>-1125.8147803372699</c:v>
                </c:pt>
                <c:pt idx="3929">
                  <c:v>-1133.0539706084501</c:v>
                </c:pt>
                <c:pt idx="3930">
                  <c:v>-1123.8375571188301</c:v>
                </c:pt>
                <c:pt idx="3931">
                  <c:v>-1190.04211950221</c:v>
                </c:pt>
                <c:pt idx="3932">
                  <c:v>-1169.6088540488399</c:v>
                </c:pt>
                <c:pt idx="3933">
                  <c:v>-492.77780360277097</c:v>
                </c:pt>
                <c:pt idx="3934">
                  <c:v>-1155.35704424544</c:v>
                </c:pt>
                <c:pt idx="3935">
                  <c:v>-961.02491802057602</c:v>
                </c:pt>
                <c:pt idx="3936">
                  <c:v>-500.54164606143502</c:v>
                </c:pt>
                <c:pt idx="3937">
                  <c:v>-570.49150176365697</c:v>
                </c:pt>
                <c:pt idx="3938">
                  <c:v>-499.58735912010002</c:v>
                </c:pt>
                <c:pt idx="3939">
                  <c:v>-504.56167525672601</c:v>
                </c:pt>
                <c:pt idx="3940">
                  <c:v>-1160.6435975906199</c:v>
                </c:pt>
                <c:pt idx="3941">
                  <c:v>-1143.0355611186001</c:v>
                </c:pt>
                <c:pt idx="3942">
                  <c:v>-1170.7545763404</c:v>
                </c:pt>
                <c:pt idx="3943">
                  <c:v>-1135.36493847577</c:v>
                </c:pt>
                <c:pt idx="3944">
                  <c:v>-481.115476149637</c:v>
                </c:pt>
                <c:pt idx="3945">
                  <c:v>-1137.38272041388</c:v>
                </c:pt>
                <c:pt idx="3946">
                  <c:v>-1193.2551085681</c:v>
                </c:pt>
                <c:pt idx="3947">
                  <c:v>-491.061590415973</c:v>
                </c:pt>
                <c:pt idx="3948">
                  <c:v>-454.37401476367</c:v>
                </c:pt>
                <c:pt idx="3949">
                  <c:v>-485.94961068263501</c:v>
                </c:pt>
                <c:pt idx="3950">
                  <c:v>-1145.71534945761</c:v>
                </c:pt>
                <c:pt idx="3951">
                  <c:v>-491.33808428477198</c:v>
                </c:pt>
                <c:pt idx="3952">
                  <c:v>-485.92055249509502</c:v>
                </c:pt>
                <c:pt idx="3953">
                  <c:v>-1129.1029776759301</c:v>
                </c:pt>
                <c:pt idx="3954">
                  <c:v>-1140.40356734531</c:v>
                </c:pt>
                <c:pt idx="3955">
                  <c:v>-1165.2523379709501</c:v>
                </c:pt>
                <c:pt idx="3956">
                  <c:v>-1153.52359700491</c:v>
                </c:pt>
                <c:pt idx="3957">
                  <c:v>-484.90046562599002</c:v>
                </c:pt>
                <c:pt idx="3958">
                  <c:v>-561.99277816197298</c:v>
                </c:pt>
                <c:pt idx="3959">
                  <c:v>-478.09547688523799</c:v>
                </c:pt>
                <c:pt idx="3960">
                  <c:v>-507.08658833851899</c:v>
                </c:pt>
                <c:pt idx="3961">
                  <c:v>-1156.46612485075</c:v>
                </c:pt>
                <c:pt idx="3962">
                  <c:v>-481.28737953349901</c:v>
                </c:pt>
                <c:pt idx="3963">
                  <c:v>-1162.89011143483</c:v>
                </c:pt>
                <c:pt idx="3964">
                  <c:v>-509.47983860679801</c:v>
                </c:pt>
                <c:pt idx="3965">
                  <c:v>-506.76954840635102</c:v>
                </c:pt>
                <c:pt idx="3966">
                  <c:v>-1159.1986035372699</c:v>
                </c:pt>
                <c:pt idx="3967">
                  <c:v>-1185.74313115517</c:v>
                </c:pt>
                <c:pt idx="3968">
                  <c:v>-475.26705950962702</c:v>
                </c:pt>
                <c:pt idx="3969">
                  <c:v>-1152.1081405823099</c:v>
                </c:pt>
                <c:pt idx="3970">
                  <c:v>-1159.1018446420101</c:v>
                </c:pt>
                <c:pt idx="3971">
                  <c:v>-1151.1201992808601</c:v>
                </c:pt>
                <c:pt idx="3972">
                  <c:v>-1171.3809006916999</c:v>
                </c:pt>
                <c:pt idx="3973">
                  <c:v>-471.684671630553</c:v>
                </c:pt>
                <c:pt idx="3974">
                  <c:v>-1145.8571512619401</c:v>
                </c:pt>
                <c:pt idx="3975">
                  <c:v>-1154.5754731147199</c:v>
                </c:pt>
                <c:pt idx="3976">
                  <c:v>-492.57589724902198</c:v>
                </c:pt>
                <c:pt idx="3977">
                  <c:v>-507.71975024634497</c:v>
                </c:pt>
                <c:pt idx="3978">
                  <c:v>-1167.6077775306701</c:v>
                </c:pt>
                <c:pt idx="3979">
                  <c:v>-955.36651707671001</c:v>
                </c:pt>
                <c:pt idx="3980">
                  <c:v>-1011.4102167856</c:v>
                </c:pt>
                <c:pt idx="3981">
                  <c:v>-479.60556316041902</c:v>
                </c:pt>
                <c:pt idx="3982">
                  <c:v>-1165.54636199935</c:v>
                </c:pt>
                <c:pt idx="3983">
                  <c:v>-492.391058321326</c:v>
                </c:pt>
                <c:pt idx="3984">
                  <c:v>-1187.08630990142</c:v>
                </c:pt>
                <c:pt idx="3985">
                  <c:v>-1144.2410186290999</c:v>
                </c:pt>
                <c:pt idx="3986">
                  <c:v>-498.71805859211997</c:v>
                </c:pt>
                <c:pt idx="3987">
                  <c:v>-1136.6556019300101</c:v>
                </c:pt>
                <c:pt idx="3988">
                  <c:v>-1167.5958093689601</c:v>
                </c:pt>
                <c:pt idx="3989">
                  <c:v>-1163.4071459628101</c:v>
                </c:pt>
                <c:pt idx="3990">
                  <c:v>-1166.66449516584</c:v>
                </c:pt>
                <c:pt idx="3991">
                  <c:v>-482.61761978797603</c:v>
                </c:pt>
                <c:pt idx="3992">
                  <c:v>-961.03974896976399</c:v>
                </c:pt>
                <c:pt idx="3993">
                  <c:v>-484.15669053568899</c:v>
                </c:pt>
                <c:pt idx="3994">
                  <c:v>-1166.20986784763</c:v>
                </c:pt>
                <c:pt idx="3995">
                  <c:v>-1171.8923329065501</c:v>
                </c:pt>
                <c:pt idx="3996">
                  <c:v>-1182.67849979056</c:v>
                </c:pt>
                <c:pt idx="3997">
                  <c:v>-417.39960040763901</c:v>
                </c:pt>
                <c:pt idx="3998">
                  <c:v>-488.87175195161802</c:v>
                </c:pt>
                <c:pt idx="3999">
                  <c:v>-490.29284637735799</c:v>
                </c:pt>
                <c:pt idx="4000">
                  <c:v>-1159.87398332526</c:v>
                </c:pt>
                <c:pt idx="4001">
                  <c:v>-1156.5161012682099</c:v>
                </c:pt>
                <c:pt idx="4002">
                  <c:v>-962.89765530923705</c:v>
                </c:pt>
                <c:pt idx="4003">
                  <c:v>-503.98514151222201</c:v>
                </c:pt>
                <c:pt idx="4004">
                  <c:v>-1185.39909163483</c:v>
                </c:pt>
                <c:pt idx="4005">
                  <c:v>-1168.88639878361</c:v>
                </c:pt>
                <c:pt idx="4006">
                  <c:v>-501.04478360282297</c:v>
                </c:pt>
                <c:pt idx="4007">
                  <c:v>-1129.69473376216</c:v>
                </c:pt>
                <c:pt idx="4008">
                  <c:v>-279.46788082749202</c:v>
                </c:pt>
                <c:pt idx="4009">
                  <c:v>-1147.88427390891</c:v>
                </c:pt>
                <c:pt idx="4010">
                  <c:v>-510.15143439688597</c:v>
                </c:pt>
                <c:pt idx="4011">
                  <c:v>-1099.4411419979201</c:v>
                </c:pt>
                <c:pt idx="4012">
                  <c:v>-1151.1404186576599</c:v>
                </c:pt>
                <c:pt idx="4013">
                  <c:v>-511.74535816559398</c:v>
                </c:pt>
                <c:pt idx="4014">
                  <c:v>-1161.0868490098601</c:v>
                </c:pt>
                <c:pt idx="4015">
                  <c:v>-1169.65619888885</c:v>
                </c:pt>
                <c:pt idx="4016">
                  <c:v>-472.81228847864202</c:v>
                </c:pt>
                <c:pt idx="4017">
                  <c:v>-487.22216868581</c:v>
                </c:pt>
                <c:pt idx="4018">
                  <c:v>-464.444488256093</c:v>
                </c:pt>
                <c:pt idx="4019">
                  <c:v>-473.90847318163901</c:v>
                </c:pt>
                <c:pt idx="4020">
                  <c:v>-1150.5295441988501</c:v>
                </c:pt>
                <c:pt idx="4021">
                  <c:v>-499.27298419940502</c:v>
                </c:pt>
                <c:pt idx="4022">
                  <c:v>-1166.2511954004101</c:v>
                </c:pt>
                <c:pt idx="4023">
                  <c:v>-1166.4807931775499</c:v>
                </c:pt>
                <c:pt idx="4024">
                  <c:v>-481.35166926947699</c:v>
                </c:pt>
                <c:pt idx="4025">
                  <c:v>-1150.59372726112</c:v>
                </c:pt>
                <c:pt idx="4026">
                  <c:v>-1144.0260238133101</c:v>
                </c:pt>
                <c:pt idx="4027">
                  <c:v>-1188.7393750434201</c:v>
                </c:pt>
                <c:pt idx="4028">
                  <c:v>-1116.44460386835</c:v>
                </c:pt>
                <c:pt idx="4029">
                  <c:v>-508.693758915866</c:v>
                </c:pt>
                <c:pt idx="4030">
                  <c:v>-495.06988916164403</c:v>
                </c:pt>
                <c:pt idx="4031">
                  <c:v>-1134.12546569642</c:v>
                </c:pt>
                <c:pt idx="4032">
                  <c:v>-474.385118901944</c:v>
                </c:pt>
                <c:pt idx="4033">
                  <c:v>-1129.9397952279701</c:v>
                </c:pt>
                <c:pt idx="4034">
                  <c:v>-491.00213117701401</c:v>
                </c:pt>
                <c:pt idx="4035">
                  <c:v>-510.21574825633098</c:v>
                </c:pt>
                <c:pt idx="4036">
                  <c:v>-482.01698853518701</c:v>
                </c:pt>
                <c:pt idx="4037">
                  <c:v>-1173.63968741543</c:v>
                </c:pt>
                <c:pt idx="4038">
                  <c:v>-1140.64426302128</c:v>
                </c:pt>
                <c:pt idx="4039">
                  <c:v>-1169.99040472662</c:v>
                </c:pt>
                <c:pt idx="4040">
                  <c:v>-478.64572686101798</c:v>
                </c:pt>
                <c:pt idx="4041">
                  <c:v>-1142.0581239483499</c:v>
                </c:pt>
                <c:pt idx="4042">
                  <c:v>-491.64125462591397</c:v>
                </c:pt>
                <c:pt idx="4043">
                  <c:v>-419.84824079495701</c:v>
                </c:pt>
                <c:pt idx="4044">
                  <c:v>-500.47179026308402</c:v>
                </c:pt>
                <c:pt idx="4045">
                  <c:v>-1179.94418587676</c:v>
                </c:pt>
                <c:pt idx="4046">
                  <c:v>-1163.05450615576</c:v>
                </c:pt>
                <c:pt idx="4047">
                  <c:v>-451.66746257134002</c:v>
                </c:pt>
                <c:pt idx="4048">
                  <c:v>-1168.30559191063</c:v>
                </c:pt>
                <c:pt idx="4049">
                  <c:v>-1139.3112676830399</c:v>
                </c:pt>
                <c:pt idx="4050">
                  <c:v>-1164.5967068791099</c:v>
                </c:pt>
                <c:pt idx="4051">
                  <c:v>-1134.5001278882301</c:v>
                </c:pt>
                <c:pt idx="4052">
                  <c:v>-479.62696722671598</c:v>
                </c:pt>
                <c:pt idx="4053">
                  <c:v>-511.70618186205598</c:v>
                </c:pt>
                <c:pt idx="4054">
                  <c:v>-500.092277198739</c:v>
                </c:pt>
                <c:pt idx="4055">
                  <c:v>-1129.3255804502801</c:v>
                </c:pt>
                <c:pt idx="4056">
                  <c:v>-501.73582570306002</c:v>
                </c:pt>
                <c:pt idx="4057">
                  <c:v>-1164.44567191228</c:v>
                </c:pt>
                <c:pt idx="4058">
                  <c:v>-985.70283310386799</c:v>
                </c:pt>
                <c:pt idx="4059">
                  <c:v>-826.33015813807299</c:v>
                </c:pt>
                <c:pt idx="4060">
                  <c:v>-1000.29058594685</c:v>
                </c:pt>
                <c:pt idx="4061">
                  <c:v>-496.35498127342902</c:v>
                </c:pt>
                <c:pt idx="4062">
                  <c:v>-568.49520073952499</c:v>
                </c:pt>
                <c:pt idx="4063">
                  <c:v>-1153.72321949349</c:v>
                </c:pt>
                <c:pt idx="4064">
                  <c:v>-1196.7782711259599</c:v>
                </c:pt>
                <c:pt idx="4065">
                  <c:v>-1124.8941317962101</c:v>
                </c:pt>
                <c:pt idx="4066">
                  <c:v>-490.068410710965</c:v>
                </c:pt>
                <c:pt idx="4067">
                  <c:v>-491.641021380935</c:v>
                </c:pt>
                <c:pt idx="4068">
                  <c:v>-1141.41236706925</c:v>
                </c:pt>
                <c:pt idx="4069">
                  <c:v>-500.02806575828998</c:v>
                </c:pt>
                <c:pt idx="4070">
                  <c:v>-560.61310465403506</c:v>
                </c:pt>
                <c:pt idx="4071">
                  <c:v>-1171.5019595164199</c:v>
                </c:pt>
                <c:pt idx="4072">
                  <c:v>-488.20454529103699</c:v>
                </c:pt>
                <c:pt idx="4073">
                  <c:v>-1199.88339245625</c:v>
                </c:pt>
                <c:pt idx="4074">
                  <c:v>-1168.44464955643</c:v>
                </c:pt>
                <c:pt idx="4075">
                  <c:v>-563.37486876323203</c:v>
                </c:pt>
                <c:pt idx="4076">
                  <c:v>-1143.6276793126001</c:v>
                </c:pt>
                <c:pt idx="4077">
                  <c:v>-478.20147421203802</c:v>
                </c:pt>
                <c:pt idx="4078">
                  <c:v>-1165.9013980996299</c:v>
                </c:pt>
                <c:pt idx="4079">
                  <c:v>-1197.4123818103601</c:v>
                </c:pt>
                <c:pt idx="4080">
                  <c:v>-1177.12178743153</c:v>
                </c:pt>
                <c:pt idx="4081">
                  <c:v>-966.47473979609299</c:v>
                </c:pt>
                <c:pt idx="4082">
                  <c:v>-1180.53433885866</c:v>
                </c:pt>
                <c:pt idx="4083">
                  <c:v>-1122.3459611744199</c:v>
                </c:pt>
                <c:pt idx="4084">
                  <c:v>-1146.1777892236501</c:v>
                </c:pt>
                <c:pt idx="4085">
                  <c:v>-493.50060579022397</c:v>
                </c:pt>
                <c:pt idx="4086">
                  <c:v>-474.54279217413102</c:v>
                </c:pt>
                <c:pt idx="4087">
                  <c:v>-568.41518307702995</c:v>
                </c:pt>
                <c:pt idx="4088">
                  <c:v>-1125.5505005464599</c:v>
                </c:pt>
                <c:pt idx="4089">
                  <c:v>-481.82574427024798</c:v>
                </c:pt>
                <c:pt idx="4090">
                  <c:v>-1151.83545086814</c:v>
                </c:pt>
                <c:pt idx="4091">
                  <c:v>-1149.5878073445101</c:v>
                </c:pt>
                <c:pt idx="4092">
                  <c:v>-478.20264589806601</c:v>
                </c:pt>
                <c:pt idx="4093">
                  <c:v>-495.229659766064</c:v>
                </c:pt>
                <c:pt idx="4094">
                  <c:v>-1178.63017369665</c:v>
                </c:pt>
                <c:pt idx="4095">
                  <c:v>-1188.3148999925099</c:v>
                </c:pt>
                <c:pt idx="4096">
                  <c:v>-1182.86214823726</c:v>
                </c:pt>
                <c:pt idx="4097">
                  <c:v>-490.81700539034301</c:v>
                </c:pt>
                <c:pt idx="4098">
                  <c:v>-490.90092495551801</c:v>
                </c:pt>
                <c:pt idx="4099">
                  <c:v>-1140.4420491743899</c:v>
                </c:pt>
                <c:pt idx="4100">
                  <c:v>-1139.2078923301799</c:v>
                </c:pt>
                <c:pt idx="4101">
                  <c:v>-1173.35764490271</c:v>
                </c:pt>
                <c:pt idx="4102">
                  <c:v>-1148.1709072349399</c:v>
                </c:pt>
                <c:pt idx="4103">
                  <c:v>-510.09420968715</c:v>
                </c:pt>
                <c:pt idx="4104">
                  <c:v>-1158.75026288652</c:v>
                </c:pt>
                <c:pt idx="4105">
                  <c:v>-488.58341737887201</c:v>
                </c:pt>
                <c:pt idx="4106">
                  <c:v>-492.04689986462199</c:v>
                </c:pt>
                <c:pt idx="4107">
                  <c:v>-1133.9816734680101</c:v>
                </c:pt>
                <c:pt idx="4108">
                  <c:v>-491.98002930432301</c:v>
                </c:pt>
                <c:pt idx="4109">
                  <c:v>-479.81118895965398</c:v>
                </c:pt>
                <c:pt idx="4110">
                  <c:v>-503.65433885585202</c:v>
                </c:pt>
                <c:pt idx="4111">
                  <c:v>-489.13816193194901</c:v>
                </c:pt>
                <c:pt idx="4112">
                  <c:v>-483.16506375624999</c:v>
                </c:pt>
                <c:pt idx="4113">
                  <c:v>-1146.20604539803</c:v>
                </c:pt>
                <c:pt idx="4114">
                  <c:v>-1182.8344211686499</c:v>
                </c:pt>
                <c:pt idx="4115">
                  <c:v>-1132.3491431927901</c:v>
                </c:pt>
                <c:pt idx="4116">
                  <c:v>-1147.29477770219</c:v>
                </c:pt>
                <c:pt idx="4117">
                  <c:v>-493.16789014126698</c:v>
                </c:pt>
                <c:pt idx="4118">
                  <c:v>-1187.2587763250799</c:v>
                </c:pt>
                <c:pt idx="4119">
                  <c:v>-1148.7561026451301</c:v>
                </c:pt>
                <c:pt idx="4120">
                  <c:v>-1166.91734901571</c:v>
                </c:pt>
                <c:pt idx="4121">
                  <c:v>-1179.0118445400301</c:v>
                </c:pt>
                <c:pt idx="4122">
                  <c:v>-1135.9704921708999</c:v>
                </c:pt>
                <c:pt idx="4123">
                  <c:v>-1168.8735608633201</c:v>
                </c:pt>
                <c:pt idx="4124">
                  <c:v>-1131.03204885893</c:v>
                </c:pt>
                <c:pt idx="4125">
                  <c:v>-1171.11764292358</c:v>
                </c:pt>
                <c:pt idx="4126">
                  <c:v>-1162.21710967837</c:v>
                </c:pt>
                <c:pt idx="4127">
                  <c:v>-1170.81619565814</c:v>
                </c:pt>
                <c:pt idx="4128">
                  <c:v>-1169.2193853229901</c:v>
                </c:pt>
                <c:pt idx="4129">
                  <c:v>-474.199192354655</c:v>
                </c:pt>
                <c:pt idx="4130">
                  <c:v>-499.65224305354002</c:v>
                </c:pt>
                <c:pt idx="4131">
                  <c:v>-959.19203853809302</c:v>
                </c:pt>
                <c:pt idx="4132">
                  <c:v>-489.17325297047398</c:v>
                </c:pt>
                <c:pt idx="4133">
                  <c:v>-1135.8083515553501</c:v>
                </c:pt>
                <c:pt idx="4134">
                  <c:v>-1171.07639183779</c:v>
                </c:pt>
                <c:pt idx="4135">
                  <c:v>-1165.7332264976601</c:v>
                </c:pt>
                <c:pt idx="4136">
                  <c:v>-1133.28698885722</c:v>
                </c:pt>
                <c:pt idx="4137">
                  <c:v>-1187.82250318053</c:v>
                </c:pt>
                <c:pt idx="4138">
                  <c:v>-1136.7175463612</c:v>
                </c:pt>
                <c:pt idx="4139">
                  <c:v>-498.83784481683199</c:v>
                </c:pt>
                <c:pt idx="4140">
                  <c:v>-1110.14732970566</c:v>
                </c:pt>
                <c:pt idx="4141">
                  <c:v>-494.45448653810001</c:v>
                </c:pt>
                <c:pt idx="4142">
                  <c:v>-1134.132280604</c:v>
                </c:pt>
                <c:pt idx="4143">
                  <c:v>-1159.9652576247599</c:v>
                </c:pt>
                <c:pt idx="4144">
                  <c:v>-474.72557100147702</c:v>
                </c:pt>
                <c:pt idx="4145">
                  <c:v>-488.39687277179303</c:v>
                </c:pt>
                <c:pt idx="4146">
                  <c:v>-1169.4174970706299</c:v>
                </c:pt>
                <c:pt idx="4147">
                  <c:v>-1183.7512147709101</c:v>
                </c:pt>
                <c:pt idx="4148">
                  <c:v>-1129.7662428041101</c:v>
                </c:pt>
                <c:pt idx="4149">
                  <c:v>-472.09742957819202</c:v>
                </c:pt>
                <c:pt idx="4150">
                  <c:v>-485.16510445046998</c:v>
                </c:pt>
                <c:pt idx="4151">
                  <c:v>-1156.1310026726101</c:v>
                </c:pt>
                <c:pt idx="4152">
                  <c:v>-487.94097789546402</c:v>
                </c:pt>
                <c:pt idx="4153">
                  <c:v>-1180.28638515645</c:v>
                </c:pt>
                <c:pt idx="4154">
                  <c:v>-1167.12661669114</c:v>
                </c:pt>
                <c:pt idx="4155">
                  <c:v>-1188.6719150945701</c:v>
                </c:pt>
                <c:pt idx="4156">
                  <c:v>-500.687259188106</c:v>
                </c:pt>
                <c:pt idx="4157">
                  <c:v>-1129.1571614673301</c:v>
                </c:pt>
                <c:pt idx="4158">
                  <c:v>-1168.32784005844</c:v>
                </c:pt>
                <c:pt idx="4159">
                  <c:v>-277.69064091670202</c:v>
                </c:pt>
                <c:pt idx="4160">
                  <c:v>-1169.5653784492699</c:v>
                </c:pt>
                <c:pt idx="4161">
                  <c:v>-1158.23608483471</c:v>
                </c:pt>
                <c:pt idx="4162">
                  <c:v>-486.56201878033602</c:v>
                </c:pt>
                <c:pt idx="4163">
                  <c:v>-1157.35822790929</c:v>
                </c:pt>
                <c:pt idx="4164">
                  <c:v>-1124.0798533801301</c:v>
                </c:pt>
                <c:pt idx="4165">
                  <c:v>-1189.3098078334101</c:v>
                </c:pt>
                <c:pt idx="4166">
                  <c:v>-1148.6507256185901</c:v>
                </c:pt>
                <c:pt idx="4167">
                  <c:v>-422.69188838559597</c:v>
                </c:pt>
                <c:pt idx="4168">
                  <c:v>-1176.8452038160101</c:v>
                </c:pt>
                <c:pt idx="4169">
                  <c:v>-1110.2571306693201</c:v>
                </c:pt>
                <c:pt idx="4170">
                  <c:v>-1168.2280439148999</c:v>
                </c:pt>
                <c:pt idx="4171">
                  <c:v>-1178.7384185895301</c:v>
                </c:pt>
                <c:pt idx="4172">
                  <c:v>-1165.6189592871599</c:v>
                </c:pt>
                <c:pt idx="4173">
                  <c:v>-1202.72795151113</c:v>
                </c:pt>
                <c:pt idx="4174">
                  <c:v>-502.13469900309201</c:v>
                </c:pt>
                <c:pt idx="4175">
                  <c:v>-1157.19596588277</c:v>
                </c:pt>
                <c:pt idx="4176">
                  <c:v>-1123.56365532052</c:v>
                </c:pt>
                <c:pt idx="4177">
                  <c:v>-497.65034756509499</c:v>
                </c:pt>
                <c:pt idx="4178">
                  <c:v>-1158.6084314074301</c:v>
                </c:pt>
                <c:pt idx="4179">
                  <c:v>-420.09257138366701</c:v>
                </c:pt>
                <c:pt idx="4180">
                  <c:v>-1155.57094854857</c:v>
                </c:pt>
                <c:pt idx="4181">
                  <c:v>-1125.09845200276</c:v>
                </c:pt>
                <c:pt idx="4182">
                  <c:v>-488.80997650682298</c:v>
                </c:pt>
                <c:pt idx="4183">
                  <c:v>-1142.2076490874899</c:v>
                </c:pt>
                <c:pt idx="4184">
                  <c:v>-500.22805349343002</c:v>
                </c:pt>
                <c:pt idx="4185">
                  <c:v>-512.22381960318603</c:v>
                </c:pt>
                <c:pt idx="4186">
                  <c:v>-1139.1104520732399</c:v>
                </c:pt>
                <c:pt idx="4187">
                  <c:v>-508.34323747152399</c:v>
                </c:pt>
                <c:pt idx="4188">
                  <c:v>-1085.1814531513701</c:v>
                </c:pt>
                <c:pt idx="4189">
                  <c:v>-488.78201882890801</c:v>
                </c:pt>
                <c:pt idx="4190">
                  <c:v>-1144.4434038752599</c:v>
                </c:pt>
                <c:pt idx="4191">
                  <c:v>-489.27153795219402</c:v>
                </c:pt>
                <c:pt idx="4192">
                  <c:v>-1181.6881845273499</c:v>
                </c:pt>
                <c:pt idx="4193">
                  <c:v>-482.61361985244503</c:v>
                </c:pt>
                <c:pt idx="4194">
                  <c:v>-1134.1087380592701</c:v>
                </c:pt>
                <c:pt idx="4195">
                  <c:v>-487.06136145293101</c:v>
                </c:pt>
                <c:pt idx="4196">
                  <c:v>-1136.33576802832</c:v>
                </c:pt>
                <c:pt idx="4197">
                  <c:v>-1158.87839743583</c:v>
                </c:pt>
                <c:pt idx="4198">
                  <c:v>-506.144050408797</c:v>
                </c:pt>
                <c:pt idx="4199">
                  <c:v>-1167.3557278558901</c:v>
                </c:pt>
                <c:pt idx="4200">
                  <c:v>-1168.27621030213</c:v>
                </c:pt>
                <c:pt idx="4201">
                  <c:v>-968.91512191869299</c:v>
                </c:pt>
                <c:pt idx="4202">
                  <c:v>-478.19018268582602</c:v>
                </c:pt>
                <c:pt idx="4203">
                  <c:v>-1118.0666918822201</c:v>
                </c:pt>
                <c:pt idx="4204">
                  <c:v>-501.95942931591298</c:v>
                </c:pt>
                <c:pt idx="4205">
                  <c:v>-570.18564981983695</c:v>
                </c:pt>
                <c:pt idx="4206">
                  <c:v>-486.30151217834702</c:v>
                </c:pt>
                <c:pt idx="4207">
                  <c:v>-1117.35808383019</c:v>
                </c:pt>
                <c:pt idx="4208">
                  <c:v>-1168.59201491407</c:v>
                </c:pt>
                <c:pt idx="4209">
                  <c:v>-1182.1009496480101</c:v>
                </c:pt>
                <c:pt idx="4210">
                  <c:v>-1119.7359919472999</c:v>
                </c:pt>
                <c:pt idx="4211">
                  <c:v>-419.43939715823302</c:v>
                </c:pt>
                <c:pt idx="4212">
                  <c:v>-1158.70875664696</c:v>
                </c:pt>
                <c:pt idx="4213">
                  <c:v>-485.05602397261401</c:v>
                </c:pt>
                <c:pt idx="4214">
                  <c:v>-480.38229609047698</c:v>
                </c:pt>
                <c:pt idx="4215">
                  <c:v>-484.84389364852399</c:v>
                </c:pt>
                <c:pt idx="4216">
                  <c:v>-1177.8361334125</c:v>
                </c:pt>
                <c:pt idx="4217">
                  <c:v>-1183.24817246986</c:v>
                </c:pt>
                <c:pt idx="4218">
                  <c:v>-1152.1392787329501</c:v>
                </c:pt>
                <c:pt idx="4219">
                  <c:v>-1158.78338222959</c:v>
                </c:pt>
                <c:pt idx="4220">
                  <c:v>-1130.98915772449</c:v>
                </c:pt>
                <c:pt idx="4221">
                  <c:v>-965.63824066253801</c:v>
                </c:pt>
                <c:pt idx="4222">
                  <c:v>-1178.6725269194201</c:v>
                </c:pt>
                <c:pt idx="4223">
                  <c:v>-478.49290635712401</c:v>
                </c:pt>
                <c:pt idx="4224">
                  <c:v>-1110.02356432396</c:v>
                </c:pt>
                <c:pt idx="4225">
                  <c:v>-1125.68759759099</c:v>
                </c:pt>
                <c:pt idx="4226">
                  <c:v>-1157.9804397513899</c:v>
                </c:pt>
                <c:pt idx="4227">
                  <c:v>-1137.2648861017301</c:v>
                </c:pt>
                <c:pt idx="4228">
                  <c:v>-1142.94678130495</c:v>
                </c:pt>
                <c:pt idx="4229">
                  <c:v>-1171.0972617566099</c:v>
                </c:pt>
                <c:pt idx="4230">
                  <c:v>-480.49973135228299</c:v>
                </c:pt>
                <c:pt idx="4231">
                  <c:v>-1164.58719504839</c:v>
                </c:pt>
                <c:pt idx="4232">
                  <c:v>-1161.7780379723399</c:v>
                </c:pt>
                <c:pt idx="4233">
                  <c:v>-490.21607057186702</c:v>
                </c:pt>
                <c:pt idx="4234">
                  <c:v>-1166.40793252868</c:v>
                </c:pt>
                <c:pt idx="4235">
                  <c:v>-482.94508897404302</c:v>
                </c:pt>
                <c:pt idx="4236">
                  <c:v>-961.86545680396102</c:v>
                </c:pt>
                <c:pt idx="4237">
                  <c:v>-1128.71761510328</c:v>
                </c:pt>
                <c:pt idx="4238">
                  <c:v>-1110.2279592188299</c:v>
                </c:pt>
                <c:pt idx="4239">
                  <c:v>-507.26880565807198</c:v>
                </c:pt>
                <c:pt idx="4240">
                  <c:v>-502.42674254990902</c:v>
                </c:pt>
                <c:pt idx="4241">
                  <c:v>-1192.5028965215199</c:v>
                </c:pt>
                <c:pt idx="4242">
                  <c:v>-1139.0476845927201</c:v>
                </c:pt>
                <c:pt idx="4243">
                  <c:v>-1188.0930681207001</c:v>
                </c:pt>
                <c:pt idx="4244">
                  <c:v>-1161.5528739700601</c:v>
                </c:pt>
                <c:pt idx="4245">
                  <c:v>-503.14827499112801</c:v>
                </c:pt>
                <c:pt idx="4246">
                  <c:v>-1125.52957110123</c:v>
                </c:pt>
                <c:pt idx="4247">
                  <c:v>-485.58552553685502</c:v>
                </c:pt>
                <c:pt idx="4248">
                  <c:v>-1152.32941349211</c:v>
                </c:pt>
                <c:pt idx="4249">
                  <c:v>-1167.87798556655</c:v>
                </c:pt>
                <c:pt idx="4250">
                  <c:v>-999.90504983333699</c:v>
                </c:pt>
                <c:pt idx="4251">
                  <c:v>-443.84013017258002</c:v>
                </c:pt>
                <c:pt idx="4252">
                  <c:v>-478.30439650157598</c:v>
                </c:pt>
                <c:pt idx="4253">
                  <c:v>-510.42371774528198</c:v>
                </c:pt>
                <c:pt idx="4254">
                  <c:v>-498.61176432741797</c:v>
                </c:pt>
                <c:pt idx="4255">
                  <c:v>-1158.60087750517</c:v>
                </c:pt>
                <c:pt idx="4256">
                  <c:v>-1192.76612468797</c:v>
                </c:pt>
                <c:pt idx="4257">
                  <c:v>-1142.7866643109301</c:v>
                </c:pt>
                <c:pt idx="4258">
                  <c:v>-1172.3122272253599</c:v>
                </c:pt>
                <c:pt idx="4259">
                  <c:v>-1150.26613449615</c:v>
                </c:pt>
                <c:pt idx="4260">
                  <c:v>-507.45276884365001</c:v>
                </c:pt>
                <c:pt idx="4261">
                  <c:v>-481.09783130616501</c:v>
                </c:pt>
                <c:pt idx="4262">
                  <c:v>-502.97489003682801</c:v>
                </c:pt>
                <c:pt idx="4263">
                  <c:v>-284.50468723355499</c:v>
                </c:pt>
                <c:pt idx="4264">
                  <c:v>-1187.80653827629</c:v>
                </c:pt>
                <c:pt idx="4265">
                  <c:v>-1142.77224745283</c:v>
                </c:pt>
                <c:pt idx="4266">
                  <c:v>-512.07761524807199</c:v>
                </c:pt>
                <c:pt idx="4267">
                  <c:v>-1188.5504578145999</c:v>
                </c:pt>
                <c:pt idx="4268">
                  <c:v>-1161.6698790031101</c:v>
                </c:pt>
                <c:pt idx="4269">
                  <c:v>-510.301747031302</c:v>
                </c:pt>
                <c:pt idx="4270">
                  <c:v>-1185.39960335572</c:v>
                </c:pt>
                <c:pt idx="4271">
                  <c:v>-1130.9771079126101</c:v>
                </c:pt>
                <c:pt idx="4272">
                  <c:v>-1123.43633053189</c:v>
                </c:pt>
                <c:pt idx="4273">
                  <c:v>-488.86190400851501</c:v>
                </c:pt>
                <c:pt idx="4274">
                  <c:v>-484.91016753867001</c:v>
                </c:pt>
                <c:pt idx="4275">
                  <c:v>-480.94875869122097</c:v>
                </c:pt>
                <c:pt idx="4276">
                  <c:v>-1165.9418088458301</c:v>
                </c:pt>
                <c:pt idx="4277">
                  <c:v>-1201.68861162657</c:v>
                </c:pt>
                <c:pt idx="4278">
                  <c:v>-968.31987543597597</c:v>
                </c:pt>
                <c:pt idx="4279">
                  <c:v>-1123.4396921661601</c:v>
                </c:pt>
                <c:pt idx="4280">
                  <c:v>-984.76382628377905</c:v>
                </c:pt>
                <c:pt idx="4281">
                  <c:v>-1123.9471602363401</c:v>
                </c:pt>
                <c:pt idx="4282">
                  <c:v>-465.57298213250101</c:v>
                </c:pt>
                <c:pt idx="4283">
                  <c:v>-945.07470870040697</c:v>
                </c:pt>
                <c:pt idx="4284">
                  <c:v>-1166.44849887892</c:v>
                </c:pt>
                <c:pt idx="4285">
                  <c:v>-475.18833908379997</c:v>
                </c:pt>
                <c:pt idx="4286">
                  <c:v>-1124.3379380771801</c:v>
                </c:pt>
                <c:pt idx="4287">
                  <c:v>-480.73789084368701</c:v>
                </c:pt>
                <c:pt idx="4288">
                  <c:v>-1125.6197939490901</c:v>
                </c:pt>
                <c:pt idx="4289">
                  <c:v>-479.87440485232997</c:v>
                </c:pt>
                <c:pt idx="4290">
                  <c:v>-510.42649849201302</c:v>
                </c:pt>
                <c:pt idx="4291">
                  <c:v>-485.03211837396401</c:v>
                </c:pt>
                <c:pt idx="4292">
                  <c:v>-1184.3857501165</c:v>
                </c:pt>
                <c:pt idx="4293">
                  <c:v>-449.08135026949901</c:v>
                </c:pt>
                <c:pt idx="4294">
                  <c:v>-1163.4954637507101</c:v>
                </c:pt>
                <c:pt idx="4295">
                  <c:v>-1170.1704715687199</c:v>
                </c:pt>
                <c:pt idx="4296">
                  <c:v>-1187.1781592114401</c:v>
                </c:pt>
                <c:pt idx="4297">
                  <c:v>-1161.68143956019</c:v>
                </c:pt>
                <c:pt idx="4298">
                  <c:v>-1167.70099096439</c:v>
                </c:pt>
                <c:pt idx="4299">
                  <c:v>-477.775488900781</c:v>
                </c:pt>
                <c:pt idx="4300">
                  <c:v>-1148.19661863387</c:v>
                </c:pt>
                <c:pt idx="4301">
                  <c:v>-1185.31262299481</c:v>
                </c:pt>
                <c:pt idx="4302">
                  <c:v>-495.34136538376401</c:v>
                </c:pt>
                <c:pt idx="4303">
                  <c:v>-1126.58772051505</c:v>
                </c:pt>
                <c:pt idx="4304">
                  <c:v>-495.47745633714402</c:v>
                </c:pt>
                <c:pt idx="4305">
                  <c:v>-1132.99206809264</c:v>
                </c:pt>
                <c:pt idx="4306">
                  <c:v>-503.13108182112302</c:v>
                </c:pt>
                <c:pt idx="4307">
                  <c:v>-1146.96326620588</c:v>
                </c:pt>
                <c:pt idx="4308">
                  <c:v>-512.33201544955898</c:v>
                </c:pt>
                <c:pt idx="4309">
                  <c:v>-488.21093154741402</c:v>
                </c:pt>
                <c:pt idx="4310">
                  <c:v>-1168.8931917919599</c:v>
                </c:pt>
                <c:pt idx="4311">
                  <c:v>-492.206171982976</c:v>
                </c:pt>
                <c:pt idx="4312">
                  <c:v>-1154.2664141919699</c:v>
                </c:pt>
                <c:pt idx="4313">
                  <c:v>-1168.32784005844</c:v>
                </c:pt>
                <c:pt idx="4314">
                  <c:v>-477.77619819420897</c:v>
                </c:pt>
                <c:pt idx="4315">
                  <c:v>-1146.6310883542101</c:v>
                </c:pt>
                <c:pt idx="4316">
                  <c:v>-1138.8244727158799</c:v>
                </c:pt>
                <c:pt idx="4317">
                  <c:v>-993.60039681165495</c:v>
                </c:pt>
                <c:pt idx="4318">
                  <c:v>-1152.68318201954</c:v>
                </c:pt>
                <c:pt idx="4319">
                  <c:v>-415.278642204824</c:v>
                </c:pt>
                <c:pt idx="4320">
                  <c:v>-503.40128725753698</c:v>
                </c:pt>
                <c:pt idx="4321">
                  <c:v>-484.87572866819397</c:v>
                </c:pt>
                <c:pt idx="4322">
                  <c:v>-286.92041371021901</c:v>
                </c:pt>
                <c:pt idx="4323">
                  <c:v>-1125.5775115152301</c:v>
                </c:pt>
                <c:pt idx="4324">
                  <c:v>-1185.4539722843599</c:v>
                </c:pt>
                <c:pt idx="4325">
                  <c:v>-286.56403418476202</c:v>
                </c:pt>
                <c:pt idx="4326">
                  <c:v>-1135.75469256476</c:v>
                </c:pt>
                <c:pt idx="4327">
                  <c:v>-506.15838340747399</c:v>
                </c:pt>
                <c:pt idx="4328">
                  <c:v>-1155.43836775459</c:v>
                </c:pt>
                <c:pt idx="4329">
                  <c:v>-1167.5614417411</c:v>
                </c:pt>
                <c:pt idx="4330">
                  <c:v>-493.78906081835498</c:v>
                </c:pt>
                <c:pt idx="4331">
                  <c:v>-507.038181989024</c:v>
                </c:pt>
                <c:pt idx="4332">
                  <c:v>-497.44445995237601</c:v>
                </c:pt>
                <c:pt idx="4333">
                  <c:v>-1153.3825131691999</c:v>
                </c:pt>
                <c:pt idx="4334">
                  <c:v>-478.19054689536</c:v>
                </c:pt>
                <c:pt idx="4335">
                  <c:v>-1148.1714395599299</c:v>
                </c:pt>
                <c:pt idx="4336">
                  <c:v>-1150.4701439794001</c:v>
                </c:pt>
                <c:pt idx="4337">
                  <c:v>-1160.13289858247</c:v>
                </c:pt>
                <c:pt idx="4338">
                  <c:v>-565.298417082073</c:v>
                </c:pt>
                <c:pt idx="4339">
                  <c:v>-486.61916975143703</c:v>
                </c:pt>
                <c:pt idx="4340">
                  <c:v>-508.290939054658</c:v>
                </c:pt>
                <c:pt idx="4341">
                  <c:v>-1170.7509840259499</c:v>
                </c:pt>
                <c:pt idx="4342">
                  <c:v>-1112.0436036589001</c:v>
                </c:pt>
                <c:pt idx="4343">
                  <c:v>-423.95727932779698</c:v>
                </c:pt>
                <c:pt idx="4344">
                  <c:v>-511.62000869003799</c:v>
                </c:pt>
                <c:pt idx="4345">
                  <c:v>-1167.3797762592601</c:v>
                </c:pt>
                <c:pt idx="4346">
                  <c:v>-485.29300877387101</c:v>
                </c:pt>
                <c:pt idx="4347">
                  <c:v>-492.75401748673403</c:v>
                </c:pt>
                <c:pt idx="4348">
                  <c:v>-450.85040925324103</c:v>
                </c:pt>
                <c:pt idx="4349">
                  <c:v>-486.38416193811202</c:v>
                </c:pt>
                <c:pt idx="4350">
                  <c:v>-1167.21095997202</c:v>
                </c:pt>
                <c:pt idx="4351">
                  <c:v>-477.55548348940101</c:v>
                </c:pt>
                <c:pt idx="4352">
                  <c:v>-480.17458092789002</c:v>
                </c:pt>
                <c:pt idx="4353">
                  <c:v>-486.58828901602499</c:v>
                </c:pt>
                <c:pt idx="4354">
                  <c:v>-473.20308742828098</c:v>
                </c:pt>
                <c:pt idx="4355">
                  <c:v>-984.64057626819397</c:v>
                </c:pt>
                <c:pt idx="4356">
                  <c:v>-1158.8599601549699</c:v>
                </c:pt>
                <c:pt idx="4357">
                  <c:v>-1129.57911386359</c:v>
                </c:pt>
                <c:pt idx="4358">
                  <c:v>-1143.9859783240599</c:v>
                </c:pt>
                <c:pt idx="4359">
                  <c:v>-1123.0046996906999</c:v>
                </c:pt>
                <c:pt idx="4360">
                  <c:v>-1173.47033291605</c:v>
                </c:pt>
                <c:pt idx="4361">
                  <c:v>-1139.53899943026</c:v>
                </c:pt>
                <c:pt idx="4362">
                  <c:v>-1155.7236485790099</c:v>
                </c:pt>
                <c:pt idx="4363">
                  <c:v>-1187.5870530213499</c:v>
                </c:pt>
                <c:pt idx="4364">
                  <c:v>-486.10330274453497</c:v>
                </c:pt>
                <c:pt idx="4365">
                  <c:v>-1185.98375247889</c:v>
                </c:pt>
                <c:pt idx="4366">
                  <c:v>-478.853852345723</c:v>
                </c:pt>
                <c:pt idx="4367">
                  <c:v>-489.73037700378802</c:v>
                </c:pt>
                <c:pt idx="4368">
                  <c:v>-1153.19705072905</c:v>
                </c:pt>
                <c:pt idx="4369">
                  <c:v>-481.09664124227601</c:v>
                </c:pt>
                <c:pt idx="4370">
                  <c:v>-1169.2865802180399</c:v>
                </c:pt>
                <c:pt idx="4371">
                  <c:v>-285.252859917617</c:v>
                </c:pt>
                <c:pt idx="4372">
                  <c:v>-508.04957170920301</c:v>
                </c:pt>
                <c:pt idx="4373">
                  <c:v>-480.10205046777099</c:v>
                </c:pt>
                <c:pt idx="4374">
                  <c:v>-1142.24895415027</c:v>
                </c:pt>
                <c:pt idx="4375">
                  <c:v>-1136.89172969435</c:v>
                </c:pt>
                <c:pt idx="4376">
                  <c:v>-1167.94946048622</c:v>
                </c:pt>
                <c:pt idx="4377">
                  <c:v>-443.64223042349698</c:v>
                </c:pt>
                <c:pt idx="4378">
                  <c:v>-475.83881652015702</c:v>
                </c:pt>
                <c:pt idx="4379">
                  <c:v>-1141.67455151218</c:v>
                </c:pt>
                <c:pt idx="4380">
                  <c:v>-512.25380348738304</c:v>
                </c:pt>
                <c:pt idx="4381">
                  <c:v>-1177.73291632615</c:v>
                </c:pt>
                <c:pt idx="4382">
                  <c:v>-476.91541985968701</c:v>
                </c:pt>
                <c:pt idx="4383">
                  <c:v>-506.14894865321901</c:v>
                </c:pt>
                <c:pt idx="4384">
                  <c:v>-502.28555658357601</c:v>
                </c:pt>
                <c:pt idx="4385">
                  <c:v>-512.01358473592802</c:v>
                </c:pt>
                <c:pt idx="4386">
                  <c:v>-487.63978347444998</c:v>
                </c:pt>
                <c:pt idx="4387">
                  <c:v>-1185.3496627320201</c:v>
                </c:pt>
                <c:pt idx="4388">
                  <c:v>-1122.4077315657801</c:v>
                </c:pt>
                <c:pt idx="4389">
                  <c:v>-1156.7997289816201</c:v>
                </c:pt>
                <c:pt idx="4390">
                  <c:v>-1153.76630684874</c:v>
                </c:pt>
                <c:pt idx="4391">
                  <c:v>-486.43502795263697</c:v>
                </c:pt>
                <c:pt idx="4392">
                  <c:v>-487.115348807082</c:v>
                </c:pt>
                <c:pt idx="4393">
                  <c:v>-480.20591196907401</c:v>
                </c:pt>
                <c:pt idx="4394">
                  <c:v>-477.91714836093001</c:v>
                </c:pt>
                <c:pt idx="4395">
                  <c:v>-500.44737940904099</c:v>
                </c:pt>
                <c:pt idx="4396">
                  <c:v>-485.30346473620102</c:v>
                </c:pt>
                <c:pt idx="4397">
                  <c:v>-494.83034466213297</c:v>
                </c:pt>
                <c:pt idx="4398">
                  <c:v>-1188.59765715413</c:v>
                </c:pt>
                <c:pt idx="4399">
                  <c:v>-483.60185841964602</c:v>
                </c:pt>
                <c:pt idx="4400">
                  <c:v>-490.88087653105401</c:v>
                </c:pt>
                <c:pt idx="4401">
                  <c:v>-1128.8545710880301</c:v>
                </c:pt>
                <c:pt idx="4402">
                  <c:v>-490.27162154266398</c:v>
                </c:pt>
                <c:pt idx="4403">
                  <c:v>-1168.59029540246</c:v>
                </c:pt>
                <c:pt idx="4404">
                  <c:v>-485.51250599844599</c:v>
                </c:pt>
                <c:pt idx="4405">
                  <c:v>-1162.2259367827901</c:v>
                </c:pt>
                <c:pt idx="4406">
                  <c:v>-1137.8131156818399</c:v>
                </c:pt>
                <c:pt idx="4407">
                  <c:v>-1171.41746451988</c:v>
                </c:pt>
                <c:pt idx="4408">
                  <c:v>-1176.47438061305</c:v>
                </c:pt>
                <c:pt idx="4409">
                  <c:v>-472.80328432730499</c:v>
                </c:pt>
                <c:pt idx="4410">
                  <c:v>-1185.7767957776</c:v>
                </c:pt>
                <c:pt idx="4411">
                  <c:v>-992.43813434780304</c:v>
                </c:pt>
                <c:pt idx="4412">
                  <c:v>-473.649064131209</c:v>
                </c:pt>
                <c:pt idx="4413">
                  <c:v>-1123.3715931490899</c:v>
                </c:pt>
                <c:pt idx="4414">
                  <c:v>-1168.8302077216199</c:v>
                </c:pt>
                <c:pt idx="4415">
                  <c:v>-505.33696849355698</c:v>
                </c:pt>
                <c:pt idx="4416">
                  <c:v>-1168.9748475126901</c:v>
                </c:pt>
                <c:pt idx="4417">
                  <c:v>-487.22213816235097</c:v>
                </c:pt>
                <c:pt idx="4418">
                  <c:v>-1187.22547453017</c:v>
                </c:pt>
                <c:pt idx="4419">
                  <c:v>-486.743400189704</c:v>
                </c:pt>
                <c:pt idx="4420">
                  <c:v>-484.951960522104</c:v>
                </c:pt>
                <c:pt idx="4421">
                  <c:v>-482.13775667128601</c:v>
                </c:pt>
                <c:pt idx="4422">
                  <c:v>-493.50941273102598</c:v>
                </c:pt>
                <c:pt idx="4423">
                  <c:v>-1170.1847924318199</c:v>
                </c:pt>
                <c:pt idx="4424">
                  <c:v>-506.52815284947201</c:v>
                </c:pt>
                <c:pt idx="4425">
                  <c:v>-478.76709089270997</c:v>
                </c:pt>
                <c:pt idx="4426">
                  <c:v>-485.39665788540498</c:v>
                </c:pt>
                <c:pt idx="4427">
                  <c:v>-1111.7178993078401</c:v>
                </c:pt>
                <c:pt idx="4428">
                  <c:v>-1192.03209043373</c:v>
                </c:pt>
                <c:pt idx="4429">
                  <c:v>-844.44001011718501</c:v>
                </c:pt>
                <c:pt idx="4430">
                  <c:v>-509.59558980284902</c:v>
                </c:pt>
                <c:pt idx="4431">
                  <c:v>-1156.2062288828499</c:v>
                </c:pt>
                <c:pt idx="4432">
                  <c:v>-480.35185936795199</c:v>
                </c:pt>
                <c:pt idx="4433">
                  <c:v>-1189.2909769186999</c:v>
                </c:pt>
                <c:pt idx="4434">
                  <c:v>-1151.3795829489</c:v>
                </c:pt>
                <c:pt idx="4435">
                  <c:v>-1143.77892222219</c:v>
                </c:pt>
                <c:pt idx="4436">
                  <c:v>-502.29721895113698</c:v>
                </c:pt>
                <c:pt idx="4437">
                  <c:v>-506.273371367979</c:v>
                </c:pt>
                <c:pt idx="4438">
                  <c:v>-491.15502261733599</c:v>
                </c:pt>
                <c:pt idx="4439">
                  <c:v>-482.69218205645899</c:v>
                </c:pt>
                <c:pt idx="4440">
                  <c:v>-1166.9151156396099</c:v>
                </c:pt>
                <c:pt idx="4441">
                  <c:v>-1165.61368217925</c:v>
                </c:pt>
                <c:pt idx="4442">
                  <c:v>-1171.2368956995299</c:v>
                </c:pt>
                <c:pt idx="4443">
                  <c:v>-1156.98082107656</c:v>
                </c:pt>
                <c:pt idx="4444">
                  <c:v>-285.54451101144798</c:v>
                </c:pt>
                <c:pt idx="4445">
                  <c:v>-1191.98570304138</c:v>
                </c:pt>
                <c:pt idx="4446">
                  <c:v>-1168.6562088399801</c:v>
                </c:pt>
                <c:pt idx="4447">
                  <c:v>-491.317959474014</c:v>
                </c:pt>
                <c:pt idx="4448">
                  <c:v>-1168.5159605711999</c:v>
                </c:pt>
                <c:pt idx="4449">
                  <c:v>-493.19117236921301</c:v>
                </c:pt>
                <c:pt idx="4450">
                  <c:v>-1185.2899432295001</c:v>
                </c:pt>
                <c:pt idx="4451">
                  <c:v>-490.59912940732698</c:v>
                </c:pt>
                <c:pt idx="4452">
                  <c:v>-1170.80306479095</c:v>
                </c:pt>
                <c:pt idx="4453">
                  <c:v>-485.47560527840102</c:v>
                </c:pt>
                <c:pt idx="4454">
                  <c:v>-960.58047193649497</c:v>
                </c:pt>
                <c:pt idx="4455">
                  <c:v>-1168.2485608996201</c:v>
                </c:pt>
                <c:pt idx="4456">
                  <c:v>-1142.8637600406</c:v>
                </c:pt>
                <c:pt idx="4457">
                  <c:v>-1143.2576572837199</c:v>
                </c:pt>
                <c:pt idx="4458">
                  <c:v>-961.90778546321803</c:v>
                </c:pt>
                <c:pt idx="4459">
                  <c:v>-1143.23397169189</c:v>
                </c:pt>
                <c:pt idx="4460">
                  <c:v>-959.531408348215</c:v>
                </c:pt>
                <c:pt idx="4461">
                  <c:v>-486.881178551034</c:v>
                </c:pt>
                <c:pt idx="4462">
                  <c:v>-1149.49525762397</c:v>
                </c:pt>
                <c:pt idx="4463">
                  <c:v>-479.65672295053702</c:v>
                </c:pt>
                <c:pt idx="4464">
                  <c:v>-1188.1656093127499</c:v>
                </c:pt>
                <c:pt idx="4465">
                  <c:v>-1121.9731272466699</c:v>
                </c:pt>
                <c:pt idx="4466">
                  <c:v>-493.010873601659</c:v>
                </c:pt>
                <c:pt idx="4467">
                  <c:v>-1165.9308533702099</c:v>
                </c:pt>
                <c:pt idx="4468">
                  <c:v>-479.89121677781299</c:v>
                </c:pt>
                <c:pt idx="4469">
                  <c:v>-1132.6240281292</c:v>
                </c:pt>
                <c:pt idx="4470">
                  <c:v>-483.80937547553202</c:v>
                </c:pt>
                <c:pt idx="4471">
                  <c:v>-1166.7599605417399</c:v>
                </c:pt>
                <c:pt idx="4472">
                  <c:v>-972.03821973580102</c:v>
                </c:pt>
                <c:pt idx="4473">
                  <c:v>-1150.64239717033</c:v>
                </c:pt>
                <c:pt idx="4474">
                  <c:v>-1176.35921626343</c:v>
                </c:pt>
                <c:pt idx="4475">
                  <c:v>-1151.9392949799501</c:v>
                </c:pt>
                <c:pt idx="4476">
                  <c:v>-500.88690300087001</c:v>
                </c:pt>
                <c:pt idx="4477">
                  <c:v>-1139.1130330783899</c:v>
                </c:pt>
                <c:pt idx="4478">
                  <c:v>-503.96994287933501</c:v>
                </c:pt>
                <c:pt idx="4479">
                  <c:v>-1129.33831460037</c:v>
                </c:pt>
                <c:pt idx="4480">
                  <c:v>-488.03796373508499</c:v>
                </c:pt>
                <c:pt idx="4481">
                  <c:v>-1135.0837215960801</c:v>
                </c:pt>
                <c:pt idx="4482">
                  <c:v>-484.644248442834</c:v>
                </c:pt>
                <c:pt idx="4483">
                  <c:v>-495.60627128730198</c:v>
                </c:pt>
                <c:pt idx="4484">
                  <c:v>-1178.2497389571099</c:v>
                </c:pt>
                <c:pt idx="4485">
                  <c:v>-1148.3664915029301</c:v>
                </c:pt>
                <c:pt idx="4486">
                  <c:v>-499.19922998701003</c:v>
                </c:pt>
                <c:pt idx="4487">
                  <c:v>-1182.7574847477299</c:v>
                </c:pt>
                <c:pt idx="4488">
                  <c:v>-505.718552381709</c:v>
                </c:pt>
                <c:pt idx="4489">
                  <c:v>-1125.68417338308</c:v>
                </c:pt>
                <c:pt idx="4490">
                  <c:v>-498.557262218836</c:v>
                </c:pt>
                <c:pt idx="4491">
                  <c:v>-281.537762315701</c:v>
                </c:pt>
                <c:pt idx="4492">
                  <c:v>-502.061144244947</c:v>
                </c:pt>
                <c:pt idx="4493">
                  <c:v>-1140.36260409785</c:v>
                </c:pt>
                <c:pt idx="4494">
                  <c:v>-451.40729598144702</c:v>
                </c:pt>
                <c:pt idx="4495">
                  <c:v>-963.54144319214799</c:v>
                </c:pt>
                <c:pt idx="4496">
                  <c:v>-1136.7347654817099</c:v>
                </c:pt>
                <c:pt idx="4497">
                  <c:v>-1152.9236330517699</c:v>
                </c:pt>
                <c:pt idx="4498">
                  <c:v>-484.77768639926001</c:v>
                </c:pt>
                <c:pt idx="4499">
                  <c:v>-1122.4619530402699</c:v>
                </c:pt>
                <c:pt idx="4500">
                  <c:v>-1135.0260425041699</c:v>
                </c:pt>
                <c:pt idx="4501">
                  <c:v>-1134.6631489525801</c:v>
                </c:pt>
                <c:pt idx="4502">
                  <c:v>-1011.92158482175</c:v>
                </c:pt>
                <c:pt idx="4503">
                  <c:v>-1148.0681331973301</c:v>
                </c:pt>
                <c:pt idx="4504">
                  <c:v>-1165.5975601871701</c:v>
                </c:pt>
                <c:pt idx="4505">
                  <c:v>-1142.93334393447</c:v>
                </c:pt>
                <c:pt idx="4506">
                  <c:v>-483.37578335970699</c:v>
                </c:pt>
                <c:pt idx="4507">
                  <c:v>-1170.9908398324601</c:v>
                </c:pt>
                <c:pt idx="4508">
                  <c:v>-1201.39900410584</c:v>
                </c:pt>
                <c:pt idx="4509">
                  <c:v>-1168.3229560022501</c:v>
                </c:pt>
                <c:pt idx="4510">
                  <c:v>-1173.7236310076801</c:v>
                </c:pt>
                <c:pt idx="4511">
                  <c:v>-286.20172166107602</c:v>
                </c:pt>
                <c:pt idx="4512">
                  <c:v>-1182.85285916869</c:v>
                </c:pt>
                <c:pt idx="4513">
                  <c:v>-1170.2780879787099</c:v>
                </c:pt>
                <c:pt idx="4514">
                  <c:v>-1156.1086816238601</c:v>
                </c:pt>
                <c:pt idx="4515">
                  <c:v>-1140.5833853225899</c:v>
                </c:pt>
                <c:pt idx="4516">
                  <c:v>-1155.34626010495</c:v>
                </c:pt>
                <c:pt idx="4517">
                  <c:v>-1110.1068458432101</c:v>
                </c:pt>
                <c:pt idx="4518">
                  <c:v>-1167.0107309303401</c:v>
                </c:pt>
                <c:pt idx="4519">
                  <c:v>-1186.9252983374899</c:v>
                </c:pt>
                <c:pt idx="4520">
                  <c:v>-1147.7639283291701</c:v>
                </c:pt>
                <c:pt idx="4521">
                  <c:v>-1002.1677855218001</c:v>
                </c:pt>
                <c:pt idx="4522">
                  <c:v>-1134.3263910759099</c:v>
                </c:pt>
                <c:pt idx="4523">
                  <c:v>-1129.8298719956299</c:v>
                </c:pt>
                <c:pt idx="4524">
                  <c:v>-485.02548370911398</c:v>
                </c:pt>
                <c:pt idx="4525">
                  <c:v>-1143.9109748732501</c:v>
                </c:pt>
                <c:pt idx="4526">
                  <c:v>-1118.66692219537</c:v>
                </c:pt>
                <c:pt idx="4527">
                  <c:v>-1169.27581824559</c:v>
                </c:pt>
                <c:pt idx="4528">
                  <c:v>-475.479577701197</c:v>
                </c:pt>
                <c:pt idx="4529">
                  <c:v>-1168.92232654039</c:v>
                </c:pt>
                <c:pt idx="4530">
                  <c:v>-417.41672868524103</c:v>
                </c:pt>
                <c:pt idx="4531">
                  <c:v>-502.263374783583</c:v>
                </c:pt>
                <c:pt idx="4532">
                  <c:v>-470.95974175817798</c:v>
                </c:pt>
                <c:pt idx="4533">
                  <c:v>-505.90967959423699</c:v>
                </c:pt>
                <c:pt idx="4534">
                  <c:v>-510.42698833383298</c:v>
                </c:pt>
                <c:pt idx="4535">
                  <c:v>-1167.36632643905</c:v>
                </c:pt>
                <c:pt idx="4536">
                  <c:v>-500.67834093740402</c:v>
                </c:pt>
                <c:pt idx="4537">
                  <c:v>-1171.12792186211</c:v>
                </c:pt>
                <c:pt idx="4538">
                  <c:v>-464.45119964736102</c:v>
                </c:pt>
                <c:pt idx="4539">
                  <c:v>-1124.5373353124201</c:v>
                </c:pt>
                <c:pt idx="4540">
                  <c:v>-1177.71268553594</c:v>
                </c:pt>
                <c:pt idx="4541">
                  <c:v>-487.91499777919103</c:v>
                </c:pt>
                <c:pt idx="4542">
                  <c:v>-1180.2288363513901</c:v>
                </c:pt>
                <c:pt idx="4543">
                  <c:v>-1154.67381355064</c:v>
                </c:pt>
                <c:pt idx="4544">
                  <c:v>-1169.2076007907001</c:v>
                </c:pt>
                <c:pt idx="4545">
                  <c:v>-1166.0756499342499</c:v>
                </c:pt>
                <c:pt idx="4546">
                  <c:v>-1164.2422696449801</c:v>
                </c:pt>
                <c:pt idx="4547">
                  <c:v>-425.60640570258801</c:v>
                </c:pt>
                <c:pt idx="4548">
                  <c:v>-485.47290349514401</c:v>
                </c:pt>
                <c:pt idx="4549">
                  <c:v>-562.75850353655096</c:v>
                </c:pt>
                <c:pt idx="4550">
                  <c:v>-475.66072332310603</c:v>
                </c:pt>
                <c:pt idx="4551">
                  <c:v>-1187.4016729939499</c:v>
                </c:pt>
                <c:pt idx="4552">
                  <c:v>-1142.3856674030501</c:v>
                </c:pt>
                <c:pt idx="4553">
                  <c:v>-1144.58208095028</c:v>
                </c:pt>
                <c:pt idx="4554">
                  <c:v>-502.87024596780901</c:v>
                </c:pt>
                <c:pt idx="4555">
                  <c:v>-1158.8276446945399</c:v>
                </c:pt>
                <c:pt idx="4556">
                  <c:v>-487.94858262380598</c:v>
                </c:pt>
                <c:pt idx="4557">
                  <c:v>-486.518768702508</c:v>
                </c:pt>
                <c:pt idx="4558">
                  <c:v>-480.87314982879798</c:v>
                </c:pt>
                <c:pt idx="4559">
                  <c:v>-496.144970384109</c:v>
                </c:pt>
                <c:pt idx="4560">
                  <c:v>-1160.82387722471</c:v>
                </c:pt>
                <c:pt idx="4561">
                  <c:v>-1145.82178987513</c:v>
                </c:pt>
                <c:pt idx="4562">
                  <c:v>-511.25891859484301</c:v>
                </c:pt>
                <c:pt idx="4563">
                  <c:v>-1180.10941833991</c:v>
                </c:pt>
                <c:pt idx="4564">
                  <c:v>-1160.96535715194</c:v>
                </c:pt>
                <c:pt idx="4565">
                  <c:v>-1169.6196025981801</c:v>
                </c:pt>
                <c:pt idx="4566">
                  <c:v>-1186.93640650374</c:v>
                </c:pt>
                <c:pt idx="4567">
                  <c:v>-968.53921685726698</c:v>
                </c:pt>
                <c:pt idx="4568">
                  <c:v>-1140.8587144825699</c:v>
                </c:pt>
                <c:pt idx="4569">
                  <c:v>-1147.41437450544</c:v>
                </c:pt>
                <c:pt idx="4570">
                  <c:v>-509.35407516671597</c:v>
                </c:pt>
                <c:pt idx="4571">
                  <c:v>-1167.0107309303401</c:v>
                </c:pt>
                <c:pt idx="4572">
                  <c:v>-1168.4236164346</c:v>
                </c:pt>
                <c:pt idx="4573">
                  <c:v>-1141.11466015988</c:v>
                </c:pt>
                <c:pt idx="4574">
                  <c:v>-1165.1946588235</c:v>
                </c:pt>
                <c:pt idx="4575">
                  <c:v>-511.27775937208003</c:v>
                </c:pt>
                <c:pt idx="4576">
                  <c:v>-1142.7578293317799</c:v>
                </c:pt>
                <c:pt idx="4577">
                  <c:v>-495.18390611694701</c:v>
                </c:pt>
                <c:pt idx="4578">
                  <c:v>-1165.7599335309999</c:v>
                </c:pt>
                <c:pt idx="4579">
                  <c:v>-1155.52267132627</c:v>
                </c:pt>
                <c:pt idx="4580">
                  <c:v>-1141.8421777122601</c:v>
                </c:pt>
                <c:pt idx="4581">
                  <c:v>-498.117857910363</c:v>
                </c:pt>
                <c:pt idx="4582">
                  <c:v>-1167.20660168424</c:v>
                </c:pt>
                <c:pt idx="4583">
                  <c:v>-512.96360839567797</c:v>
                </c:pt>
                <c:pt idx="4584">
                  <c:v>-472.74604896934898</c:v>
                </c:pt>
                <c:pt idx="4585">
                  <c:v>-1123.1172242519001</c:v>
                </c:pt>
                <c:pt idx="4586">
                  <c:v>-1168.33138152474</c:v>
                </c:pt>
                <c:pt idx="4587">
                  <c:v>-1167.4465323285001</c:v>
                </c:pt>
                <c:pt idx="4588">
                  <c:v>-496.599516508401</c:v>
                </c:pt>
                <c:pt idx="4589">
                  <c:v>-484.78959490992401</c:v>
                </c:pt>
                <c:pt idx="4590">
                  <c:v>-1167.6509625838</c:v>
                </c:pt>
                <c:pt idx="4591">
                  <c:v>-553.85114704931402</c:v>
                </c:pt>
                <c:pt idx="4592">
                  <c:v>-476.32183327138199</c:v>
                </c:pt>
                <c:pt idx="4593">
                  <c:v>-1141.4962570601999</c:v>
                </c:pt>
                <c:pt idx="4594">
                  <c:v>-1125.10107360547</c:v>
                </c:pt>
                <c:pt idx="4595">
                  <c:v>-489.28031589852299</c:v>
                </c:pt>
                <c:pt idx="4596">
                  <c:v>-1141.1428360755201</c:v>
                </c:pt>
                <c:pt idx="4597">
                  <c:v>-1170.3749602630701</c:v>
                </c:pt>
                <c:pt idx="4598">
                  <c:v>-489.44201553923102</c:v>
                </c:pt>
                <c:pt idx="4599">
                  <c:v>-1158.60779742107</c:v>
                </c:pt>
                <c:pt idx="4600">
                  <c:v>-1189.53901938892</c:v>
                </c:pt>
                <c:pt idx="4601">
                  <c:v>-1163.3443956695801</c:v>
                </c:pt>
                <c:pt idx="4602">
                  <c:v>-509.64877148506599</c:v>
                </c:pt>
                <c:pt idx="4603">
                  <c:v>-1146.8010683643699</c:v>
                </c:pt>
                <c:pt idx="4604">
                  <c:v>-499.36413737983702</c:v>
                </c:pt>
                <c:pt idx="4605">
                  <c:v>-495.82494054081099</c:v>
                </c:pt>
                <c:pt idx="4606">
                  <c:v>1874.08835183422</c:v>
                </c:pt>
                <c:pt idx="4607">
                  <c:v>-485.236426918527</c:v>
                </c:pt>
                <c:pt idx="4608">
                  <c:v>-901.71043948524402</c:v>
                </c:pt>
                <c:pt idx="4609">
                  <c:v>-1000.50001489329</c:v>
                </c:pt>
                <c:pt idx="4610">
                  <c:v>-1186.29352787586</c:v>
                </c:pt>
                <c:pt idx="4611">
                  <c:v>-1159.0890174584399</c:v>
                </c:pt>
                <c:pt idx="4612">
                  <c:v>-1171.5671633140601</c:v>
                </c:pt>
                <c:pt idx="4613">
                  <c:v>-1137.9232596792399</c:v>
                </c:pt>
                <c:pt idx="4614">
                  <c:v>-501.06472861877302</c:v>
                </c:pt>
                <c:pt idx="4615">
                  <c:v>-1168.30516806336</c:v>
                </c:pt>
                <c:pt idx="4616">
                  <c:v>-1169.8794799871</c:v>
                </c:pt>
                <c:pt idx="4617">
                  <c:v>-487.78753241172001</c:v>
                </c:pt>
                <c:pt idx="4618">
                  <c:v>-1156.4091791446799</c:v>
                </c:pt>
                <c:pt idx="4619">
                  <c:v>-1155.58775357231</c:v>
                </c:pt>
                <c:pt idx="4620">
                  <c:v>-494.18287504247502</c:v>
                </c:pt>
                <c:pt idx="4621">
                  <c:v>-1161.55442531374</c:v>
                </c:pt>
                <c:pt idx="4622">
                  <c:v>-1166.19805872493</c:v>
                </c:pt>
                <c:pt idx="4623">
                  <c:v>-1168.4794365120999</c:v>
                </c:pt>
                <c:pt idx="4624">
                  <c:v>-1170.6676796633001</c:v>
                </c:pt>
                <c:pt idx="4625">
                  <c:v>-1135.8596979013701</c:v>
                </c:pt>
                <c:pt idx="4626">
                  <c:v>-732.38582587901499</c:v>
                </c:pt>
                <c:pt idx="4627">
                  <c:v>-490.961909614072</c:v>
                </c:pt>
                <c:pt idx="4628">
                  <c:v>-1177.73838801786</c:v>
                </c:pt>
                <c:pt idx="4629">
                  <c:v>-284.476883536294</c:v>
                </c:pt>
                <c:pt idx="4630">
                  <c:v>-489.842934615167</c:v>
                </c:pt>
                <c:pt idx="4631">
                  <c:v>-488.88321934731198</c:v>
                </c:pt>
                <c:pt idx="4632">
                  <c:v>-1186.95244703463</c:v>
                </c:pt>
                <c:pt idx="4633">
                  <c:v>-482.75529414165601</c:v>
                </c:pt>
                <c:pt idx="4634">
                  <c:v>-1146.0742398523901</c:v>
                </c:pt>
                <c:pt idx="4635">
                  <c:v>-500.026235771892</c:v>
                </c:pt>
                <c:pt idx="4636">
                  <c:v>-511.83305626813302</c:v>
                </c:pt>
                <c:pt idx="4637">
                  <c:v>-1159.47959729785</c:v>
                </c:pt>
                <c:pt idx="4638">
                  <c:v>-495.74926961147901</c:v>
                </c:pt>
                <c:pt idx="4639">
                  <c:v>-1159.06449781182</c:v>
                </c:pt>
                <c:pt idx="4640">
                  <c:v>-1173.5095763424299</c:v>
                </c:pt>
                <c:pt idx="4641">
                  <c:v>-1146.46368286538</c:v>
                </c:pt>
                <c:pt idx="4642">
                  <c:v>-1169.05063210096</c:v>
                </c:pt>
                <c:pt idx="4643">
                  <c:v>-1171.93277620104</c:v>
                </c:pt>
                <c:pt idx="4644">
                  <c:v>-495.740057208167</c:v>
                </c:pt>
                <c:pt idx="4645">
                  <c:v>-485.83830212213002</c:v>
                </c:pt>
                <c:pt idx="4646">
                  <c:v>-1167.3418646765001</c:v>
                </c:pt>
                <c:pt idx="4647">
                  <c:v>-485.73622345050597</c:v>
                </c:pt>
                <c:pt idx="4648">
                  <c:v>-1159.2586194033699</c:v>
                </c:pt>
                <c:pt idx="4649">
                  <c:v>-1171.21848244692</c:v>
                </c:pt>
                <c:pt idx="4650">
                  <c:v>-513.06090549541204</c:v>
                </c:pt>
                <c:pt idx="4651">
                  <c:v>-1181.6137197708599</c:v>
                </c:pt>
                <c:pt idx="4652">
                  <c:v>-491.76894864204502</c:v>
                </c:pt>
                <c:pt idx="4653">
                  <c:v>-487.89844698114501</c:v>
                </c:pt>
                <c:pt idx="4654">
                  <c:v>-500.298896285696</c:v>
                </c:pt>
                <c:pt idx="4655">
                  <c:v>-1120.4724364215199</c:v>
                </c:pt>
                <c:pt idx="4656">
                  <c:v>-501.02707550592299</c:v>
                </c:pt>
                <c:pt idx="4657">
                  <c:v>-1159.55037376065</c:v>
                </c:pt>
                <c:pt idx="4658">
                  <c:v>-494.39001112203101</c:v>
                </c:pt>
                <c:pt idx="4659">
                  <c:v>-1150.5538809995801</c:v>
                </c:pt>
                <c:pt idx="4660">
                  <c:v>-1165.72425288048</c:v>
                </c:pt>
                <c:pt idx="4661">
                  <c:v>-486.65472159880102</c:v>
                </c:pt>
                <c:pt idx="4662">
                  <c:v>-1127.4904424382601</c:v>
                </c:pt>
                <c:pt idx="4663">
                  <c:v>-496.305090936049</c:v>
                </c:pt>
                <c:pt idx="4664">
                  <c:v>-1192.00832678753</c:v>
                </c:pt>
                <c:pt idx="4665">
                  <c:v>-484.94839616772202</c:v>
                </c:pt>
                <c:pt idx="4666">
                  <c:v>-1136.6028891625999</c:v>
                </c:pt>
                <c:pt idx="4667">
                  <c:v>-1142.3090352101101</c:v>
                </c:pt>
                <c:pt idx="4668">
                  <c:v>-485.21208814023299</c:v>
                </c:pt>
                <c:pt idx="4669">
                  <c:v>-497.88612832477401</c:v>
                </c:pt>
                <c:pt idx="4670">
                  <c:v>-1187.8264478609799</c:v>
                </c:pt>
                <c:pt idx="4671">
                  <c:v>-1135.6617662149899</c:v>
                </c:pt>
                <c:pt idx="4672">
                  <c:v>-1161.7248775338901</c:v>
                </c:pt>
                <c:pt idx="4673">
                  <c:v>-512.19258034535301</c:v>
                </c:pt>
                <c:pt idx="4674">
                  <c:v>-424.97111703905802</c:v>
                </c:pt>
                <c:pt idx="4675">
                  <c:v>-1129.6986868358299</c:v>
                </c:pt>
                <c:pt idx="4676">
                  <c:v>-487.97170649556199</c:v>
                </c:pt>
                <c:pt idx="4677">
                  <c:v>-1184.4870745120299</c:v>
                </c:pt>
                <c:pt idx="4678">
                  <c:v>-505.45016972883701</c:v>
                </c:pt>
                <c:pt idx="4679">
                  <c:v>-1181.6079312526399</c:v>
                </c:pt>
                <c:pt idx="4680">
                  <c:v>-501.96751798493199</c:v>
                </c:pt>
                <c:pt idx="4681">
                  <c:v>-501.26305826615999</c:v>
                </c:pt>
                <c:pt idx="4682">
                  <c:v>-1167.68280803522</c:v>
                </c:pt>
                <c:pt idx="4683">
                  <c:v>-450.11788361661797</c:v>
                </c:pt>
                <c:pt idx="4684">
                  <c:v>-1154.3726554376699</c:v>
                </c:pt>
                <c:pt idx="4685">
                  <c:v>-1170.7313568443501</c:v>
                </c:pt>
                <c:pt idx="4686">
                  <c:v>-513.69330336666201</c:v>
                </c:pt>
                <c:pt idx="4687">
                  <c:v>-505.17151906738002</c:v>
                </c:pt>
                <c:pt idx="4688">
                  <c:v>-476.66812653044298</c:v>
                </c:pt>
                <c:pt idx="4689">
                  <c:v>-478.932977547522</c:v>
                </c:pt>
                <c:pt idx="4690">
                  <c:v>-1181.50436007762</c:v>
                </c:pt>
                <c:pt idx="4691">
                  <c:v>-1178.92658938523</c:v>
                </c:pt>
                <c:pt idx="4692">
                  <c:v>-1187.1653940614699</c:v>
                </c:pt>
                <c:pt idx="4693">
                  <c:v>-1187.8815860521299</c:v>
                </c:pt>
                <c:pt idx="4694">
                  <c:v>-479.33333595231397</c:v>
                </c:pt>
                <c:pt idx="4695">
                  <c:v>-507.98662079462298</c:v>
                </c:pt>
                <c:pt idx="4696">
                  <c:v>-282.09696302908702</c:v>
                </c:pt>
                <c:pt idx="4697">
                  <c:v>-1171.2054511112999</c:v>
                </c:pt>
                <c:pt idx="4698">
                  <c:v>-513.69244369867704</c:v>
                </c:pt>
                <c:pt idx="4699">
                  <c:v>-491.93504732961401</c:v>
                </c:pt>
                <c:pt idx="4700">
                  <c:v>-1169.08347096333</c:v>
                </c:pt>
                <c:pt idx="4701">
                  <c:v>-969.65790135253906</c:v>
                </c:pt>
                <c:pt idx="4702">
                  <c:v>-1196.71724105106</c:v>
                </c:pt>
                <c:pt idx="4703">
                  <c:v>-1164.0920627844901</c:v>
                </c:pt>
                <c:pt idx="4704">
                  <c:v>-495.77712354675498</c:v>
                </c:pt>
                <c:pt idx="4705">
                  <c:v>-503.95505606194001</c:v>
                </c:pt>
                <c:pt idx="4706">
                  <c:v>-1173.15993628402</c:v>
                </c:pt>
                <c:pt idx="4707">
                  <c:v>-1169.48300376216</c:v>
                </c:pt>
                <c:pt idx="4708">
                  <c:v>-1163.4886244306699</c:v>
                </c:pt>
                <c:pt idx="4709">
                  <c:v>-478.21640420153398</c:v>
                </c:pt>
                <c:pt idx="4710">
                  <c:v>-488.05629613086398</c:v>
                </c:pt>
                <c:pt idx="4711">
                  <c:v>-1179.8825774218301</c:v>
                </c:pt>
                <c:pt idx="4712">
                  <c:v>-954.301756066601</c:v>
                </c:pt>
                <c:pt idx="4713">
                  <c:v>-1184.00448019027</c:v>
                </c:pt>
                <c:pt idx="4714">
                  <c:v>-490.546110927516</c:v>
                </c:pt>
                <c:pt idx="4715">
                  <c:v>-505.712221588528</c:v>
                </c:pt>
                <c:pt idx="4716">
                  <c:v>-1142.0940486843199</c:v>
                </c:pt>
                <c:pt idx="4717">
                  <c:v>-1129.3320954987801</c:v>
                </c:pt>
                <c:pt idx="4718">
                  <c:v>-1155.1158702177399</c:v>
                </c:pt>
                <c:pt idx="4719">
                  <c:v>-483.15284736085403</c:v>
                </c:pt>
                <c:pt idx="4720">
                  <c:v>-1197.43082120549</c:v>
                </c:pt>
                <c:pt idx="4721">
                  <c:v>-506.51040354753798</c:v>
                </c:pt>
                <c:pt idx="4722">
                  <c:v>-484.01418865652801</c:v>
                </c:pt>
                <c:pt idx="4723">
                  <c:v>-1140.24740695331</c:v>
                </c:pt>
                <c:pt idx="4724">
                  <c:v>-1135.2312622034499</c:v>
                </c:pt>
                <c:pt idx="4725">
                  <c:v>-1140.7665091114</c:v>
                </c:pt>
                <c:pt idx="4726">
                  <c:v>-1145.55899608191</c:v>
                </c:pt>
                <c:pt idx="4727">
                  <c:v>-1168.0608844209301</c:v>
                </c:pt>
                <c:pt idx="4728">
                  <c:v>-1169.3206004590299</c:v>
                </c:pt>
                <c:pt idx="4729">
                  <c:v>-1145.07212656247</c:v>
                </c:pt>
                <c:pt idx="4730">
                  <c:v>-1169.09749933732</c:v>
                </c:pt>
                <c:pt idx="4731">
                  <c:v>-485.13825297991599</c:v>
                </c:pt>
                <c:pt idx="4732">
                  <c:v>-1142.75057755181</c:v>
                </c:pt>
                <c:pt idx="4733">
                  <c:v>-489.58580189980802</c:v>
                </c:pt>
                <c:pt idx="4734">
                  <c:v>-1184.70405634293</c:v>
                </c:pt>
                <c:pt idx="4735">
                  <c:v>-1165.1302785187199</c:v>
                </c:pt>
                <c:pt idx="4736">
                  <c:v>-427.59114363169903</c:v>
                </c:pt>
                <c:pt idx="4737">
                  <c:v>-492.40724195966101</c:v>
                </c:pt>
                <c:pt idx="4738">
                  <c:v>-477.03491044504801</c:v>
                </c:pt>
                <c:pt idx="4739">
                  <c:v>-1148.19010821642</c:v>
                </c:pt>
                <c:pt idx="4740">
                  <c:v>-502.14667347071799</c:v>
                </c:pt>
                <c:pt idx="4741">
                  <c:v>-1168.76106952846</c:v>
                </c:pt>
                <c:pt idx="4742">
                  <c:v>-952.44202544220298</c:v>
                </c:pt>
                <c:pt idx="4743">
                  <c:v>-975.93526627661697</c:v>
                </c:pt>
                <c:pt idx="4744">
                  <c:v>-1133.0295833236</c:v>
                </c:pt>
                <c:pt idx="4745">
                  <c:v>-1145.0656507952001</c:v>
                </c:pt>
                <c:pt idx="4746">
                  <c:v>-489.42520845733998</c:v>
                </c:pt>
                <c:pt idx="4747">
                  <c:v>-1144.1019925578701</c:v>
                </c:pt>
                <c:pt idx="4748">
                  <c:v>-1147.15133619777</c:v>
                </c:pt>
                <c:pt idx="4749">
                  <c:v>-1149.5705771350899</c:v>
                </c:pt>
                <c:pt idx="4750">
                  <c:v>-1164.9482593267901</c:v>
                </c:pt>
                <c:pt idx="4751">
                  <c:v>-1149.9701129505199</c:v>
                </c:pt>
                <c:pt idx="4752">
                  <c:v>-1167.0331151523801</c:v>
                </c:pt>
                <c:pt idx="4753">
                  <c:v>-1161.52178628659</c:v>
                </c:pt>
                <c:pt idx="4754">
                  <c:v>-417.96655382555599</c:v>
                </c:pt>
                <c:pt idx="4755">
                  <c:v>-569.44816087724098</c:v>
                </c:pt>
                <c:pt idx="4756">
                  <c:v>-492.58857216246997</c:v>
                </c:pt>
                <c:pt idx="4757">
                  <c:v>-493.32097640193803</c:v>
                </c:pt>
                <c:pt idx="4758">
                  <c:v>-1168.77244358189</c:v>
                </c:pt>
                <c:pt idx="4759">
                  <c:v>-465.92598851701598</c:v>
                </c:pt>
                <c:pt idx="4760">
                  <c:v>-1166.6759903002701</c:v>
                </c:pt>
                <c:pt idx="4761">
                  <c:v>-1136.7943932165799</c:v>
                </c:pt>
                <c:pt idx="4762">
                  <c:v>-511.12230334218702</c:v>
                </c:pt>
                <c:pt idx="4763">
                  <c:v>-501.635980118943</c:v>
                </c:pt>
                <c:pt idx="4764">
                  <c:v>-968.94233479957904</c:v>
                </c:pt>
                <c:pt idx="4765">
                  <c:v>-478.405978737802</c:v>
                </c:pt>
                <c:pt idx="4766">
                  <c:v>-1162.09673177841</c:v>
                </c:pt>
                <c:pt idx="4767">
                  <c:v>-280.95683285617201</c:v>
                </c:pt>
                <c:pt idx="4768">
                  <c:v>-961.20005124793704</c:v>
                </c:pt>
                <c:pt idx="4769">
                  <c:v>-488.056862910365</c:v>
                </c:pt>
                <c:pt idx="4770">
                  <c:v>-487.98167158192001</c:v>
                </c:pt>
                <c:pt idx="4771">
                  <c:v>-494.68051296603301</c:v>
                </c:pt>
                <c:pt idx="4772">
                  <c:v>-1156.6901928889499</c:v>
                </c:pt>
                <c:pt idx="4773">
                  <c:v>-1168.7166856680999</c:v>
                </c:pt>
                <c:pt idx="4774">
                  <c:v>-499.78882136952399</c:v>
                </c:pt>
                <c:pt idx="4775">
                  <c:v>-1192.77890035101</c:v>
                </c:pt>
                <c:pt idx="4776">
                  <c:v>-1188.3922865375</c:v>
                </c:pt>
                <c:pt idx="4777">
                  <c:v>-1178.8380892544899</c:v>
                </c:pt>
                <c:pt idx="4778">
                  <c:v>-1173.54881208436</c:v>
                </c:pt>
                <c:pt idx="4779">
                  <c:v>-980.10329132945799</c:v>
                </c:pt>
                <c:pt idx="4780">
                  <c:v>-1163.2156326906199</c:v>
                </c:pt>
                <c:pt idx="4781">
                  <c:v>-482.85627252034902</c:v>
                </c:pt>
                <c:pt idx="4782">
                  <c:v>-1139.66316776549</c:v>
                </c:pt>
                <c:pt idx="4783">
                  <c:v>-1123.8975161420999</c:v>
                </c:pt>
                <c:pt idx="4784">
                  <c:v>-503.70315061362101</c:v>
                </c:pt>
                <c:pt idx="4785">
                  <c:v>-474.52434195316499</c:v>
                </c:pt>
                <c:pt idx="4786">
                  <c:v>-1168.8920202260099</c:v>
                </c:pt>
                <c:pt idx="4787">
                  <c:v>-488.42095111554602</c:v>
                </c:pt>
                <c:pt idx="4788">
                  <c:v>-1172.0799355781401</c:v>
                </c:pt>
                <c:pt idx="4789">
                  <c:v>-1117.7385728138299</c:v>
                </c:pt>
                <c:pt idx="4790">
                  <c:v>-1167.38494927073</c:v>
                </c:pt>
                <c:pt idx="4791">
                  <c:v>-1163.7387683744701</c:v>
                </c:pt>
                <c:pt idx="4792">
                  <c:v>-511.75734205298397</c:v>
                </c:pt>
                <c:pt idx="4793">
                  <c:v>-482.63344117458303</c:v>
                </c:pt>
                <c:pt idx="4794">
                  <c:v>-1163.0997253365199</c:v>
                </c:pt>
                <c:pt idx="4795">
                  <c:v>-1171.4760793105199</c:v>
                </c:pt>
                <c:pt idx="4796">
                  <c:v>-1165.40581645519</c:v>
                </c:pt>
                <c:pt idx="4797">
                  <c:v>-479.74770650113999</c:v>
                </c:pt>
                <c:pt idx="4798">
                  <c:v>-509.37850264743901</c:v>
                </c:pt>
                <c:pt idx="4799">
                  <c:v>-508.62235568216499</c:v>
                </c:pt>
                <c:pt idx="4800">
                  <c:v>-1140.3166531950401</c:v>
                </c:pt>
                <c:pt idx="4801">
                  <c:v>-1201.11748238155</c:v>
                </c:pt>
                <c:pt idx="4802">
                  <c:v>-1125.6120385424099</c:v>
                </c:pt>
                <c:pt idx="4803">
                  <c:v>-487.87208482547101</c:v>
                </c:pt>
                <c:pt idx="4804">
                  <c:v>-1142.0807691581999</c:v>
                </c:pt>
                <c:pt idx="4805">
                  <c:v>-1185.74062546338</c:v>
                </c:pt>
                <c:pt idx="4806">
                  <c:v>-1158.9096033204301</c:v>
                </c:pt>
                <c:pt idx="4807">
                  <c:v>-1156.76872073855</c:v>
                </c:pt>
                <c:pt idx="4808">
                  <c:v>-503.46081307216798</c:v>
                </c:pt>
                <c:pt idx="4809">
                  <c:v>-1155.58164920476</c:v>
                </c:pt>
                <c:pt idx="4810">
                  <c:v>-1129.6348822121399</c:v>
                </c:pt>
                <c:pt idx="4811">
                  <c:v>-1152.0386051396699</c:v>
                </c:pt>
                <c:pt idx="4812">
                  <c:v>-1176.7460636391199</c:v>
                </c:pt>
                <c:pt idx="4813">
                  <c:v>-495.20725908687302</c:v>
                </c:pt>
                <c:pt idx="4814">
                  <c:v>-1154.1920306647901</c:v>
                </c:pt>
                <c:pt idx="4815">
                  <c:v>-1174.6564749491799</c:v>
                </c:pt>
                <c:pt idx="4816">
                  <c:v>-503.893876940844</c:v>
                </c:pt>
                <c:pt idx="4817">
                  <c:v>-1148.8819911022199</c:v>
                </c:pt>
                <c:pt idx="4818">
                  <c:v>-464.397625522243</c:v>
                </c:pt>
                <c:pt idx="4819">
                  <c:v>-1149.1025360370099</c:v>
                </c:pt>
                <c:pt idx="4820">
                  <c:v>-1140.9586952268401</c:v>
                </c:pt>
                <c:pt idx="4821">
                  <c:v>-1168.87804870277</c:v>
                </c:pt>
                <c:pt idx="4822">
                  <c:v>-1134.52351764884</c:v>
                </c:pt>
                <c:pt idx="4823">
                  <c:v>-1169.3520908343401</c:v>
                </c:pt>
                <c:pt idx="4824">
                  <c:v>-1172.6996424808401</c:v>
                </c:pt>
                <c:pt idx="4825">
                  <c:v>-1167.7120284273101</c:v>
                </c:pt>
                <c:pt idx="4826">
                  <c:v>-494.11388747851998</c:v>
                </c:pt>
                <c:pt idx="4827">
                  <c:v>-492.72911241418001</c:v>
                </c:pt>
                <c:pt idx="4828">
                  <c:v>-1156.1610677205199</c:v>
                </c:pt>
                <c:pt idx="4829">
                  <c:v>-489.80222436150501</c:v>
                </c:pt>
                <c:pt idx="4830">
                  <c:v>-485.74908605919001</c:v>
                </c:pt>
                <c:pt idx="4831">
                  <c:v>-504.18961027247701</c:v>
                </c:pt>
                <c:pt idx="4832">
                  <c:v>-1146.7087151892099</c:v>
                </c:pt>
                <c:pt idx="4833">
                  <c:v>-1168.8516014024799</c:v>
                </c:pt>
                <c:pt idx="4834">
                  <c:v>-1171.5730872430099</c:v>
                </c:pt>
                <c:pt idx="4835">
                  <c:v>-1147.08436833166</c:v>
                </c:pt>
                <c:pt idx="4836">
                  <c:v>-485.22923556503099</c:v>
                </c:pt>
                <c:pt idx="4837">
                  <c:v>-1181.49994742687</c:v>
                </c:pt>
                <c:pt idx="4838">
                  <c:v>-282.33515235309699</c:v>
                </c:pt>
                <c:pt idx="4839">
                  <c:v>-473.90759150615497</c:v>
                </c:pt>
                <c:pt idx="4840">
                  <c:v>-1202.9511973379001</c:v>
                </c:pt>
                <c:pt idx="4841">
                  <c:v>-488.54281107236699</c:v>
                </c:pt>
                <c:pt idx="4842">
                  <c:v>-1189.27907452367</c:v>
                </c:pt>
                <c:pt idx="4843">
                  <c:v>-472.31800957141297</c:v>
                </c:pt>
                <c:pt idx="4844">
                  <c:v>-1152.06200060438</c:v>
                </c:pt>
                <c:pt idx="4845">
                  <c:v>-1154.5594715852201</c:v>
                </c:pt>
                <c:pt idx="4846">
                  <c:v>-490.52671941837298</c:v>
                </c:pt>
                <c:pt idx="4847">
                  <c:v>-1168.0469748626101</c:v>
                </c:pt>
                <c:pt idx="4848">
                  <c:v>-566.06636918414097</c:v>
                </c:pt>
                <c:pt idx="4849">
                  <c:v>-1155.23047984048</c:v>
                </c:pt>
                <c:pt idx="4850">
                  <c:v>-502.61754867242797</c:v>
                </c:pt>
                <c:pt idx="4851">
                  <c:v>-488.08312313160098</c:v>
                </c:pt>
                <c:pt idx="4852">
                  <c:v>-1140.04164421468</c:v>
                </c:pt>
                <c:pt idx="4853">
                  <c:v>-1182.12379292893</c:v>
                </c:pt>
                <c:pt idx="4854">
                  <c:v>-281.47218980168799</c:v>
                </c:pt>
                <c:pt idx="4855">
                  <c:v>-511.32158447839299</c:v>
                </c:pt>
                <c:pt idx="4856">
                  <c:v>-473.45588647136702</c:v>
                </c:pt>
                <c:pt idx="4857">
                  <c:v>-971.18057671742804</c:v>
                </c:pt>
                <c:pt idx="4858">
                  <c:v>-481.38815972544597</c:v>
                </c:pt>
                <c:pt idx="4859">
                  <c:v>-485.51636888668099</c:v>
                </c:pt>
                <c:pt idx="4860">
                  <c:v>-1144.3429733797</c:v>
                </c:pt>
                <c:pt idx="4861">
                  <c:v>-1177.26204038642</c:v>
                </c:pt>
                <c:pt idx="4862">
                  <c:v>-1125.25364806077</c:v>
                </c:pt>
                <c:pt idx="4863">
                  <c:v>-1160.0397200079001</c:v>
                </c:pt>
                <c:pt idx="4864">
                  <c:v>-1200.34907585211</c:v>
                </c:pt>
                <c:pt idx="4865">
                  <c:v>-1159.8264765052299</c:v>
                </c:pt>
                <c:pt idx="4866">
                  <c:v>-482.06166542416099</c:v>
                </c:pt>
                <c:pt idx="4867">
                  <c:v>-1098.0161224224701</c:v>
                </c:pt>
                <c:pt idx="4868">
                  <c:v>-1185.0196142049799</c:v>
                </c:pt>
                <c:pt idx="4869">
                  <c:v>-1170.5931451264801</c:v>
                </c:pt>
                <c:pt idx="4870">
                  <c:v>-1144.0379688977</c:v>
                </c:pt>
                <c:pt idx="4871">
                  <c:v>-1169.7654454333999</c:v>
                </c:pt>
                <c:pt idx="4872">
                  <c:v>-1169.3735860081599</c:v>
                </c:pt>
                <c:pt idx="4873">
                  <c:v>-1139.64484058159</c:v>
                </c:pt>
                <c:pt idx="4874">
                  <c:v>-1173.43432862806</c:v>
                </c:pt>
                <c:pt idx="4875">
                  <c:v>-1120.6386914203699</c:v>
                </c:pt>
                <c:pt idx="4876">
                  <c:v>-963.41007250851305</c:v>
                </c:pt>
                <c:pt idx="4877">
                  <c:v>-1140.71376338505</c:v>
                </c:pt>
                <c:pt idx="4878">
                  <c:v>-1152.17952912244</c:v>
                </c:pt>
                <c:pt idx="4879">
                  <c:v>-1122.6722125326601</c:v>
                </c:pt>
                <c:pt idx="4880">
                  <c:v>-967.44282196725101</c:v>
                </c:pt>
                <c:pt idx="4881">
                  <c:v>-1127.7768223374801</c:v>
                </c:pt>
                <c:pt idx="4882">
                  <c:v>-982.83274227173604</c:v>
                </c:pt>
                <c:pt idx="4883">
                  <c:v>-1138.08197155017</c:v>
                </c:pt>
                <c:pt idx="4884">
                  <c:v>-498.89676819309</c:v>
                </c:pt>
                <c:pt idx="4885">
                  <c:v>-1189.07718775895</c:v>
                </c:pt>
                <c:pt idx="4886">
                  <c:v>-427.75698449946702</c:v>
                </c:pt>
                <c:pt idx="4887">
                  <c:v>-1158.9511225695701</c:v>
                </c:pt>
                <c:pt idx="4888">
                  <c:v>-1165.59796875812</c:v>
                </c:pt>
                <c:pt idx="4889">
                  <c:v>-495.68676938899</c:v>
                </c:pt>
                <c:pt idx="4890">
                  <c:v>-1152.0727852018599</c:v>
                </c:pt>
                <c:pt idx="4891">
                  <c:v>-482.85904029840202</c:v>
                </c:pt>
                <c:pt idx="4892">
                  <c:v>-1171.3646295174501</c:v>
                </c:pt>
                <c:pt idx="4893">
                  <c:v>-998.47653943756598</c:v>
                </c:pt>
                <c:pt idx="4894">
                  <c:v>-1155.0483330920599</c:v>
                </c:pt>
                <c:pt idx="4895">
                  <c:v>-481.58146884181201</c:v>
                </c:pt>
                <c:pt idx="4896">
                  <c:v>-451.62782409298501</c:v>
                </c:pt>
                <c:pt idx="4897">
                  <c:v>-1124.50738334125</c:v>
                </c:pt>
                <c:pt idx="4898">
                  <c:v>-1182.7120456253899</c:v>
                </c:pt>
                <c:pt idx="4899">
                  <c:v>-481.12904528115303</c:v>
                </c:pt>
                <c:pt idx="4900">
                  <c:v>-1175.81878966299</c:v>
                </c:pt>
                <c:pt idx="4901">
                  <c:v>-482.11598637626298</c:v>
                </c:pt>
                <c:pt idx="4902">
                  <c:v>-959.79379301627398</c:v>
                </c:pt>
                <c:pt idx="4903">
                  <c:v>-1136.52632581327</c:v>
                </c:pt>
                <c:pt idx="4904">
                  <c:v>-1164.13234342189</c:v>
                </c:pt>
                <c:pt idx="4905">
                  <c:v>-1146.4792314010199</c:v>
                </c:pt>
                <c:pt idx="4906">
                  <c:v>-1155.65250801711</c:v>
                </c:pt>
                <c:pt idx="4907">
                  <c:v>-1168.0219694791299</c:v>
                </c:pt>
                <c:pt idx="4908">
                  <c:v>-488.809636166443</c:v>
                </c:pt>
                <c:pt idx="4909">
                  <c:v>-1169.45676171074</c:v>
                </c:pt>
                <c:pt idx="4910">
                  <c:v>-1168.94996994453</c:v>
                </c:pt>
                <c:pt idx="4911">
                  <c:v>-426.86941767837101</c:v>
                </c:pt>
                <c:pt idx="4912">
                  <c:v>-1168.21935728022</c:v>
                </c:pt>
                <c:pt idx="4913">
                  <c:v>-1151.4140407713401</c:v>
                </c:pt>
                <c:pt idx="4914">
                  <c:v>-1144.1046449313801</c:v>
                </c:pt>
                <c:pt idx="4915">
                  <c:v>-1133.9637801128699</c:v>
                </c:pt>
                <c:pt idx="4916">
                  <c:v>-493.09147942574799</c:v>
                </c:pt>
                <c:pt idx="4917">
                  <c:v>-1140.0737170626901</c:v>
                </c:pt>
                <c:pt idx="4918">
                  <c:v>-487.88046405158002</c:v>
                </c:pt>
                <c:pt idx="4919">
                  <c:v>-1167.2195599250099</c:v>
                </c:pt>
                <c:pt idx="4920">
                  <c:v>-1188.6262422013101</c:v>
                </c:pt>
                <c:pt idx="4921">
                  <c:v>-1165.39473095267</c:v>
                </c:pt>
                <c:pt idx="4922">
                  <c:v>-1188.65260980774</c:v>
                </c:pt>
                <c:pt idx="4923">
                  <c:v>-1155.1913956242099</c:v>
                </c:pt>
                <c:pt idx="4924">
                  <c:v>-1133.71124893347</c:v>
                </c:pt>
                <c:pt idx="4925">
                  <c:v>-497.53091586635298</c:v>
                </c:pt>
                <c:pt idx="4926">
                  <c:v>-1163.68266011625</c:v>
                </c:pt>
                <c:pt idx="4927">
                  <c:v>-471.28933938170002</c:v>
                </c:pt>
                <c:pt idx="4928">
                  <c:v>-482.22253321621702</c:v>
                </c:pt>
                <c:pt idx="4929">
                  <c:v>-983.24971597335502</c:v>
                </c:pt>
                <c:pt idx="4930">
                  <c:v>-1148.4394568067701</c:v>
                </c:pt>
                <c:pt idx="4931">
                  <c:v>-1180.07937829413</c:v>
                </c:pt>
                <c:pt idx="4932">
                  <c:v>-1144.40572059961</c:v>
                </c:pt>
                <c:pt idx="4933">
                  <c:v>-1117.2087976192599</c:v>
                </c:pt>
                <c:pt idx="4934">
                  <c:v>-1152.15472340766</c:v>
                </c:pt>
                <c:pt idx="4935">
                  <c:v>-481.95144884463599</c:v>
                </c:pt>
                <c:pt idx="4936">
                  <c:v>-1152.0673831694701</c:v>
                </c:pt>
                <c:pt idx="4937">
                  <c:v>-1135.5659035598601</c:v>
                </c:pt>
                <c:pt idx="4938">
                  <c:v>-1196.72373232518</c:v>
                </c:pt>
                <c:pt idx="4939">
                  <c:v>-910.23453309621505</c:v>
                </c:pt>
                <c:pt idx="4940">
                  <c:v>-1147.5781682453501</c:v>
                </c:pt>
                <c:pt idx="4941">
                  <c:v>-1169.1540583035301</c:v>
                </c:pt>
                <c:pt idx="4942">
                  <c:v>-1165.1843198142799</c:v>
                </c:pt>
                <c:pt idx="4943">
                  <c:v>-1133.1521550407001</c:v>
                </c:pt>
                <c:pt idx="4944">
                  <c:v>-1167.59015440962</c:v>
                </c:pt>
                <c:pt idx="4945">
                  <c:v>-497.76578166178501</c:v>
                </c:pt>
                <c:pt idx="4946">
                  <c:v>-500.23742116208598</c:v>
                </c:pt>
                <c:pt idx="4947">
                  <c:v>-1127.4870782606099</c:v>
                </c:pt>
                <c:pt idx="4948">
                  <c:v>-495.836501287212</c:v>
                </c:pt>
                <c:pt idx="4949">
                  <c:v>-1172.10128518959</c:v>
                </c:pt>
                <c:pt idx="4950">
                  <c:v>-474.99312459066601</c:v>
                </c:pt>
                <c:pt idx="4951">
                  <c:v>-1144.0236848335701</c:v>
                </c:pt>
                <c:pt idx="4952">
                  <c:v>-1148.26676777992</c:v>
                </c:pt>
                <c:pt idx="4953">
                  <c:v>-1126.8352032508899</c:v>
                </c:pt>
                <c:pt idx="4954">
                  <c:v>-508.98868226143298</c:v>
                </c:pt>
                <c:pt idx="4955">
                  <c:v>-1173.6713329208301</c:v>
                </c:pt>
                <c:pt idx="4956">
                  <c:v>-1146.8662640377299</c:v>
                </c:pt>
                <c:pt idx="4957">
                  <c:v>-483.87796938840199</c:v>
                </c:pt>
                <c:pt idx="4958">
                  <c:v>-1188.28924821434</c:v>
                </c:pt>
                <c:pt idx="4959">
                  <c:v>-475.78822982184101</c:v>
                </c:pt>
                <c:pt idx="4960">
                  <c:v>-481.69080215140701</c:v>
                </c:pt>
                <c:pt idx="4961">
                  <c:v>-1160.5811781226901</c:v>
                </c:pt>
                <c:pt idx="4962">
                  <c:v>-474.49591029520701</c:v>
                </c:pt>
                <c:pt idx="4963">
                  <c:v>-988.41289708275497</c:v>
                </c:pt>
                <c:pt idx="4964">
                  <c:v>-474.99139437642299</c:v>
                </c:pt>
                <c:pt idx="4965">
                  <c:v>-485.24453440440197</c:v>
                </c:pt>
                <c:pt idx="4966">
                  <c:v>-966.07004834628106</c:v>
                </c:pt>
                <c:pt idx="4967">
                  <c:v>-510.24957805001799</c:v>
                </c:pt>
                <c:pt idx="4968">
                  <c:v>-1132.99949002568</c:v>
                </c:pt>
                <c:pt idx="4969">
                  <c:v>-1140.15437419317</c:v>
                </c:pt>
                <c:pt idx="4970">
                  <c:v>-510.279735424281</c:v>
                </c:pt>
                <c:pt idx="4971">
                  <c:v>-1147.37011843087</c:v>
                </c:pt>
                <c:pt idx="4972">
                  <c:v>-1187.4271240373</c:v>
                </c:pt>
                <c:pt idx="4973">
                  <c:v>-1186.0049761431501</c:v>
                </c:pt>
                <c:pt idx="4974">
                  <c:v>-1073.4617979458101</c:v>
                </c:pt>
                <c:pt idx="4975">
                  <c:v>-1192.9561661683599</c:v>
                </c:pt>
                <c:pt idx="4976">
                  <c:v>-502.61366152333602</c:v>
                </c:pt>
                <c:pt idx="4977">
                  <c:v>-1169.2131995734401</c:v>
                </c:pt>
                <c:pt idx="4978">
                  <c:v>-1132.4825652091999</c:v>
                </c:pt>
                <c:pt idx="4979">
                  <c:v>-1158.67926626143</c:v>
                </c:pt>
                <c:pt idx="4980">
                  <c:v>-1127.7851527832499</c:v>
                </c:pt>
                <c:pt idx="4981">
                  <c:v>-1167.3705410023399</c:v>
                </c:pt>
                <c:pt idx="4982">
                  <c:v>-1167.8404261922799</c:v>
                </c:pt>
                <c:pt idx="4983">
                  <c:v>-480.66211688206403</c:v>
                </c:pt>
                <c:pt idx="4984">
                  <c:v>-448.584391806057</c:v>
                </c:pt>
                <c:pt idx="4985">
                  <c:v>-956.25355088339597</c:v>
                </c:pt>
                <c:pt idx="4986">
                  <c:v>-1166.39886147946</c:v>
                </c:pt>
                <c:pt idx="4987">
                  <c:v>-1182.4602413033199</c:v>
                </c:pt>
                <c:pt idx="4988">
                  <c:v>-1181.07788071764</c:v>
                </c:pt>
                <c:pt idx="4989">
                  <c:v>-1160.15346546095</c:v>
                </c:pt>
                <c:pt idx="4990">
                  <c:v>-417.26207325933899</c:v>
                </c:pt>
                <c:pt idx="4991">
                  <c:v>-1173.5312213028999</c:v>
                </c:pt>
                <c:pt idx="4992">
                  <c:v>-494.91437176187901</c:v>
                </c:pt>
                <c:pt idx="4993">
                  <c:v>-966.61576305625897</c:v>
                </c:pt>
                <c:pt idx="4994">
                  <c:v>-1124.9967053595201</c:v>
                </c:pt>
                <c:pt idx="4995">
                  <c:v>-500.07479605496701</c:v>
                </c:pt>
                <c:pt idx="4996">
                  <c:v>-1173.60309461519</c:v>
                </c:pt>
                <c:pt idx="4997">
                  <c:v>-1152.13242108847</c:v>
                </c:pt>
                <c:pt idx="4998">
                  <c:v>-956.62775926505606</c:v>
                </c:pt>
                <c:pt idx="4999">
                  <c:v>-479.49344232097599</c:v>
                </c:pt>
                <c:pt idx="5000">
                  <c:v>-1075.5758288424399</c:v>
                </c:pt>
                <c:pt idx="5001">
                  <c:v>-1110.0692805291301</c:v>
                </c:pt>
                <c:pt idx="5002">
                  <c:v>-497.69358429817402</c:v>
                </c:pt>
                <c:pt idx="5003">
                  <c:v>-1156.2666612753201</c:v>
                </c:pt>
                <c:pt idx="5004">
                  <c:v>-475.30545918906301</c:v>
                </c:pt>
                <c:pt idx="5005">
                  <c:v>-1174.1389929863201</c:v>
                </c:pt>
                <c:pt idx="5006">
                  <c:v>-1205.48264771551</c:v>
                </c:pt>
                <c:pt idx="5007">
                  <c:v>-1168.95631023531</c:v>
                </c:pt>
                <c:pt idx="5008">
                  <c:v>-1163.7188761791799</c:v>
                </c:pt>
                <c:pt idx="5009">
                  <c:v>-1156.8078605133801</c:v>
                </c:pt>
                <c:pt idx="5010">
                  <c:v>-480.74656582713499</c:v>
                </c:pt>
                <c:pt idx="5011">
                  <c:v>-488.85153159722398</c:v>
                </c:pt>
                <c:pt idx="5012">
                  <c:v>-1157.735052685</c:v>
                </c:pt>
                <c:pt idx="5013">
                  <c:v>-962.03092348191205</c:v>
                </c:pt>
                <c:pt idx="5014">
                  <c:v>-490.36198211188901</c:v>
                </c:pt>
                <c:pt idx="5015">
                  <c:v>-498.28374757296098</c:v>
                </c:pt>
                <c:pt idx="5016">
                  <c:v>-1143.9833326994899</c:v>
                </c:pt>
                <c:pt idx="5017">
                  <c:v>-1180.18139305667</c:v>
                </c:pt>
                <c:pt idx="5018">
                  <c:v>-1185.4173185576999</c:v>
                </c:pt>
                <c:pt idx="5019">
                  <c:v>-1187.8408130663699</c:v>
                </c:pt>
                <c:pt idx="5020">
                  <c:v>-1136.4976479648201</c:v>
                </c:pt>
                <c:pt idx="5021">
                  <c:v>-484.09666618165699</c:v>
                </c:pt>
                <c:pt idx="5022">
                  <c:v>-1186.68690702461</c:v>
                </c:pt>
                <c:pt idx="5023">
                  <c:v>-1133.2327111234799</c:v>
                </c:pt>
                <c:pt idx="5024">
                  <c:v>-1166.11840422971</c:v>
                </c:pt>
                <c:pt idx="5025">
                  <c:v>-1168.02970493679</c:v>
                </c:pt>
                <c:pt idx="5026">
                  <c:v>-1159.13641128363</c:v>
                </c:pt>
                <c:pt idx="5027">
                  <c:v>-466.64453116333698</c:v>
                </c:pt>
                <c:pt idx="5028">
                  <c:v>-1122.69807394851</c:v>
                </c:pt>
                <c:pt idx="5029">
                  <c:v>-481.343526214262</c:v>
                </c:pt>
                <c:pt idx="5030">
                  <c:v>-475.35430045199701</c:v>
                </c:pt>
                <c:pt idx="5031">
                  <c:v>-500.128349429178</c:v>
                </c:pt>
                <c:pt idx="5032">
                  <c:v>-1179.21546553691</c:v>
                </c:pt>
                <c:pt idx="5033">
                  <c:v>-503.99468332275501</c:v>
                </c:pt>
                <c:pt idx="5034">
                  <c:v>-967.09339352662198</c:v>
                </c:pt>
                <c:pt idx="5035">
                  <c:v>-968.92314386488897</c:v>
                </c:pt>
                <c:pt idx="5036">
                  <c:v>-1171.24674740405</c:v>
                </c:pt>
                <c:pt idx="5037">
                  <c:v>-1114.14962241788</c:v>
                </c:pt>
                <c:pt idx="5038">
                  <c:v>-1187.7889106136599</c:v>
                </c:pt>
                <c:pt idx="5039">
                  <c:v>-421.74171293070299</c:v>
                </c:pt>
                <c:pt idx="5040">
                  <c:v>-1171.6677729196599</c:v>
                </c:pt>
                <c:pt idx="5041">
                  <c:v>-1113.8517807544199</c:v>
                </c:pt>
                <c:pt idx="5042">
                  <c:v>-1140.6989777589299</c:v>
                </c:pt>
                <c:pt idx="5043">
                  <c:v>-482.60287943838</c:v>
                </c:pt>
                <c:pt idx="5044">
                  <c:v>-1182.92606716091</c:v>
                </c:pt>
                <c:pt idx="5045">
                  <c:v>-1177.7412350597001</c:v>
                </c:pt>
                <c:pt idx="5046">
                  <c:v>-490.46193994845402</c:v>
                </c:pt>
                <c:pt idx="5047">
                  <c:v>-1149.92418846756</c:v>
                </c:pt>
                <c:pt idx="5048">
                  <c:v>-996.97015609809296</c:v>
                </c:pt>
                <c:pt idx="5049">
                  <c:v>-1166.6759903002701</c:v>
                </c:pt>
                <c:pt idx="5050">
                  <c:v>-499.313852738126</c:v>
                </c:pt>
                <c:pt idx="5051">
                  <c:v>-560.82021560617704</c:v>
                </c:pt>
                <c:pt idx="5052">
                  <c:v>-492.67787796605802</c:v>
                </c:pt>
                <c:pt idx="5053">
                  <c:v>-511.54657155449001</c:v>
                </c:pt>
                <c:pt idx="5054">
                  <c:v>-1125.9152996907201</c:v>
                </c:pt>
                <c:pt idx="5055">
                  <c:v>-1105.8330031747901</c:v>
                </c:pt>
                <c:pt idx="5056">
                  <c:v>-1146.91164764428</c:v>
                </c:pt>
                <c:pt idx="5057">
                  <c:v>-1182.4419671856899</c:v>
                </c:pt>
                <c:pt idx="5058">
                  <c:v>-1174.1136579241299</c:v>
                </c:pt>
                <c:pt idx="5059">
                  <c:v>-1116.94915528667</c:v>
                </c:pt>
                <c:pt idx="5060">
                  <c:v>-485.90665145199699</c:v>
                </c:pt>
                <c:pt idx="5061">
                  <c:v>-1113.6190141207801</c:v>
                </c:pt>
                <c:pt idx="5062">
                  <c:v>-1159.0192634754201</c:v>
                </c:pt>
                <c:pt idx="5063">
                  <c:v>-1121.7772940929001</c:v>
                </c:pt>
                <c:pt idx="5064">
                  <c:v>-513.63168246835596</c:v>
                </c:pt>
                <c:pt idx="5065">
                  <c:v>-712.74657018560004</c:v>
                </c:pt>
                <c:pt idx="5066">
                  <c:v>-495.90020045767602</c:v>
                </c:pt>
                <c:pt idx="5067">
                  <c:v>-1201.3936470553999</c:v>
                </c:pt>
                <c:pt idx="5068">
                  <c:v>-481.673678769802</c:v>
                </c:pt>
                <c:pt idx="5069">
                  <c:v>-481.41715701811398</c:v>
                </c:pt>
                <c:pt idx="5070">
                  <c:v>-1197.7431146756401</c:v>
                </c:pt>
                <c:pt idx="5071">
                  <c:v>-504.42645120766599</c:v>
                </c:pt>
                <c:pt idx="5072">
                  <c:v>-1126.0922739433499</c:v>
                </c:pt>
                <c:pt idx="5073">
                  <c:v>-426.05297835613197</c:v>
                </c:pt>
                <c:pt idx="5074">
                  <c:v>-1168.5421446155799</c:v>
                </c:pt>
                <c:pt idx="5075">
                  <c:v>-1188.7626062648601</c:v>
                </c:pt>
                <c:pt idx="5076">
                  <c:v>-1166.69176847521</c:v>
                </c:pt>
                <c:pt idx="5077">
                  <c:v>-1149.2360986904901</c:v>
                </c:pt>
                <c:pt idx="5078">
                  <c:v>-1197.3763361528199</c:v>
                </c:pt>
                <c:pt idx="5079">
                  <c:v>-1181.04108445465</c:v>
                </c:pt>
                <c:pt idx="5080">
                  <c:v>-487.75547449112503</c:v>
                </c:pt>
                <c:pt idx="5081">
                  <c:v>-1171.9733744418299</c:v>
                </c:pt>
                <c:pt idx="5082">
                  <c:v>-1166.5571648913599</c:v>
                </c:pt>
                <c:pt idx="5083">
                  <c:v>-1193.6948194910999</c:v>
                </c:pt>
                <c:pt idx="5084">
                  <c:v>-1164.95168152515</c:v>
                </c:pt>
                <c:pt idx="5085">
                  <c:v>-484.751498504643</c:v>
                </c:pt>
                <c:pt idx="5086">
                  <c:v>-1144.62893598809</c:v>
                </c:pt>
                <c:pt idx="5087">
                  <c:v>-1139.79890924758</c:v>
                </c:pt>
                <c:pt idx="5088">
                  <c:v>-1169.5085326303199</c:v>
                </c:pt>
                <c:pt idx="5089">
                  <c:v>-485.63283009819799</c:v>
                </c:pt>
                <c:pt idx="5090">
                  <c:v>-485.45452804057999</c:v>
                </c:pt>
                <c:pt idx="5091">
                  <c:v>-513.57403025628605</c:v>
                </c:pt>
                <c:pt idx="5092">
                  <c:v>-1151.6919932792</c:v>
                </c:pt>
                <c:pt idx="5093">
                  <c:v>-488.63260340642603</c:v>
                </c:pt>
                <c:pt idx="5094">
                  <c:v>-1162.32578318577</c:v>
                </c:pt>
                <c:pt idx="5095">
                  <c:v>-472.74604896934898</c:v>
                </c:pt>
                <c:pt idx="5096">
                  <c:v>-1162.1071853373701</c:v>
                </c:pt>
                <c:pt idx="5097">
                  <c:v>-1146.6268991705199</c:v>
                </c:pt>
                <c:pt idx="5098">
                  <c:v>-485.01979264812798</c:v>
                </c:pt>
                <c:pt idx="5099">
                  <c:v>-492.56259390468301</c:v>
                </c:pt>
                <c:pt idx="5100">
                  <c:v>-491.90209411276697</c:v>
                </c:pt>
                <c:pt idx="5101">
                  <c:v>-1154.7746064734699</c:v>
                </c:pt>
                <c:pt idx="5102">
                  <c:v>-1117.9631693799799</c:v>
                </c:pt>
                <c:pt idx="5103">
                  <c:v>-1173.54022370143</c:v>
                </c:pt>
                <c:pt idx="5104">
                  <c:v>-1156.35122965766</c:v>
                </c:pt>
                <c:pt idx="5105">
                  <c:v>-1173.5527629808901</c:v>
                </c:pt>
                <c:pt idx="5106">
                  <c:v>-1128.1710811758901</c:v>
                </c:pt>
                <c:pt idx="5107">
                  <c:v>-511.27808896796</c:v>
                </c:pt>
                <c:pt idx="5108">
                  <c:v>-483.16112854971999</c:v>
                </c:pt>
                <c:pt idx="5109">
                  <c:v>-455.26602837915198</c:v>
                </c:pt>
                <c:pt idx="5110">
                  <c:v>-1177.45031798164</c:v>
                </c:pt>
                <c:pt idx="5111">
                  <c:v>-504.20267240597599</c:v>
                </c:pt>
                <c:pt idx="5112">
                  <c:v>-1187.1039789208301</c:v>
                </c:pt>
                <c:pt idx="5113">
                  <c:v>-1138.27420515177</c:v>
                </c:pt>
                <c:pt idx="5114">
                  <c:v>-477.73723233760597</c:v>
                </c:pt>
                <c:pt idx="5115">
                  <c:v>-1157.9820216845101</c:v>
                </c:pt>
                <c:pt idx="5116">
                  <c:v>-485.91041390257197</c:v>
                </c:pt>
                <c:pt idx="5117">
                  <c:v>-1191.95301564235</c:v>
                </c:pt>
                <c:pt idx="5118">
                  <c:v>-478.24816817777298</c:v>
                </c:pt>
                <c:pt idx="5119">
                  <c:v>-1153.5222714377901</c:v>
                </c:pt>
                <c:pt idx="5120">
                  <c:v>-487.07104922057403</c:v>
                </c:pt>
                <c:pt idx="5121">
                  <c:v>-508.04777471899098</c:v>
                </c:pt>
                <c:pt idx="5122">
                  <c:v>-511.59822758249499</c:v>
                </c:pt>
                <c:pt idx="5123">
                  <c:v>-481.45481569208903</c:v>
                </c:pt>
                <c:pt idx="5124">
                  <c:v>-967.49046767577704</c:v>
                </c:pt>
                <c:pt idx="5125">
                  <c:v>-510.36581270645098</c:v>
                </c:pt>
                <c:pt idx="5126">
                  <c:v>-474.82479496289199</c:v>
                </c:pt>
                <c:pt idx="5127">
                  <c:v>-446.145848859279</c:v>
                </c:pt>
                <c:pt idx="5128">
                  <c:v>-505.71353018383002</c:v>
                </c:pt>
                <c:pt idx="5129">
                  <c:v>-1152.66917403158</c:v>
                </c:pt>
                <c:pt idx="5130">
                  <c:v>-1104.3257380919599</c:v>
                </c:pt>
                <c:pt idx="5131">
                  <c:v>-488.20302852252399</c:v>
                </c:pt>
                <c:pt idx="5132">
                  <c:v>-1159.7507316220001</c:v>
                </c:pt>
                <c:pt idx="5133">
                  <c:v>-498.21900045892397</c:v>
                </c:pt>
                <c:pt idx="5134">
                  <c:v>-1156.06946482527</c:v>
                </c:pt>
                <c:pt idx="5135">
                  <c:v>-481.38815972544597</c:v>
                </c:pt>
                <c:pt idx="5136">
                  <c:v>-491.09603980299602</c:v>
                </c:pt>
                <c:pt idx="5137">
                  <c:v>-1155.4747204595201</c:v>
                </c:pt>
                <c:pt idx="5138">
                  <c:v>-1134.81101069802</c:v>
                </c:pt>
                <c:pt idx="5139">
                  <c:v>-484.49959443697998</c:v>
                </c:pt>
                <c:pt idx="5140">
                  <c:v>-1156.3266742170599</c:v>
                </c:pt>
                <c:pt idx="5141">
                  <c:v>-479.281572902248</c:v>
                </c:pt>
                <c:pt idx="5142">
                  <c:v>-1155.0460890438801</c:v>
                </c:pt>
                <c:pt idx="5143">
                  <c:v>-503.93882564704597</c:v>
                </c:pt>
                <c:pt idx="5144">
                  <c:v>-1148.0593867749101</c:v>
                </c:pt>
                <c:pt idx="5145">
                  <c:v>-1146.7678646649699</c:v>
                </c:pt>
                <c:pt idx="5146">
                  <c:v>-1149.12126512246</c:v>
                </c:pt>
                <c:pt idx="5147">
                  <c:v>-1196.8009542930399</c:v>
                </c:pt>
                <c:pt idx="5148">
                  <c:v>-508.72545280779798</c:v>
                </c:pt>
                <c:pt idx="5149">
                  <c:v>-488.14089718177701</c:v>
                </c:pt>
                <c:pt idx="5150">
                  <c:v>-507.06854643485002</c:v>
                </c:pt>
                <c:pt idx="5151">
                  <c:v>-1140.9133001503899</c:v>
                </c:pt>
                <c:pt idx="5152">
                  <c:v>-491.78196344372901</c:v>
                </c:pt>
                <c:pt idx="5153">
                  <c:v>-485.31696379104699</c:v>
                </c:pt>
                <c:pt idx="5154">
                  <c:v>-1124.85858313578</c:v>
                </c:pt>
                <c:pt idx="5155">
                  <c:v>-1125.1517375382</c:v>
                </c:pt>
                <c:pt idx="5156">
                  <c:v>-479.49021057113902</c:v>
                </c:pt>
                <c:pt idx="5157">
                  <c:v>-1168.6937677958499</c:v>
                </c:pt>
                <c:pt idx="5158">
                  <c:v>-502.13930270713701</c:v>
                </c:pt>
                <c:pt idx="5159">
                  <c:v>-974.75253676115994</c:v>
                </c:pt>
                <c:pt idx="5160">
                  <c:v>-1123.09730677212</c:v>
                </c:pt>
                <c:pt idx="5161">
                  <c:v>-1158.17720425992</c:v>
                </c:pt>
                <c:pt idx="5162">
                  <c:v>-1154.9386960450099</c:v>
                </c:pt>
                <c:pt idx="5163">
                  <c:v>-497.74715115707801</c:v>
                </c:pt>
                <c:pt idx="5164">
                  <c:v>-485.50516004635102</c:v>
                </c:pt>
                <c:pt idx="5165">
                  <c:v>-510.678512366409</c:v>
                </c:pt>
                <c:pt idx="5166">
                  <c:v>-583.199941053815</c:v>
                </c:pt>
                <c:pt idx="5167">
                  <c:v>-481.307540997366</c:v>
                </c:pt>
                <c:pt idx="5168">
                  <c:v>-485.46751733684698</c:v>
                </c:pt>
                <c:pt idx="5169">
                  <c:v>-493.48205506492201</c:v>
                </c:pt>
                <c:pt idx="5170">
                  <c:v>-1163.3443956695801</c:v>
                </c:pt>
                <c:pt idx="5171">
                  <c:v>-492.50369888792102</c:v>
                </c:pt>
                <c:pt idx="5172">
                  <c:v>-1181.0816029458299</c:v>
                </c:pt>
                <c:pt idx="5173">
                  <c:v>-511.78706362099098</c:v>
                </c:pt>
                <c:pt idx="5174">
                  <c:v>-1183.32580087883</c:v>
                </c:pt>
                <c:pt idx="5175">
                  <c:v>-1178.8489926980701</c:v>
                </c:pt>
                <c:pt idx="5176">
                  <c:v>-1182.82021912081</c:v>
                </c:pt>
                <c:pt idx="5177">
                  <c:v>-1169.2074834359801</c:v>
                </c:pt>
                <c:pt idx="5178">
                  <c:v>-505.41620350984499</c:v>
                </c:pt>
                <c:pt idx="5179">
                  <c:v>-478.72473527916998</c:v>
                </c:pt>
                <c:pt idx="5180">
                  <c:v>-1148.4133913278199</c:v>
                </c:pt>
                <c:pt idx="5181">
                  <c:v>-1148.14753317292</c:v>
                </c:pt>
                <c:pt idx="5182">
                  <c:v>-491.25332790752702</c:v>
                </c:pt>
                <c:pt idx="5183">
                  <c:v>-497.40526009576502</c:v>
                </c:pt>
                <c:pt idx="5184">
                  <c:v>-1171.0288709005599</c:v>
                </c:pt>
                <c:pt idx="5185">
                  <c:v>-475.82588866677997</c:v>
                </c:pt>
                <c:pt idx="5186">
                  <c:v>-1167.8537527347</c:v>
                </c:pt>
                <c:pt idx="5187">
                  <c:v>-1172.1700113387201</c:v>
                </c:pt>
                <c:pt idx="5188">
                  <c:v>-485.33614136875502</c:v>
                </c:pt>
                <c:pt idx="5189">
                  <c:v>-484.817442137765</c:v>
                </c:pt>
                <c:pt idx="5190">
                  <c:v>-488.042946916245</c:v>
                </c:pt>
                <c:pt idx="5191">
                  <c:v>-504.027555231755</c:v>
                </c:pt>
                <c:pt idx="5192">
                  <c:v>-493.31699002263201</c:v>
                </c:pt>
                <c:pt idx="5193">
                  <c:v>-1157.7596434694501</c:v>
                </c:pt>
                <c:pt idx="5194">
                  <c:v>-475.81991493534798</c:v>
                </c:pt>
                <c:pt idx="5195">
                  <c:v>-491.93736135339299</c:v>
                </c:pt>
                <c:pt idx="5196">
                  <c:v>-1165.40200638497</c:v>
                </c:pt>
                <c:pt idx="5197">
                  <c:v>-960.43327420518096</c:v>
                </c:pt>
                <c:pt idx="5198">
                  <c:v>-499.982066655518</c:v>
                </c:pt>
                <c:pt idx="5199">
                  <c:v>-1188.02490516222</c:v>
                </c:pt>
                <c:pt idx="5200">
                  <c:v>-1125.6331524438201</c:v>
                </c:pt>
                <c:pt idx="5201">
                  <c:v>-1110.00786821666</c:v>
                </c:pt>
                <c:pt idx="5202">
                  <c:v>-485.16585712073402</c:v>
                </c:pt>
                <c:pt idx="5203">
                  <c:v>-499.45250714091901</c:v>
                </c:pt>
                <c:pt idx="5204">
                  <c:v>-1136.44688410246</c:v>
                </c:pt>
                <c:pt idx="5205">
                  <c:v>-487.80047402776501</c:v>
                </c:pt>
                <c:pt idx="5206">
                  <c:v>-1140.3881595100099</c:v>
                </c:pt>
                <c:pt idx="5207">
                  <c:v>-1142.8006467069399</c:v>
                </c:pt>
                <c:pt idx="5208">
                  <c:v>-1168.7561983850701</c:v>
                </c:pt>
                <c:pt idx="5209">
                  <c:v>-1166.65998603107</c:v>
                </c:pt>
                <c:pt idx="5210">
                  <c:v>-487.20810841277103</c:v>
                </c:pt>
                <c:pt idx="5211">
                  <c:v>-513.19437855894296</c:v>
                </c:pt>
                <c:pt idx="5212">
                  <c:v>-482.74480233538299</c:v>
                </c:pt>
                <c:pt idx="5213">
                  <c:v>-486.89419306069402</c:v>
                </c:pt>
                <c:pt idx="5214">
                  <c:v>-1159.5986117981299</c:v>
                </c:pt>
                <c:pt idx="5215">
                  <c:v>-1168.86389905294</c:v>
                </c:pt>
                <c:pt idx="5216">
                  <c:v>-488.30583528825298</c:v>
                </c:pt>
                <c:pt idx="5217">
                  <c:v>-510.28330650355701</c:v>
                </c:pt>
                <c:pt idx="5218">
                  <c:v>-1145.2379629476</c:v>
                </c:pt>
                <c:pt idx="5219">
                  <c:v>-470.39868400360098</c:v>
                </c:pt>
                <c:pt idx="5220">
                  <c:v>-1139.28945505926</c:v>
                </c:pt>
                <c:pt idx="5221">
                  <c:v>-1139.2263731918299</c:v>
                </c:pt>
                <c:pt idx="5222">
                  <c:v>-285.65917828348</c:v>
                </c:pt>
                <c:pt idx="5223">
                  <c:v>-1185.9721802986501</c:v>
                </c:pt>
                <c:pt idx="5224">
                  <c:v>-507.50524253618801</c:v>
                </c:pt>
                <c:pt idx="5225">
                  <c:v>-1169.9682788314799</c:v>
                </c:pt>
                <c:pt idx="5226">
                  <c:v>-502.09157322022401</c:v>
                </c:pt>
                <c:pt idx="5227">
                  <c:v>-1136.08248777941</c:v>
                </c:pt>
                <c:pt idx="5228">
                  <c:v>-1131.9941100656399</c:v>
                </c:pt>
                <c:pt idx="5229">
                  <c:v>-487.94319086363902</c:v>
                </c:pt>
                <c:pt idx="5230">
                  <c:v>-506.08572521305598</c:v>
                </c:pt>
                <c:pt idx="5231">
                  <c:v>-1167.8637771849701</c:v>
                </c:pt>
                <c:pt idx="5232">
                  <c:v>-488.26945643189498</c:v>
                </c:pt>
                <c:pt idx="5233">
                  <c:v>-1131.82336236434</c:v>
                </c:pt>
                <c:pt idx="5234">
                  <c:v>-499.84435018253799</c:v>
                </c:pt>
                <c:pt idx="5235">
                  <c:v>-489.110111896364</c:v>
                </c:pt>
                <c:pt idx="5236">
                  <c:v>-1152.07363755136</c:v>
                </c:pt>
                <c:pt idx="5237">
                  <c:v>-489.378732426032</c:v>
                </c:pt>
                <c:pt idx="5238">
                  <c:v>-490.32512155150101</c:v>
                </c:pt>
                <c:pt idx="5239">
                  <c:v>-487.94100638182499</c:v>
                </c:pt>
                <c:pt idx="5240">
                  <c:v>-425.86431068536302</c:v>
                </c:pt>
                <c:pt idx="5241">
                  <c:v>-492.434028845505</c:v>
                </c:pt>
                <c:pt idx="5242">
                  <c:v>-1154.1600074082901</c:v>
                </c:pt>
                <c:pt idx="5243">
                  <c:v>-490.67484198302998</c:v>
                </c:pt>
                <c:pt idx="5244">
                  <c:v>-1141.2289925749301</c:v>
                </c:pt>
                <c:pt idx="5245">
                  <c:v>-1144.2027372441501</c:v>
                </c:pt>
                <c:pt idx="5246">
                  <c:v>-511.92694479980298</c:v>
                </c:pt>
                <c:pt idx="5247">
                  <c:v>-981.53331315821003</c:v>
                </c:pt>
                <c:pt idx="5248">
                  <c:v>-485.41956622417803</c:v>
                </c:pt>
                <c:pt idx="5249">
                  <c:v>-480.72336001338999</c:v>
                </c:pt>
                <c:pt idx="5250">
                  <c:v>-477.36614463598801</c:v>
                </c:pt>
                <c:pt idx="5251">
                  <c:v>-1129.9099719778601</c:v>
                </c:pt>
                <c:pt idx="5252">
                  <c:v>-1155.5627041975399</c:v>
                </c:pt>
                <c:pt idx="5253">
                  <c:v>-1152.00504854473</c:v>
                </c:pt>
                <c:pt idx="5254">
                  <c:v>-483.22108837229001</c:v>
                </c:pt>
                <c:pt idx="5255">
                  <c:v>-1146.8715015067601</c:v>
                </c:pt>
                <c:pt idx="5256">
                  <c:v>-1180.1441472336201</c:v>
                </c:pt>
                <c:pt idx="5257">
                  <c:v>-1174.2549173232701</c:v>
                </c:pt>
                <c:pt idx="5258">
                  <c:v>-482.899468794852</c:v>
                </c:pt>
                <c:pt idx="5259">
                  <c:v>-481.035882159035</c:v>
                </c:pt>
                <c:pt idx="5260">
                  <c:v>-1160.0083481987199</c:v>
                </c:pt>
                <c:pt idx="5261">
                  <c:v>-1168.6073488136001</c:v>
                </c:pt>
                <c:pt idx="5262">
                  <c:v>-1161.19126321616</c:v>
                </c:pt>
                <c:pt idx="5263">
                  <c:v>-1135.5227543487799</c:v>
                </c:pt>
                <c:pt idx="5264">
                  <c:v>-1136.7632829111601</c:v>
                </c:pt>
                <c:pt idx="5265">
                  <c:v>-567.08727460811599</c:v>
                </c:pt>
                <c:pt idx="5266">
                  <c:v>-1157.31530490721</c:v>
                </c:pt>
                <c:pt idx="5267">
                  <c:v>-1148.9284847983299</c:v>
                </c:pt>
                <c:pt idx="5268">
                  <c:v>-1146.87879577172</c:v>
                </c:pt>
                <c:pt idx="5269">
                  <c:v>-493.296608010331</c:v>
                </c:pt>
                <c:pt idx="5270">
                  <c:v>-1151.06948668666</c:v>
                </c:pt>
                <c:pt idx="5271">
                  <c:v>-498.60502895050598</c:v>
                </c:pt>
                <c:pt idx="5272">
                  <c:v>-1193.3067920875999</c:v>
                </c:pt>
                <c:pt idx="5273">
                  <c:v>-1142.2242632284599</c:v>
                </c:pt>
                <c:pt idx="5274">
                  <c:v>-1141.06958785713</c:v>
                </c:pt>
                <c:pt idx="5275">
                  <c:v>-1163.9752638775001</c:v>
                </c:pt>
                <c:pt idx="5276">
                  <c:v>-492.54354671511601</c:v>
                </c:pt>
                <c:pt idx="5277">
                  <c:v>-1188.40733952913</c:v>
                </c:pt>
                <c:pt idx="5278">
                  <c:v>-1154.50059355347</c:v>
                </c:pt>
                <c:pt idx="5279">
                  <c:v>-1188.51019329734</c:v>
                </c:pt>
                <c:pt idx="5280">
                  <c:v>-1186.9580131036901</c:v>
                </c:pt>
                <c:pt idx="5281">
                  <c:v>-1124.5480977213001</c:v>
                </c:pt>
                <c:pt idx="5282">
                  <c:v>-1181.5016209909199</c:v>
                </c:pt>
                <c:pt idx="5283">
                  <c:v>-1148.48679430332</c:v>
                </c:pt>
                <c:pt idx="5284">
                  <c:v>-1140.4622410039201</c:v>
                </c:pt>
                <c:pt idx="5285">
                  <c:v>-484.04396262280102</c:v>
                </c:pt>
                <c:pt idx="5286">
                  <c:v>-409.88550613086699</c:v>
                </c:pt>
                <c:pt idx="5287">
                  <c:v>-481.42368649229502</c:v>
                </c:pt>
                <c:pt idx="5288">
                  <c:v>-506.29289447220299</c:v>
                </c:pt>
                <c:pt idx="5289">
                  <c:v>-486.40883924648</c:v>
                </c:pt>
                <c:pt idx="5290">
                  <c:v>-1162.09111862437</c:v>
                </c:pt>
                <c:pt idx="5291">
                  <c:v>-1147.4075245264301</c:v>
                </c:pt>
                <c:pt idx="5292">
                  <c:v>-494.78592991242499</c:v>
                </c:pt>
                <c:pt idx="5293">
                  <c:v>-1166.7864525157099</c:v>
                </c:pt>
                <c:pt idx="5294">
                  <c:v>-1188.3258757385399</c:v>
                </c:pt>
                <c:pt idx="5295">
                  <c:v>-1184.38651951253</c:v>
                </c:pt>
                <c:pt idx="5296">
                  <c:v>-1133.5064766851799</c:v>
                </c:pt>
                <c:pt idx="5297">
                  <c:v>-1155.4787885652599</c:v>
                </c:pt>
                <c:pt idx="5298">
                  <c:v>-1168.3503250107001</c:v>
                </c:pt>
                <c:pt idx="5299">
                  <c:v>-1141.8048975445799</c:v>
                </c:pt>
                <c:pt idx="5300">
                  <c:v>-1150.7641395846599</c:v>
                </c:pt>
                <c:pt idx="5301">
                  <c:v>-1179.89328478579</c:v>
                </c:pt>
                <c:pt idx="5302">
                  <c:v>-483.28957498403298</c:v>
                </c:pt>
                <c:pt idx="5303">
                  <c:v>-1169.1586181263699</c:v>
                </c:pt>
                <c:pt idx="5304">
                  <c:v>-1156.1535658114001</c:v>
                </c:pt>
                <c:pt idx="5305">
                  <c:v>-488.15791251447001</c:v>
                </c:pt>
                <c:pt idx="5306">
                  <c:v>-1152.8480312501499</c:v>
                </c:pt>
                <c:pt idx="5307">
                  <c:v>-497.25592895613403</c:v>
                </c:pt>
                <c:pt idx="5308">
                  <c:v>-1158.85559406792</c:v>
                </c:pt>
                <c:pt idx="5309">
                  <c:v>-492.160473329458</c:v>
                </c:pt>
                <c:pt idx="5310">
                  <c:v>-483.87512655782098</c:v>
                </c:pt>
                <c:pt idx="5311">
                  <c:v>-1151.7601846727</c:v>
                </c:pt>
                <c:pt idx="5312">
                  <c:v>-1154.0956735746099</c:v>
                </c:pt>
                <c:pt idx="5313">
                  <c:v>-1135.6732231815699</c:v>
                </c:pt>
                <c:pt idx="5314">
                  <c:v>-1157.6591016864199</c:v>
                </c:pt>
                <c:pt idx="5315">
                  <c:v>-1170.8852321613799</c:v>
                </c:pt>
                <c:pt idx="5316">
                  <c:v>-1165.052909963</c:v>
                </c:pt>
                <c:pt idx="5317">
                  <c:v>-1161.44739032139</c:v>
                </c:pt>
                <c:pt idx="5318">
                  <c:v>-470.58729914021501</c:v>
                </c:pt>
                <c:pt idx="5319">
                  <c:v>-492.342146754716</c:v>
                </c:pt>
                <c:pt idx="5320">
                  <c:v>-1171.51576090656</c:v>
                </c:pt>
                <c:pt idx="5321">
                  <c:v>-1146.49102092457</c:v>
                </c:pt>
                <c:pt idx="5322">
                  <c:v>-1148.5004626605401</c:v>
                </c:pt>
                <c:pt idx="5323">
                  <c:v>-1141.1453929295401</c:v>
                </c:pt>
                <c:pt idx="5324">
                  <c:v>-1158.35314430319</c:v>
                </c:pt>
                <c:pt idx="5325">
                  <c:v>-1164.12535813522</c:v>
                </c:pt>
                <c:pt idx="5326">
                  <c:v>-490.50244146521499</c:v>
                </c:pt>
                <c:pt idx="5327">
                  <c:v>-423.67561872475102</c:v>
                </c:pt>
                <c:pt idx="5328">
                  <c:v>-1168.19142578784</c:v>
                </c:pt>
                <c:pt idx="5329">
                  <c:v>-475.28617159918099</c:v>
                </c:pt>
                <c:pt idx="5330">
                  <c:v>-511.12246612262499</c:v>
                </c:pt>
                <c:pt idx="5331">
                  <c:v>-1168.3250513742801</c:v>
                </c:pt>
                <c:pt idx="5332">
                  <c:v>-485.78780995016598</c:v>
                </c:pt>
                <c:pt idx="5333">
                  <c:v>-479.68037778755797</c:v>
                </c:pt>
                <c:pt idx="5334">
                  <c:v>-499.65226982301198</c:v>
                </c:pt>
                <c:pt idx="5335">
                  <c:v>-1115.08987017256</c:v>
                </c:pt>
                <c:pt idx="5336">
                  <c:v>-1165.7668989901899</c:v>
                </c:pt>
                <c:pt idx="5337">
                  <c:v>-1173.81158682449</c:v>
                </c:pt>
                <c:pt idx="5338">
                  <c:v>-498.94757257432798</c:v>
                </c:pt>
                <c:pt idx="5339">
                  <c:v>-508.18648684638799</c:v>
                </c:pt>
                <c:pt idx="5340">
                  <c:v>-1167.8684118823501</c:v>
                </c:pt>
                <c:pt idx="5341">
                  <c:v>-1169.5150035921199</c:v>
                </c:pt>
                <c:pt idx="5342">
                  <c:v>-479.59747912071401</c:v>
                </c:pt>
                <c:pt idx="5343">
                  <c:v>-1165.66819182992</c:v>
                </c:pt>
                <c:pt idx="5344">
                  <c:v>-1169.4869262879999</c:v>
                </c:pt>
                <c:pt idx="5345">
                  <c:v>-1151.22099051194</c:v>
                </c:pt>
                <c:pt idx="5346">
                  <c:v>-1174.9162126864801</c:v>
                </c:pt>
                <c:pt idx="5347">
                  <c:v>-481.75412657471799</c:v>
                </c:pt>
                <c:pt idx="5348">
                  <c:v>-283.296510120623</c:v>
                </c:pt>
                <c:pt idx="5349">
                  <c:v>-503.43803404021702</c:v>
                </c:pt>
                <c:pt idx="5350">
                  <c:v>-1129.4593353636899</c:v>
                </c:pt>
                <c:pt idx="5351">
                  <c:v>-1169.4803986110901</c:v>
                </c:pt>
                <c:pt idx="5352">
                  <c:v>-487.60587052284097</c:v>
                </c:pt>
                <c:pt idx="5353">
                  <c:v>-424.35366677489998</c:v>
                </c:pt>
                <c:pt idx="5354">
                  <c:v>-1146.33877129845</c:v>
                </c:pt>
                <c:pt idx="5355">
                  <c:v>-1170.86778430451</c:v>
                </c:pt>
                <c:pt idx="5356">
                  <c:v>-512.51235709686</c:v>
                </c:pt>
                <c:pt idx="5357">
                  <c:v>-1168.9463273691299</c:v>
                </c:pt>
                <c:pt idx="5358">
                  <c:v>-1168.7859389078101</c:v>
                </c:pt>
                <c:pt idx="5359">
                  <c:v>-1128.05128587994</c:v>
                </c:pt>
                <c:pt idx="5360">
                  <c:v>-1138.46744941217</c:v>
                </c:pt>
                <c:pt idx="5361">
                  <c:v>-1131.1763005336099</c:v>
                </c:pt>
                <c:pt idx="5362">
                  <c:v>-513.50804924127101</c:v>
                </c:pt>
                <c:pt idx="5363">
                  <c:v>-1168.07507371877</c:v>
                </c:pt>
                <c:pt idx="5364">
                  <c:v>-1166.57122522137</c:v>
                </c:pt>
                <c:pt idx="5365">
                  <c:v>-1128.64349697579</c:v>
                </c:pt>
                <c:pt idx="5366">
                  <c:v>-1192.08983349253</c:v>
                </c:pt>
                <c:pt idx="5367">
                  <c:v>-507.24813725479902</c:v>
                </c:pt>
                <c:pt idx="5368">
                  <c:v>-1168.65701964966</c:v>
                </c:pt>
                <c:pt idx="5369">
                  <c:v>-508.31638230090101</c:v>
                </c:pt>
                <c:pt idx="5370">
                  <c:v>-1177.4355804822001</c:v>
                </c:pt>
                <c:pt idx="5371">
                  <c:v>-1146.9735464432199</c:v>
                </c:pt>
                <c:pt idx="5372">
                  <c:v>-499.29892482579999</c:v>
                </c:pt>
                <c:pt idx="5373">
                  <c:v>-465.186930090207</c:v>
                </c:pt>
                <c:pt idx="5374">
                  <c:v>-559.98735410210804</c:v>
                </c:pt>
                <c:pt idx="5375">
                  <c:v>-483.46689443595898</c:v>
                </c:pt>
                <c:pt idx="5376">
                  <c:v>-960.58997817042098</c:v>
                </c:pt>
                <c:pt idx="5377">
                  <c:v>-488.12143742065803</c:v>
                </c:pt>
                <c:pt idx="5378">
                  <c:v>-1166.58075585038</c:v>
                </c:pt>
                <c:pt idx="5379">
                  <c:v>-1167.48015343415</c:v>
                </c:pt>
                <c:pt idx="5380">
                  <c:v>-1136.44515523368</c:v>
                </c:pt>
                <c:pt idx="5381">
                  <c:v>-1182.71223047342</c:v>
                </c:pt>
                <c:pt idx="5382">
                  <c:v>-1177.10481054357</c:v>
                </c:pt>
                <c:pt idx="5383">
                  <c:v>-1168.1263330894401</c:v>
                </c:pt>
                <c:pt idx="5384">
                  <c:v>-1165.9751627742201</c:v>
                </c:pt>
                <c:pt idx="5385">
                  <c:v>-1136.5516834299401</c:v>
                </c:pt>
                <c:pt idx="5386">
                  <c:v>-1169.2074834359801</c:v>
                </c:pt>
                <c:pt idx="5387">
                  <c:v>-1175.08545952738</c:v>
                </c:pt>
                <c:pt idx="5388">
                  <c:v>-1129.0864803526299</c:v>
                </c:pt>
                <c:pt idx="5389">
                  <c:v>-481.97568981454799</c:v>
                </c:pt>
                <c:pt idx="5390">
                  <c:v>-1171.5161652311299</c:v>
                </c:pt>
                <c:pt idx="5391">
                  <c:v>-507.307723453432</c:v>
                </c:pt>
                <c:pt idx="5392">
                  <c:v>-499.65431926135602</c:v>
                </c:pt>
                <c:pt idx="5393">
                  <c:v>-501.03156608532601</c:v>
                </c:pt>
                <c:pt idx="5394">
                  <c:v>-507.92609809091601</c:v>
                </c:pt>
                <c:pt idx="5395">
                  <c:v>-1176.1648136281999</c:v>
                </c:pt>
                <c:pt idx="5396">
                  <c:v>-464.50103802011398</c:v>
                </c:pt>
                <c:pt idx="5397">
                  <c:v>-1171.46468499049</c:v>
                </c:pt>
                <c:pt idx="5398">
                  <c:v>-1148.6315503578701</c:v>
                </c:pt>
                <c:pt idx="5399">
                  <c:v>-492.39288008558702</c:v>
                </c:pt>
                <c:pt idx="5400">
                  <c:v>-1167.5714453823</c:v>
                </c:pt>
                <c:pt idx="5401">
                  <c:v>-1177.6647088995101</c:v>
                </c:pt>
                <c:pt idx="5402">
                  <c:v>-1157.94039574566</c:v>
                </c:pt>
                <c:pt idx="5403">
                  <c:v>-483.36489081741598</c:v>
                </c:pt>
                <c:pt idx="5404">
                  <c:v>-483.169127073227</c:v>
                </c:pt>
                <c:pt idx="5405">
                  <c:v>-1118.8705985735601</c:v>
                </c:pt>
                <c:pt idx="5406">
                  <c:v>-959.06066733311002</c:v>
                </c:pt>
                <c:pt idx="5407">
                  <c:v>-486.23287606361498</c:v>
                </c:pt>
                <c:pt idx="5408">
                  <c:v>-505.37035315736</c:v>
                </c:pt>
                <c:pt idx="5409">
                  <c:v>-495.95354706127398</c:v>
                </c:pt>
                <c:pt idx="5410">
                  <c:v>-1170.4628635455099</c:v>
                </c:pt>
                <c:pt idx="5411">
                  <c:v>-477.03977571389902</c:v>
                </c:pt>
                <c:pt idx="5412">
                  <c:v>-1134.7569344265501</c:v>
                </c:pt>
                <c:pt idx="5413">
                  <c:v>-492.07122197250402</c:v>
                </c:pt>
                <c:pt idx="5414">
                  <c:v>-973.71723150460502</c:v>
                </c:pt>
                <c:pt idx="5415">
                  <c:v>-1165.7098921521099</c:v>
                </c:pt>
                <c:pt idx="5416">
                  <c:v>-497.12269687672398</c:v>
                </c:pt>
                <c:pt idx="5417">
                  <c:v>-1170.8660447991001</c:v>
                </c:pt>
                <c:pt idx="5418">
                  <c:v>-1169.50532329661</c:v>
                </c:pt>
                <c:pt idx="5419">
                  <c:v>-1173.58087399394</c:v>
                </c:pt>
                <c:pt idx="5420">
                  <c:v>-1144.7007995521899</c:v>
                </c:pt>
                <c:pt idx="5421">
                  <c:v>-1135.5769077428599</c:v>
                </c:pt>
                <c:pt idx="5422">
                  <c:v>-1184.5973505347599</c:v>
                </c:pt>
                <c:pt idx="5423">
                  <c:v>-1018.67300644955</c:v>
                </c:pt>
                <c:pt idx="5424">
                  <c:v>-1162.89122839776</c:v>
                </c:pt>
                <c:pt idx="5425">
                  <c:v>-499.58663575467199</c:v>
                </c:pt>
                <c:pt idx="5426">
                  <c:v>-480.806237147074</c:v>
                </c:pt>
                <c:pt idx="5427">
                  <c:v>-487.084399666732</c:v>
                </c:pt>
                <c:pt idx="5428">
                  <c:v>-479.32605025549498</c:v>
                </c:pt>
                <c:pt idx="5429">
                  <c:v>-1181.5053793130101</c:v>
                </c:pt>
                <c:pt idx="5430">
                  <c:v>-483.41898230551698</c:v>
                </c:pt>
                <c:pt idx="5431">
                  <c:v>-1173.6035782988199</c:v>
                </c:pt>
                <c:pt idx="5432">
                  <c:v>-495.13246429303501</c:v>
                </c:pt>
                <c:pt idx="5433">
                  <c:v>-1169.7132091485601</c:v>
                </c:pt>
                <c:pt idx="5434">
                  <c:v>-1192.1150862202501</c:v>
                </c:pt>
                <c:pt idx="5435">
                  <c:v>-481.66386735159602</c:v>
                </c:pt>
                <c:pt idx="5436">
                  <c:v>-1188.6738549435399</c:v>
                </c:pt>
                <c:pt idx="5437">
                  <c:v>-505.41850527777001</c:v>
                </c:pt>
                <c:pt idx="5438">
                  <c:v>-1149.0782406277899</c:v>
                </c:pt>
                <c:pt idx="5439">
                  <c:v>-474.71974124598597</c:v>
                </c:pt>
                <c:pt idx="5440">
                  <c:v>-1159.3327866637601</c:v>
                </c:pt>
                <c:pt idx="5441">
                  <c:v>-1152.4955560662199</c:v>
                </c:pt>
                <c:pt idx="5442">
                  <c:v>-1153.7563343720401</c:v>
                </c:pt>
                <c:pt idx="5443">
                  <c:v>-1147.46135704472</c:v>
                </c:pt>
                <c:pt idx="5444">
                  <c:v>-1172.71365482445</c:v>
                </c:pt>
                <c:pt idx="5445">
                  <c:v>-1146.9033593063</c:v>
                </c:pt>
                <c:pt idx="5446">
                  <c:v>-1162.8627565832801</c:v>
                </c:pt>
                <c:pt idx="5447">
                  <c:v>-1171.05188293741</c:v>
                </c:pt>
                <c:pt idx="5448">
                  <c:v>-1154.5596209279099</c:v>
                </c:pt>
                <c:pt idx="5449">
                  <c:v>-486.13629009035702</c:v>
                </c:pt>
                <c:pt idx="5450">
                  <c:v>-1156.0926807497599</c:v>
                </c:pt>
                <c:pt idx="5451">
                  <c:v>-505.17070202475099</c:v>
                </c:pt>
                <c:pt idx="5452">
                  <c:v>-1116.4427833474599</c:v>
                </c:pt>
                <c:pt idx="5453">
                  <c:v>-1165.4327207108099</c:v>
                </c:pt>
                <c:pt idx="5454">
                  <c:v>-1197.47116125507</c:v>
                </c:pt>
                <c:pt idx="5455">
                  <c:v>-959.06650253862904</c:v>
                </c:pt>
                <c:pt idx="5456">
                  <c:v>-503.100714123579</c:v>
                </c:pt>
                <c:pt idx="5457">
                  <c:v>-952.974570389929</c:v>
                </c:pt>
                <c:pt idx="5458">
                  <c:v>-486.092170629164</c:v>
                </c:pt>
                <c:pt idx="5459">
                  <c:v>-492.41153451367302</c:v>
                </c:pt>
                <c:pt idx="5460">
                  <c:v>-1193.75166643127</c:v>
                </c:pt>
                <c:pt idx="5461">
                  <c:v>-1152.33219830603</c:v>
                </c:pt>
                <c:pt idx="5462">
                  <c:v>-956.76952577001896</c:v>
                </c:pt>
                <c:pt idx="5463">
                  <c:v>-488.146038840649</c:v>
                </c:pt>
                <c:pt idx="5464">
                  <c:v>-1141.12924925531</c:v>
                </c:pt>
                <c:pt idx="5465">
                  <c:v>-1128.9570448336301</c:v>
                </c:pt>
                <c:pt idx="5466">
                  <c:v>-482.54651949606199</c:v>
                </c:pt>
                <c:pt idx="5467">
                  <c:v>-489.724649617659</c:v>
                </c:pt>
                <c:pt idx="5468">
                  <c:v>-1152.36736975847</c:v>
                </c:pt>
                <c:pt idx="5469">
                  <c:v>-1135.76610560872</c:v>
                </c:pt>
                <c:pt idx="5470">
                  <c:v>-1162.0019852944499</c:v>
                </c:pt>
                <c:pt idx="5471">
                  <c:v>-1181.6809657741401</c:v>
                </c:pt>
                <c:pt idx="5472">
                  <c:v>-479.24571956448199</c:v>
                </c:pt>
                <c:pt idx="5473">
                  <c:v>-1176.26436399267</c:v>
                </c:pt>
                <c:pt idx="5474">
                  <c:v>-1167.7143419121501</c:v>
                </c:pt>
                <c:pt idx="5475">
                  <c:v>-488.43048578313602</c:v>
                </c:pt>
                <c:pt idx="5476">
                  <c:v>-505.18060750867102</c:v>
                </c:pt>
                <c:pt idx="5477">
                  <c:v>-1160.95625074752</c:v>
                </c:pt>
                <c:pt idx="5478">
                  <c:v>-969.62543902832897</c:v>
                </c:pt>
                <c:pt idx="5479">
                  <c:v>-484.12867394629598</c:v>
                </c:pt>
                <c:pt idx="5480">
                  <c:v>-502.135085777624</c:v>
                </c:pt>
                <c:pt idx="5481">
                  <c:v>-1160.4983990876401</c:v>
                </c:pt>
                <c:pt idx="5482">
                  <c:v>-983.70229825686704</c:v>
                </c:pt>
                <c:pt idx="5483">
                  <c:v>-493.91791025713502</c:v>
                </c:pt>
                <c:pt idx="5484">
                  <c:v>-1158.8859637703999</c:v>
                </c:pt>
                <c:pt idx="5485">
                  <c:v>-1137.07898728244</c:v>
                </c:pt>
                <c:pt idx="5486">
                  <c:v>-1144.1451279452599</c:v>
                </c:pt>
                <c:pt idx="5487">
                  <c:v>-1181.50414456709</c:v>
                </c:pt>
                <c:pt idx="5488">
                  <c:v>-494.15609719746902</c:v>
                </c:pt>
                <c:pt idx="5489">
                  <c:v>-1159.1405230917901</c:v>
                </c:pt>
                <c:pt idx="5490">
                  <c:v>-1129.86697433627</c:v>
                </c:pt>
                <c:pt idx="5491">
                  <c:v>-1180.2816099238501</c:v>
                </c:pt>
                <c:pt idx="5492">
                  <c:v>-484.65185154797501</c:v>
                </c:pt>
                <c:pt idx="5493">
                  <c:v>-1187.9849626876101</c:v>
                </c:pt>
                <c:pt idx="5494">
                  <c:v>-511.47253392152101</c:v>
                </c:pt>
                <c:pt idx="5495">
                  <c:v>-1167.70099096439</c:v>
                </c:pt>
                <c:pt idx="5496">
                  <c:v>-479.78753208898002</c:v>
                </c:pt>
                <c:pt idx="5497">
                  <c:v>-493.48925970704897</c:v>
                </c:pt>
                <c:pt idx="5498">
                  <c:v>-507.97622114321098</c:v>
                </c:pt>
                <c:pt idx="5499">
                  <c:v>-1165.1683958650599</c:v>
                </c:pt>
                <c:pt idx="5500">
                  <c:v>-1152.2171794241599</c:v>
                </c:pt>
                <c:pt idx="5501">
                  <c:v>-502.20593186493198</c:v>
                </c:pt>
                <c:pt idx="5502">
                  <c:v>-502.73241524659102</c:v>
                </c:pt>
                <c:pt idx="5503">
                  <c:v>-1136.5565143024501</c:v>
                </c:pt>
                <c:pt idx="5504">
                  <c:v>-1158.2796345450799</c:v>
                </c:pt>
                <c:pt idx="5505">
                  <c:v>-1133.46509894612</c:v>
                </c:pt>
                <c:pt idx="5506">
                  <c:v>-492.05681139691302</c:v>
                </c:pt>
                <c:pt idx="5507">
                  <c:v>-1140.5639074026999</c:v>
                </c:pt>
                <c:pt idx="5508">
                  <c:v>-493.15619246902799</c:v>
                </c:pt>
                <c:pt idx="5509">
                  <c:v>-1179.0134970016099</c:v>
                </c:pt>
                <c:pt idx="5510">
                  <c:v>-1154.7346641335</c:v>
                </c:pt>
                <c:pt idx="5511">
                  <c:v>-1168.1506356734001</c:v>
                </c:pt>
                <c:pt idx="5512">
                  <c:v>-1147.6881887075499</c:v>
                </c:pt>
                <c:pt idx="5513">
                  <c:v>-490.62371398855697</c:v>
                </c:pt>
                <c:pt idx="5514">
                  <c:v>-484.53006867916002</c:v>
                </c:pt>
                <c:pt idx="5515">
                  <c:v>-1116.4567555829501</c:v>
                </c:pt>
                <c:pt idx="5516">
                  <c:v>-1150.8872016356499</c:v>
                </c:pt>
                <c:pt idx="5517">
                  <c:v>-1136.7885818771299</c:v>
                </c:pt>
                <c:pt idx="5518">
                  <c:v>-1124.1505769215401</c:v>
                </c:pt>
                <c:pt idx="5519">
                  <c:v>-480.84811182023901</c:v>
                </c:pt>
                <c:pt idx="5520">
                  <c:v>-418.19706787791199</c:v>
                </c:pt>
                <c:pt idx="5521">
                  <c:v>-964.91641652281601</c:v>
                </c:pt>
                <c:pt idx="5522">
                  <c:v>-490.96070922950503</c:v>
                </c:pt>
                <c:pt idx="5523">
                  <c:v>-1168.03848760596</c:v>
                </c:pt>
                <c:pt idx="5524">
                  <c:v>-1184.2657706499899</c:v>
                </c:pt>
                <c:pt idx="5525">
                  <c:v>-1166.05139366862</c:v>
                </c:pt>
                <c:pt idx="5526">
                  <c:v>-1188.62604103034</c:v>
                </c:pt>
                <c:pt idx="5527">
                  <c:v>-482.08464856316101</c:v>
                </c:pt>
                <c:pt idx="5528">
                  <c:v>-425.17661955868198</c:v>
                </c:pt>
                <c:pt idx="5529">
                  <c:v>-505.98147293308</c:v>
                </c:pt>
                <c:pt idx="5530">
                  <c:v>-472.12809741213601</c:v>
                </c:pt>
                <c:pt idx="5531">
                  <c:v>-1168.8451429055301</c:v>
                </c:pt>
                <c:pt idx="5532">
                  <c:v>-513.71433087192497</c:v>
                </c:pt>
                <c:pt idx="5533">
                  <c:v>-1168.8973884690199</c:v>
                </c:pt>
                <c:pt idx="5534">
                  <c:v>-1170.2346497528899</c:v>
                </c:pt>
                <c:pt idx="5535">
                  <c:v>-1159.5553426589399</c:v>
                </c:pt>
                <c:pt idx="5536">
                  <c:v>-1181.33792689145</c:v>
                </c:pt>
                <c:pt idx="5537">
                  <c:v>-488.81852252762502</c:v>
                </c:pt>
                <c:pt idx="5538">
                  <c:v>-1150.5293667108499</c:v>
                </c:pt>
                <c:pt idx="5539">
                  <c:v>-1188.26538345072</c:v>
                </c:pt>
                <c:pt idx="5540">
                  <c:v>-555.35568242699799</c:v>
                </c:pt>
                <c:pt idx="5541">
                  <c:v>-508.64176504640801</c:v>
                </c:pt>
                <c:pt idx="5542">
                  <c:v>-1169.3830543776901</c:v>
                </c:pt>
                <c:pt idx="5543">
                  <c:v>-506.57936527145802</c:v>
                </c:pt>
                <c:pt idx="5544">
                  <c:v>-967.28534171410604</c:v>
                </c:pt>
                <c:pt idx="5545">
                  <c:v>-507.71339932535398</c:v>
                </c:pt>
                <c:pt idx="5546">
                  <c:v>-1188.2592454972801</c:v>
                </c:pt>
                <c:pt idx="5547">
                  <c:v>-1125.9152996907201</c:v>
                </c:pt>
                <c:pt idx="5548">
                  <c:v>-1183.51813710893</c:v>
                </c:pt>
                <c:pt idx="5549">
                  <c:v>-560.30090439585501</c:v>
                </c:pt>
                <c:pt idx="5550">
                  <c:v>-1096.3673293233501</c:v>
                </c:pt>
                <c:pt idx="5551">
                  <c:v>-1187.9143141499901</c:v>
                </c:pt>
                <c:pt idx="5552">
                  <c:v>-1163.9593983130101</c:v>
                </c:pt>
                <c:pt idx="5553">
                  <c:v>-474.25450965541199</c:v>
                </c:pt>
                <c:pt idx="5554">
                  <c:v>-1155.48794069273</c:v>
                </c:pt>
                <c:pt idx="5555">
                  <c:v>-471.66707965141001</c:v>
                </c:pt>
                <c:pt idx="5556">
                  <c:v>-492.44157353665202</c:v>
                </c:pt>
                <c:pt idx="5557">
                  <c:v>-1164.2689559630101</c:v>
                </c:pt>
                <c:pt idx="5558">
                  <c:v>-1166.6806027431201</c:v>
                </c:pt>
                <c:pt idx="5559">
                  <c:v>-1125.18324839403</c:v>
                </c:pt>
                <c:pt idx="5560">
                  <c:v>-464.74007566725101</c:v>
                </c:pt>
                <c:pt idx="5561">
                  <c:v>-488.81946372937102</c:v>
                </c:pt>
                <c:pt idx="5562">
                  <c:v>-1123.7820842127601</c:v>
                </c:pt>
                <c:pt idx="5563">
                  <c:v>-1155.64580910625</c:v>
                </c:pt>
                <c:pt idx="5564">
                  <c:v>-499.73864081546299</c:v>
                </c:pt>
                <c:pt idx="5565">
                  <c:v>-488.68348946126599</c:v>
                </c:pt>
                <c:pt idx="5566">
                  <c:v>-1139.6126381643201</c:v>
                </c:pt>
                <c:pt idx="5567">
                  <c:v>-486.67681808664798</c:v>
                </c:pt>
                <c:pt idx="5568">
                  <c:v>-1140.6562182452601</c:v>
                </c:pt>
                <c:pt idx="5569">
                  <c:v>-497.351788812015</c:v>
                </c:pt>
                <c:pt idx="5570">
                  <c:v>-489.34051551183097</c:v>
                </c:pt>
                <c:pt idx="5571">
                  <c:v>-1180.8554088568101</c:v>
                </c:pt>
                <c:pt idx="5572">
                  <c:v>-495.38799383076798</c:v>
                </c:pt>
                <c:pt idx="5573">
                  <c:v>-1170.5210810205001</c:v>
                </c:pt>
                <c:pt idx="5574">
                  <c:v>-1169.4284075150499</c:v>
                </c:pt>
                <c:pt idx="5575">
                  <c:v>-482.45388892843101</c:v>
                </c:pt>
                <c:pt idx="5576">
                  <c:v>-1176.1280321944701</c:v>
                </c:pt>
                <c:pt idx="5577">
                  <c:v>-1124.7009344139999</c:v>
                </c:pt>
                <c:pt idx="5578">
                  <c:v>-491.60470385741303</c:v>
                </c:pt>
                <c:pt idx="5579">
                  <c:v>-1147.5263224412399</c:v>
                </c:pt>
                <c:pt idx="5580">
                  <c:v>-482.14097320600501</c:v>
                </c:pt>
                <c:pt idx="5581">
                  <c:v>-480.19497639807003</c:v>
                </c:pt>
                <c:pt idx="5582">
                  <c:v>-1159.69006842715</c:v>
                </c:pt>
                <c:pt idx="5583">
                  <c:v>-496.441306655755</c:v>
                </c:pt>
                <c:pt idx="5584">
                  <c:v>-1163.70281471711</c:v>
                </c:pt>
                <c:pt idx="5585">
                  <c:v>-1139.73695090396</c:v>
                </c:pt>
                <c:pt idx="5586">
                  <c:v>-637.72323107384204</c:v>
                </c:pt>
                <c:pt idx="5587">
                  <c:v>-1152.1747619314499</c:v>
                </c:pt>
                <c:pt idx="5588">
                  <c:v>-479.15427112658199</c:v>
                </c:pt>
                <c:pt idx="5589">
                  <c:v>-507.79003977958001</c:v>
                </c:pt>
                <c:pt idx="5590">
                  <c:v>-492.13437335911101</c:v>
                </c:pt>
                <c:pt idx="5591">
                  <c:v>-482.57497523017901</c:v>
                </c:pt>
                <c:pt idx="5592">
                  <c:v>-1147.68731427122</c:v>
                </c:pt>
                <c:pt idx="5593">
                  <c:v>-511.92506250390898</c:v>
                </c:pt>
                <c:pt idx="5594">
                  <c:v>-1148.75640341863</c:v>
                </c:pt>
                <c:pt idx="5595">
                  <c:v>-1193.10933832964</c:v>
                </c:pt>
                <c:pt idx="5596">
                  <c:v>-500.88690300087001</c:v>
                </c:pt>
                <c:pt idx="5597">
                  <c:v>-465.30132377503702</c:v>
                </c:pt>
                <c:pt idx="5598">
                  <c:v>-499.27481371434101</c:v>
                </c:pt>
                <c:pt idx="5599">
                  <c:v>-1128.6946613104999</c:v>
                </c:pt>
                <c:pt idx="5600">
                  <c:v>-1168.8831009543101</c:v>
                </c:pt>
                <c:pt idx="5601">
                  <c:v>-1164.9737238139901</c:v>
                </c:pt>
                <c:pt idx="5602">
                  <c:v>-1097.3287870423001</c:v>
                </c:pt>
                <c:pt idx="5603">
                  <c:v>-484.12830361950398</c:v>
                </c:pt>
                <c:pt idx="5604">
                  <c:v>-471.54099662376598</c:v>
                </c:pt>
                <c:pt idx="5605">
                  <c:v>-1169.0956392625501</c:v>
                </c:pt>
                <c:pt idx="5606">
                  <c:v>-1169.89526593543</c:v>
                </c:pt>
                <c:pt idx="5607">
                  <c:v>-490.83126135366899</c:v>
                </c:pt>
                <c:pt idx="5608">
                  <c:v>-498.42530923640902</c:v>
                </c:pt>
                <c:pt idx="5609">
                  <c:v>-492.05881421103197</c:v>
                </c:pt>
                <c:pt idx="5610">
                  <c:v>-1188.4165850665099</c:v>
                </c:pt>
                <c:pt idx="5611">
                  <c:v>-1145.1854883173801</c:v>
                </c:pt>
                <c:pt idx="5612">
                  <c:v>-1169.2993814812601</c:v>
                </c:pt>
                <c:pt idx="5613">
                  <c:v>-472.97017830932799</c:v>
                </c:pt>
                <c:pt idx="5614">
                  <c:v>-1162.11766154064</c:v>
                </c:pt>
                <c:pt idx="5615">
                  <c:v>-499.71322909057398</c:v>
                </c:pt>
                <c:pt idx="5616">
                  <c:v>-508.85539763610097</c:v>
                </c:pt>
                <c:pt idx="5617">
                  <c:v>-564.71795822872798</c:v>
                </c:pt>
                <c:pt idx="5618">
                  <c:v>-1146.8911519743399</c:v>
                </c:pt>
                <c:pt idx="5619">
                  <c:v>-1158.55648714936</c:v>
                </c:pt>
                <c:pt idx="5620">
                  <c:v>-1169.3830965985001</c:v>
                </c:pt>
                <c:pt idx="5621">
                  <c:v>-506.73889642325503</c:v>
                </c:pt>
                <c:pt idx="5622">
                  <c:v>-499.23499072687798</c:v>
                </c:pt>
                <c:pt idx="5623">
                  <c:v>-486.79555554207099</c:v>
                </c:pt>
                <c:pt idx="5624">
                  <c:v>-967.42497736368296</c:v>
                </c:pt>
                <c:pt idx="5625">
                  <c:v>-1142.85836621712</c:v>
                </c:pt>
                <c:pt idx="5626">
                  <c:v>-1169.73100026456</c:v>
                </c:pt>
                <c:pt idx="5627">
                  <c:v>-490.38395450364698</c:v>
                </c:pt>
                <c:pt idx="5628">
                  <c:v>-481.43304480977503</c:v>
                </c:pt>
                <c:pt idx="5629">
                  <c:v>-1192.0289603427</c:v>
                </c:pt>
                <c:pt idx="5630">
                  <c:v>-507.62376730160901</c:v>
                </c:pt>
                <c:pt idx="5631">
                  <c:v>-1167.75428529856</c:v>
                </c:pt>
                <c:pt idx="5632">
                  <c:v>-499.90631472305103</c:v>
                </c:pt>
                <c:pt idx="5633">
                  <c:v>-1168.76767713664</c:v>
                </c:pt>
                <c:pt idx="5634">
                  <c:v>-1149.9849088677099</c:v>
                </c:pt>
                <c:pt idx="5635">
                  <c:v>-488.94289486170698</c:v>
                </c:pt>
                <c:pt idx="5636">
                  <c:v>-496.73447119216502</c:v>
                </c:pt>
                <c:pt idx="5637">
                  <c:v>-477.88119044413003</c:v>
                </c:pt>
                <c:pt idx="5638">
                  <c:v>-499.343875186834</c:v>
                </c:pt>
                <c:pt idx="5639">
                  <c:v>-1168.2474567894999</c:v>
                </c:pt>
                <c:pt idx="5640">
                  <c:v>-492.03426792279703</c:v>
                </c:pt>
                <c:pt idx="5641">
                  <c:v>-1184.67467959633</c:v>
                </c:pt>
                <c:pt idx="5642">
                  <c:v>-472.21265642828899</c:v>
                </c:pt>
                <c:pt idx="5643">
                  <c:v>-1125.62633858598</c:v>
                </c:pt>
                <c:pt idx="5644">
                  <c:v>-492.79704629212102</c:v>
                </c:pt>
                <c:pt idx="5645">
                  <c:v>-986.36733377308099</c:v>
                </c:pt>
                <c:pt idx="5646">
                  <c:v>-1152.2843498535401</c:v>
                </c:pt>
                <c:pt idx="5647">
                  <c:v>-496.37308324936902</c:v>
                </c:pt>
                <c:pt idx="5648">
                  <c:v>-1156.59138508401</c:v>
                </c:pt>
                <c:pt idx="5649">
                  <c:v>-508.06096194073803</c:v>
                </c:pt>
                <c:pt idx="5650">
                  <c:v>-482.02568697951102</c:v>
                </c:pt>
                <c:pt idx="5651">
                  <c:v>-1164.8158885794601</c:v>
                </c:pt>
                <c:pt idx="5652">
                  <c:v>-1151.21302159219</c:v>
                </c:pt>
                <c:pt idx="5653">
                  <c:v>-474.17974752081602</c:v>
                </c:pt>
                <c:pt idx="5654">
                  <c:v>-499.27119791040798</c:v>
                </c:pt>
                <c:pt idx="5655">
                  <c:v>-500.07012985042098</c:v>
                </c:pt>
                <c:pt idx="5656">
                  <c:v>-1187.2896809811</c:v>
                </c:pt>
                <c:pt idx="5657">
                  <c:v>-483.586464420646</c:v>
                </c:pt>
                <c:pt idx="5658">
                  <c:v>-481.84848430389502</c:v>
                </c:pt>
                <c:pt idx="5659">
                  <c:v>-958.598528298715</c:v>
                </c:pt>
                <c:pt idx="5660">
                  <c:v>-489.50740414652603</c:v>
                </c:pt>
                <c:pt idx="5661">
                  <c:v>-1159.05220796907</c:v>
                </c:pt>
                <c:pt idx="5662">
                  <c:v>-1171.3017528492001</c:v>
                </c:pt>
                <c:pt idx="5663">
                  <c:v>-447.03787349882299</c:v>
                </c:pt>
                <c:pt idx="5664">
                  <c:v>-479.82526651526598</c:v>
                </c:pt>
                <c:pt idx="5665">
                  <c:v>-481.08893042800298</c:v>
                </c:pt>
                <c:pt idx="5666">
                  <c:v>-478.11396965453702</c:v>
                </c:pt>
                <c:pt idx="5667">
                  <c:v>-1158.6738925705999</c:v>
                </c:pt>
                <c:pt idx="5668">
                  <c:v>-480.28128250153401</c:v>
                </c:pt>
                <c:pt idx="5669">
                  <c:v>-1142.5069187261099</c:v>
                </c:pt>
                <c:pt idx="5670">
                  <c:v>-509.36613205963101</c:v>
                </c:pt>
                <c:pt idx="5671">
                  <c:v>-1173.5409018728401</c:v>
                </c:pt>
                <c:pt idx="5672">
                  <c:v>-1133.96172063275</c:v>
                </c:pt>
                <c:pt idx="5673">
                  <c:v>-497.69446232532999</c:v>
                </c:pt>
                <c:pt idx="5674">
                  <c:v>-484.314870425886</c:v>
                </c:pt>
                <c:pt idx="5675">
                  <c:v>-1188.2454927901399</c:v>
                </c:pt>
                <c:pt idx="5676">
                  <c:v>-1140.5367242874199</c:v>
                </c:pt>
                <c:pt idx="5677">
                  <c:v>-1116.5572006969501</c:v>
                </c:pt>
                <c:pt idx="5678">
                  <c:v>-1168.76106952846</c:v>
                </c:pt>
                <c:pt idx="5679">
                  <c:v>-1126.3436071523299</c:v>
                </c:pt>
                <c:pt idx="5680">
                  <c:v>-492.41249490965498</c:v>
                </c:pt>
                <c:pt idx="5681">
                  <c:v>-1134.0721995306001</c:v>
                </c:pt>
                <c:pt idx="5682">
                  <c:v>-1169.436547149</c:v>
                </c:pt>
                <c:pt idx="5683">
                  <c:v>-512.93118597271098</c:v>
                </c:pt>
                <c:pt idx="5684">
                  <c:v>-1136.7488136903701</c:v>
                </c:pt>
                <c:pt idx="5685">
                  <c:v>-1143.31518593942</c:v>
                </c:pt>
                <c:pt idx="5686">
                  <c:v>-999.72296714502204</c:v>
                </c:pt>
                <c:pt idx="5687">
                  <c:v>-490.34673628957802</c:v>
                </c:pt>
                <c:pt idx="5688">
                  <c:v>-1181.60346150802</c:v>
                </c:pt>
                <c:pt idx="5689">
                  <c:v>-1140.7476484956501</c:v>
                </c:pt>
                <c:pt idx="5690">
                  <c:v>-1173.2342981786801</c:v>
                </c:pt>
                <c:pt idx="5691">
                  <c:v>-1147.2343681278501</c:v>
                </c:pt>
                <c:pt idx="5692">
                  <c:v>-511.75815810210599</c:v>
                </c:pt>
                <c:pt idx="5693">
                  <c:v>-491.25265968832002</c:v>
                </c:pt>
                <c:pt idx="5694">
                  <c:v>-279.14418916691602</c:v>
                </c:pt>
                <c:pt idx="5695">
                  <c:v>-1110.0072622999601</c:v>
                </c:pt>
                <c:pt idx="5696">
                  <c:v>-1181.5086974414301</c:v>
                </c:pt>
                <c:pt idx="5697">
                  <c:v>-1167.8246519914201</c:v>
                </c:pt>
                <c:pt idx="5698">
                  <c:v>-1167.9651963411</c:v>
                </c:pt>
                <c:pt idx="5699">
                  <c:v>-490.09764570738798</c:v>
                </c:pt>
                <c:pt idx="5700">
                  <c:v>-1165.5017486239799</c:v>
                </c:pt>
                <c:pt idx="5701">
                  <c:v>-478.92649607557303</c:v>
                </c:pt>
                <c:pt idx="5702">
                  <c:v>-479.91488974566403</c:v>
                </c:pt>
                <c:pt idx="5703">
                  <c:v>-499.71891695268499</c:v>
                </c:pt>
                <c:pt idx="5704">
                  <c:v>-513.72059359672096</c:v>
                </c:pt>
                <c:pt idx="5705">
                  <c:v>-488.51229266021898</c:v>
                </c:pt>
                <c:pt idx="5706">
                  <c:v>-1063.4417721289401</c:v>
                </c:pt>
                <c:pt idx="5707">
                  <c:v>-506.14544804477799</c:v>
                </c:pt>
                <c:pt idx="5708">
                  <c:v>-509.00058700260098</c:v>
                </c:pt>
                <c:pt idx="5709">
                  <c:v>-1168.3937553819901</c:v>
                </c:pt>
                <c:pt idx="5710">
                  <c:v>-1135.0837215960801</c:v>
                </c:pt>
                <c:pt idx="5711">
                  <c:v>-1152.2297988591199</c:v>
                </c:pt>
                <c:pt idx="5712">
                  <c:v>-1132.57617068749</c:v>
                </c:pt>
                <c:pt idx="5713">
                  <c:v>-1168.0216555729301</c:v>
                </c:pt>
                <c:pt idx="5714">
                  <c:v>-1154.3657505318999</c:v>
                </c:pt>
                <c:pt idx="5715">
                  <c:v>-510.71992389699699</c:v>
                </c:pt>
                <c:pt idx="5716">
                  <c:v>-1167.5574175995901</c:v>
                </c:pt>
                <c:pt idx="5717">
                  <c:v>-1129.32709650483</c:v>
                </c:pt>
                <c:pt idx="5718">
                  <c:v>-1148.7419876855399</c:v>
                </c:pt>
                <c:pt idx="5719">
                  <c:v>-1179.01931485931</c:v>
                </c:pt>
                <c:pt idx="5720">
                  <c:v>-492.55942633670202</c:v>
                </c:pt>
                <c:pt idx="5721">
                  <c:v>-1154.1589879304599</c:v>
                </c:pt>
                <c:pt idx="5722">
                  <c:v>-1150.66087641217</c:v>
                </c:pt>
                <c:pt idx="5723">
                  <c:v>-482.06665299517402</c:v>
                </c:pt>
                <c:pt idx="5724">
                  <c:v>-1159.8043317716499</c:v>
                </c:pt>
                <c:pt idx="5725">
                  <c:v>-484.849855175404</c:v>
                </c:pt>
                <c:pt idx="5726">
                  <c:v>-1145.9627696288201</c:v>
                </c:pt>
                <c:pt idx="5727">
                  <c:v>-492.55149599418098</c:v>
                </c:pt>
                <c:pt idx="5728">
                  <c:v>-1169.71035812686</c:v>
                </c:pt>
                <c:pt idx="5729">
                  <c:v>-481.773320300347</c:v>
                </c:pt>
                <c:pt idx="5730">
                  <c:v>-1181.42483202668</c:v>
                </c:pt>
                <c:pt idx="5731">
                  <c:v>-1169.32609802041</c:v>
                </c:pt>
                <c:pt idx="5732">
                  <c:v>-1187.75661690179</c:v>
                </c:pt>
                <c:pt idx="5733">
                  <c:v>-959.21897270020702</c:v>
                </c:pt>
                <c:pt idx="5734">
                  <c:v>-1100.0621175108499</c:v>
                </c:pt>
                <c:pt idx="5735">
                  <c:v>-483.95408947580597</c:v>
                </c:pt>
                <c:pt idx="5736">
                  <c:v>-1167.2273901563501</c:v>
                </c:pt>
                <c:pt idx="5737">
                  <c:v>-1156.29570883681</c:v>
                </c:pt>
                <c:pt idx="5738">
                  <c:v>-1168.2768703531001</c:v>
                </c:pt>
                <c:pt idx="5739">
                  <c:v>-1168.0469748626101</c:v>
                </c:pt>
                <c:pt idx="5740">
                  <c:v>-1161.122796958</c:v>
                </c:pt>
                <c:pt idx="5741">
                  <c:v>-1152.32767788059</c:v>
                </c:pt>
                <c:pt idx="5742">
                  <c:v>-1007.05042984376</c:v>
                </c:pt>
                <c:pt idx="5743">
                  <c:v>-1163.2566392299</c:v>
                </c:pt>
                <c:pt idx="5744">
                  <c:v>-513.79163342759796</c:v>
                </c:pt>
                <c:pt idx="5745">
                  <c:v>-1137.96637224395</c:v>
                </c:pt>
                <c:pt idx="5746">
                  <c:v>-1124.5069843689701</c:v>
                </c:pt>
                <c:pt idx="5747">
                  <c:v>-487.29578579873998</c:v>
                </c:pt>
                <c:pt idx="5748">
                  <c:v>-1148.2699274348599</c:v>
                </c:pt>
                <c:pt idx="5749">
                  <c:v>-1145.7176820284401</c:v>
                </c:pt>
                <c:pt idx="5750">
                  <c:v>-1133.7850838398499</c:v>
                </c:pt>
                <c:pt idx="5751">
                  <c:v>-282.51092857774898</c:v>
                </c:pt>
                <c:pt idx="5752">
                  <c:v>-508.168471319959</c:v>
                </c:pt>
                <c:pt idx="5753">
                  <c:v>-475.03734559432701</c:v>
                </c:pt>
                <c:pt idx="5754">
                  <c:v>-484.98910477954399</c:v>
                </c:pt>
                <c:pt idx="5755">
                  <c:v>-1185.71688145654</c:v>
                </c:pt>
                <c:pt idx="5756">
                  <c:v>-1167.34452209241</c:v>
                </c:pt>
                <c:pt idx="5757">
                  <c:v>-1130.6385878625099</c:v>
                </c:pt>
                <c:pt idx="5758">
                  <c:v>-1167.82205162635</c:v>
                </c:pt>
                <c:pt idx="5759">
                  <c:v>-1145.1031684473101</c:v>
                </c:pt>
                <c:pt idx="5760">
                  <c:v>-1139.12425698937</c:v>
                </c:pt>
                <c:pt idx="5761">
                  <c:v>-564.07880647672505</c:v>
                </c:pt>
                <c:pt idx="5762">
                  <c:v>-1132.2700484371501</c:v>
                </c:pt>
                <c:pt idx="5763">
                  <c:v>-487.44995307652403</c:v>
                </c:pt>
                <c:pt idx="5764">
                  <c:v>-1160.1102936090199</c:v>
                </c:pt>
                <c:pt idx="5765">
                  <c:v>-1158.7317301026201</c:v>
                </c:pt>
                <c:pt idx="5766">
                  <c:v>-449.40329328188</c:v>
                </c:pt>
                <c:pt idx="5767">
                  <c:v>-479.905289228448</c:v>
                </c:pt>
                <c:pt idx="5768">
                  <c:v>-1181.0159882071</c:v>
                </c:pt>
                <c:pt idx="5769">
                  <c:v>-1144.70067741971</c:v>
                </c:pt>
                <c:pt idx="5770">
                  <c:v>-498.85220349847998</c:v>
                </c:pt>
                <c:pt idx="5771">
                  <c:v>-1144.20656232748</c:v>
                </c:pt>
                <c:pt idx="5772">
                  <c:v>-1168.1899244652</c:v>
                </c:pt>
                <c:pt idx="5773">
                  <c:v>-1188.2076944780699</c:v>
                </c:pt>
                <c:pt idx="5774">
                  <c:v>-659.65835797882403</c:v>
                </c:pt>
                <c:pt idx="5775">
                  <c:v>-1178.1944004624399</c:v>
                </c:pt>
                <c:pt idx="5776">
                  <c:v>-1128.66402748317</c:v>
                </c:pt>
                <c:pt idx="5777">
                  <c:v>-508.65104250307598</c:v>
                </c:pt>
                <c:pt idx="5778">
                  <c:v>-1149.23013137563</c:v>
                </c:pt>
                <c:pt idx="5779">
                  <c:v>-488.47632238212901</c:v>
                </c:pt>
                <c:pt idx="5780">
                  <c:v>-499.747277284826</c:v>
                </c:pt>
                <c:pt idx="5781">
                  <c:v>-500.40115719671797</c:v>
                </c:pt>
                <c:pt idx="5782">
                  <c:v>-486.75157692979798</c:v>
                </c:pt>
                <c:pt idx="5783">
                  <c:v>-988.73157395079704</c:v>
                </c:pt>
                <c:pt idx="5784">
                  <c:v>-505.65291272776398</c:v>
                </c:pt>
                <c:pt idx="5785">
                  <c:v>-473.12560541030001</c:v>
                </c:pt>
                <c:pt idx="5786">
                  <c:v>-1089.67234399623</c:v>
                </c:pt>
                <c:pt idx="5787">
                  <c:v>-497.47756709603101</c:v>
                </c:pt>
                <c:pt idx="5788">
                  <c:v>-473.19473411762698</c:v>
                </c:pt>
                <c:pt idx="5789">
                  <c:v>-1187.97596734033</c:v>
                </c:pt>
                <c:pt idx="5790">
                  <c:v>-1165.1307055969201</c:v>
                </c:pt>
                <c:pt idx="5791">
                  <c:v>-986.41983931513505</c:v>
                </c:pt>
                <c:pt idx="5792">
                  <c:v>-963.77784284166501</c:v>
                </c:pt>
                <c:pt idx="5793">
                  <c:v>-499.18723937999698</c:v>
                </c:pt>
                <c:pt idx="5794">
                  <c:v>-500.42572330779302</c:v>
                </c:pt>
                <c:pt idx="5795">
                  <c:v>-496.052152788493</c:v>
                </c:pt>
                <c:pt idx="5796">
                  <c:v>-480.655568124193</c:v>
                </c:pt>
                <c:pt idx="5797">
                  <c:v>-1171.0342732307199</c:v>
                </c:pt>
                <c:pt idx="5798">
                  <c:v>-1188.37894667609</c:v>
                </c:pt>
                <c:pt idx="5799">
                  <c:v>-1170.8173981069599</c:v>
                </c:pt>
                <c:pt idx="5800">
                  <c:v>-1166.2761428655199</c:v>
                </c:pt>
                <c:pt idx="5801">
                  <c:v>-1119.35979512737</c:v>
                </c:pt>
                <c:pt idx="5802">
                  <c:v>-1168.20008360316</c:v>
                </c:pt>
                <c:pt idx="5803">
                  <c:v>-1151.33644153778</c:v>
                </c:pt>
                <c:pt idx="5804">
                  <c:v>-486.529166394063</c:v>
                </c:pt>
                <c:pt idx="5805">
                  <c:v>-1138.4561530270801</c:v>
                </c:pt>
                <c:pt idx="5806">
                  <c:v>-475.66072332310603</c:v>
                </c:pt>
                <c:pt idx="5807">
                  <c:v>-1146.6478722376601</c:v>
                </c:pt>
                <c:pt idx="5808">
                  <c:v>-485.72632270736</c:v>
                </c:pt>
                <c:pt idx="5809">
                  <c:v>-496.93753220853802</c:v>
                </c:pt>
                <c:pt idx="5810">
                  <c:v>-494.73500613584002</c:v>
                </c:pt>
                <c:pt idx="5811">
                  <c:v>-567.00139255833903</c:v>
                </c:pt>
                <c:pt idx="5812">
                  <c:v>-1169.96030962737</c:v>
                </c:pt>
                <c:pt idx="5813">
                  <c:v>-1197.3869664214101</c:v>
                </c:pt>
                <c:pt idx="5814">
                  <c:v>-1168.11545406405</c:v>
                </c:pt>
                <c:pt idx="5815">
                  <c:v>-475.92264931789401</c:v>
                </c:pt>
                <c:pt idx="5816">
                  <c:v>-1168.86389905294</c:v>
                </c:pt>
                <c:pt idx="5817">
                  <c:v>-1165.7717137647701</c:v>
                </c:pt>
                <c:pt idx="5818">
                  <c:v>-1165.0770010957699</c:v>
                </c:pt>
                <c:pt idx="5819">
                  <c:v>-1195.6579207326899</c:v>
                </c:pt>
                <c:pt idx="5820">
                  <c:v>-496.82534990153601</c:v>
                </c:pt>
                <c:pt idx="5821">
                  <c:v>-956.67256152068001</c:v>
                </c:pt>
                <c:pt idx="5822">
                  <c:v>-423.24871157072403</c:v>
                </c:pt>
                <c:pt idx="5823">
                  <c:v>-1168.1263330894401</c:v>
                </c:pt>
                <c:pt idx="5824">
                  <c:v>-501.71359305070098</c:v>
                </c:pt>
                <c:pt idx="5825">
                  <c:v>-453.37839957426598</c:v>
                </c:pt>
                <c:pt idx="5826">
                  <c:v>-1167.0873506102701</c:v>
                </c:pt>
                <c:pt idx="5827">
                  <c:v>-1144.9276499109801</c:v>
                </c:pt>
                <c:pt idx="5828">
                  <c:v>-1149.5350795818999</c:v>
                </c:pt>
                <c:pt idx="5829">
                  <c:v>-504.33077312479003</c:v>
                </c:pt>
                <c:pt idx="5830">
                  <c:v>-1188.62050862776</c:v>
                </c:pt>
                <c:pt idx="5831">
                  <c:v>-1188.7470495989401</c:v>
                </c:pt>
                <c:pt idx="5832">
                  <c:v>-501.31300359530098</c:v>
                </c:pt>
                <c:pt idx="5833">
                  <c:v>-1152.1984838609801</c:v>
                </c:pt>
                <c:pt idx="5834">
                  <c:v>-1185.30145479559</c:v>
                </c:pt>
                <c:pt idx="5835">
                  <c:v>-421.91856926542602</c:v>
                </c:pt>
                <c:pt idx="5836">
                  <c:v>-1168.8911330155399</c:v>
                </c:pt>
                <c:pt idx="5837">
                  <c:v>-1167.5299799765301</c:v>
                </c:pt>
                <c:pt idx="5838">
                  <c:v>-1139.7964420816299</c:v>
                </c:pt>
                <c:pt idx="5839">
                  <c:v>-1165.1926276675399</c:v>
                </c:pt>
                <c:pt idx="5840">
                  <c:v>-1167.6928763840201</c:v>
                </c:pt>
                <c:pt idx="5841">
                  <c:v>-1110.0072622999601</c:v>
                </c:pt>
                <c:pt idx="5842">
                  <c:v>-1146.72415600662</c:v>
                </c:pt>
                <c:pt idx="5843">
                  <c:v>-1142.6226326569699</c:v>
                </c:pt>
                <c:pt idx="5844">
                  <c:v>-1165.62247623795</c:v>
                </c:pt>
                <c:pt idx="5845">
                  <c:v>-1171.9702765552099</c:v>
                </c:pt>
                <c:pt idx="5846">
                  <c:v>-480.564604788515</c:v>
                </c:pt>
                <c:pt idx="5847">
                  <c:v>-503.48943007839102</c:v>
                </c:pt>
                <c:pt idx="5848">
                  <c:v>-489.20357528250099</c:v>
                </c:pt>
                <c:pt idx="5849">
                  <c:v>-505.02293527643502</c:v>
                </c:pt>
                <c:pt idx="5850">
                  <c:v>-1175.64145566809</c:v>
                </c:pt>
                <c:pt idx="5851">
                  <c:v>-1140.7776116298801</c:v>
                </c:pt>
                <c:pt idx="5852">
                  <c:v>-489.52796414578199</c:v>
                </c:pt>
                <c:pt idx="5853">
                  <c:v>-1188.79948735929</c:v>
                </c:pt>
                <c:pt idx="5854">
                  <c:v>-1159.2651253712399</c:v>
                </c:pt>
                <c:pt idx="5855">
                  <c:v>-1178.8275364211399</c:v>
                </c:pt>
                <c:pt idx="5856">
                  <c:v>-481.58138257524803</c:v>
                </c:pt>
                <c:pt idx="5857">
                  <c:v>-484.79441611797898</c:v>
                </c:pt>
                <c:pt idx="5858">
                  <c:v>-1178.55661225996</c:v>
                </c:pt>
                <c:pt idx="5859">
                  <c:v>-567.710442570959</c:v>
                </c:pt>
                <c:pt idx="5860">
                  <c:v>-1146.7844193109599</c:v>
                </c:pt>
                <c:pt idx="5861">
                  <c:v>-1171.18542725764</c:v>
                </c:pt>
                <c:pt idx="5862">
                  <c:v>-492.48929444764099</c:v>
                </c:pt>
                <c:pt idx="5863">
                  <c:v>-1128.67512384675</c:v>
                </c:pt>
                <c:pt idx="5864">
                  <c:v>-1134.59276770768</c:v>
                </c:pt>
                <c:pt idx="5865">
                  <c:v>-1147.25524646863</c:v>
                </c:pt>
                <c:pt idx="5866">
                  <c:v>-501.631660801463</c:v>
                </c:pt>
                <c:pt idx="5867">
                  <c:v>-481.27856701179797</c:v>
                </c:pt>
                <c:pt idx="5868">
                  <c:v>-1174.2369986875001</c:v>
                </c:pt>
                <c:pt idx="5869">
                  <c:v>-501.67761614729397</c:v>
                </c:pt>
                <c:pt idx="5870">
                  <c:v>-484.79972093561997</c:v>
                </c:pt>
                <c:pt idx="5871">
                  <c:v>-1142.9206293920199</c:v>
                </c:pt>
                <c:pt idx="5872">
                  <c:v>-1166.6727348035599</c:v>
                </c:pt>
                <c:pt idx="5873">
                  <c:v>-1155.34718729217</c:v>
                </c:pt>
                <c:pt idx="5874">
                  <c:v>-1143.21262488705</c:v>
                </c:pt>
                <c:pt idx="5875">
                  <c:v>-497.92281032347898</c:v>
                </c:pt>
                <c:pt idx="5876">
                  <c:v>-1134.5350759293999</c:v>
                </c:pt>
                <c:pt idx="5877">
                  <c:v>-1170.13564965405</c:v>
                </c:pt>
                <c:pt idx="5878">
                  <c:v>-1169.1477969783</c:v>
                </c:pt>
                <c:pt idx="5879">
                  <c:v>-1139.6934783331501</c:v>
                </c:pt>
                <c:pt idx="5880">
                  <c:v>-1135.8350095266301</c:v>
                </c:pt>
                <c:pt idx="5881">
                  <c:v>-561.94291922979096</c:v>
                </c:pt>
                <c:pt idx="5882">
                  <c:v>-1167.0850357946899</c:v>
                </c:pt>
                <c:pt idx="5883">
                  <c:v>-1178.9251088444</c:v>
                </c:pt>
                <c:pt idx="5884">
                  <c:v>-1150.01809731604</c:v>
                </c:pt>
                <c:pt idx="5885">
                  <c:v>-1174.2771487585201</c:v>
                </c:pt>
                <c:pt idx="5886">
                  <c:v>-961.37042331060798</c:v>
                </c:pt>
                <c:pt idx="5887">
                  <c:v>-481.88194741611397</c:v>
                </c:pt>
                <c:pt idx="5888">
                  <c:v>-1143.7083006256801</c:v>
                </c:pt>
                <c:pt idx="5889">
                  <c:v>-503.00217891446403</c:v>
                </c:pt>
                <c:pt idx="5890">
                  <c:v>-453.84753831477298</c:v>
                </c:pt>
                <c:pt idx="5891">
                  <c:v>-1137.2218460674701</c:v>
                </c:pt>
                <c:pt idx="5892">
                  <c:v>-1166.3227297119199</c:v>
                </c:pt>
                <c:pt idx="5893">
                  <c:v>-1167.1539685969799</c:v>
                </c:pt>
                <c:pt idx="5894">
                  <c:v>-1168.5510868121401</c:v>
                </c:pt>
                <c:pt idx="5895">
                  <c:v>-500.05364019070299</c:v>
                </c:pt>
                <c:pt idx="5896">
                  <c:v>-1194.7661628844201</c:v>
                </c:pt>
                <c:pt idx="5897">
                  <c:v>-1161.5778485553701</c:v>
                </c:pt>
                <c:pt idx="5898">
                  <c:v>-1197.4125645346201</c:v>
                </c:pt>
                <c:pt idx="5899">
                  <c:v>-1136.7691108184399</c:v>
                </c:pt>
                <c:pt idx="5900">
                  <c:v>-1165.6637817680401</c:v>
                </c:pt>
                <c:pt idx="5901">
                  <c:v>-1162.7341919118601</c:v>
                </c:pt>
                <c:pt idx="5902">
                  <c:v>-444.00861176583197</c:v>
                </c:pt>
                <c:pt idx="5903">
                  <c:v>-1170.90971607951</c:v>
                </c:pt>
                <c:pt idx="5904">
                  <c:v>-1193.06529886403</c:v>
                </c:pt>
                <c:pt idx="5905">
                  <c:v>-1138.9658112792999</c:v>
                </c:pt>
                <c:pt idx="5906">
                  <c:v>-1140.36230686153</c:v>
                </c:pt>
                <c:pt idx="5907">
                  <c:v>-1143.34659925145</c:v>
                </c:pt>
                <c:pt idx="5908">
                  <c:v>-501.408423169858</c:v>
                </c:pt>
                <c:pt idx="5909">
                  <c:v>-1160.0322020118299</c:v>
                </c:pt>
                <c:pt idx="5910">
                  <c:v>-1161.6785321043301</c:v>
                </c:pt>
                <c:pt idx="5911">
                  <c:v>-1179.88023934894</c:v>
                </c:pt>
                <c:pt idx="5912">
                  <c:v>-1171.74768546462</c:v>
                </c:pt>
                <c:pt idx="5913">
                  <c:v>-1135.7469124591701</c:v>
                </c:pt>
                <c:pt idx="5914">
                  <c:v>-489.44435365715498</c:v>
                </c:pt>
                <c:pt idx="5915">
                  <c:v>-1162.4687285857499</c:v>
                </c:pt>
                <c:pt idx="5916">
                  <c:v>-504.040097823113</c:v>
                </c:pt>
                <c:pt idx="5917">
                  <c:v>-1145.63696452163</c:v>
                </c:pt>
                <c:pt idx="5918">
                  <c:v>-473.94471165365798</c:v>
                </c:pt>
                <c:pt idx="5919">
                  <c:v>-1164.4404407710299</c:v>
                </c:pt>
                <c:pt idx="5920">
                  <c:v>-959.848843973464</c:v>
                </c:pt>
                <c:pt idx="5921">
                  <c:v>-1169.28660144881</c:v>
                </c:pt>
                <c:pt idx="5922">
                  <c:v>-479.02504927059402</c:v>
                </c:pt>
                <c:pt idx="5923">
                  <c:v>-495.67549114892898</c:v>
                </c:pt>
                <c:pt idx="5924">
                  <c:v>-993.73014103890603</c:v>
                </c:pt>
                <c:pt idx="5925">
                  <c:v>-489.319938910811</c:v>
                </c:pt>
                <c:pt idx="5926">
                  <c:v>-1165.10114150857</c:v>
                </c:pt>
                <c:pt idx="5927">
                  <c:v>-511.23066100627801</c:v>
                </c:pt>
                <c:pt idx="5928">
                  <c:v>-417.82653170571001</c:v>
                </c:pt>
                <c:pt idx="5929">
                  <c:v>-1187.40963463085</c:v>
                </c:pt>
                <c:pt idx="5930">
                  <c:v>-483.60448879221002</c:v>
                </c:pt>
                <c:pt idx="5931">
                  <c:v>-502.56124579446498</c:v>
                </c:pt>
                <c:pt idx="5932">
                  <c:v>-1167.2507867004499</c:v>
                </c:pt>
                <c:pt idx="5933">
                  <c:v>-1135.77041192297</c:v>
                </c:pt>
                <c:pt idx="5934">
                  <c:v>-1193.06948381399</c:v>
                </c:pt>
                <c:pt idx="5935">
                  <c:v>-498.92586337976599</c:v>
                </c:pt>
                <c:pt idx="5936">
                  <c:v>-1168.8931917919599</c:v>
                </c:pt>
                <c:pt idx="5937">
                  <c:v>-1152.13496833304</c:v>
                </c:pt>
                <c:pt idx="5938">
                  <c:v>-1156.7262791442599</c:v>
                </c:pt>
                <c:pt idx="5939">
                  <c:v>-1170.21912781797</c:v>
                </c:pt>
                <c:pt idx="5940">
                  <c:v>-1170.1044361892</c:v>
                </c:pt>
                <c:pt idx="5941">
                  <c:v>-1187.91948369083</c:v>
                </c:pt>
                <c:pt idx="5942">
                  <c:v>-1196.7386346253099</c:v>
                </c:pt>
                <c:pt idx="5943">
                  <c:v>-1152.19315131746</c:v>
                </c:pt>
                <c:pt idx="5944">
                  <c:v>-1185.74865142199</c:v>
                </c:pt>
                <c:pt idx="5945">
                  <c:v>-1142.5594672064401</c:v>
                </c:pt>
                <c:pt idx="5946">
                  <c:v>-501.91995276040097</c:v>
                </c:pt>
                <c:pt idx="5947">
                  <c:v>-1158.25759533988</c:v>
                </c:pt>
                <c:pt idx="5948">
                  <c:v>-510.900253773847</c:v>
                </c:pt>
                <c:pt idx="5949">
                  <c:v>-1163.69882377311</c:v>
                </c:pt>
                <c:pt idx="5950">
                  <c:v>-488.68739086558799</c:v>
                </c:pt>
                <c:pt idx="5951">
                  <c:v>-1166.10761909798</c:v>
                </c:pt>
                <c:pt idx="5952">
                  <c:v>-477.36349355637498</c:v>
                </c:pt>
                <c:pt idx="5953">
                  <c:v>-512.35511798884204</c:v>
                </c:pt>
                <c:pt idx="5954">
                  <c:v>-907.49781052588696</c:v>
                </c:pt>
                <c:pt idx="5955">
                  <c:v>-1129.8235440398801</c:v>
                </c:pt>
                <c:pt idx="5956">
                  <c:v>-1148.60797445457</c:v>
                </c:pt>
                <c:pt idx="5957">
                  <c:v>-1133.2515262096699</c:v>
                </c:pt>
                <c:pt idx="5958">
                  <c:v>-1187.5498420961601</c:v>
                </c:pt>
                <c:pt idx="5959">
                  <c:v>-499.69220585297899</c:v>
                </c:pt>
                <c:pt idx="5960">
                  <c:v>-482.51763264109297</c:v>
                </c:pt>
                <c:pt idx="5961">
                  <c:v>-481.993958290911</c:v>
                </c:pt>
                <c:pt idx="5962">
                  <c:v>-1165.75881062235</c:v>
                </c:pt>
                <c:pt idx="5963">
                  <c:v>-475.11694306706698</c:v>
                </c:pt>
                <c:pt idx="5964">
                  <c:v>-418.44068400726002</c:v>
                </c:pt>
                <c:pt idx="5965">
                  <c:v>-509.46374910008001</c:v>
                </c:pt>
                <c:pt idx="5966">
                  <c:v>-503.37042319979298</c:v>
                </c:pt>
                <c:pt idx="5967">
                  <c:v>-1169.73100026456</c:v>
                </c:pt>
                <c:pt idx="5968">
                  <c:v>-1156.4716775883501</c:v>
                </c:pt>
                <c:pt idx="5969">
                  <c:v>-1187.4232172066399</c:v>
                </c:pt>
                <c:pt idx="5970">
                  <c:v>-1169.92134888747</c:v>
                </c:pt>
                <c:pt idx="5971">
                  <c:v>-901.23267530137605</c:v>
                </c:pt>
                <c:pt idx="5972">
                  <c:v>-1134.1481244357201</c:v>
                </c:pt>
                <c:pt idx="5973">
                  <c:v>-1160.0968977996699</c:v>
                </c:pt>
                <c:pt idx="5974">
                  <c:v>-419.272729464951</c:v>
                </c:pt>
                <c:pt idx="5975">
                  <c:v>-1182.7066841627</c:v>
                </c:pt>
                <c:pt idx="5976">
                  <c:v>-1167.23197016432</c:v>
                </c:pt>
                <c:pt idx="5977">
                  <c:v>-493.25858375616701</c:v>
                </c:pt>
                <c:pt idx="5978">
                  <c:v>-1173.29031362666</c:v>
                </c:pt>
                <c:pt idx="5979">
                  <c:v>-1136.00444161113</c:v>
                </c:pt>
                <c:pt idx="5980">
                  <c:v>-481.42481620526399</c:v>
                </c:pt>
                <c:pt idx="5981">
                  <c:v>-1182.6613410387799</c:v>
                </c:pt>
                <c:pt idx="5982">
                  <c:v>-499.00812811034501</c:v>
                </c:pt>
                <c:pt idx="5983">
                  <c:v>-480.75542827834403</c:v>
                </c:pt>
                <c:pt idx="5984">
                  <c:v>-422.69002958835301</c:v>
                </c:pt>
                <c:pt idx="5985">
                  <c:v>-1158.6596549334699</c:v>
                </c:pt>
                <c:pt idx="5986">
                  <c:v>-498.44156397975797</c:v>
                </c:pt>
                <c:pt idx="5987">
                  <c:v>-1170.50459531605</c:v>
                </c:pt>
                <c:pt idx="5988">
                  <c:v>-1160.17227745848</c:v>
                </c:pt>
                <c:pt idx="5989">
                  <c:v>-962.07804115552506</c:v>
                </c:pt>
                <c:pt idx="5990">
                  <c:v>-493.08201069811798</c:v>
                </c:pt>
                <c:pt idx="5991">
                  <c:v>-1169.35000132765</c:v>
                </c:pt>
                <c:pt idx="5992">
                  <c:v>-511.29504129126701</c:v>
                </c:pt>
                <c:pt idx="5993">
                  <c:v>-1178.8838699399701</c:v>
                </c:pt>
                <c:pt idx="5994">
                  <c:v>-1167.5739760675201</c:v>
                </c:pt>
                <c:pt idx="5995">
                  <c:v>-1187.41355089904</c:v>
                </c:pt>
                <c:pt idx="5996">
                  <c:v>-1169.7911852918201</c:v>
                </c:pt>
                <c:pt idx="5997">
                  <c:v>-1148.72504730528</c:v>
                </c:pt>
                <c:pt idx="5998">
                  <c:v>-499.74611194317799</c:v>
                </c:pt>
                <c:pt idx="5999">
                  <c:v>-496.28414389995999</c:v>
                </c:pt>
                <c:pt idx="6000">
                  <c:v>-486.54707264132099</c:v>
                </c:pt>
                <c:pt idx="6001">
                  <c:v>-1167.24313772391</c:v>
                </c:pt>
                <c:pt idx="6002">
                  <c:v>-1152.5560118952701</c:v>
                </c:pt>
                <c:pt idx="6003">
                  <c:v>-1167.67752816397</c:v>
                </c:pt>
                <c:pt idx="6004">
                  <c:v>-1155.4790730577199</c:v>
                </c:pt>
                <c:pt idx="6005">
                  <c:v>-512.92646285088904</c:v>
                </c:pt>
                <c:pt idx="6006">
                  <c:v>-500.26700365194199</c:v>
                </c:pt>
                <c:pt idx="6007">
                  <c:v>-492.68624911977201</c:v>
                </c:pt>
                <c:pt idx="6008">
                  <c:v>-512.01283010287398</c:v>
                </c:pt>
                <c:pt idx="6009">
                  <c:v>-1179.1516885992</c:v>
                </c:pt>
                <c:pt idx="6010">
                  <c:v>-1184.98354087297</c:v>
                </c:pt>
                <c:pt idx="6011">
                  <c:v>-496.82772431971</c:v>
                </c:pt>
                <c:pt idx="6012">
                  <c:v>-1143.77217905572</c:v>
                </c:pt>
                <c:pt idx="6013">
                  <c:v>-498.48483608964398</c:v>
                </c:pt>
                <c:pt idx="6014">
                  <c:v>-480.61504492477798</c:v>
                </c:pt>
                <c:pt idx="6015">
                  <c:v>-511.32069720265901</c:v>
                </c:pt>
                <c:pt idx="6016">
                  <c:v>-498.27350319644398</c:v>
                </c:pt>
                <c:pt idx="6017">
                  <c:v>-1169.2266289301299</c:v>
                </c:pt>
                <c:pt idx="6018">
                  <c:v>-1136.9190341743599</c:v>
                </c:pt>
                <c:pt idx="6019">
                  <c:v>-478.94235192600598</c:v>
                </c:pt>
                <c:pt idx="6020">
                  <c:v>-1160.2324554500401</c:v>
                </c:pt>
                <c:pt idx="6021">
                  <c:v>-1158.8472466610201</c:v>
                </c:pt>
                <c:pt idx="6022">
                  <c:v>-1166.29072079567</c:v>
                </c:pt>
                <c:pt idx="6023">
                  <c:v>-1125.4109956003001</c:v>
                </c:pt>
                <c:pt idx="6024">
                  <c:v>-473.11863376064599</c:v>
                </c:pt>
                <c:pt idx="6025">
                  <c:v>-502.43049724371502</c:v>
                </c:pt>
                <c:pt idx="6026">
                  <c:v>-1173.35845154044</c:v>
                </c:pt>
                <c:pt idx="6027">
                  <c:v>-478.147812840509</c:v>
                </c:pt>
                <c:pt idx="6028">
                  <c:v>-495.11272029484297</c:v>
                </c:pt>
                <c:pt idx="6029">
                  <c:v>-1169.71880479577</c:v>
                </c:pt>
                <c:pt idx="6030">
                  <c:v>-500.41990592178001</c:v>
                </c:pt>
                <c:pt idx="6031">
                  <c:v>-1181.6341921979499</c:v>
                </c:pt>
                <c:pt idx="6032">
                  <c:v>-1169.1026793830599</c:v>
                </c:pt>
                <c:pt idx="6033">
                  <c:v>-1182.8379783934699</c:v>
                </c:pt>
                <c:pt idx="6034">
                  <c:v>-1156.46153054359</c:v>
                </c:pt>
                <c:pt idx="6035">
                  <c:v>-510.22517053808798</c:v>
                </c:pt>
                <c:pt idx="6036">
                  <c:v>-1135.57969248376</c:v>
                </c:pt>
                <c:pt idx="6037">
                  <c:v>-484.19685037077301</c:v>
                </c:pt>
                <c:pt idx="6038">
                  <c:v>-984.06690714626097</c:v>
                </c:pt>
                <c:pt idx="6039">
                  <c:v>-1158.2216553777</c:v>
                </c:pt>
                <c:pt idx="6040">
                  <c:v>-1164.6985855577</c:v>
                </c:pt>
                <c:pt idx="6041">
                  <c:v>-1132.8402257929199</c:v>
                </c:pt>
                <c:pt idx="6042">
                  <c:v>-1133.00501169667</c:v>
                </c:pt>
                <c:pt idx="6043">
                  <c:v>-489.84498778454503</c:v>
                </c:pt>
                <c:pt idx="6044">
                  <c:v>-1156.74789765791</c:v>
                </c:pt>
                <c:pt idx="6045">
                  <c:v>-1163.8622374973299</c:v>
                </c:pt>
                <c:pt idx="6046">
                  <c:v>-1168.9933141254101</c:v>
                </c:pt>
                <c:pt idx="6047">
                  <c:v>-481.16128952755901</c:v>
                </c:pt>
                <c:pt idx="6048">
                  <c:v>-964.93780292942699</c:v>
                </c:pt>
                <c:pt idx="6049">
                  <c:v>-481.82834388087701</c:v>
                </c:pt>
                <c:pt idx="6050">
                  <c:v>-501.36088354408099</c:v>
                </c:pt>
                <c:pt idx="6051">
                  <c:v>-475.15711480894902</c:v>
                </c:pt>
                <c:pt idx="6052">
                  <c:v>-498.74135997386702</c:v>
                </c:pt>
                <c:pt idx="6053">
                  <c:v>-508.48538851366601</c:v>
                </c:pt>
                <c:pt idx="6054">
                  <c:v>-1183.3904083259699</c:v>
                </c:pt>
                <c:pt idx="6055">
                  <c:v>-499.92985603291601</c:v>
                </c:pt>
                <c:pt idx="6056">
                  <c:v>-1180.0696372514201</c:v>
                </c:pt>
                <c:pt idx="6057">
                  <c:v>-510.99474586135301</c:v>
                </c:pt>
                <c:pt idx="6058">
                  <c:v>-1140.98258442167</c:v>
                </c:pt>
                <c:pt idx="6059">
                  <c:v>-1120.79619031987</c:v>
                </c:pt>
                <c:pt idx="6060">
                  <c:v>-1167.37335525808</c:v>
                </c:pt>
                <c:pt idx="6061">
                  <c:v>-1078.0523145059401</c:v>
                </c:pt>
                <c:pt idx="6062">
                  <c:v>-492.35421237687802</c:v>
                </c:pt>
                <c:pt idx="6063">
                  <c:v>-1168.0558813279799</c:v>
                </c:pt>
                <c:pt idx="6064">
                  <c:v>-989.09999531672395</c:v>
                </c:pt>
                <c:pt idx="6065">
                  <c:v>-1140.7545594763001</c:v>
                </c:pt>
                <c:pt idx="6066">
                  <c:v>-494.23751261040002</c:v>
                </c:pt>
                <c:pt idx="6067">
                  <c:v>-1188.14279952777</c:v>
                </c:pt>
                <c:pt idx="6068">
                  <c:v>-1158.94678156695</c:v>
                </c:pt>
                <c:pt idx="6069">
                  <c:v>-1180.78282894167</c:v>
                </c:pt>
                <c:pt idx="6070">
                  <c:v>-505.81927256454702</c:v>
                </c:pt>
                <c:pt idx="6071">
                  <c:v>-481.33659663172199</c:v>
                </c:pt>
                <c:pt idx="6072">
                  <c:v>-483.90140203028898</c:v>
                </c:pt>
                <c:pt idx="6073">
                  <c:v>-507.09690390156999</c:v>
                </c:pt>
                <c:pt idx="6074">
                  <c:v>-1154.71732975798</c:v>
                </c:pt>
                <c:pt idx="6075">
                  <c:v>-1144.0143824709701</c:v>
                </c:pt>
                <c:pt idx="6076">
                  <c:v>-1115.21167743824</c:v>
                </c:pt>
                <c:pt idx="6077">
                  <c:v>-1115.28608527909</c:v>
                </c:pt>
                <c:pt idx="6078">
                  <c:v>-1168.4485030881201</c:v>
                </c:pt>
                <c:pt idx="6079">
                  <c:v>-1139.64825293025</c:v>
                </c:pt>
                <c:pt idx="6080">
                  <c:v>-487.49258581878303</c:v>
                </c:pt>
                <c:pt idx="6081">
                  <c:v>-480.86960913705298</c:v>
                </c:pt>
                <c:pt idx="6082">
                  <c:v>-1167.3569913439201</c:v>
                </c:pt>
                <c:pt idx="6083">
                  <c:v>-1157.70132262824</c:v>
                </c:pt>
                <c:pt idx="6084">
                  <c:v>-1067.4532157553699</c:v>
                </c:pt>
                <c:pt idx="6085">
                  <c:v>-422.27354556372302</c:v>
                </c:pt>
                <c:pt idx="6086">
                  <c:v>-490.89480037129698</c:v>
                </c:pt>
                <c:pt idx="6087">
                  <c:v>-484.21757765431101</c:v>
                </c:pt>
                <c:pt idx="6088">
                  <c:v>-1164.83648185735</c:v>
                </c:pt>
                <c:pt idx="6089">
                  <c:v>-1116.9159699004199</c:v>
                </c:pt>
                <c:pt idx="6090">
                  <c:v>-1132.1069852998601</c:v>
                </c:pt>
                <c:pt idx="6091">
                  <c:v>-493.53454869617099</c:v>
                </c:pt>
                <c:pt idx="6092">
                  <c:v>-508.37936029865898</c:v>
                </c:pt>
                <c:pt idx="6093">
                  <c:v>-491.17662861146101</c:v>
                </c:pt>
                <c:pt idx="6094">
                  <c:v>-1142.11235391119</c:v>
                </c:pt>
                <c:pt idx="6095">
                  <c:v>-1094.67547789642</c:v>
                </c:pt>
                <c:pt idx="6096">
                  <c:v>-965.82846972049595</c:v>
                </c:pt>
                <c:pt idx="6097">
                  <c:v>-496.892633587641</c:v>
                </c:pt>
                <c:pt idx="6098">
                  <c:v>-1155.6091457002999</c:v>
                </c:pt>
                <c:pt idx="6099">
                  <c:v>-481.65920636232602</c:v>
                </c:pt>
                <c:pt idx="6100">
                  <c:v>-1174.07136759585</c:v>
                </c:pt>
                <c:pt idx="6101">
                  <c:v>-1143.95224014476</c:v>
                </c:pt>
                <c:pt idx="6102">
                  <c:v>-1148.7671193522301</c:v>
                </c:pt>
                <c:pt idx="6103">
                  <c:v>-1169.2607482041401</c:v>
                </c:pt>
                <c:pt idx="6104">
                  <c:v>-494.18643940001999</c:v>
                </c:pt>
                <c:pt idx="6105">
                  <c:v>-1146.75091899163</c:v>
                </c:pt>
                <c:pt idx="6106">
                  <c:v>-1182.33186109608</c:v>
                </c:pt>
                <c:pt idx="6107">
                  <c:v>-1167.4343808984299</c:v>
                </c:pt>
                <c:pt idx="6108">
                  <c:v>-1114.21271477307</c:v>
                </c:pt>
                <c:pt idx="6109">
                  <c:v>-487.31167944844702</c:v>
                </c:pt>
                <c:pt idx="6110">
                  <c:v>-425.91260590780098</c:v>
                </c:pt>
                <c:pt idx="6111">
                  <c:v>-979.47409107841497</c:v>
                </c:pt>
                <c:pt idx="6112">
                  <c:v>-1134.6296354267499</c:v>
                </c:pt>
                <c:pt idx="6113">
                  <c:v>-1168.0608844209301</c:v>
                </c:pt>
                <c:pt idx="6114">
                  <c:v>-419.55114292013502</c:v>
                </c:pt>
                <c:pt idx="6115">
                  <c:v>-1164.61037177609</c:v>
                </c:pt>
                <c:pt idx="6116">
                  <c:v>-1134.4697579613501</c:v>
                </c:pt>
                <c:pt idx="6117">
                  <c:v>-1144.4896518733699</c:v>
                </c:pt>
                <c:pt idx="6118">
                  <c:v>-482.21333262144998</c:v>
                </c:pt>
                <c:pt idx="6119">
                  <c:v>-1143.8176772015099</c:v>
                </c:pt>
                <c:pt idx="6120">
                  <c:v>-1161.82217872052</c:v>
                </c:pt>
                <c:pt idx="6121">
                  <c:v>-962.85168407573099</c:v>
                </c:pt>
                <c:pt idx="6122">
                  <c:v>-1165.95384946082</c:v>
                </c:pt>
                <c:pt idx="6123">
                  <c:v>-1123.4517027049801</c:v>
                </c:pt>
                <c:pt idx="6124">
                  <c:v>-479.32380476746403</c:v>
                </c:pt>
                <c:pt idx="6125">
                  <c:v>-1166.0288097984501</c:v>
                </c:pt>
                <c:pt idx="6126">
                  <c:v>-1162.61802304711</c:v>
                </c:pt>
                <c:pt idx="6127">
                  <c:v>-1133.1264479558299</c:v>
                </c:pt>
                <c:pt idx="6128">
                  <c:v>-1123.17323693709</c:v>
                </c:pt>
                <c:pt idx="6129">
                  <c:v>-1168.4343351453799</c:v>
                </c:pt>
                <c:pt idx="6130">
                  <c:v>-1144.87294010652</c:v>
                </c:pt>
                <c:pt idx="6131">
                  <c:v>-446.91317402211303</c:v>
                </c:pt>
                <c:pt idx="6132">
                  <c:v>-485.61886267876798</c:v>
                </c:pt>
                <c:pt idx="6133">
                  <c:v>-1116.47267608988</c:v>
                </c:pt>
                <c:pt idx="6134">
                  <c:v>-1157.7210876946499</c:v>
                </c:pt>
                <c:pt idx="6135">
                  <c:v>-492.22935652750903</c:v>
                </c:pt>
                <c:pt idx="6136">
                  <c:v>-492.25247368645802</c:v>
                </c:pt>
                <c:pt idx="6137">
                  <c:v>-1196.7443198773101</c:v>
                </c:pt>
                <c:pt idx="6138">
                  <c:v>-480.01940188044199</c:v>
                </c:pt>
                <c:pt idx="6139">
                  <c:v>-1169.39269399453</c:v>
                </c:pt>
                <c:pt idx="6140">
                  <c:v>-442.747084632716</c:v>
                </c:pt>
                <c:pt idx="6141">
                  <c:v>-1193.12333491092</c:v>
                </c:pt>
                <c:pt idx="6142">
                  <c:v>-476.96382668680502</c:v>
                </c:pt>
                <c:pt idx="6143">
                  <c:v>-1148.5531186767801</c:v>
                </c:pt>
                <c:pt idx="6144">
                  <c:v>-492.26312104814798</c:v>
                </c:pt>
                <c:pt idx="6145">
                  <c:v>-1179.3922588120599</c:v>
                </c:pt>
                <c:pt idx="6146">
                  <c:v>-485.36858924811401</c:v>
                </c:pt>
                <c:pt idx="6147">
                  <c:v>-506.77495942360702</c:v>
                </c:pt>
                <c:pt idx="6148">
                  <c:v>-493.01073721733701</c:v>
                </c:pt>
                <c:pt idx="6149">
                  <c:v>-564.910410224879</c:v>
                </c:pt>
                <c:pt idx="6150">
                  <c:v>-1161.1150359901601</c:v>
                </c:pt>
                <c:pt idx="6151">
                  <c:v>-474.24527914953302</c:v>
                </c:pt>
                <c:pt idx="6152">
                  <c:v>-1196.2792583334301</c:v>
                </c:pt>
                <c:pt idx="6153">
                  <c:v>-1187.5606408282699</c:v>
                </c:pt>
                <c:pt idx="6154">
                  <c:v>-1184.1713087858</c:v>
                </c:pt>
                <c:pt idx="6155">
                  <c:v>-508.03170005879798</c:v>
                </c:pt>
                <c:pt idx="6156">
                  <c:v>-513.63168246835596</c:v>
                </c:pt>
                <c:pt idx="6157">
                  <c:v>-1166.50345763319</c:v>
                </c:pt>
                <c:pt idx="6158">
                  <c:v>-477.77941486591698</c:v>
                </c:pt>
                <c:pt idx="6159">
                  <c:v>-491.301613725001</c:v>
                </c:pt>
                <c:pt idx="6160">
                  <c:v>-1150.6777100934701</c:v>
                </c:pt>
                <c:pt idx="6161">
                  <c:v>-1135.0743087323699</c:v>
                </c:pt>
                <c:pt idx="6162">
                  <c:v>-474.39217545919502</c:v>
                </c:pt>
                <c:pt idx="6163">
                  <c:v>-1177.8507983500001</c:v>
                </c:pt>
                <c:pt idx="6164">
                  <c:v>-479.83824501399903</c:v>
                </c:pt>
                <c:pt idx="6165">
                  <c:v>-1168.9063139888301</c:v>
                </c:pt>
                <c:pt idx="6166">
                  <c:v>-504.60328489826998</c:v>
                </c:pt>
                <c:pt idx="6167">
                  <c:v>-1143.1754183681801</c:v>
                </c:pt>
                <c:pt idx="6168">
                  <c:v>-480.96760909121201</c:v>
                </c:pt>
                <c:pt idx="6169">
                  <c:v>-1166.4696701968301</c:v>
                </c:pt>
                <c:pt idx="6170">
                  <c:v>-1188.0926455419699</c:v>
                </c:pt>
                <c:pt idx="6171">
                  <c:v>-1147.81999226792</c:v>
                </c:pt>
                <c:pt idx="6172">
                  <c:v>-1152.18416723881</c:v>
                </c:pt>
                <c:pt idx="6173">
                  <c:v>-1157.4249559863399</c:v>
                </c:pt>
                <c:pt idx="6174">
                  <c:v>-1156.2098844115101</c:v>
                </c:pt>
                <c:pt idx="6175">
                  <c:v>-499.60561282308203</c:v>
                </c:pt>
                <c:pt idx="6176">
                  <c:v>-506.68272134431902</c:v>
                </c:pt>
                <c:pt idx="6177">
                  <c:v>-482.14581905033998</c:v>
                </c:pt>
                <c:pt idx="6178">
                  <c:v>-1167.6862269224901</c:v>
                </c:pt>
                <c:pt idx="6179">
                  <c:v>-1138.97461019548</c:v>
                </c:pt>
                <c:pt idx="6180">
                  <c:v>-1198.9232239436701</c:v>
                </c:pt>
                <c:pt idx="6181">
                  <c:v>-1124.3062081748601</c:v>
                </c:pt>
                <c:pt idx="6182">
                  <c:v>-1149.50190529068</c:v>
                </c:pt>
                <c:pt idx="6183">
                  <c:v>-487.56937328774097</c:v>
                </c:pt>
                <c:pt idx="6184">
                  <c:v>-510.40437660028402</c:v>
                </c:pt>
                <c:pt idx="6185">
                  <c:v>-1160.50689933985</c:v>
                </c:pt>
                <c:pt idx="6186">
                  <c:v>-489.993059584565</c:v>
                </c:pt>
                <c:pt idx="6187">
                  <c:v>-488.13913005017702</c:v>
                </c:pt>
                <c:pt idx="6188">
                  <c:v>-1163.70925966555</c:v>
                </c:pt>
                <c:pt idx="6189">
                  <c:v>-974.33179139845504</c:v>
                </c:pt>
                <c:pt idx="6190">
                  <c:v>-485.42506897168602</c:v>
                </c:pt>
                <c:pt idx="6191">
                  <c:v>-495.751330109994</c:v>
                </c:pt>
                <c:pt idx="6192">
                  <c:v>-1170.9370763964901</c:v>
                </c:pt>
                <c:pt idx="6193">
                  <c:v>-1187.7136153008801</c:v>
                </c:pt>
                <c:pt idx="6194">
                  <c:v>-1133.1348353767</c:v>
                </c:pt>
                <c:pt idx="6195">
                  <c:v>-1133.1145167086199</c:v>
                </c:pt>
                <c:pt idx="6196">
                  <c:v>-1186.9459442638899</c:v>
                </c:pt>
                <c:pt idx="6197">
                  <c:v>-1180.3584462102499</c:v>
                </c:pt>
                <c:pt idx="6198">
                  <c:v>-510.13181785025802</c:v>
                </c:pt>
                <c:pt idx="6199">
                  <c:v>-960.10197297778802</c:v>
                </c:pt>
                <c:pt idx="6200">
                  <c:v>-1171.55800332945</c:v>
                </c:pt>
                <c:pt idx="6201">
                  <c:v>-1167.5117394972001</c:v>
                </c:pt>
                <c:pt idx="6202">
                  <c:v>-503.85896337841399</c:v>
                </c:pt>
                <c:pt idx="6203">
                  <c:v>-488.26560702541002</c:v>
                </c:pt>
                <c:pt idx="6204">
                  <c:v>-503.100822622409</c:v>
                </c:pt>
                <c:pt idx="6205">
                  <c:v>-1163.27097598561</c:v>
                </c:pt>
                <c:pt idx="6206">
                  <c:v>-1176.8408143064901</c:v>
                </c:pt>
                <c:pt idx="6207">
                  <c:v>-488.832189151759</c:v>
                </c:pt>
                <c:pt idx="6208">
                  <c:v>-429.21777753625702</c:v>
                </c:pt>
                <c:pt idx="6209">
                  <c:v>-1177.5181408603401</c:v>
                </c:pt>
                <c:pt idx="6210">
                  <c:v>-474.22796172839298</c:v>
                </c:pt>
                <c:pt idx="6211">
                  <c:v>-962.42515900802903</c:v>
                </c:pt>
                <c:pt idx="6212">
                  <c:v>-472.59891593632801</c:v>
                </c:pt>
                <c:pt idx="6213">
                  <c:v>-1199.9906006957899</c:v>
                </c:pt>
                <c:pt idx="6214">
                  <c:v>-1170.6058769875499</c:v>
                </c:pt>
                <c:pt idx="6215">
                  <c:v>-495.85714836306602</c:v>
                </c:pt>
                <c:pt idx="6216">
                  <c:v>-1136.1794038661301</c:v>
                </c:pt>
                <c:pt idx="6217">
                  <c:v>-572.04144082616301</c:v>
                </c:pt>
                <c:pt idx="6218">
                  <c:v>-499.583809097504</c:v>
                </c:pt>
                <c:pt idx="6219">
                  <c:v>-489.21767446062199</c:v>
                </c:pt>
                <c:pt idx="6220">
                  <c:v>-465.32296645133903</c:v>
                </c:pt>
                <c:pt idx="6221">
                  <c:v>-494.08975781738502</c:v>
                </c:pt>
                <c:pt idx="6222">
                  <c:v>-511.55975960505702</c:v>
                </c:pt>
                <c:pt idx="6223">
                  <c:v>-1198.9205792730399</c:v>
                </c:pt>
                <c:pt idx="6224">
                  <c:v>-1178.6429094832099</c:v>
                </c:pt>
                <c:pt idx="6225">
                  <c:v>-1172.70779443131</c:v>
                </c:pt>
                <c:pt idx="6226">
                  <c:v>-482.28300689382002</c:v>
                </c:pt>
                <c:pt idx="6227">
                  <c:v>-1154.68898602426</c:v>
                </c:pt>
                <c:pt idx="6228">
                  <c:v>-1132.7703151445</c:v>
                </c:pt>
                <c:pt idx="6229">
                  <c:v>-1167.6626381860401</c:v>
                </c:pt>
                <c:pt idx="6230">
                  <c:v>-1172.5294940116401</c:v>
                </c:pt>
                <c:pt idx="6231">
                  <c:v>-477.33085376481102</c:v>
                </c:pt>
                <c:pt idx="6232">
                  <c:v>-481.79680451811799</c:v>
                </c:pt>
                <c:pt idx="6233">
                  <c:v>-494.50497585813002</c:v>
                </c:pt>
                <c:pt idx="6234">
                  <c:v>-1154.0489837494599</c:v>
                </c:pt>
                <c:pt idx="6235">
                  <c:v>-506.329269852594</c:v>
                </c:pt>
                <c:pt idx="6236">
                  <c:v>-486.44984667432198</c:v>
                </c:pt>
                <c:pt idx="6237">
                  <c:v>-474.70849607181901</c:v>
                </c:pt>
                <c:pt idx="6238">
                  <c:v>-1162.03084538957</c:v>
                </c:pt>
                <c:pt idx="6239">
                  <c:v>-474.98311028654001</c:v>
                </c:pt>
                <c:pt idx="6240">
                  <c:v>-1177.8275295363901</c:v>
                </c:pt>
                <c:pt idx="6241">
                  <c:v>-489.61060979941499</c:v>
                </c:pt>
                <c:pt idx="6242">
                  <c:v>-1157.75441627848</c:v>
                </c:pt>
                <c:pt idx="6243">
                  <c:v>-475.97327570340099</c:v>
                </c:pt>
                <c:pt idx="6244">
                  <c:v>-1161.8958028991301</c:v>
                </c:pt>
                <c:pt idx="6245">
                  <c:v>-1169.652801557</c:v>
                </c:pt>
                <c:pt idx="6246">
                  <c:v>-1129.53433064809</c:v>
                </c:pt>
                <c:pt idx="6247">
                  <c:v>-506.836233289765</c:v>
                </c:pt>
                <c:pt idx="6248">
                  <c:v>-1178.63535963609</c:v>
                </c:pt>
                <c:pt idx="6249">
                  <c:v>-1135.6954841888901</c:v>
                </c:pt>
                <c:pt idx="6250">
                  <c:v>-1150.91182164017</c:v>
                </c:pt>
                <c:pt idx="6251">
                  <c:v>-511.75591064103298</c:v>
                </c:pt>
                <c:pt idx="6252">
                  <c:v>-476.45733512344498</c:v>
                </c:pt>
                <c:pt idx="6253">
                  <c:v>-491.31925050666399</c:v>
                </c:pt>
                <c:pt idx="6254">
                  <c:v>-1147.01650313906</c:v>
                </c:pt>
                <c:pt idx="6255">
                  <c:v>-509.45233184145599</c:v>
                </c:pt>
                <c:pt idx="6256">
                  <c:v>-1187.8635280477799</c:v>
                </c:pt>
                <c:pt idx="6257">
                  <c:v>-511.20874819162901</c:v>
                </c:pt>
                <c:pt idx="6258">
                  <c:v>-488.56586084979301</c:v>
                </c:pt>
                <c:pt idx="6259">
                  <c:v>-1168.5302342103901</c:v>
                </c:pt>
                <c:pt idx="6260">
                  <c:v>-493.01775679887101</c:v>
                </c:pt>
                <c:pt idx="6261">
                  <c:v>-499.07480306387401</c:v>
                </c:pt>
                <c:pt idx="6262">
                  <c:v>-482.29098437012101</c:v>
                </c:pt>
                <c:pt idx="6263">
                  <c:v>-485.77796026406702</c:v>
                </c:pt>
                <c:pt idx="6264">
                  <c:v>-486.50716820219202</c:v>
                </c:pt>
                <c:pt idx="6265">
                  <c:v>-1150.9196048819099</c:v>
                </c:pt>
                <c:pt idx="6266">
                  <c:v>-476.55514087247798</c:v>
                </c:pt>
                <c:pt idx="6267">
                  <c:v>-451.35710750970901</c:v>
                </c:pt>
                <c:pt idx="6268">
                  <c:v>-475.236223971512</c:v>
                </c:pt>
                <c:pt idx="6269">
                  <c:v>-485.518917210692</c:v>
                </c:pt>
                <c:pt idx="6270">
                  <c:v>-1185.51423360487</c:v>
                </c:pt>
                <c:pt idx="6271">
                  <c:v>-1170.1847297719601</c:v>
                </c:pt>
                <c:pt idx="6272">
                  <c:v>-1145.0900447291301</c:v>
                </c:pt>
                <c:pt idx="6273">
                  <c:v>-480.50937973584303</c:v>
                </c:pt>
                <c:pt idx="6274">
                  <c:v>-1171.08027763428</c:v>
                </c:pt>
                <c:pt idx="6275">
                  <c:v>-1167.57706953193</c:v>
                </c:pt>
                <c:pt idx="6276">
                  <c:v>-1182.86119914594</c:v>
                </c:pt>
                <c:pt idx="6277">
                  <c:v>-1187.48870810224</c:v>
                </c:pt>
                <c:pt idx="6278">
                  <c:v>-1170.1515106168199</c:v>
                </c:pt>
                <c:pt idx="6279">
                  <c:v>-1187.0937513045601</c:v>
                </c:pt>
                <c:pt idx="6280">
                  <c:v>-957.49231558482597</c:v>
                </c:pt>
                <c:pt idx="6281">
                  <c:v>-488.58467991969502</c:v>
                </c:pt>
                <c:pt idx="6282">
                  <c:v>-1125.48654447171</c:v>
                </c:pt>
                <c:pt idx="6283">
                  <c:v>-1129.4843814220301</c:v>
                </c:pt>
                <c:pt idx="6284">
                  <c:v>-1168.8998530720401</c:v>
                </c:pt>
                <c:pt idx="6285">
                  <c:v>-1152.32237641811</c:v>
                </c:pt>
                <c:pt idx="6286">
                  <c:v>-424.11428120443298</c:v>
                </c:pt>
                <c:pt idx="6287">
                  <c:v>-477.73681546401099</c:v>
                </c:pt>
                <c:pt idx="6288">
                  <c:v>-1148.23346204328</c:v>
                </c:pt>
                <c:pt idx="6289">
                  <c:v>-1168.9453525690001</c:v>
                </c:pt>
                <c:pt idx="6290">
                  <c:v>-1188.78354720282</c:v>
                </c:pt>
                <c:pt idx="6291">
                  <c:v>-479.87440485232997</c:v>
                </c:pt>
                <c:pt idx="6292">
                  <c:v>-1151.03740252542</c:v>
                </c:pt>
                <c:pt idx="6293">
                  <c:v>-476.00636698812099</c:v>
                </c:pt>
                <c:pt idx="6294">
                  <c:v>-1167.70099096439</c:v>
                </c:pt>
                <c:pt idx="6295">
                  <c:v>-476.18737406951499</c:v>
                </c:pt>
                <c:pt idx="6296">
                  <c:v>-1113.7065750233</c:v>
                </c:pt>
                <c:pt idx="6297">
                  <c:v>-1137.3506253257899</c:v>
                </c:pt>
                <c:pt idx="6298">
                  <c:v>-504.30210915018802</c:v>
                </c:pt>
                <c:pt idx="6299">
                  <c:v>-486.106957993886</c:v>
                </c:pt>
                <c:pt idx="6300">
                  <c:v>-1145.48263641886</c:v>
                </c:pt>
                <c:pt idx="6301">
                  <c:v>-1130.9473630674599</c:v>
                </c:pt>
                <c:pt idx="6302">
                  <c:v>-1163.3452990215001</c:v>
                </c:pt>
                <c:pt idx="6303">
                  <c:v>-1155.418799495</c:v>
                </c:pt>
                <c:pt idx="6304">
                  <c:v>-968.00787454107501</c:v>
                </c:pt>
                <c:pt idx="6305">
                  <c:v>-1182.16610315554</c:v>
                </c:pt>
                <c:pt idx="6306">
                  <c:v>-1171.0105607820899</c:v>
                </c:pt>
                <c:pt idx="6307">
                  <c:v>-505.17565035460598</c:v>
                </c:pt>
                <c:pt idx="6308">
                  <c:v>-420.41996190504801</c:v>
                </c:pt>
                <c:pt idx="6309">
                  <c:v>-483.67782134893503</c:v>
                </c:pt>
                <c:pt idx="6310">
                  <c:v>-494.36016136158298</c:v>
                </c:pt>
                <c:pt idx="6311">
                  <c:v>-507.92875652432502</c:v>
                </c:pt>
                <c:pt idx="6312">
                  <c:v>-963.70548408808497</c:v>
                </c:pt>
                <c:pt idx="6313">
                  <c:v>-480.98070676314501</c:v>
                </c:pt>
                <c:pt idx="6314">
                  <c:v>-1145.36644301824</c:v>
                </c:pt>
                <c:pt idx="6315">
                  <c:v>-1140.7029918141</c:v>
                </c:pt>
                <c:pt idx="6316">
                  <c:v>-1189.68428767726</c:v>
                </c:pt>
                <c:pt idx="6317">
                  <c:v>-476.72352810206002</c:v>
                </c:pt>
                <c:pt idx="6318">
                  <c:v>-1154.09180451456</c:v>
                </c:pt>
                <c:pt idx="6319">
                  <c:v>-1159.19598845982</c:v>
                </c:pt>
                <c:pt idx="6320">
                  <c:v>-1110.6562240758899</c:v>
                </c:pt>
                <c:pt idx="6321">
                  <c:v>-1151.17264033784</c:v>
                </c:pt>
                <c:pt idx="6322">
                  <c:v>-493.909113432178</c:v>
                </c:pt>
                <c:pt idx="6323">
                  <c:v>-1159.4691141370899</c:v>
                </c:pt>
                <c:pt idx="6324">
                  <c:v>-512.49725194931204</c:v>
                </c:pt>
                <c:pt idx="6325">
                  <c:v>-1168.0944772621599</c:v>
                </c:pt>
                <c:pt idx="6326">
                  <c:v>-478.33448476378601</c:v>
                </c:pt>
                <c:pt idx="6327">
                  <c:v>-1171.26473006479</c:v>
                </c:pt>
                <c:pt idx="6328">
                  <c:v>-1167.1707300742701</c:v>
                </c:pt>
                <c:pt idx="6329">
                  <c:v>-1173.78761644308</c:v>
                </c:pt>
                <c:pt idx="6330">
                  <c:v>-508.51183403886802</c:v>
                </c:pt>
                <c:pt idx="6331">
                  <c:v>-565.77962964315805</c:v>
                </c:pt>
                <c:pt idx="6332">
                  <c:v>-512.35415668389703</c:v>
                </c:pt>
                <c:pt idx="6333">
                  <c:v>-1165.7426881404599</c:v>
                </c:pt>
                <c:pt idx="6334">
                  <c:v>-1152.84558864631</c:v>
                </c:pt>
                <c:pt idx="6335">
                  <c:v>-279.846078984396</c:v>
                </c:pt>
                <c:pt idx="6336">
                  <c:v>-492.44305062156599</c:v>
                </c:pt>
                <c:pt idx="6337">
                  <c:v>-1163.7880610260199</c:v>
                </c:pt>
                <c:pt idx="6338">
                  <c:v>-428.130275185306</c:v>
                </c:pt>
                <c:pt idx="6339">
                  <c:v>-1169.1912717954301</c:v>
                </c:pt>
                <c:pt idx="6340">
                  <c:v>-954.90389916135905</c:v>
                </c:pt>
                <c:pt idx="6341">
                  <c:v>-479.987044900988</c:v>
                </c:pt>
                <c:pt idx="6342">
                  <c:v>-1168.62510828374</c:v>
                </c:pt>
                <c:pt idx="6343">
                  <c:v>-1192.7749992931499</c:v>
                </c:pt>
                <c:pt idx="6344">
                  <c:v>-1152.72346741724</c:v>
                </c:pt>
                <c:pt idx="6345">
                  <c:v>-968.65551399721301</c:v>
                </c:pt>
                <c:pt idx="6346">
                  <c:v>-470.91794818610401</c:v>
                </c:pt>
                <c:pt idx="6347">
                  <c:v>-982.16673682059604</c:v>
                </c:pt>
                <c:pt idx="6348">
                  <c:v>-1181.1996244934101</c:v>
                </c:pt>
                <c:pt idx="6349">
                  <c:v>-495.45242862325398</c:v>
                </c:pt>
                <c:pt idx="6350">
                  <c:v>-1142.1560402721</c:v>
                </c:pt>
                <c:pt idx="6351">
                  <c:v>-486.53888334553199</c:v>
                </c:pt>
                <c:pt idx="6352">
                  <c:v>-1154.8527671019899</c:v>
                </c:pt>
                <c:pt idx="6353">
                  <c:v>-484.78057035693001</c:v>
                </c:pt>
                <c:pt idx="6354">
                  <c:v>-1156.96866450119</c:v>
                </c:pt>
                <c:pt idx="6355">
                  <c:v>-979.90673894815404</c:v>
                </c:pt>
                <c:pt idx="6356">
                  <c:v>-1158.6782860031799</c:v>
                </c:pt>
                <c:pt idx="6357">
                  <c:v>-509.32110888665102</c:v>
                </c:pt>
                <c:pt idx="6358">
                  <c:v>-1151.3759576586001</c:v>
                </c:pt>
                <c:pt idx="6359">
                  <c:v>-1158.56734487931</c:v>
                </c:pt>
                <c:pt idx="6360">
                  <c:v>-475.68771665022501</c:v>
                </c:pt>
                <c:pt idx="6361">
                  <c:v>-1159.6813609789001</c:v>
                </c:pt>
                <c:pt idx="6362">
                  <c:v>-465.04187814131501</c:v>
                </c:pt>
                <c:pt idx="6363">
                  <c:v>-1140.5918583914799</c:v>
                </c:pt>
                <c:pt idx="6364">
                  <c:v>-1142.91214954012</c:v>
                </c:pt>
                <c:pt idx="6365">
                  <c:v>-1169.1720968867</c:v>
                </c:pt>
                <c:pt idx="6366">
                  <c:v>-448.05989039007898</c:v>
                </c:pt>
                <c:pt idx="6367">
                  <c:v>-1197.87043099059</c:v>
                </c:pt>
                <c:pt idx="6368">
                  <c:v>-1148.20850234519</c:v>
                </c:pt>
                <c:pt idx="6369">
                  <c:v>-507.98292144805401</c:v>
                </c:pt>
                <c:pt idx="6370">
                  <c:v>-478.22005874729399</c:v>
                </c:pt>
                <c:pt idx="6371">
                  <c:v>-474.419174823059</c:v>
                </c:pt>
                <c:pt idx="6372">
                  <c:v>-1159.2147131440099</c:v>
                </c:pt>
                <c:pt idx="6373">
                  <c:v>-286.720231476653</c:v>
                </c:pt>
                <c:pt idx="6374">
                  <c:v>-1159.63245920446</c:v>
                </c:pt>
                <c:pt idx="6375">
                  <c:v>-1168.1165954600301</c:v>
                </c:pt>
                <c:pt idx="6376">
                  <c:v>-1195.5007222718</c:v>
                </c:pt>
                <c:pt idx="6377">
                  <c:v>-1121.8583340707501</c:v>
                </c:pt>
                <c:pt idx="6378">
                  <c:v>-1148.3934119554999</c:v>
                </c:pt>
                <c:pt idx="6379">
                  <c:v>-1116.9033495861099</c:v>
                </c:pt>
                <c:pt idx="6380">
                  <c:v>-1136.1912775583</c:v>
                </c:pt>
                <c:pt idx="6381">
                  <c:v>-486.60039491330201</c:v>
                </c:pt>
                <c:pt idx="6382">
                  <c:v>-968.25646677432906</c:v>
                </c:pt>
                <c:pt idx="6383">
                  <c:v>-477.69816015075799</c:v>
                </c:pt>
                <c:pt idx="6384">
                  <c:v>-1115.6794282542701</c:v>
                </c:pt>
                <c:pt idx="6385">
                  <c:v>-1124.6621811944501</c:v>
                </c:pt>
                <c:pt idx="6386">
                  <c:v>-1124.80891291636</c:v>
                </c:pt>
                <c:pt idx="6387">
                  <c:v>-499.25893572389799</c:v>
                </c:pt>
                <c:pt idx="6388">
                  <c:v>-1181.20201748107</c:v>
                </c:pt>
                <c:pt idx="6389">
                  <c:v>-956.25299155750895</c:v>
                </c:pt>
                <c:pt idx="6390">
                  <c:v>-1169.1102632407999</c:v>
                </c:pt>
                <c:pt idx="6391">
                  <c:v>-509.67654167109902</c:v>
                </c:pt>
                <c:pt idx="6392">
                  <c:v>-475.90725341571101</c:v>
                </c:pt>
                <c:pt idx="6393">
                  <c:v>-1168.2768703531001</c:v>
                </c:pt>
                <c:pt idx="6394">
                  <c:v>-1129.7416525097101</c:v>
                </c:pt>
                <c:pt idx="6395">
                  <c:v>-502.59295500504197</c:v>
                </c:pt>
                <c:pt idx="6396">
                  <c:v>-497.57135836917502</c:v>
                </c:pt>
                <c:pt idx="6397">
                  <c:v>-1143.35746861752</c:v>
                </c:pt>
                <c:pt idx="6398">
                  <c:v>-1173.4474355950699</c:v>
                </c:pt>
                <c:pt idx="6399">
                  <c:v>-1137.37423078866</c:v>
                </c:pt>
                <c:pt idx="6400">
                  <c:v>-511.74294738288398</c:v>
                </c:pt>
                <c:pt idx="6401">
                  <c:v>-491.50182496417199</c:v>
                </c:pt>
                <c:pt idx="6402">
                  <c:v>-1182.85180418495</c:v>
                </c:pt>
                <c:pt idx="6403">
                  <c:v>-506.43310311664499</c:v>
                </c:pt>
                <c:pt idx="6404">
                  <c:v>-507.40764673846502</c:v>
                </c:pt>
                <c:pt idx="6405">
                  <c:v>-1076.9891091448701</c:v>
                </c:pt>
                <c:pt idx="6406">
                  <c:v>-996.10013777707604</c:v>
                </c:pt>
                <c:pt idx="6407">
                  <c:v>-501.96751798493199</c:v>
                </c:pt>
                <c:pt idx="6408">
                  <c:v>-1116.5555415517499</c:v>
                </c:pt>
                <c:pt idx="6409">
                  <c:v>-1144.3980214727201</c:v>
                </c:pt>
                <c:pt idx="6410">
                  <c:v>-502.289148012064</c:v>
                </c:pt>
                <c:pt idx="6411">
                  <c:v>-1168.23047892609</c:v>
                </c:pt>
                <c:pt idx="6412">
                  <c:v>-1166.0141943512699</c:v>
                </c:pt>
                <c:pt idx="6413">
                  <c:v>-1152.22286928568</c:v>
                </c:pt>
                <c:pt idx="6414">
                  <c:v>-1132.91232996693</c:v>
                </c:pt>
                <c:pt idx="6415">
                  <c:v>-976.09688192691897</c:v>
                </c:pt>
                <c:pt idx="6416">
                  <c:v>-496.77743855284001</c:v>
                </c:pt>
                <c:pt idx="6417">
                  <c:v>-503.70950544780698</c:v>
                </c:pt>
                <c:pt idx="6418">
                  <c:v>-1169.5150035921199</c:v>
                </c:pt>
                <c:pt idx="6419">
                  <c:v>-1135.8342212593</c:v>
                </c:pt>
                <c:pt idx="6420">
                  <c:v>-1135.6749059117701</c:v>
                </c:pt>
                <c:pt idx="6421">
                  <c:v>-489.16271265352901</c:v>
                </c:pt>
                <c:pt idx="6422">
                  <c:v>-1157.5059333065501</c:v>
                </c:pt>
                <c:pt idx="6423">
                  <c:v>-485.98166381477398</c:v>
                </c:pt>
                <c:pt idx="6424">
                  <c:v>-1168.0095443062901</c:v>
                </c:pt>
                <c:pt idx="6425">
                  <c:v>-485.59254235853803</c:v>
                </c:pt>
                <c:pt idx="6426">
                  <c:v>-502.48910993405701</c:v>
                </c:pt>
                <c:pt idx="6427">
                  <c:v>-489.59517366749799</c:v>
                </c:pt>
                <c:pt idx="6428">
                  <c:v>-1168.3714899534</c:v>
                </c:pt>
                <c:pt idx="6429">
                  <c:v>-1168.5767651409501</c:v>
                </c:pt>
                <c:pt idx="6430">
                  <c:v>-471.61894572279903</c:v>
                </c:pt>
                <c:pt idx="6431">
                  <c:v>-1188.39865125805</c:v>
                </c:pt>
                <c:pt idx="6432">
                  <c:v>-1134.98953257979</c:v>
                </c:pt>
                <c:pt idx="6433">
                  <c:v>-1170.4842060926301</c:v>
                </c:pt>
                <c:pt idx="6434">
                  <c:v>-416.57781089841097</c:v>
                </c:pt>
                <c:pt idx="6435">
                  <c:v>-479.79405650029003</c:v>
                </c:pt>
                <c:pt idx="6436">
                  <c:v>-1152.08336443949</c:v>
                </c:pt>
                <c:pt idx="6437">
                  <c:v>-498.308858429152</c:v>
                </c:pt>
                <c:pt idx="6438">
                  <c:v>-1147.0107863452699</c:v>
                </c:pt>
                <c:pt idx="6439">
                  <c:v>-484.53886407147002</c:v>
                </c:pt>
                <c:pt idx="6440">
                  <c:v>-1145.1637642481501</c:v>
                </c:pt>
                <c:pt idx="6441">
                  <c:v>-1181.5086974414301</c:v>
                </c:pt>
                <c:pt idx="6442">
                  <c:v>-1116.99759974777</c:v>
                </c:pt>
                <c:pt idx="6443">
                  <c:v>-1176.4472054001401</c:v>
                </c:pt>
                <c:pt idx="6444">
                  <c:v>-570.96232743832797</c:v>
                </c:pt>
                <c:pt idx="6445">
                  <c:v>-475.26739582080597</c:v>
                </c:pt>
                <c:pt idx="6446">
                  <c:v>-497.09040815977198</c:v>
                </c:pt>
                <c:pt idx="6447">
                  <c:v>-1170.0199891821501</c:v>
                </c:pt>
                <c:pt idx="6448">
                  <c:v>-1172.6246076576199</c:v>
                </c:pt>
                <c:pt idx="6449">
                  <c:v>-492.59837127499799</c:v>
                </c:pt>
                <c:pt idx="6450">
                  <c:v>-418.13806903139903</c:v>
                </c:pt>
                <c:pt idx="6451">
                  <c:v>-497.44074724380101</c:v>
                </c:pt>
                <c:pt idx="6452">
                  <c:v>-1140.85368975341</c:v>
                </c:pt>
                <c:pt idx="6453">
                  <c:v>-965.81600393483802</c:v>
                </c:pt>
                <c:pt idx="6454">
                  <c:v>-1179.97312254915</c:v>
                </c:pt>
                <c:pt idx="6455">
                  <c:v>-482.50105496052203</c:v>
                </c:pt>
                <c:pt idx="6456">
                  <c:v>-1184.83318391333</c:v>
                </c:pt>
                <c:pt idx="6457">
                  <c:v>-1130.9473630674599</c:v>
                </c:pt>
                <c:pt idx="6458">
                  <c:v>-485.30936142769002</c:v>
                </c:pt>
                <c:pt idx="6459">
                  <c:v>-487.36233399440903</c:v>
                </c:pt>
                <c:pt idx="6460">
                  <c:v>-1135.35400047439</c:v>
                </c:pt>
                <c:pt idx="6461">
                  <c:v>-1198.2913016858099</c:v>
                </c:pt>
                <c:pt idx="6462">
                  <c:v>-1158.23896110133</c:v>
                </c:pt>
                <c:pt idx="6463">
                  <c:v>-1167.1175783564299</c:v>
                </c:pt>
                <c:pt idx="6464">
                  <c:v>-1155.54069658197</c:v>
                </c:pt>
                <c:pt idx="6465">
                  <c:v>-815.52322007590305</c:v>
                </c:pt>
                <c:pt idx="6466">
                  <c:v>-503.84832755096699</c:v>
                </c:pt>
                <c:pt idx="6467">
                  <c:v>-503.38175685057899</c:v>
                </c:pt>
                <c:pt idx="6468">
                  <c:v>-1140.9944709690701</c:v>
                </c:pt>
                <c:pt idx="6469">
                  <c:v>-1173.0050323599401</c:v>
                </c:pt>
                <c:pt idx="6470">
                  <c:v>-1170.7861962019001</c:v>
                </c:pt>
                <c:pt idx="6471">
                  <c:v>-1133.9527920542801</c:v>
                </c:pt>
                <c:pt idx="6472">
                  <c:v>-889.98732494791295</c:v>
                </c:pt>
                <c:pt idx="6473">
                  <c:v>-504.64234570789301</c:v>
                </c:pt>
                <c:pt idx="6474">
                  <c:v>-1180.0316296823501</c:v>
                </c:pt>
                <c:pt idx="6475">
                  <c:v>-485.38597838623099</c:v>
                </c:pt>
                <c:pt idx="6476">
                  <c:v>-475.26676783460698</c:v>
                </c:pt>
                <c:pt idx="6477">
                  <c:v>-1167.4400725770499</c:v>
                </c:pt>
                <c:pt idx="6478">
                  <c:v>-507.14264661788002</c:v>
                </c:pt>
                <c:pt idx="6479">
                  <c:v>-1170.99782932277</c:v>
                </c:pt>
                <c:pt idx="6480">
                  <c:v>-1156.31891605857</c:v>
                </c:pt>
                <c:pt idx="6481">
                  <c:v>-1169.0206893632201</c:v>
                </c:pt>
                <c:pt idx="6482">
                  <c:v>-491.95300408347401</c:v>
                </c:pt>
                <c:pt idx="6483">
                  <c:v>-487.68731780127598</c:v>
                </c:pt>
                <c:pt idx="6484">
                  <c:v>-475.75538935964198</c:v>
                </c:pt>
                <c:pt idx="6485">
                  <c:v>-1152.19981854909</c:v>
                </c:pt>
                <c:pt idx="6486">
                  <c:v>-509.570443145502</c:v>
                </c:pt>
                <c:pt idx="6487">
                  <c:v>-489.67068115549398</c:v>
                </c:pt>
                <c:pt idx="6488">
                  <c:v>-986.54604371085804</c:v>
                </c:pt>
                <c:pt idx="6489">
                  <c:v>-1188.3591833555499</c:v>
                </c:pt>
                <c:pt idx="6490">
                  <c:v>-1168.0208507705599</c:v>
                </c:pt>
                <c:pt idx="6491">
                  <c:v>-994.82698018272595</c:v>
                </c:pt>
                <c:pt idx="6492">
                  <c:v>-1136.07020088581</c:v>
                </c:pt>
                <c:pt idx="6493">
                  <c:v>-488.64308993721301</c:v>
                </c:pt>
                <c:pt idx="6494">
                  <c:v>-1156.3878572840599</c:v>
                </c:pt>
                <c:pt idx="6495">
                  <c:v>-1123.3834242847499</c:v>
                </c:pt>
                <c:pt idx="6496">
                  <c:v>-1173.5985556487699</c:v>
                </c:pt>
                <c:pt idx="6497">
                  <c:v>-961.78625578092999</c:v>
                </c:pt>
                <c:pt idx="6498">
                  <c:v>-1139.09276558332</c:v>
                </c:pt>
                <c:pt idx="6499">
                  <c:v>-478.11748899578902</c:v>
                </c:pt>
                <c:pt idx="6500">
                  <c:v>-1169.5391103890499</c:v>
                </c:pt>
                <c:pt idx="6501">
                  <c:v>-491.197742158192</c:v>
                </c:pt>
                <c:pt idx="6502">
                  <c:v>-1142.0075279852001</c:v>
                </c:pt>
                <c:pt idx="6503">
                  <c:v>-1181.5248845722001</c:v>
                </c:pt>
                <c:pt idx="6504">
                  <c:v>-497.52930068941203</c:v>
                </c:pt>
                <c:pt idx="6505">
                  <c:v>-490.75033632318201</c:v>
                </c:pt>
                <c:pt idx="6506">
                  <c:v>-1147.9705110216501</c:v>
                </c:pt>
                <c:pt idx="6507">
                  <c:v>-448.59333870444601</c:v>
                </c:pt>
                <c:pt idx="6508">
                  <c:v>-1142.7475537316</c:v>
                </c:pt>
                <c:pt idx="6509">
                  <c:v>-988.77801406247795</c:v>
                </c:pt>
                <c:pt idx="6510">
                  <c:v>-1159.3379566456499</c:v>
                </c:pt>
                <c:pt idx="6511">
                  <c:v>-513.77400534675405</c:v>
                </c:pt>
                <c:pt idx="6512">
                  <c:v>-1132.2181096081499</c:v>
                </c:pt>
                <c:pt idx="6513">
                  <c:v>-494.74278611738998</c:v>
                </c:pt>
                <c:pt idx="6514">
                  <c:v>-1149.63880581792</c:v>
                </c:pt>
                <c:pt idx="6515">
                  <c:v>-504.59992212411601</c:v>
                </c:pt>
                <c:pt idx="6516">
                  <c:v>-481.17782096982</c:v>
                </c:pt>
                <c:pt idx="6517">
                  <c:v>-485.59653253206</c:v>
                </c:pt>
                <c:pt idx="6518">
                  <c:v>-508.75889434643898</c:v>
                </c:pt>
                <c:pt idx="6519">
                  <c:v>-1122.44379639208</c:v>
                </c:pt>
                <c:pt idx="6520">
                  <c:v>-1179.9483139597901</c:v>
                </c:pt>
                <c:pt idx="6521">
                  <c:v>-1136.2516984612</c:v>
                </c:pt>
                <c:pt idx="6522">
                  <c:v>-1150.02437539436</c:v>
                </c:pt>
                <c:pt idx="6523">
                  <c:v>-1136.4846395790501</c:v>
                </c:pt>
                <c:pt idx="6524">
                  <c:v>-481.86505156051902</c:v>
                </c:pt>
                <c:pt idx="6525">
                  <c:v>-1151.3123279286699</c:v>
                </c:pt>
                <c:pt idx="6526">
                  <c:v>-1188.64568502369</c:v>
                </c:pt>
                <c:pt idx="6527">
                  <c:v>-1164.77167947719</c:v>
                </c:pt>
                <c:pt idx="6528">
                  <c:v>-1147.3733010332301</c:v>
                </c:pt>
                <c:pt idx="6529">
                  <c:v>-1147.2802658964999</c:v>
                </c:pt>
                <c:pt idx="6530">
                  <c:v>-1155.68755793532</c:v>
                </c:pt>
                <c:pt idx="6531">
                  <c:v>-1146.5626445776199</c:v>
                </c:pt>
                <c:pt idx="6532">
                  <c:v>-1187.07259581117</c:v>
                </c:pt>
                <c:pt idx="6533">
                  <c:v>-492.54095482315802</c:v>
                </c:pt>
                <c:pt idx="6534">
                  <c:v>-1169.64654288363</c:v>
                </c:pt>
                <c:pt idx="6535">
                  <c:v>-1151.29247640668</c:v>
                </c:pt>
                <c:pt idx="6536">
                  <c:v>-1180.2479792971401</c:v>
                </c:pt>
                <c:pt idx="6537">
                  <c:v>-287.15224596356001</c:v>
                </c:pt>
                <c:pt idx="6538">
                  <c:v>-1171.24129461386</c:v>
                </c:pt>
                <c:pt idx="6539">
                  <c:v>-1166.7789315037901</c:v>
                </c:pt>
                <c:pt idx="6540">
                  <c:v>-502.59184335594398</c:v>
                </c:pt>
                <c:pt idx="6541">
                  <c:v>-1150.7347547791901</c:v>
                </c:pt>
                <c:pt idx="6542">
                  <c:v>-507.79572476397999</c:v>
                </c:pt>
                <c:pt idx="6543">
                  <c:v>-477.68993277154198</c:v>
                </c:pt>
                <c:pt idx="6544">
                  <c:v>-1161.9570013100399</c:v>
                </c:pt>
                <c:pt idx="6545">
                  <c:v>-488.58758308827998</c:v>
                </c:pt>
                <c:pt idx="6546">
                  <c:v>-1076.2561598382799</c:v>
                </c:pt>
                <c:pt idx="6547">
                  <c:v>-1130.12598042692</c:v>
                </c:pt>
                <c:pt idx="6548">
                  <c:v>-1192.5896572439201</c:v>
                </c:pt>
                <c:pt idx="6549">
                  <c:v>-963.64537445121005</c:v>
                </c:pt>
                <c:pt idx="6550">
                  <c:v>-513.63152396303599</c:v>
                </c:pt>
                <c:pt idx="6551">
                  <c:v>-1166.8834236543701</c:v>
                </c:pt>
                <c:pt idx="6552">
                  <c:v>-479.47199468365898</c:v>
                </c:pt>
                <c:pt idx="6553">
                  <c:v>-503.44513920532302</c:v>
                </c:pt>
                <c:pt idx="6554">
                  <c:v>-479.49344232097599</c:v>
                </c:pt>
                <c:pt idx="6555">
                  <c:v>-1111.9309654733499</c:v>
                </c:pt>
                <c:pt idx="6556">
                  <c:v>-472.78769056891502</c:v>
                </c:pt>
                <c:pt idx="6557">
                  <c:v>-1156.52634447374</c:v>
                </c:pt>
                <c:pt idx="6558">
                  <c:v>-1137.2639113841201</c:v>
                </c:pt>
                <c:pt idx="6559">
                  <c:v>-489.89915273971502</c:v>
                </c:pt>
                <c:pt idx="6560">
                  <c:v>-488.476859436952</c:v>
                </c:pt>
                <c:pt idx="6561">
                  <c:v>-1156.0060771395899</c:v>
                </c:pt>
                <c:pt idx="6562">
                  <c:v>-1163.24598089134</c:v>
                </c:pt>
                <c:pt idx="6563">
                  <c:v>-1171.48782805164</c:v>
                </c:pt>
                <c:pt idx="6564">
                  <c:v>-1128.85044658373</c:v>
                </c:pt>
                <c:pt idx="6565">
                  <c:v>-1169.4803986110901</c:v>
                </c:pt>
                <c:pt idx="6566">
                  <c:v>-483.30434237553601</c:v>
                </c:pt>
                <c:pt idx="6567">
                  <c:v>-476.37600290217802</c:v>
                </c:pt>
                <c:pt idx="6568">
                  <c:v>-501.14634882716302</c:v>
                </c:pt>
                <c:pt idx="6569">
                  <c:v>-492.152602798842</c:v>
                </c:pt>
                <c:pt idx="6570">
                  <c:v>-1174.10535426918</c:v>
                </c:pt>
                <c:pt idx="6571">
                  <c:v>-1148.1631695317301</c:v>
                </c:pt>
                <c:pt idx="6572">
                  <c:v>-511.68901313509599</c:v>
                </c:pt>
                <c:pt idx="6573">
                  <c:v>-1123.28485047201</c:v>
                </c:pt>
                <c:pt idx="6574">
                  <c:v>-1156.57733366302</c:v>
                </c:pt>
                <c:pt idx="6575">
                  <c:v>-965.366013248429</c:v>
                </c:pt>
                <c:pt idx="6576">
                  <c:v>-1171.1068398065599</c:v>
                </c:pt>
                <c:pt idx="6577">
                  <c:v>-496.198847258863</c:v>
                </c:pt>
                <c:pt idx="6578">
                  <c:v>-492.232264419383</c:v>
                </c:pt>
                <c:pt idx="6579">
                  <c:v>-1159.2475103357101</c:v>
                </c:pt>
                <c:pt idx="6580">
                  <c:v>-1205.5709449594799</c:v>
                </c:pt>
                <c:pt idx="6581">
                  <c:v>-985.62800594705095</c:v>
                </c:pt>
                <c:pt idx="6582">
                  <c:v>-1158.40857925113</c:v>
                </c:pt>
                <c:pt idx="6583">
                  <c:v>-1151.7086006167499</c:v>
                </c:pt>
                <c:pt idx="6584">
                  <c:v>-1188.2640018817599</c:v>
                </c:pt>
                <c:pt idx="6585">
                  <c:v>-1147.9775709845501</c:v>
                </c:pt>
                <c:pt idx="6586">
                  <c:v>-482.61361985244503</c:v>
                </c:pt>
                <c:pt idx="6587">
                  <c:v>-487.56733820110799</c:v>
                </c:pt>
                <c:pt idx="6588">
                  <c:v>-483.34691925405798</c:v>
                </c:pt>
                <c:pt idx="6589">
                  <c:v>-1156.0650131986799</c:v>
                </c:pt>
                <c:pt idx="6590">
                  <c:v>-1169.2203883279899</c:v>
                </c:pt>
                <c:pt idx="6591">
                  <c:v>-1155.04759993115</c:v>
                </c:pt>
                <c:pt idx="6592">
                  <c:v>-1142.57028572851</c:v>
                </c:pt>
                <c:pt idx="6593">
                  <c:v>-1167.7780471175499</c:v>
                </c:pt>
                <c:pt idx="6594">
                  <c:v>-1132.0966902345201</c:v>
                </c:pt>
                <c:pt idx="6595">
                  <c:v>-483.34144866265598</c:v>
                </c:pt>
                <c:pt idx="6596">
                  <c:v>-1114.23315877714</c:v>
                </c:pt>
                <c:pt idx="6597">
                  <c:v>-283.12564032552899</c:v>
                </c:pt>
                <c:pt idx="6598">
                  <c:v>-489.57027145750601</c:v>
                </c:pt>
                <c:pt idx="6599">
                  <c:v>-482.22647981946102</c:v>
                </c:pt>
                <c:pt idx="6600">
                  <c:v>-958.30759735791196</c:v>
                </c:pt>
                <c:pt idx="6601">
                  <c:v>-1152.0606697867299</c:v>
                </c:pt>
                <c:pt idx="6602">
                  <c:v>-1159.4117898715201</c:v>
                </c:pt>
                <c:pt idx="6603">
                  <c:v>-503.46402306254203</c:v>
                </c:pt>
                <c:pt idx="6604">
                  <c:v>-485.09994051801698</c:v>
                </c:pt>
                <c:pt idx="6605">
                  <c:v>-1180.1926852761601</c:v>
                </c:pt>
                <c:pt idx="6606">
                  <c:v>-1169.3730823759399</c:v>
                </c:pt>
                <c:pt idx="6607">
                  <c:v>-1133.36314079914</c:v>
                </c:pt>
                <c:pt idx="6608">
                  <c:v>-480.491409060563</c:v>
                </c:pt>
                <c:pt idx="6609">
                  <c:v>-1145.1607845375199</c:v>
                </c:pt>
                <c:pt idx="6610">
                  <c:v>-495.48800124099</c:v>
                </c:pt>
                <c:pt idx="6611">
                  <c:v>-1179.9233610564199</c:v>
                </c:pt>
                <c:pt idx="6612">
                  <c:v>-1176.35494682798</c:v>
                </c:pt>
                <c:pt idx="6613">
                  <c:v>-419.18175903493602</c:v>
                </c:pt>
                <c:pt idx="6614">
                  <c:v>-1167.1567574948599</c:v>
                </c:pt>
                <c:pt idx="6615">
                  <c:v>-1173.56048852402</c:v>
                </c:pt>
                <c:pt idx="6616">
                  <c:v>-1171.3809006916999</c:v>
                </c:pt>
                <c:pt idx="6617">
                  <c:v>-1150.7177668122299</c:v>
                </c:pt>
                <c:pt idx="6618">
                  <c:v>-486.02501126572201</c:v>
                </c:pt>
                <c:pt idx="6619">
                  <c:v>-496.89986422195398</c:v>
                </c:pt>
                <c:pt idx="6620">
                  <c:v>-1135.00133444159</c:v>
                </c:pt>
                <c:pt idx="6621">
                  <c:v>-1152.7317267256401</c:v>
                </c:pt>
                <c:pt idx="6622">
                  <c:v>-484.86163697322797</c:v>
                </c:pt>
                <c:pt idx="6623">
                  <c:v>-277.65634643226701</c:v>
                </c:pt>
                <c:pt idx="6624">
                  <c:v>-1193.9539884296701</c:v>
                </c:pt>
                <c:pt idx="6625">
                  <c:v>-1189.33605986619</c:v>
                </c:pt>
                <c:pt idx="6626">
                  <c:v>-472.57025722562202</c:v>
                </c:pt>
                <c:pt idx="6627">
                  <c:v>-1163.48508962047</c:v>
                </c:pt>
                <c:pt idx="6628">
                  <c:v>-1117.8844709125899</c:v>
                </c:pt>
                <c:pt idx="6629">
                  <c:v>-501.669485945399</c:v>
                </c:pt>
                <c:pt idx="6630">
                  <c:v>-486.120146630173</c:v>
                </c:pt>
                <c:pt idx="6631">
                  <c:v>-486.11029796134898</c:v>
                </c:pt>
                <c:pt idx="6632">
                  <c:v>-491.54575375317103</c:v>
                </c:pt>
                <c:pt idx="6633">
                  <c:v>-498.69327221316598</c:v>
                </c:pt>
                <c:pt idx="6634">
                  <c:v>-1157.91364809418</c:v>
                </c:pt>
                <c:pt idx="6635">
                  <c:v>-507.46695865316502</c:v>
                </c:pt>
                <c:pt idx="6636">
                  <c:v>-1116.47267608988</c:v>
                </c:pt>
                <c:pt idx="6637">
                  <c:v>-1129.1387255775501</c:v>
                </c:pt>
                <c:pt idx="6638">
                  <c:v>-499.073572647964</c:v>
                </c:pt>
                <c:pt idx="6639">
                  <c:v>-502.59616440828302</c:v>
                </c:pt>
                <c:pt idx="6640">
                  <c:v>-1187.1588464553799</c:v>
                </c:pt>
                <c:pt idx="6641">
                  <c:v>-491.22965708827201</c:v>
                </c:pt>
                <c:pt idx="6642">
                  <c:v>-500.29481438151402</c:v>
                </c:pt>
                <c:pt idx="6643">
                  <c:v>-481.41715701811398</c:v>
                </c:pt>
                <c:pt idx="6644">
                  <c:v>-439.78706617210202</c:v>
                </c:pt>
                <c:pt idx="6645">
                  <c:v>-480.72336001338999</c:v>
                </c:pt>
                <c:pt idx="6646">
                  <c:v>-482.021800289628</c:v>
                </c:pt>
                <c:pt idx="6647">
                  <c:v>-492.58040414190901</c:v>
                </c:pt>
                <c:pt idx="6648">
                  <c:v>-482.09184783958602</c:v>
                </c:pt>
                <c:pt idx="6649">
                  <c:v>-1160.60225068557</c:v>
                </c:pt>
                <c:pt idx="6650">
                  <c:v>-1181.0411416898801</c:v>
                </c:pt>
                <c:pt idx="6651">
                  <c:v>-510.69424980807997</c:v>
                </c:pt>
                <c:pt idx="6652">
                  <c:v>-1121.1568501929401</c:v>
                </c:pt>
                <c:pt idx="6653">
                  <c:v>-1173.5900432768201</c:v>
                </c:pt>
                <c:pt idx="6654">
                  <c:v>-507.27999519962299</c:v>
                </c:pt>
                <c:pt idx="6655">
                  <c:v>-485.38597838623099</c:v>
                </c:pt>
                <c:pt idx="6656">
                  <c:v>-1187.68793224417</c:v>
                </c:pt>
                <c:pt idx="6657">
                  <c:v>-1171.7975187002901</c:v>
                </c:pt>
                <c:pt idx="6658">
                  <c:v>-1185.7487339091199</c:v>
                </c:pt>
                <c:pt idx="6659">
                  <c:v>-1133.55067763538</c:v>
                </c:pt>
                <c:pt idx="6660">
                  <c:v>-475.22266464691597</c:v>
                </c:pt>
                <c:pt idx="6661">
                  <c:v>-486.38163513643798</c:v>
                </c:pt>
                <c:pt idx="6662">
                  <c:v>-980.39311285479096</c:v>
                </c:pt>
                <c:pt idx="6663">
                  <c:v>-503.37897926810001</c:v>
                </c:pt>
                <c:pt idx="6664">
                  <c:v>-1168.27099658821</c:v>
                </c:pt>
                <c:pt idx="6665">
                  <c:v>-1161.7545436171499</c:v>
                </c:pt>
                <c:pt idx="6666">
                  <c:v>-1168.13990001709</c:v>
                </c:pt>
                <c:pt idx="6667">
                  <c:v>-1157.88240581424</c:v>
                </c:pt>
                <c:pt idx="6668">
                  <c:v>-962.62556968496494</c:v>
                </c:pt>
                <c:pt idx="6669">
                  <c:v>-1197.3395869609001</c:v>
                </c:pt>
                <c:pt idx="6670">
                  <c:v>-1129.7994527214601</c:v>
                </c:pt>
                <c:pt idx="6671">
                  <c:v>-479.86219835003499</c:v>
                </c:pt>
                <c:pt idx="6672">
                  <c:v>-1154.58529806509</c:v>
                </c:pt>
                <c:pt idx="6673">
                  <c:v>-511.88173739834798</c:v>
                </c:pt>
                <c:pt idx="6674">
                  <c:v>-428.80684614092098</c:v>
                </c:pt>
                <c:pt idx="6675">
                  <c:v>-928.20693249231704</c:v>
                </c:pt>
                <c:pt idx="6676">
                  <c:v>-493.68654634438599</c:v>
                </c:pt>
                <c:pt idx="6677">
                  <c:v>-495.26834967510803</c:v>
                </c:pt>
                <c:pt idx="6678">
                  <c:v>-1166.94609526101</c:v>
                </c:pt>
                <c:pt idx="6679">
                  <c:v>-1171.8089572261099</c:v>
                </c:pt>
                <c:pt idx="6680">
                  <c:v>-1142.1449840852099</c:v>
                </c:pt>
                <c:pt idx="6681">
                  <c:v>-496.03675684510398</c:v>
                </c:pt>
                <c:pt idx="6682">
                  <c:v>-481.21735638058999</c:v>
                </c:pt>
                <c:pt idx="6683">
                  <c:v>-497.24902365367399</c:v>
                </c:pt>
                <c:pt idx="6684">
                  <c:v>-485.99623452925198</c:v>
                </c:pt>
                <c:pt idx="6685">
                  <c:v>-1163.27964644957</c:v>
                </c:pt>
                <c:pt idx="6686">
                  <c:v>-1156.4720293765299</c:v>
                </c:pt>
                <c:pt idx="6687">
                  <c:v>-420.13118240724498</c:v>
                </c:pt>
                <c:pt idx="6688">
                  <c:v>-960.05678038155895</c:v>
                </c:pt>
                <c:pt idx="6689">
                  <c:v>-1144.5867631185599</c:v>
                </c:pt>
                <c:pt idx="6690">
                  <c:v>-562.23763201507597</c:v>
                </c:pt>
                <c:pt idx="6691">
                  <c:v>-498.22703173313801</c:v>
                </c:pt>
                <c:pt idx="6692">
                  <c:v>-491.93162588675699</c:v>
                </c:pt>
                <c:pt idx="6693">
                  <c:v>-1149.3304833941399</c:v>
                </c:pt>
                <c:pt idx="6694">
                  <c:v>-485.58495987582398</c:v>
                </c:pt>
                <c:pt idx="6695">
                  <c:v>-1140.1855460137899</c:v>
                </c:pt>
                <c:pt idx="6696">
                  <c:v>-1190.0626604925501</c:v>
                </c:pt>
                <c:pt idx="6697">
                  <c:v>-487.95805842790998</c:v>
                </c:pt>
                <c:pt idx="6698">
                  <c:v>-508.04812833195501</c:v>
                </c:pt>
                <c:pt idx="6699">
                  <c:v>-1172.7607694204</c:v>
                </c:pt>
                <c:pt idx="6700">
                  <c:v>-1188.23974361858</c:v>
                </c:pt>
                <c:pt idx="6701">
                  <c:v>-485.09206021998801</c:v>
                </c:pt>
                <c:pt idx="6702">
                  <c:v>519.83227860213799</c:v>
                </c:pt>
                <c:pt idx="6703">
                  <c:v>-961.561418422884</c:v>
                </c:pt>
                <c:pt idx="6704">
                  <c:v>-1167.69760457047</c:v>
                </c:pt>
                <c:pt idx="6705">
                  <c:v>-495.01829598773202</c:v>
                </c:pt>
                <c:pt idx="6706">
                  <c:v>-1152.1628116173499</c:v>
                </c:pt>
                <c:pt idx="6707">
                  <c:v>-495.62829776246502</c:v>
                </c:pt>
                <c:pt idx="6708">
                  <c:v>-1165.5048191799599</c:v>
                </c:pt>
                <c:pt idx="6709">
                  <c:v>-1144.63218878155</c:v>
                </c:pt>
                <c:pt idx="6710">
                  <c:v>-512.26466751972703</c:v>
                </c:pt>
                <c:pt idx="6711">
                  <c:v>-284.054381634923</c:v>
                </c:pt>
                <c:pt idx="6712">
                  <c:v>-1130.55265187244</c:v>
                </c:pt>
                <c:pt idx="6713">
                  <c:v>-1151.5083091684</c:v>
                </c:pt>
                <c:pt idx="6714">
                  <c:v>-483.16159835538201</c:v>
                </c:pt>
                <c:pt idx="6715">
                  <c:v>-1142.20798724869</c:v>
                </c:pt>
                <c:pt idx="6716">
                  <c:v>-487.99139887435098</c:v>
                </c:pt>
                <c:pt idx="6717">
                  <c:v>-1165.9208727160101</c:v>
                </c:pt>
                <c:pt idx="6718">
                  <c:v>-480.566571470881</c:v>
                </c:pt>
                <c:pt idx="6719">
                  <c:v>-480.79992346233598</c:v>
                </c:pt>
                <c:pt idx="6720">
                  <c:v>-483.06409014793502</c:v>
                </c:pt>
                <c:pt idx="6721">
                  <c:v>-420.60708459376099</c:v>
                </c:pt>
                <c:pt idx="6722">
                  <c:v>-1109.9009459938</c:v>
                </c:pt>
                <c:pt idx="6723">
                  <c:v>-1169.1678660611799</c:v>
                </c:pt>
                <c:pt idx="6724">
                  <c:v>-966.452794249151</c:v>
                </c:pt>
                <c:pt idx="6725">
                  <c:v>-902.73425820506202</c:v>
                </c:pt>
                <c:pt idx="6726">
                  <c:v>-1155.1478262731</c:v>
                </c:pt>
                <c:pt idx="6727">
                  <c:v>-489.31381855081298</c:v>
                </c:pt>
                <c:pt idx="6728">
                  <c:v>-1168.55877707885</c:v>
                </c:pt>
                <c:pt idx="6729">
                  <c:v>-1136.0573017300901</c:v>
                </c:pt>
                <c:pt idx="6730">
                  <c:v>-1136.2265514335099</c:v>
                </c:pt>
                <c:pt idx="6731">
                  <c:v>-1144.35468573414</c:v>
                </c:pt>
                <c:pt idx="6732">
                  <c:v>-1129.36013106225</c:v>
                </c:pt>
                <c:pt idx="6733">
                  <c:v>-1173.32443678606</c:v>
                </c:pt>
                <c:pt idx="6734">
                  <c:v>-1135.86492712987</c:v>
                </c:pt>
                <c:pt idx="6735">
                  <c:v>-506.93228684596198</c:v>
                </c:pt>
                <c:pt idx="6736">
                  <c:v>-1116.9115047708499</c:v>
                </c:pt>
                <c:pt idx="6737">
                  <c:v>-1164.5497004450899</c:v>
                </c:pt>
                <c:pt idx="6738">
                  <c:v>-508.06836113177701</c:v>
                </c:pt>
                <c:pt idx="6739">
                  <c:v>-1140.5025644022301</c:v>
                </c:pt>
                <c:pt idx="6740">
                  <c:v>-483.76259045437098</c:v>
                </c:pt>
                <c:pt idx="6741">
                  <c:v>-479.30176029536398</c:v>
                </c:pt>
                <c:pt idx="6742">
                  <c:v>-1078.89922177937</c:v>
                </c:pt>
                <c:pt idx="6743">
                  <c:v>-1120.69308553459</c:v>
                </c:pt>
                <c:pt idx="6744">
                  <c:v>-1155.59530252729</c:v>
                </c:pt>
                <c:pt idx="6745">
                  <c:v>-485.30936142769002</c:v>
                </c:pt>
                <c:pt idx="6746">
                  <c:v>-1166.9883791165601</c:v>
                </c:pt>
                <c:pt idx="6747">
                  <c:v>-987.10093905626695</c:v>
                </c:pt>
                <c:pt idx="6748">
                  <c:v>-1135.3241465421099</c:v>
                </c:pt>
                <c:pt idx="6749">
                  <c:v>-1153.04608157609</c:v>
                </c:pt>
                <c:pt idx="6750">
                  <c:v>-1179.5030121749401</c:v>
                </c:pt>
                <c:pt idx="6751">
                  <c:v>-1174.38069188605</c:v>
                </c:pt>
                <c:pt idx="6752">
                  <c:v>-494.84271428444401</c:v>
                </c:pt>
                <c:pt idx="6753">
                  <c:v>-970.116560812373</c:v>
                </c:pt>
                <c:pt idx="6754">
                  <c:v>-474.59877149510402</c:v>
                </c:pt>
                <c:pt idx="6755">
                  <c:v>-1141.9644215558101</c:v>
                </c:pt>
                <c:pt idx="6756">
                  <c:v>-476.29961655176697</c:v>
                </c:pt>
                <c:pt idx="6757">
                  <c:v>-507.189247480679</c:v>
                </c:pt>
                <c:pt idx="6758">
                  <c:v>-1160.7741678094401</c:v>
                </c:pt>
                <c:pt idx="6759">
                  <c:v>-1204.0046396073601</c:v>
                </c:pt>
                <c:pt idx="6760">
                  <c:v>-1167.3045586424601</c:v>
                </c:pt>
                <c:pt idx="6761">
                  <c:v>-511.4162189283</c:v>
                </c:pt>
                <c:pt idx="6762">
                  <c:v>-1125.82490032279</c:v>
                </c:pt>
                <c:pt idx="6763">
                  <c:v>-1136.7552766998999</c:v>
                </c:pt>
                <c:pt idx="6764">
                  <c:v>-1164.5354066272801</c:v>
                </c:pt>
                <c:pt idx="6765">
                  <c:v>-1166.0552321443899</c:v>
                </c:pt>
                <c:pt idx="6766">
                  <c:v>-1169.1109533180299</c:v>
                </c:pt>
                <c:pt idx="6767">
                  <c:v>-1162.32462216251</c:v>
                </c:pt>
                <c:pt idx="6768">
                  <c:v>-1177.4703827133801</c:v>
                </c:pt>
                <c:pt idx="6769">
                  <c:v>-1145.78793502555</c:v>
                </c:pt>
                <c:pt idx="6770">
                  <c:v>-1118.5026672746701</c:v>
                </c:pt>
                <c:pt idx="6771">
                  <c:v>-489.65522409365099</c:v>
                </c:pt>
                <c:pt idx="6772">
                  <c:v>-500.151428683311</c:v>
                </c:pt>
                <c:pt idx="6773">
                  <c:v>-492.52166204821799</c:v>
                </c:pt>
                <c:pt idx="6774">
                  <c:v>-494.85354844489098</c:v>
                </c:pt>
                <c:pt idx="6775">
                  <c:v>-1114.89215859156</c:v>
                </c:pt>
                <c:pt idx="6776">
                  <c:v>-475.83382021992202</c:v>
                </c:pt>
                <c:pt idx="6777">
                  <c:v>-495.85814285415</c:v>
                </c:pt>
                <c:pt idx="6778">
                  <c:v>-498.953755350466</c:v>
                </c:pt>
                <c:pt idx="6779">
                  <c:v>-483.82251666291302</c:v>
                </c:pt>
                <c:pt idx="6780">
                  <c:v>-419.595374519519</c:v>
                </c:pt>
                <c:pt idx="6781">
                  <c:v>-1061.9715828256601</c:v>
                </c:pt>
                <c:pt idx="6782">
                  <c:v>-1120.7530497983</c:v>
                </c:pt>
                <c:pt idx="6783">
                  <c:v>-479.921558551994</c:v>
                </c:pt>
                <c:pt idx="6784">
                  <c:v>-492.33143869681601</c:v>
                </c:pt>
                <c:pt idx="6785">
                  <c:v>-1133.6678325479099</c:v>
                </c:pt>
                <c:pt idx="6786">
                  <c:v>-486.55889816483</c:v>
                </c:pt>
                <c:pt idx="6787">
                  <c:v>-1169.86541759806</c:v>
                </c:pt>
                <c:pt idx="6788">
                  <c:v>-507.29002616925402</c:v>
                </c:pt>
                <c:pt idx="6789">
                  <c:v>-1108.65892254808</c:v>
                </c:pt>
                <c:pt idx="6790">
                  <c:v>-1130.53144277557</c:v>
                </c:pt>
                <c:pt idx="6791">
                  <c:v>-489.92744183804399</c:v>
                </c:pt>
                <c:pt idx="6792">
                  <c:v>-1146.5790939518999</c:v>
                </c:pt>
                <c:pt idx="6793">
                  <c:v>-475.07126189731702</c:v>
                </c:pt>
                <c:pt idx="6794">
                  <c:v>-1143.83181645997</c:v>
                </c:pt>
                <c:pt idx="6795">
                  <c:v>-1155.6905636787901</c:v>
                </c:pt>
                <c:pt idx="6796">
                  <c:v>-1147.8405294379299</c:v>
                </c:pt>
                <c:pt idx="6797">
                  <c:v>-1120.9025013256901</c:v>
                </c:pt>
                <c:pt idx="6798">
                  <c:v>-1155.3596298182499</c:v>
                </c:pt>
                <c:pt idx="6799">
                  <c:v>-490.55481904217697</c:v>
                </c:pt>
                <c:pt idx="6800">
                  <c:v>-499.58999688180597</c:v>
                </c:pt>
                <c:pt idx="6801">
                  <c:v>-1145.3326899771</c:v>
                </c:pt>
                <c:pt idx="6802">
                  <c:v>-499.21776416569799</c:v>
                </c:pt>
                <c:pt idx="6803">
                  <c:v>-485.60116280273598</c:v>
                </c:pt>
                <c:pt idx="6804">
                  <c:v>-1139.81005149511</c:v>
                </c:pt>
                <c:pt idx="6805">
                  <c:v>-977.193068246488</c:v>
                </c:pt>
                <c:pt idx="6806">
                  <c:v>-483.38228952044801</c:v>
                </c:pt>
                <c:pt idx="6807">
                  <c:v>-481.24791908114798</c:v>
                </c:pt>
                <c:pt idx="6808">
                  <c:v>-504.34849928546402</c:v>
                </c:pt>
                <c:pt idx="6809">
                  <c:v>-1122.3086939341599</c:v>
                </c:pt>
                <c:pt idx="6810">
                  <c:v>-1140.30755632618</c:v>
                </c:pt>
                <c:pt idx="6811">
                  <c:v>-1167.5046550700399</c:v>
                </c:pt>
                <c:pt idx="6812">
                  <c:v>-1157.22966473168</c:v>
                </c:pt>
                <c:pt idx="6813">
                  <c:v>-1171.02745711733</c:v>
                </c:pt>
                <c:pt idx="6814">
                  <c:v>-1150.5259006388001</c:v>
                </c:pt>
                <c:pt idx="6815">
                  <c:v>-481.90652164194597</c:v>
                </c:pt>
                <c:pt idx="6816">
                  <c:v>-490.911136156927</c:v>
                </c:pt>
                <c:pt idx="6817">
                  <c:v>-569.55954495930496</c:v>
                </c:pt>
                <c:pt idx="6818">
                  <c:v>-1116.4475180494401</c:v>
                </c:pt>
                <c:pt idx="6819">
                  <c:v>-1155.37990553345</c:v>
                </c:pt>
                <c:pt idx="6820">
                  <c:v>-479.12811009474399</c:v>
                </c:pt>
                <c:pt idx="6821">
                  <c:v>-170.33358475650701</c:v>
                </c:pt>
                <c:pt idx="6822">
                  <c:v>-481.52315217702898</c:v>
                </c:pt>
                <c:pt idx="6823">
                  <c:v>-1159.94761342477</c:v>
                </c:pt>
                <c:pt idx="6824">
                  <c:v>-1127.3287482466999</c:v>
                </c:pt>
                <c:pt idx="6825">
                  <c:v>-481.88229526206601</c:v>
                </c:pt>
                <c:pt idx="6826">
                  <c:v>-1136.08235888745</c:v>
                </c:pt>
                <c:pt idx="6827">
                  <c:v>-474.521016515398</c:v>
                </c:pt>
                <c:pt idx="6828">
                  <c:v>-511.62000869003799</c:v>
                </c:pt>
                <c:pt idx="6829">
                  <c:v>-484.76225659795102</c:v>
                </c:pt>
                <c:pt idx="6830">
                  <c:v>-509.39327814815698</c:v>
                </c:pt>
                <c:pt idx="6831">
                  <c:v>-1159.35322566234</c:v>
                </c:pt>
                <c:pt idx="6832">
                  <c:v>-1150.67394006534</c:v>
                </c:pt>
                <c:pt idx="6833">
                  <c:v>-1192.74531455806</c:v>
                </c:pt>
                <c:pt idx="6834">
                  <c:v>-958.48671045097694</c:v>
                </c:pt>
                <c:pt idx="6835">
                  <c:v>-512.658554121826</c:v>
                </c:pt>
                <c:pt idx="6836">
                  <c:v>-1110.17025505629</c:v>
                </c:pt>
                <c:pt idx="6837">
                  <c:v>-497.38736466367698</c:v>
                </c:pt>
                <c:pt idx="6838">
                  <c:v>-1167.13432634796</c:v>
                </c:pt>
                <c:pt idx="6839">
                  <c:v>-1146.89802320494</c:v>
                </c:pt>
                <c:pt idx="6840">
                  <c:v>-1144.4361328945899</c:v>
                </c:pt>
                <c:pt idx="6841">
                  <c:v>-1140.4444608552801</c:v>
                </c:pt>
                <c:pt idx="6842">
                  <c:v>-959.22259636125</c:v>
                </c:pt>
                <c:pt idx="6843">
                  <c:v>-509.301308551516</c:v>
                </c:pt>
                <c:pt idx="6844">
                  <c:v>-1145.0055952549901</c:v>
                </c:pt>
                <c:pt idx="6845">
                  <c:v>-1121.82557238813</c:v>
                </c:pt>
                <c:pt idx="6846">
                  <c:v>-963.02873670329302</c:v>
                </c:pt>
                <c:pt idx="6847">
                  <c:v>-958.181820050591</c:v>
                </c:pt>
                <c:pt idx="6848">
                  <c:v>-1152.70886076089</c:v>
                </c:pt>
                <c:pt idx="6849">
                  <c:v>-511.67674057183399</c:v>
                </c:pt>
                <c:pt idx="6850">
                  <c:v>-286.10485550777003</c:v>
                </c:pt>
                <c:pt idx="6851">
                  <c:v>-1161.4094631581199</c:v>
                </c:pt>
                <c:pt idx="6852">
                  <c:v>-1139.35314755745</c:v>
                </c:pt>
                <c:pt idx="6853">
                  <c:v>-1152.3821446722</c:v>
                </c:pt>
                <c:pt idx="6854">
                  <c:v>-494.63726978135003</c:v>
                </c:pt>
                <c:pt idx="6855">
                  <c:v>-476.68640051734798</c:v>
                </c:pt>
                <c:pt idx="6856">
                  <c:v>-1169.2717353502301</c:v>
                </c:pt>
                <c:pt idx="6857">
                  <c:v>-1158.8081363941201</c:v>
                </c:pt>
                <c:pt idx="6858">
                  <c:v>-961.10220050993496</c:v>
                </c:pt>
                <c:pt idx="6859">
                  <c:v>-1177.25976434062</c:v>
                </c:pt>
                <c:pt idx="6860">
                  <c:v>-1153.83987226148</c:v>
                </c:pt>
                <c:pt idx="6861">
                  <c:v>-488.33893519851199</c:v>
                </c:pt>
                <c:pt idx="6862">
                  <c:v>-1152.1890241461599</c:v>
                </c:pt>
                <c:pt idx="6863">
                  <c:v>-1119.3947707443201</c:v>
                </c:pt>
                <c:pt idx="6864">
                  <c:v>-480.89201334271098</c:v>
                </c:pt>
                <c:pt idx="6865">
                  <c:v>-1140.33019281258</c:v>
                </c:pt>
                <c:pt idx="6866">
                  <c:v>-488.08545769378497</c:v>
                </c:pt>
                <c:pt idx="6867">
                  <c:v>-1164.5810983321801</c:v>
                </c:pt>
                <c:pt idx="6868">
                  <c:v>-1167.21095997202</c:v>
                </c:pt>
                <c:pt idx="6869">
                  <c:v>-1208.36956696278</c:v>
                </c:pt>
                <c:pt idx="6870">
                  <c:v>-1145.3793883885901</c:v>
                </c:pt>
                <c:pt idx="6871">
                  <c:v>-1136.8340991606699</c:v>
                </c:pt>
                <c:pt idx="6872">
                  <c:v>-958.80003898653001</c:v>
                </c:pt>
                <c:pt idx="6873">
                  <c:v>-1125.6881087557599</c:v>
                </c:pt>
                <c:pt idx="6874">
                  <c:v>-1194.9463184542601</c:v>
                </c:pt>
                <c:pt idx="6875">
                  <c:v>-1156.6859528345001</c:v>
                </c:pt>
                <c:pt idx="6876">
                  <c:v>-501.35793344587898</c:v>
                </c:pt>
                <c:pt idx="6877">
                  <c:v>-492.351568021091</c:v>
                </c:pt>
                <c:pt idx="6878">
                  <c:v>-492.20849233888998</c:v>
                </c:pt>
                <c:pt idx="6879">
                  <c:v>-1148.2116297227899</c:v>
                </c:pt>
                <c:pt idx="6880">
                  <c:v>-489.94541092041499</c:v>
                </c:pt>
                <c:pt idx="6881">
                  <c:v>-488.67623434681599</c:v>
                </c:pt>
                <c:pt idx="6882">
                  <c:v>-493.206041531393</c:v>
                </c:pt>
                <c:pt idx="6883">
                  <c:v>-485.94683639462397</c:v>
                </c:pt>
                <c:pt idx="6884">
                  <c:v>-1169.51087281132</c:v>
                </c:pt>
                <c:pt idx="6885">
                  <c:v>-971.02229169027896</c:v>
                </c:pt>
                <c:pt idx="6886">
                  <c:v>-492.64437806543299</c:v>
                </c:pt>
                <c:pt idx="6887">
                  <c:v>-1124.48635872349</c:v>
                </c:pt>
                <c:pt idx="6888">
                  <c:v>-485.89093682835301</c:v>
                </c:pt>
                <c:pt idx="6889">
                  <c:v>-1168.80582910885</c:v>
                </c:pt>
                <c:pt idx="6890">
                  <c:v>-480.96760909121201</c:v>
                </c:pt>
                <c:pt idx="6891">
                  <c:v>-1164.2130472143499</c:v>
                </c:pt>
                <c:pt idx="6892">
                  <c:v>-1171.4697392675901</c:v>
                </c:pt>
                <c:pt idx="6893">
                  <c:v>-492.63322768198901</c:v>
                </c:pt>
                <c:pt idx="6894">
                  <c:v>-450.45530818069301</c:v>
                </c:pt>
                <c:pt idx="6895">
                  <c:v>-1116.9115047708499</c:v>
                </c:pt>
                <c:pt idx="6896">
                  <c:v>-556.02429077713998</c:v>
                </c:pt>
                <c:pt idx="6897">
                  <c:v>-479.20171501869299</c:v>
                </c:pt>
                <c:pt idx="6898">
                  <c:v>-1171.69428282836</c:v>
                </c:pt>
                <c:pt idx="6899">
                  <c:v>-1171.4995445714601</c:v>
                </c:pt>
                <c:pt idx="6900">
                  <c:v>-506.28494383826398</c:v>
                </c:pt>
                <c:pt idx="6901">
                  <c:v>-1113.2559634976101</c:v>
                </c:pt>
                <c:pt idx="6902">
                  <c:v>-492.639349845894</c:v>
                </c:pt>
                <c:pt idx="6903">
                  <c:v>-492.319911707546</c:v>
                </c:pt>
                <c:pt idx="6904">
                  <c:v>-1168.7158219855401</c:v>
                </c:pt>
                <c:pt idx="6905">
                  <c:v>-448.93800481444998</c:v>
                </c:pt>
                <c:pt idx="6906">
                  <c:v>-503.11843924631899</c:v>
                </c:pt>
                <c:pt idx="6907">
                  <c:v>-282.13148488275601</c:v>
                </c:pt>
                <c:pt idx="6908">
                  <c:v>-478.31060985312502</c:v>
                </c:pt>
                <c:pt idx="6909">
                  <c:v>-509.95225207881703</c:v>
                </c:pt>
                <c:pt idx="6910">
                  <c:v>-1163.5208011284001</c:v>
                </c:pt>
                <c:pt idx="6911">
                  <c:v>-492.54505424432102</c:v>
                </c:pt>
                <c:pt idx="6912">
                  <c:v>-478.20147421203802</c:v>
                </c:pt>
                <c:pt idx="6913">
                  <c:v>-1168.9515880459701</c:v>
                </c:pt>
                <c:pt idx="6914">
                  <c:v>-507.55737573116102</c:v>
                </c:pt>
                <c:pt idx="6915">
                  <c:v>-1156.3219010197899</c:v>
                </c:pt>
                <c:pt idx="6916">
                  <c:v>-1173.8210105772901</c:v>
                </c:pt>
                <c:pt idx="6917">
                  <c:v>-1144.5361178041801</c:v>
                </c:pt>
                <c:pt idx="6918">
                  <c:v>-1181.5198257673201</c:v>
                </c:pt>
                <c:pt idx="6919">
                  <c:v>-1164.0803530630801</c:v>
                </c:pt>
                <c:pt idx="6920">
                  <c:v>-1166.7842948873199</c:v>
                </c:pt>
                <c:pt idx="6921">
                  <c:v>-958.58922562317196</c:v>
                </c:pt>
                <c:pt idx="6922">
                  <c:v>-1199.2731025732901</c:v>
                </c:pt>
                <c:pt idx="6923">
                  <c:v>-283.11089580926102</c:v>
                </c:pt>
                <c:pt idx="6924">
                  <c:v>-1166.95036047802</c:v>
                </c:pt>
                <c:pt idx="6925">
                  <c:v>-1168.1479631421</c:v>
                </c:pt>
                <c:pt idx="6926">
                  <c:v>-1201.42954800041</c:v>
                </c:pt>
                <c:pt idx="6927">
                  <c:v>-1135.1155773771</c:v>
                </c:pt>
                <c:pt idx="6928">
                  <c:v>-1160.0305667642599</c:v>
                </c:pt>
                <c:pt idx="6929">
                  <c:v>-1142.3599450158699</c:v>
                </c:pt>
                <c:pt idx="6930">
                  <c:v>-1168.14451600081</c:v>
                </c:pt>
                <c:pt idx="6931">
                  <c:v>-1133.4820687188301</c:v>
                </c:pt>
                <c:pt idx="6932">
                  <c:v>-483.05667486466803</c:v>
                </c:pt>
                <c:pt idx="6933">
                  <c:v>-1146.82349139445</c:v>
                </c:pt>
                <c:pt idx="6934">
                  <c:v>-1132.7529207456901</c:v>
                </c:pt>
                <c:pt idx="6935">
                  <c:v>-1168.8674271677901</c:v>
                </c:pt>
                <c:pt idx="6936">
                  <c:v>-505.948878416112</c:v>
                </c:pt>
                <c:pt idx="6937">
                  <c:v>-1188.22274643025</c:v>
                </c:pt>
                <c:pt idx="6938">
                  <c:v>-1173.5107400332399</c:v>
                </c:pt>
                <c:pt idx="6939">
                  <c:v>-472.86741932375901</c:v>
                </c:pt>
                <c:pt idx="6940">
                  <c:v>-1167.47682337277</c:v>
                </c:pt>
                <c:pt idx="6941">
                  <c:v>-492.32243823645598</c:v>
                </c:pt>
                <c:pt idx="6942">
                  <c:v>-1180.4735779153</c:v>
                </c:pt>
                <c:pt idx="6943">
                  <c:v>-1185.5644622258501</c:v>
                </c:pt>
                <c:pt idx="6944">
                  <c:v>-489.645599282148</c:v>
                </c:pt>
                <c:pt idx="6945">
                  <c:v>-1170.9473849031201</c:v>
                </c:pt>
                <c:pt idx="6946">
                  <c:v>-959.49643222826796</c:v>
                </c:pt>
                <c:pt idx="6947">
                  <c:v>-1164.6509193516099</c:v>
                </c:pt>
                <c:pt idx="6948">
                  <c:v>-1141.07938929741</c:v>
                </c:pt>
                <c:pt idx="6949">
                  <c:v>-476.03360238033099</c:v>
                </c:pt>
                <c:pt idx="6950">
                  <c:v>-444.21150929109803</c:v>
                </c:pt>
                <c:pt idx="6951">
                  <c:v>-1091.51762712498</c:v>
                </c:pt>
                <c:pt idx="6952">
                  <c:v>-476.35079452628901</c:v>
                </c:pt>
                <c:pt idx="6953">
                  <c:v>-1135.1803554770099</c:v>
                </c:pt>
                <c:pt idx="6954">
                  <c:v>-1135.56745988496</c:v>
                </c:pt>
                <c:pt idx="6955">
                  <c:v>-957.55095657506104</c:v>
                </c:pt>
                <c:pt idx="6956">
                  <c:v>-1120.65816589109</c:v>
                </c:pt>
                <c:pt idx="6957">
                  <c:v>-1132.89106499323</c:v>
                </c:pt>
                <c:pt idx="6958">
                  <c:v>-977.401277061668</c:v>
                </c:pt>
                <c:pt idx="6959">
                  <c:v>-1188.5973317698799</c:v>
                </c:pt>
                <c:pt idx="6960">
                  <c:v>-1152.46556043594</c:v>
                </c:pt>
                <c:pt idx="6961">
                  <c:v>-1155.1508936738201</c:v>
                </c:pt>
                <c:pt idx="6962">
                  <c:v>-489.86493614841697</c:v>
                </c:pt>
                <c:pt idx="6963">
                  <c:v>-497.24858493297899</c:v>
                </c:pt>
                <c:pt idx="6964">
                  <c:v>-1170.9235787888399</c:v>
                </c:pt>
                <c:pt idx="6965">
                  <c:v>-474.745916736102</c:v>
                </c:pt>
                <c:pt idx="6966">
                  <c:v>-979.01079420660005</c:v>
                </c:pt>
                <c:pt idx="6967">
                  <c:v>-1129.4856452235399</c:v>
                </c:pt>
                <c:pt idx="6968">
                  <c:v>-1157.1263625783099</c:v>
                </c:pt>
                <c:pt idx="6969">
                  <c:v>-498.49202196128101</c:v>
                </c:pt>
                <c:pt idx="6970">
                  <c:v>-485.81600619632098</c:v>
                </c:pt>
                <c:pt idx="6971">
                  <c:v>-1171.19202367969</c:v>
                </c:pt>
                <c:pt idx="6972">
                  <c:v>-487.353802840757</c:v>
                </c:pt>
                <c:pt idx="6973">
                  <c:v>-1188.0938216971499</c:v>
                </c:pt>
                <c:pt idx="6974">
                  <c:v>-1135.6231368367401</c:v>
                </c:pt>
                <c:pt idx="6975">
                  <c:v>-1068.3152057918001</c:v>
                </c:pt>
                <c:pt idx="6976">
                  <c:v>-1159.69990386211</c:v>
                </c:pt>
                <c:pt idx="6977">
                  <c:v>-1177.3139128248199</c:v>
                </c:pt>
                <c:pt idx="6978">
                  <c:v>-1136.74523927268</c:v>
                </c:pt>
                <c:pt idx="6979">
                  <c:v>-1188.4971839776599</c:v>
                </c:pt>
                <c:pt idx="6980">
                  <c:v>-1156.28727981065</c:v>
                </c:pt>
                <c:pt idx="6981">
                  <c:v>-1140.64955784894</c:v>
                </c:pt>
                <c:pt idx="6982">
                  <c:v>-487.04537722180902</c:v>
                </c:pt>
                <c:pt idx="6983">
                  <c:v>-1141.3527864489299</c:v>
                </c:pt>
                <c:pt idx="6984">
                  <c:v>-1136.4267190831199</c:v>
                </c:pt>
                <c:pt idx="6985">
                  <c:v>-1168.84180307267</c:v>
                </c:pt>
                <c:pt idx="6986">
                  <c:v>-1170.9250413919201</c:v>
                </c:pt>
                <c:pt idx="6987">
                  <c:v>-490.99658710500398</c:v>
                </c:pt>
                <c:pt idx="6988">
                  <c:v>-1189.2438767629501</c:v>
                </c:pt>
                <c:pt idx="6989">
                  <c:v>-502.75862345075802</c:v>
                </c:pt>
                <c:pt idx="6990">
                  <c:v>-1144.07424172476</c:v>
                </c:pt>
                <c:pt idx="6991">
                  <c:v>-1139.5413106675901</c:v>
                </c:pt>
                <c:pt idx="6992">
                  <c:v>-1114.1742954930201</c:v>
                </c:pt>
                <c:pt idx="6993">
                  <c:v>-500.82024951269301</c:v>
                </c:pt>
                <c:pt idx="6994">
                  <c:v>-1161.6744335721701</c:v>
                </c:pt>
                <c:pt idx="6995">
                  <c:v>-1177.51026147997</c:v>
                </c:pt>
                <c:pt idx="6996">
                  <c:v>-499.77581035925698</c:v>
                </c:pt>
                <c:pt idx="6997">
                  <c:v>-1173.36292412577</c:v>
                </c:pt>
                <c:pt idx="6998">
                  <c:v>-1164.73069868263</c:v>
                </c:pt>
                <c:pt idx="6999">
                  <c:v>-491.48673503092198</c:v>
                </c:pt>
                <c:pt idx="7000">
                  <c:v>-1166.1923407643101</c:v>
                </c:pt>
                <c:pt idx="7001">
                  <c:v>-1161.03578340185</c:v>
                </c:pt>
                <c:pt idx="7002">
                  <c:v>-475.06797929402398</c:v>
                </c:pt>
                <c:pt idx="7003">
                  <c:v>-1149.4675615281701</c:v>
                </c:pt>
                <c:pt idx="7004">
                  <c:v>-1173.51068000178</c:v>
                </c:pt>
                <c:pt idx="7005">
                  <c:v>-471.95819373837998</c:v>
                </c:pt>
                <c:pt idx="7006">
                  <c:v>-1132.57755069269</c:v>
                </c:pt>
                <c:pt idx="7007">
                  <c:v>-1167.3369422743599</c:v>
                </c:pt>
                <c:pt idx="7008">
                  <c:v>-478.30629548776102</c:v>
                </c:pt>
                <c:pt idx="7009">
                  <c:v>-1121.7583506897099</c:v>
                </c:pt>
                <c:pt idx="7010">
                  <c:v>-1169.8789855377699</c:v>
                </c:pt>
                <c:pt idx="7011">
                  <c:v>-483.36990708637097</c:v>
                </c:pt>
                <c:pt idx="7012">
                  <c:v>-1142.7144196461199</c:v>
                </c:pt>
                <c:pt idx="7013">
                  <c:v>-1172.9288945139101</c:v>
                </c:pt>
                <c:pt idx="7014">
                  <c:v>-497.365557020148</c:v>
                </c:pt>
                <c:pt idx="7015">
                  <c:v>-489.47070396925801</c:v>
                </c:pt>
                <c:pt idx="7016">
                  <c:v>-475.35839197499701</c:v>
                </c:pt>
                <c:pt idx="7017">
                  <c:v>-1187.2777807154</c:v>
                </c:pt>
                <c:pt idx="7018">
                  <c:v>-1160.3455649468401</c:v>
                </c:pt>
                <c:pt idx="7019">
                  <c:v>-480.38646408532497</c:v>
                </c:pt>
                <c:pt idx="7020">
                  <c:v>-1165.8643825567301</c:v>
                </c:pt>
                <c:pt idx="7021">
                  <c:v>-499.79578555507499</c:v>
                </c:pt>
                <c:pt idx="7022">
                  <c:v>-1188.1177460219601</c:v>
                </c:pt>
                <c:pt idx="7023">
                  <c:v>-478.68125164755298</c:v>
                </c:pt>
                <c:pt idx="7024">
                  <c:v>-473.46218679253798</c:v>
                </c:pt>
                <c:pt idx="7025">
                  <c:v>-1144.8062160309601</c:v>
                </c:pt>
                <c:pt idx="7026">
                  <c:v>-1163.74371977908</c:v>
                </c:pt>
                <c:pt idx="7027">
                  <c:v>-1150.8562919614101</c:v>
                </c:pt>
                <c:pt idx="7028">
                  <c:v>-511.21714894204598</c:v>
                </c:pt>
                <c:pt idx="7029">
                  <c:v>-1181.50436007762</c:v>
                </c:pt>
                <c:pt idx="7030">
                  <c:v>-961.23358495751404</c:v>
                </c:pt>
                <c:pt idx="7031">
                  <c:v>-1140.7716024875699</c:v>
                </c:pt>
                <c:pt idx="7032">
                  <c:v>-1124.4205589365999</c:v>
                </c:pt>
                <c:pt idx="7033">
                  <c:v>-1147.3784785351199</c:v>
                </c:pt>
                <c:pt idx="7034">
                  <c:v>-503.78235005725998</c:v>
                </c:pt>
                <c:pt idx="7035">
                  <c:v>-496.60190543972698</c:v>
                </c:pt>
                <c:pt idx="7036">
                  <c:v>-1189.25888052512</c:v>
                </c:pt>
                <c:pt idx="7037">
                  <c:v>-1171.44526677668</c:v>
                </c:pt>
                <c:pt idx="7038">
                  <c:v>-1179.44759444537</c:v>
                </c:pt>
                <c:pt idx="7039">
                  <c:v>-992.36719349117902</c:v>
                </c:pt>
                <c:pt idx="7040">
                  <c:v>-1167.9477861667699</c:v>
                </c:pt>
                <c:pt idx="7041">
                  <c:v>-477.97398121345299</c:v>
                </c:pt>
                <c:pt idx="7042">
                  <c:v>-1192.0576463698301</c:v>
                </c:pt>
                <c:pt idx="7043">
                  <c:v>-470.96680861340798</c:v>
                </c:pt>
                <c:pt idx="7044">
                  <c:v>-483.688683960834</c:v>
                </c:pt>
                <c:pt idx="7045">
                  <c:v>-1152.1145062252899</c:v>
                </c:pt>
                <c:pt idx="7046">
                  <c:v>-1147.9907564796399</c:v>
                </c:pt>
                <c:pt idx="7047">
                  <c:v>-503.89813498684498</c:v>
                </c:pt>
                <c:pt idx="7048">
                  <c:v>-1106.5197220448599</c:v>
                </c:pt>
                <c:pt idx="7049">
                  <c:v>-1189.27194186512</c:v>
                </c:pt>
                <c:pt idx="7050">
                  <c:v>-1150.4413508124201</c:v>
                </c:pt>
                <c:pt idx="7051">
                  <c:v>-480.25038728599702</c:v>
                </c:pt>
                <c:pt idx="7052">
                  <c:v>-1148.3475817148201</c:v>
                </c:pt>
                <c:pt idx="7053">
                  <c:v>-493.61582447548898</c:v>
                </c:pt>
                <c:pt idx="7054">
                  <c:v>-1167.82122160467</c:v>
                </c:pt>
                <c:pt idx="7055">
                  <c:v>-492.38228061565599</c:v>
                </c:pt>
                <c:pt idx="7056">
                  <c:v>-478.23945746514403</c:v>
                </c:pt>
                <c:pt idx="7057">
                  <c:v>-1184.68596562433</c:v>
                </c:pt>
                <c:pt idx="7058">
                  <c:v>-1131.1528724996599</c:v>
                </c:pt>
                <c:pt idx="7059">
                  <c:v>-510.52234801763501</c:v>
                </c:pt>
                <c:pt idx="7060">
                  <c:v>-503.94700083806998</c:v>
                </c:pt>
                <c:pt idx="7061">
                  <c:v>-1147.23458748398</c:v>
                </c:pt>
                <c:pt idx="7062">
                  <c:v>-1133.4257711098501</c:v>
                </c:pt>
                <c:pt idx="7063">
                  <c:v>-571.39869279933703</c:v>
                </c:pt>
                <c:pt idx="7064">
                  <c:v>-509.99769022228799</c:v>
                </c:pt>
                <c:pt idx="7065">
                  <c:v>-479.69589252228798</c:v>
                </c:pt>
                <c:pt idx="7066">
                  <c:v>-485.91493578491401</c:v>
                </c:pt>
                <c:pt idx="7067">
                  <c:v>-1183.27159201414</c:v>
                </c:pt>
                <c:pt idx="7068">
                  <c:v>-507.28945218607601</c:v>
                </c:pt>
                <c:pt idx="7069">
                  <c:v>-499.77917003327502</c:v>
                </c:pt>
                <c:pt idx="7070">
                  <c:v>-1146.4886468130701</c:v>
                </c:pt>
                <c:pt idx="7071">
                  <c:v>-490.410592447444</c:v>
                </c:pt>
                <c:pt idx="7072">
                  <c:v>-1177.836264628</c:v>
                </c:pt>
                <c:pt idx="7073">
                  <c:v>-507.63487760972299</c:v>
                </c:pt>
                <c:pt idx="7074">
                  <c:v>-1100.01225810234</c:v>
                </c:pt>
                <c:pt idx="7075">
                  <c:v>-1136.99085153537</c:v>
                </c:pt>
                <c:pt idx="7076">
                  <c:v>-1133.38479372388</c:v>
                </c:pt>
                <c:pt idx="7077">
                  <c:v>-1134.36596265405</c:v>
                </c:pt>
                <c:pt idx="7078">
                  <c:v>-1155.2291431460001</c:v>
                </c:pt>
                <c:pt idx="7079">
                  <c:v>-1151.38320953528</c:v>
                </c:pt>
                <c:pt idx="7080">
                  <c:v>-773.55279420903798</c:v>
                </c:pt>
                <c:pt idx="7081">
                  <c:v>-1168.5267767810301</c:v>
                </c:pt>
                <c:pt idx="7082">
                  <c:v>-1144.7241778036</c:v>
                </c:pt>
                <c:pt idx="7083">
                  <c:v>-1144.3490407347899</c:v>
                </c:pt>
                <c:pt idx="7084">
                  <c:v>-496.43859709502402</c:v>
                </c:pt>
                <c:pt idx="7085">
                  <c:v>-1172.9428755024201</c:v>
                </c:pt>
                <c:pt idx="7086">
                  <c:v>-1113.6249866554499</c:v>
                </c:pt>
                <c:pt idx="7087">
                  <c:v>-512.08565020163803</c:v>
                </c:pt>
                <c:pt idx="7088">
                  <c:v>-482.11140833165399</c:v>
                </c:pt>
                <c:pt idx="7089">
                  <c:v>-1133.5475229410299</c:v>
                </c:pt>
                <c:pt idx="7090">
                  <c:v>-489.481821038627</c:v>
                </c:pt>
                <c:pt idx="7091">
                  <c:v>-498.66912450230097</c:v>
                </c:pt>
                <c:pt idx="7092">
                  <c:v>-495.71545525254299</c:v>
                </c:pt>
                <c:pt idx="7093">
                  <c:v>-502.65554964359097</c:v>
                </c:pt>
                <c:pt idx="7094">
                  <c:v>-1117.0904990670899</c:v>
                </c:pt>
                <c:pt idx="7095">
                  <c:v>-487.987405510489</c:v>
                </c:pt>
                <c:pt idx="7096">
                  <c:v>-1181.50197050459</c:v>
                </c:pt>
                <c:pt idx="7097">
                  <c:v>-1123.1128734945701</c:v>
                </c:pt>
                <c:pt idx="7098">
                  <c:v>-1138.4816690144701</c:v>
                </c:pt>
                <c:pt idx="7099">
                  <c:v>-1142.19243747219</c:v>
                </c:pt>
                <c:pt idx="7100">
                  <c:v>-980.78722903789503</c:v>
                </c:pt>
                <c:pt idx="7101">
                  <c:v>-1160.4598708969299</c:v>
                </c:pt>
                <c:pt idx="7102">
                  <c:v>-1144.3761369995</c:v>
                </c:pt>
                <c:pt idx="7103">
                  <c:v>-1177.2919897935999</c:v>
                </c:pt>
                <c:pt idx="7104">
                  <c:v>-1156.86595314376</c:v>
                </c:pt>
                <c:pt idx="7105">
                  <c:v>-1026.39238829891</c:v>
                </c:pt>
                <c:pt idx="7106">
                  <c:v>-472.31800957141297</c:v>
                </c:pt>
                <c:pt idx="7107">
                  <c:v>-480.92789982695803</c:v>
                </c:pt>
                <c:pt idx="7108">
                  <c:v>-483.96328122708201</c:v>
                </c:pt>
                <c:pt idx="7109">
                  <c:v>-485.05854630574299</c:v>
                </c:pt>
                <c:pt idx="7110">
                  <c:v>-1139.9868812007601</c:v>
                </c:pt>
                <c:pt idx="7111">
                  <c:v>-1147.3273873404401</c:v>
                </c:pt>
                <c:pt idx="7112">
                  <c:v>-487.67860745629298</c:v>
                </c:pt>
                <c:pt idx="7113">
                  <c:v>-472.78769056891502</c:v>
                </c:pt>
                <c:pt idx="7114">
                  <c:v>-487.15259831633301</c:v>
                </c:pt>
                <c:pt idx="7115">
                  <c:v>-478.96571531329101</c:v>
                </c:pt>
                <c:pt idx="7116">
                  <c:v>-1137.0341417426</c:v>
                </c:pt>
                <c:pt idx="7117">
                  <c:v>-490.79994164319697</c:v>
                </c:pt>
                <c:pt idx="7118">
                  <c:v>-1116.20984792226</c:v>
                </c:pt>
                <c:pt idx="7119">
                  <c:v>-1156.9977838833499</c:v>
                </c:pt>
                <c:pt idx="7120">
                  <c:v>-1135.7809344724201</c:v>
                </c:pt>
                <c:pt idx="7121">
                  <c:v>-1181.52401968001</c:v>
                </c:pt>
                <c:pt idx="7122">
                  <c:v>-480.01272793473601</c:v>
                </c:pt>
                <c:pt idx="7123">
                  <c:v>-1170.7462222172701</c:v>
                </c:pt>
                <c:pt idx="7124">
                  <c:v>-1159.3133926688499</c:v>
                </c:pt>
                <c:pt idx="7125">
                  <c:v>-502.48910993405701</c:v>
                </c:pt>
                <c:pt idx="7126">
                  <c:v>-1170.95393014307</c:v>
                </c:pt>
                <c:pt idx="7127">
                  <c:v>-1143.04362821676</c:v>
                </c:pt>
                <c:pt idx="7128">
                  <c:v>-1129.08771599032</c:v>
                </c:pt>
                <c:pt idx="7129">
                  <c:v>-494.38016798418602</c:v>
                </c:pt>
                <c:pt idx="7130">
                  <c:v>-1165.8154824685701</c:v>
                </c:pt>
                <c:pt idx="7131">
                  <c:v>-502.73047998074497</c:v>
                </c:pt>
                <c:pt idx="7132">
                  <c:v>-1155.3418731071299</c:v>
                </c:pt>
                <c:pt idx="7133">
                  <c:v>-1134.8081461428801</c:v>
                </c:pt>
                <c:pt idx="7134">
                  <c:v>-507.72871183218803</c:v>
                </c:pt>
                <c:pt idx="7135">
                  <c:v>-495.76941213536298</c:v>
                </c:pt>
                <c:pt idx="7136">
                  <c:v>-486.45655964164098</c:v>
                </c:pt>
                <c:pt idx="7137">
                  <c:v>-1142.6487518153499</c:v>
                </c:pt>
                <c:pt idx="7138">
                  <c:v>-482.16957525131897</c:v>
                </c:pt>
                <c:pt idx="7139">
                  <c:v>-1124.17236726178</c:v>
                </c:pt>
                <c:pt idx="7140">
                  <c:v>-487.88528288383401</c:v>
                </c:pt>
                <c:pt idx="7141">
                  <c:v>-484.58467614869301</c:v>
                </c:pt>
                <c:pt idx="7142">
                  <c:v>-1172.6130229298401</c:v>
                </c:pt>
                <c:pt idx="7143">
                  <c:v>-513.28451794124896</c:v>
                </c:pt>
                <c:pt idx="7144">
                  <c:v>-1149.6927327624701</c:v>
                </c:pt>
                <c:pt idx="7145">
                  <c:v>-1179.0402717673701</c:v>
                </c:pt>
                <c:pt idx="7146">
                  <c:v>-1163.7497040626299</c:v>
                </c:pt>
                <c:pt idx="7147">
                  <c:v>-502.08209211510501</c:v>
                </c:pt>
                <c:pt idx="7148">
                  <c:v>-492.492338389125</c:v>
                </c:pt>
                <c:pt idx="7149">
                  <c:v>-506.11365895565598</c:v>
                </c:pt>
                <c:pt idx="7150">
                  <c:v>-482.16611164950803</c:v>
                </c:pt>
                <c:pt idx="7151">
                  <c:v>-961.52594086517797</c:v>
                </c:pt>
                <c:pt idx="7152">
                  <c:v>-486.17051694467602</c:v>
                </c:pt>
                <c:pt idx="7153">
                  <c:v>-1178.5499059737399</c:v>
                </c:pt>
                <c:pt idx="7154">
                  <c:v>-1124.4821395766901</c:v>
                </c:pt>
                <c:pt idx="7155">
                  <c:v>-960.251384664189</c:v>
                </c:pt>
                <c:pt idx="7156">
                  <c:v>-1134.46880267854</c:v>
                </c:pt>
                <c:pt idx="7157">
                  <c:v>-1179.5809125324899</c:v>
                </c:pt>
                <c:pt idx="7158">
                  <c:v>-507.84901051224199</c:v>
                </c:pt>
                <c:pt idx="7159">
                  <c:v>-1182.94526898766</c:v>
                </c:pt>
                <c:pt idx="7160">
                  <c:v>-487.30801503374198</c:v>
                </c:pt>
                <c:pt idx="7161">
                  <c:v>-1144.18030751787</c:v>
                </c:pt>
                <c:pt idx="7162">
                  <c:v>-480.84304932228599</c:v>
                </c:pt>
                <c:pt idx="7163">
                  <c:v>-1145.00436796185</c:v>
                </c:pt>
                <c:pt idx="7164">
                  <c:v>-485.07395720953502</c:v>
                </c:pt>
                <c:pt idx="7165">
                  <c:v>-491.17004708875498</c:v>
                </c:pt>
                <c:pt idx="7166">
                  <c:v>-1188.6102413061001</c:v>
                </c:pt>
                <c:pt idx="7167">
                  <c:v>-957.67903135943902</c:v>
                </c:pt>
                <c:pt idx="7168">
                  <c:v>-476.33680970898098</c:v>
                </c:pt>
                <c:pt idx="7169">
                  <c:v>-1132.10625113885</c:v>
                </c:pt>
                <c:pt idx="7170">
                  <c:v>-479.722986676978</c:v>
                </c:pt>
                <c:pt idx="7171">
                  <c:v>-1136.5086585914</c:v>
                </c:pt>
                <c:pt idx="7172">
                  <c:v>-511.20874819162901</c:v>
                </c:pt>
                <c:pt idx="7173">
                  <c:v>-1193.22381409946</c:v>
                </c:pt>
                <c:pt idx="7174">
                  <c:v>-967.71950481501699</c:v>
                </c:pt>
                <c:pt idx="7175">
                  <c:v>-505.91661335875699</c:v>
                </c:pt>
                <c:pt idx="7176">
                  <c:v>-1152.91773424597</c:v>
                </c:pt>
                <c:pt idx="7177">
                  <c:v>-484.79524852960702</c:v>
                </c:pt>
                <c:pt idx="7178">
                  <c:v>-480.97972887813597</c:v>
                </c:pt>
                <c:pt idx="7179">
                  <c:v>-417.47559605652202</c:v>
                </c:pt>
                <c:pt idx="7180">
                  <c:v>-1168.6213537624999</c:v>
                </c:pt>
                <c:pt idx="7181">
                  <c:v>-422.58031670920701</c:v>
                </c:pt>
                <c:pt idx="7182">
                  <c:v>-1134.11086672077</c:v>
                </c:pt>
                <c:pt idx="7183">
                  <c:v>-421.040469539497</c:v>
                </c:pt>
                <c:pt idx="7184">
                  <c:v>-1142.8446233591701</c:v>
                </c:pt>
                <c:pt idx="7185">
                  <c:v>-481.48027481448997</c:v>
                </c:pt>
                <c:pt idx="7186">
                  <c:v>-485.76898519506</c:v>
                </c:pt>
                <c:pt idx="7187">
                  <c:v>-1056.4013939773599</c:v>
                </c:pt>
                <c:pt idx="7188">
                  <c:v>-1177.71982019497</c:v>
                </c:pt>
                <c:pt idx="7189">
                  <c:v>-499.09797553259699</c:v>
                </c:pt>
                <c:pt idx="7190">
                  <c:v>-1168.43503935989</c:v>
                </c:pt>
                <c:pt idx="7191">
                  <c:v>-1166.05016806859</c:v>
                </c:pt>
                <c:pt idx="7192">
                  <c:v>-497.47443781840502</c:v>
                </c:pt>
                <c:pt idx="7193">
                  <c:v>-506.29831484839002</c:v>
                </c:pt>
                <c:pt idx="7194">
                  <c:v>-1187.46774387811</c:v>
                </c:pt>
                <c:pt idx="7195">
                  <c:v>-1164.03643452591</c:v>
                </c:pt>
                <c:pt idx="7196">
                  <c:v>-1109.64620409442</c:v>
                </c:pt>
                <c:pt idx="7197">
                  <c:v>-1144.6236867784901</c:v>
                </c:pt>
                <c:pt idx="7198">
                  <c:v>-1141.77885857775</c:v>
                </c:pt>
                <c:pt idx="7199">
                  <c:v>-487.65545441264101</c:v>
                </c:pt>
                <c:pt idx="7200">
                  <c:v>-1165.78454099849</c:v>
                </c:pt>
                <c:pt idx="7201">
                  <c:v>-449.329027518278</c:v>
                </c:pt>
                <c:pt idx="7202">
                  <c:v>-464.70033525442801</c:v>
                </c:pt>
                <c:pt idx="7203">
                  <c:v>-1129.0982324942399</c:v>
                </c:pt>
                <c:pt idx="7204">
                  <c:v>-489.98331463626403</c:v>
                </c:pt>
                <c:pt idx="7205">
                  <c:v>-484.12375956514398</c:v>
                </c:pt>
                <c:pt idx="7206">
                  <c:v>-1187.47370042136</c:v>
                </c:pt>
                <c:pt idx="7207">
                  <c:v>-1101.86966476881</c:v>
                </c:pt>
                <c:pt idx="7208">
                  <c:v>-490.49160889809002</c:v>
                </c:pt>
                <c:pt idx="7209">
                  <c:v>-487.49846532116402</c:v>
                </c:pt>
                <c:pt idx="7210">
                  <c:v>-1205.47088213087</c:v>
                </c:pt>
                <c:pt idx="7211">
                  <c:v>-491.91031432448301</c:v>
                </c:pt>
                <c:pt idx="7212">
                  <c:v>-493.55807851153099</c:v>
                </c:pt>
                <c:pt idx="7213">
                  <c:v>-488.03303906914999</c:v>
                </c:pt>
                <c:pt idx="7214">
                  <c:v>-1167.6197264300399</c:v>
                </c:pt>
                <c:pt idx="7215">
                  <c:v>-1145.7233061011</c:v>
                </c:pt>
                <c:pt idx="7216">
                  <c:v>-1185.60131938156</c:v>
                </c:pt>
                <c:pt idx="7217">
                  <c:v>-1141.98385590719</c:v>
                </c:pt>
                <c:pt idx="7218">
                  <c:v>-1201.4728357874101</c:v>
                </c:pt>
                <c:pt idx="7219">
                  <c:v>-483.51032491454202</c:v>
                </c:pt>
                <c:pt idx="7220">
                  <c:v>-1140.57053540518</c:v>
                </c:pt>
                <c:pt idx="7221">
                  <c:v>-485.24149996673202</c:v>
                </c:pt>
                <c:pt idx="7222">
                  <c:v>-491.20971360931497</c:v>
                </c:pt>
                <c:pt idx="7223">
                  <c:v>-436.06150555306499</c:v>
                </c:pt>
                <c:pt idx="7224">
                  <c:v>-1188.4076158074499</c:v>
                </c:pt>
                <c:pt idx="7225">
                  <c:v>-1156.8425964391399</c:v>
                </c:pt>
                <c:pt idx="7226">
                  <c:v>-990.50071349617394</c:v>
                </c:pt>
                <c:pt idx="7227">
                  <c:v>-449.49424592776501</c:v>
                </c:pt>
                <c:pt idx="7228">
                  <c:v>-998.20195201580202</c:v>
                </c:pt>
                <c:pt idx="7229">
                  <c:v>-1173.60678012168</c:v>
                </c:pt>
                <c:pt idx="7230">
                  <c:v>-1162.4480721780501</c:v>
                </c:pt>
                <c:pt idx="7231">
                  <c:v>-1135.30869344705</c:v>
                </c:pt>
                <c:pt idx="7232">
                  <c:v>-1144.38473626163</c:v>
                </c:pt>
                <c:pt idx="7233">
                  <c:v>-492.05531381404199</c:v>
                </c:pt>
                <c:pt idx="7234">
                  <c:v>-1165.5377879125399</c:v>
                </c:pt>
                <c:pt idx="7235">
                  <c:v>-1168.99654184271</c:v>
                </c:pt>
                <c:pt idx="7236">
                  <c:v>-481.306466258689</c:v>
                </c:pt>
                <c:pt idx="7237">
                  <c:v>-1169.77541598015</c:v>
                </c:pt>
                <c:pt idx="7238">
                  <c:v>-482.91571296108702</c:v>
                </c:pt>
                <c:pt idx="7239">
                  <c:v>-1185.72223386205</c:v>
                </c:pt>
                <c:pt idx="7240">
                  <c:v>-1168.76395184075</c:v>
                </c:pt>
                <c:pt idx="7241">
                  <c:v>-1167.66343513638</c:v>
                </c:pt>
                <c:pt idx="7242">
                  <c:v>-1185.27733197572</c:v>
                </c:pt>
                <c:pt idx="7243">
                  <c:v>-498.33491725347602</c:v>
                </c:pt>
                <c:pt idx="7244">
                  <c:v>-1162.10392287893</c:v>
                </c:pt>
                <c:pt idx="7245">
                  <c:v>-960.37494768195302</c:v>
                </c:pt>
                <c:pt idx="7246">
                  <c:v>-964.26706199233001</c:v>
                </c:pt>
                <c:pt idx="7247">
                  <c:v>-508.755726007889</c:v>
                </c:pt>
                <c:pt idx="7248">
                  <c:v>-1185.51382347597</c:v>
                </c:pt>
                <c:pt idx="7249">
                  <c:v>-483.66263090145401</c:v>
                </c:pt>
                <c:pt idx="7250">
                  <c:v>-570.07016953565096</c:v>
                </c:pt>
                <c:pt idx="7251">
                  <c:v>-1117.5751457624899</c:v>
                </c:pt>
                <c:pt idx="7252">
                  <c:v>-485.09994051801698</c:v>
                </c:pt>
                <c:pt idx="7253">
                  <c:v>-480.38646408532497</c:v>
                </c:pt>
                <c:pt idx="7254">
                  <c:v>-1181.8849339936801</c:v>
                </c:pt>
                <c:pt idx="7255">
                  <c:v>-502.025810771686</c:v>
                </c:pt>
                <c:pt idx="7256">
                  <c:v>-1167.2550699278599</c:v>
                </c:pt>
                <c:pt idx="7257">
                  <c:v>-1139.17267070717</c:v>
                </c:pt>
                <c:pt idx="7258">
                  <c:v>-1148.2462150543099</c:v>
                </c:pt>
                <c:pt idx="7259">
                  <c:v>-503.95418301686999</c:v>
                </c:pt>
                <c:pt idx="7260">
                  <c:v>-1172.63433865877</c:v>
                </c:pt>
                <c:pt idx="7261">
                  <c:v>-502.95554467675601</c:v>
                </c:pt>
                <c:pt idx="7262">
                  <c:v>-1196.9065695566001</c:v>
                </c:pt>
                <c:pt idx="7263">
                  <c:v>-1168.3485773433099</c:v>
                </c:pt>
                <c:pt idx="7264">
                  <c:v>-497.776745374256</c:v>
                </c:pt>
                <c:pt idx="7265">
                  <c:v>-487.18405768352198</c:v>
                </c:pt>
                <c:pt idx="7266">
                  <c:v>-1141.02126723684</c:v>
                </c:pt>
                <c:pt idx="7267">
                  <c:v>-490.29938452264798</c:v>
                </c:pt>
                <c:pt idx="7268">
                  <c:v>-1154.42473277262</c:v>
                </c:pt>
                <c:pt idx="7269">
                  <c:v>-1110.0692805291301</c:v>
                </c:pt>
                <c:pt idx="7270">
                  <c:v>-486.585011143261</c:v>
                </c:pt>
                <c:pt idx="7271">
                  <c:v>-962.98141552745096</c:v>
                </c:pt>
                <c:pt idx="7272">
                  <c:v>-504.93363696919897</c:v>
                </c:pt>
                <c:pt idx="7273">
                  <c:v>-1181.1535407669701</c:v>
                </c:pt>
                <c:pt idx="7274">
                  <c:v>-481.094933333727</c:v>
                </c:pt>
                <c:pt idx="7275">
                  <c:v>-1182.8343329376301</c:v>
                </c:pt>
                <c:pt idx="7276">
                  <c:v>-971.87421142224605</c:v>
                </c:pt>
                <c:pt idx="7277">
                  <c:v>-1197.0868961398501</c:v>
                </c:pt>
                <c:pt idx="7278">
                  <c:v>-498.95124698100801</c:v>
                </c:pt>
                <c:pt idx="7279">
                  <c:v>-557.37656043664697</c:v>
                </c:pt>
                <c:pt idx="7280">
                  <c:v>-481.30976060362502</c:v>
                </c:pt>
                <c:pt idx="7281">
                  <c:v>-416.94123113309303</c:v>
                </c:pt>
                <c:pt idx="7282">
                  <c:v>-1152.63949766671</c:v>
                </c:pt>
                <c:pt idx="7283">
                  <c:v>-1146.98197950438</c:v>
                </c:pt>
                <c:pt idx="7284">
                  <c:v>-486.49898084277299</c:v>
                </c:pt>
                <c:pt idx="7285">
                  <c:v>-475.06962997877002</c:v>
                </c:pt>
                <c:pt idx="7286">
                  <c:v>-1163.2237030541201</c:v>
                </c:pt>
                <c:pt idx="7287">
                  <c:v>-493.495446485326</c:v>
                </c:pt>
                <c:pt idx="7288">
                  <c:v>-1168.77644534825</c:v>
                </c:pt>
                <c:pt idx="7289">
                  <c:v>-480.58344903905697</c:v>
                </c:pt>
                <c:pt idx="7290">
                  <c:v>-495.11276464219702</c:v>
                </c:pt>
                <c:pt idx="7291">
                  <c:v>-1142.63379954579</c:v>
                </c:pt>
                <c:pt idx="7292">
                  <c:v>-498.51979283865302</c:v>
                </c:pt>
                <c:pt idx="7293">
                  <c:v>-554.35253972092005</c:v>
                </c:pt>
                <c:pt idx="7294">
                  <c:v>-446.56032127420599</c:v>
                </c:pt>
                <c:pt idx="7295">
                  <c:v>-1165.7426881404599</c:v>
                </c:pt>
                <c:pt idx="7296">
                  <c:v>-1155.1069852492401</c:v>
                </c:pt>
                <c:pt idx="7297">
                  <c:v>-1148.77961854778</c:v>
                </c:pt>
                <c:pt idx="7298">
                  <c:v>-1162.1837139096899</c:v>
                </c:pt>
                <c:pt idx="7299">
                  <c:v>-1177.15758202557</c:v>
                </c:pt>
                <c:pt idx="7300">
                  <c:v>-1146.0221192374399</c:v>
                </c:pt>
                <c:pt idx="7301">
                  <c:v>-472.18524805056398</c:v>
                </c:pt>
                <c:pt idx="7302">
                  <c:v>-1163.83865009332</c:v>
                </c:pt>
                <c:pt idx="7303">
                  <c:v>-1128.89429887751</c:v>
                </c:pt>
                <c:pt idx="7304">
                  <c:v>-417.24021663228802</c:v>
                </c:pt>
                <c:pt idx="7305">
                  <c:v>-508.89506401267403</c:v>
                </c:pt>
                <c:pt idx="7306">
                  <c:v>-1038.89514588154</c:v>
                </c:pt>
                <c:pt idx="7307">
                  <c:v>-1110.21919993765</c:v>
                </c:pt>
                <c:pt idx="7308">
                  <c:v>-1161.18016982479</c:v>
                </c:pt>
                <c:pt idx="7309">
                  <c:v>-1135.5567544906501</c:v>
                </c:pt>
                <c:pt idx="7310">
                  <c:v>-1181.5025655331799</c:v>
                </c:pt>
                <c:pt idx="7311">
                  <c:v>-1188.44085104643</c:v>
                </c:pt>
                <c:pt idx="7312">
                  <c:v>-1164.1189337516801</c:v>
                </c:pt>
                <c:pt idx="7313">
                  <c:v>-488.30881968404498</c:v>
                </c:pt>
                <c:pt idx="7314">
                  <c:v>-477.53299422743299</c:v>
                </c:pt>
                <c:pt idx="7315">
                  <c:v>-1171.2917768899899</c:v>
                </c:pt>
                <c:pt idx="7316">
                  <c:v>-1164.29245567882</c:v>
                </c:pt>
                <c:pt idx="7317">
                  <c:v>-504.09472527999702</c:v>
                </c:pt>
                <c:pt idx="7318">
                  <c:v>-481.21735638058999</c:v>
                </c:pt>
                <c:pt idx="7319">
                  <c:v>-1164.9960665482499</c:v>
                </c:pt>
                <c:pt idx="7320">
                  <c:v>-485.09206021998801</c:v>
                </c:pt>
                <c:pt idx="7321">
                  <c:v>-1139.9158897002601</c:v>
                </c:pt>
                <c:pt idx="7322">
                  <c:v>-1154.98438817032</c:v>
                </c:pt>
                <c:pt idx="7323">
                  <c:v>-482.99956611728499</c:v>
                </c:pt>
                <c:pt idx="7324">
                  <c:v>-493.02986531238702</c:v>
                </c:pt>
                <c:pt idx="7325">
                  <c:v>-1125.5724199326201</c:v>
                </c:pt>
                <c:pt idx="7326">
                  <c:v>-486.37413933203197</c:v>
                </c:pt>
                <c:pt idx="7327">
                  <c:v>-1146.1096525794901</c:v>
                </c:pt>
                <c:pt idx="7328">
                  <c:v>-1177.7703815089001</c:v>
                </c:pt>
                <c:pt idx="7329">
                  <c:v>-477.46054745697103</c:v>
                </c:pt>
                <c:pt idx="7330">
                  <c:v>-499.59782093279301</c:v>
                </c:pt>
                <c:pt idx="7331">
                  <c:v>-1169.09316779551</c:v>
                </c:pt>
                <c:pt idx="7332">
                  <c:v>-494.77651095900302</c:v>
                </c:pt>
                <c:pt idx="7333">
                  <c:v>-1163.23203305586</c:v>
                </c:pt>
                <c:pt idx="7334">
                  <c:v>-485.55350328758902</c:v>
                </c:pt>
                <c:pt idx="7335">
                  <c:v>-485.65024951268998</c:v>
                </c:pt>
                <c:pt idx="7336">
                  <c:v>-479.59747912071401</c:v>
                </c:pt>
                <c:pt idx="7337">
                  <c:v>-503.38570437751503</c:v>
                </c:pt>
                <c:pt idx="7338">
                  <c:v>-1167.69653821363</c:v>
                </c:pt>
                <c:pt idx="7339">
                  <c:v>-1172.0772781538701</c:v>
                </c:pt>
                <c:pt idx="7340">
                  <c:v>-1162.5641618613699</c:v>
                </c:pt>
                <c:pt idx="7341">
                  <c:v>-509.430921945732</c:v>
                </c:pt>
                <c:pt idx="7342">
                  <c:v>-567.83139648561905</c:v>
                </c:pt>
                <c:pt idx="7343">
                  <c:v>-478.10491988184702</c:v>
                </c:pt>
                <c:pt idx="7344">
                  <c:v>-1144.6446772926899</c:v>
                </c:pt>
                <c:pt idx="7345">
                  <c:v>-1187.89697602871</c:v>
                </c:pt>
                <c:pt idx="7346">
                  <c:v>-1180.3878048398799</c:v>
                </c:pt>
                <c:pt idx="7347">
                  <c:v>-965.73464250954601</c:v>
                </c:pt>
                <c:pt idx="7348">
                  <c:v>-1121.1210164420399</c:v>
                </c:pt>
                <c:pt idx="7349">
                  <c:v>-284.36827556113502</c:v>
                </c:pt>
                <c:pt idx="7350">
                  <c:v>-486.71847874712802</c:v>
                </c:pt>
                <c:pt idx="7351">
                  <c:v>-1125.68544825354</c:v>
                </c:pt>
                <c:pt idx="7352">
                  <c:v>-482.75506101952999</c:v>
                </c:pt>
                <c:pt idx="7353">
                  <c:v>-1137.65933900458</c:v>
                </c:pt>
                <c:pt idx="7354">
                  <c:v>-488.44563941885099</c:v>
                </c:pt>
                <c:pt idx="7355">
                  <c:v>-484.64785135000398</c:v>
                </c:pt>
                <c:pt idx="7356">
                  <c:v>-567.19446431157905</c:v>
                </c:pt>
                <c:pt idx="7357">
                  <c:v>-482.87372258283602</c:v>
                </c:pt>
                <c:pt idx="7358">
                  <c:v>-492.44101865743198</c:v>
                </c:pt>
                <c:pt idx="7359">
                  <c:v>-1152.7236632870799</c:v>
                </c:pt>
                <c:pt idx="7360">
                  <c:v>-483.86593871281201</c:v>
                </c:pt>
                <c:pt idx="7361">
                  <c:v>-478.424537566857</c:v>
                </c:pt>
                <c:pt idx="7362">
                  <c:v>-562.10828263476503</c:v>
                </c:pt>
                <c:pt idx="7363">
                  <c:v>-343.78860298598897</c:v>
                </c:pt>
                <c:pt idx="7364">
                  <c:v>-505.42226408151703</c:v>
                </c:pt>
                <c:pt idx="7365">
                  <c:v>-1159.6556281830301</c:v>
                </c:pt>
                <c:pt idx="7366">
                  <c:v>-477.907559735137</c:v>
                </c:pt>
                <c:pt idx="7367">
                  <c:v>-502.89962779721998</c:v>
                </c:pt>
                <c:pt idx="7368">
                  <c:v>-494.18229854723802</c:v>
                </c:pt>
                <c:pt idx="7369">
                  <c:v>-475.05672688913103</c:v>
                </c:pt>
                <c:pt idx="7370">
                  <c:v>-1159.607235686</c:v>
                </c:pt>
                <c:pt idx="7371">
                  <c:v>-1181.5025655331799</c:v>
                </c:pt>
                <c:pt idx="7372">
                  <c:v>-559.13686391142505</c:v>
                </c:pt>
                <c:pt idx="7373">
                  <c:v>-492.27410632610997</c:v>
                </c:pt>
                <c:pt idx="7374">
                  <c:v>-1126.03976290214</c:v>
                </c:pt>
                <c:pt idx="7375">
                  <c:v>-1173.90880392695</c:v>
                </c:pt>
                <c:pt idx="7376">
                  <c:v>-1161.9692150844301</c:v>
                </c:pt>
                <c:pt idx="7377">
                  <c:v>-1180.33366148759</c:v>
                </c:pt>
                <c:pt idx="7378">
                  <c:v>-1162.0065510563099</c:v>
                </c:pt>
                <c:pt idx="7379">
                  <c:v>-505.446174163992</c:v>
                </c:pt>
                <c:pt idx="7380">
                  <c:v>-504.49126343589597</c:v>
                </c:pt>
                <c:pt idx="7381">
                  <c:v>-1170.9216018393599</c:v>
                </c:pt>
                <c:pt idx="7382">
                  <c:v>-1147.4880875905401</c:v>
                </c:pt>
                <c:pt idx="7383">
                  <c:v>-478.19344500618399</c:v>
                </c:pt>
                <c:pt idx="7384">
                  <c:v>-1175.60576476955</c:v>
                </c:pt>
                <c:pt idx="7385">
                  <c:v>-1175.2233604609301</c:v>
                </c:pt>
                <c:pt idx="7386">
                  <c:v>-484.65962649394402</c:v>
                </c:pt>
                <c:pt idx="7387">
                  <c:v>-1151.0574441070301</c:v>
                </c:pt>
                <c:pt idx="7388">
                  <c:v>-1122.9080369416499</c:v>
                </c:pt>
                <c:pt idx="7389">
                  <c:v>-485.19735723424799</c:v>
                </c:pt>
                <c:pt idx="7390">
                  <c:v>-1160.53583173109</c:v>
                </c:pt>
                <c:pt idx="7391">
                  <c:v>-1167.7948026515</c:v>
                </c:pt>
                <c:pt idx="7392">
                  <c:v>-492.50983937561898</c:v>
                </c:pt>
                <c:pt idx="7393">
                  <c:v>-1178.53314340265</c:v>
                </c:pt>
                <c:pt idx="7394">
                  <c:v>-1140.7839060546401</c:v>
                </c:pt>
                <c:pt idx="7395">
                  <c:v>-490.77445004982701</c:v>
                </c:pt>
                <c:pt idx="7396">
                  <c:v>-1158.6645556087301</c:v>
                </c:pt>
                <c:pt idx="7397">
                  <c:v>-1116.8473487259</c:v>
                </c:pt>
                <c:pt idx="7398">
                  <c:v>-566.48512758180095</c:v>
                </c:pt>
                <c:pt idx="7399">
                  <c:v>-1148.3366419444301</c:v>
                </c:pt>
                <c:pt idx="7400">
                  <c:v>-1168.4940297041801</c:v>
                </c:pt>
                <c:pt idx="7401">
                  <c:v>-447.20756851611299</c:v>
                </c:pt>
                <c:pt idx="7402">
                  <c:v>-1149.8615185502899</c:v>
                </c:pt>
                <c:pt idx="7403">
                  <c:v>-1192.5193462231</c:v>
                </c:pt>
                <c:pt idx="7404">
                  <c:v>-1173.2266549216799</c:v>
                </c:pt>
                <c:pt idx="7405">
                  <c:v>-1171.3393024130901</c:v>
                </c:pt>
                <c:pt idx="7406">
                  <c:v>-1160.05835676985</c:v>
                </c:pt>
                <c:pt idx="7407">
                  <c:v>-502.06786696283501</c:v>
                </c:pt>
                <c:pt idx="7408">
                  <c:v>-507.90437071599001</c:v>
                </c:pt>
                <c:pt idx="7409">
                  <c:v>221.40354858917601</c:v>
                </c:pt>
                <c:pt idx="7410">
                  <c:v>-1152.20284788717</c:v>
                </c:pt>
                <c:pt idx="7411">
                  <c:v>-490.64007075023198</c:v>
                </c:pt>
                <c:pt idx="7412">
                  <c:v>-1149.8445830594401</c:v>
                </c:pt>
                <c:pt idx="7413">
                  <c:v>-935.58342195158104</c:v>
                </c:pt>
                <c:pt idx="7414">
                  <c:v>-488.85027908758502</c:v>
                </c:pt>
                <c:pt idx="7415">
                  <c:v>-1181.77244424577</c:v>
                </c:pt>
                <c:pt idx="7416">
                  <c:v>-1110.0263876474</c:v>
                </c:pt>
                <c:pt idx="7417">
                  <c:v>-1165.0878819707</c:v>
                </c:pt>
                <c:pt idx="7418">
                  <c:v>-1168.98208963753</c:v>
                </c:pt>
                <c:pt idx="7419">
                  <c:v>-567.23161052394698</c:v>
                </c:pt>
                <c:pt idx="7420">
                  <c:v>-478.799112622015</c:v>
                </c:pt>
                <c:pt idx="7421">
                  <c:v>-1156.6134112305299</c:v>
                </c:pt>
                <c:pt idx="7422">
                  <c:v>-474.56173487924502</c:v>
                </c:pt>
                <c:pt idx="7423">
                  <c:v>-1136.3488001268599</c:v>
                </c:pt>
                <c:pt idx="7424">
                  <c:v>-1169.1083155943099</c:v>
                </c:pt>
                <c:pt idx="7425">
                  <c:v>-500.11300169811699</c:v>
                </c:pt>
                <c:pt idx="7426">
                  <c:v>-487.04690125958803</c:v>
                </c:pt>
                <c:pt idx="7427">
                  <c:v>-509.55856672013601</c:v>
                </c:pt>
                <c:pt idx="7428">
                  <c:v>-477.70696224003501</c:v>
                </c:pt>
                <c:pt idx="7429">
                  <c:v>-1169.05063210096</c:v>
                </c:pt>
                <c:pt idx="7430">
                  <c:v>-488.491635313063</c:v>
                </c:pt>
                <c:pt idx="7431">
                  <c:v>-1116.9078285332901</c:v>
                </c:pt>
                <c:pt idx="7432">
                  <c:v>-504.76341047618803</c:v>
                </c:pt>
                <c:pt idx="7433">
                  <c:v>-486.86725407226402</c:v>
                </c:pt>
                <c:pt idx="7434">
                  <c:v>-962.67903393434301</c:v>
                </c:pt>
                <c:pt idx="7435">
                  <c:v>-1156.24634268047</c:v>
                </c:pt>
                <c:pt idx="7436">
                  <c:v>-1159.7875427819899</c:v>
                </c:pt>
                <c:pt idx="7437">
                  <c:v>-1171.52196213364</c:v>
                </c:pt>
                <c:pt idx="7438">
                  <c:v>-1135.3170735327501</c:v>
                </c:pt>
                <c:pt idx="7439">
                  <c:v>-1141.69242996755</c:v>
                </c:pt>
                <c:pt idx="7440">
                  <c:v>-1146.7301797595801</c:v>
                </c:pt>
                <c:pt idx="7441">
                  <c:v>-486.59900291097</c:v>
                </c:pt>
                <c:pt idx="7442">
                  <c:v>-494.60741317993899</c:v>
                </c:pt>
                <c:pt idx="7443">
                  <c:v>-475.65310559710599</c:v>
                </c:pt>
                <c:pt idx="7444">
                  <c:v>-1164.5695499579399</c:v>
                </c:pt>
                <c:pt idx="7445">
                  <c:v>-1141.4637832528099</c:v>
                </c:pt>
                <c:pt idx="7446">
                  <c:v>-1181.66363158032</c:v>
                </c:pt>
                <c:pt idx="7447">
                  <c:v>-509.982367549549</c:v>
                </c:pt>
                <c:pt idx="7448">
                  <c:v>-510.67387003400597</c:v>
                </c:pt>
                <c:pt idx="7449">
                  <c:v>-420.98830817094699</c:v>
                </c:pt>
                <c:pt idx="7450">
                  <c:v>-1142.03718393954</c:v>
                </c:pt>
                <c:pt idx="7451">
                  <c:v>-1164.0969262738199</c:v>
                </c:pt>
                <c:pt idx="7452">
                  <c:v>-1147.03036561267</c:v>
                </c:pt>
                <c:pt idx="7453">
                  <c:v>-479.421756804604</c:v>
                </c:pt>
                <c:pt idx="7454">
                  <c:v>-1167.90371187445</c:v>
                </c:pt>
                <c:pt idx="7455">
                  <c:v>-1159.2477359929801</c:v>
                </c:pt>
                <c:pt idx="7456">
                  <c:v>-480.29453956851199</c:v>
                </c:pt>
                <c:pt idx="7457">
                  <c:v>-1123.3285621887801</c:v>
                </c:pt>
                <c:pt idx="7458">
                  <c:v>-510.046361401296</c:v>
                </c:pt>
                <c:pt idx="7459">
                  <c:v>-1125.3822294279501</c:v>
                </c:pt>
                <c:pt idx="7460">
                  <c:v>-963.17591382328203</c:v>
                </c:pt>
                <c:pt idx="7461">
                  <c:v>-1120.4891270698899</c:v>
                </c:pt>
                <c:pt idx="7462">
                  <c:v>-491.18487650475902</c:v>
                </c:pt>
                <c:pt idx="7463">
                  <c:v>-418.69418499408198</c:v>
                </c:pt>
                <c:pt idx="7464">
                  <c:v>-476.66812653044298</c:v>
                </c:pt>
                <c:pt idx="7465">
                  <c:v>-481.44829075391903</c:v>
                </c:pt>
                <c:pt idx="7466">
                  <c:v>-508.09907581575499</c:v>
                </c:pt>
                <c:pt idx="7467">
                  <c:v>-1145.5315281268299</c:v>
                </c:pt>
                <c:pt idx="7468">
                  <c:v>-1151.9652486632799</c:v>
                </c:pt>
                <c:pt idx="7469">
                  <c:v>-1153.0526817001701</c:v>
                </c:pt>
                <c:pt idx="7470">
                  <c:v>-505.21297478706703</c:v>
                </c:pt>
                <c:pt idx="7471">
                  <c:v>-1118.9009270297299</c:v>
                </c:pt>
                <c:pt idx="7472">
                  <c:v>-1169.7727340737299</c:v>
                </c:pt>
                <c:pt idx="7473">
                  <c:v>-1135.8220123245901</c:v>
                </c:pt>
                <c:pt idx="7474">
                  <c:v>-481.24036724681599</c:v>
                </c:pt>
                <c:pt idx="7475">
                  <c:v>-1159.0632075493399</c:v>
                </c:pt>
                <c:pt idx="7476">
                  <c:v>-1157.23828561245</c:v>
                </c:pt>
                <c:pt idx="7477">
                  <c:v>-1165.3068197673199</c:v>
                </c:pt>
                <c:pt idx="7478">
                  <c:v>-1168.65701964966</c:v>
                </c:pt>
                <c:pt idx="7479">
                  <c:v>-493.93518269342502</c:v>
                </c:pt>
                <c:pt idx="7480">
                  <c:v>-484.53886407147002</c:v>
                </c:pt>
                <c:pt idx="7481">
                  <c:v>-500.32936353542999</c:v>
                </c:pt>
                <c:pt idx="7482">
                  <c:v>-479.75080950324798</c:v>
                </c:pt>
                <c:pt idx="7483">
                  <c:v>-1166.49643677324</c:v>
                </c:pt>
                <c:pt idx="7484">
                  <c:v>-1168.2401838748301</c:v>
                </c:pt>
                <c:pt idx="7485">
                  <c:v>-499.98694457707001</c:v>
                </c:pt>
                <c:pt idx="7486">
                  <c:v>-1140.07573559045</c:v>
                </c:pt>
                <c:pt idx="7487">
                  <c:v>-494.07713326647701</c:v>
                </c:pt>
                <c:pt idx="7488">
                  <c:v>-1187.4235711849401</c:v>
                </c:pt>
                <c:pt idx="7489">
                  <c:v>-1168.65379536148</c:v>
                </c:pt>
                <c:pt idx="7490">
                  <c:v>-1167.1788846853599</c:v>
                </c:pt>
                <c:pt idx="7491">
                  <c:v>-486.68637695779501</c:v>
                </c:pt>
                <c:pt idx="7492">
                  <c:v>-1177.0060298863</c:v>
                </c:pt>
                <c:pt idx="7493">
                  <c:v>-511.47881371303203</c:v>
                </c:pt>
                <c:pt idx="7494">
                  <c:v>-1190.7629923531699</c:v>
                </c:pt>
                <c:pt idx="7495">
                  <c:v>-1188.5500798570599</c:v>
                </c:pt>
                <c:pt idx="7496">
                  <c:v>-1159.85432697177</c:v>
                </c:pt>
                <c:pt idx="7497">
                  <c:v>-502.91267081446102</c:v>
                </c:pt>
                <c:pt idx="7498">
                  <c:v>-1156.3862582174299</c:v>
                </c:pt>
                <c:pt idx="7499">
                  <c:v>-1173.5473579966499</c:v>
                </c:pt>
                <c:pt idx="7500">
                  <c:v>-1169.74999195945</c:v>
                </c:pt>
                <c:pt idx="7501">
                  <c:v>-441.99204658842098</c:v>
                </c:pt>
                <c:pt idx="7502">
                  <c:v>-1158.6860402088801</c:v>
                </c:pt>
                <c:pt idx="7503">
                  <c:v>-506.83262369955901</c:v>
                </c:pt>
                <c:pt idx="7504">
                  <c:v>-481.91679987205799</c:v>
                </c:pt>
                <c:pt idx="7505">
                  <c:v>-568.88209448405905</c:v>
                </c:pt>
                <c:pt idx="7506">
                  <c:v>-1175.5883590072001</c:v>
                </c:pt>
                <c:pt idx="7507">
                  <c:v>-502.35242721987601</c:v>
                </c:pt>
                <c:pt idx="7508">
                  <c:v>-1125.4364698255699</c:v>
                </c:pt>
                <c:pt idx="7509">
                  <c:v>-1156.21074799389</c:v>
                </c:pt>
                <c:pt idx="7510">
                  <c:v>-1150.68131986203</c:v>
                </c:pt>
                <c:pt idx="7511">
                  <c:v>-481.07176030997698</c:v>
                </c:pt>
                <c:pt idx="7512">
                  <c:v>-472.70840221955501</c:v>
                </c:pt>
                <c:pt idx="7513">
                  <c:v>-487.47836886371698</c:v>
                </c:pt>
                <c:pt idx="7514">
                  <c:v>-1115.9705418763999</c:v>
                </c:pt>
                <c:pt idx="7515">
                  <c:v>-510.43172292828501</c:v>
                </c:pt>
                <c:pt idx="7516">
                  <c:v>-1110.1068458432101</c:v>
                </c:pt>
                <c:pt idx="7517">
                  <c:v>-501.787712832095</c:v>
                </c:pt>
                <c:pt idx="7518">
                  <c:v>-1170.2358088188</c:v>
                </c:pt>
                <c:pt idx="7519">
                  <c:v>-492.10034662447498</c:v>
                </c:pt>
                <c:pt idx="7520">
                  <c:v>-1133.7919320435501</c:v>
                </c:pt>
                <c:pt idx="7521">
                  <c:v>-280.48412626087298</c:v>
                </c:pt>
                <c:pt idx="7522">
                  <c:v>-510.22517053808798</c:v>
                </c:pt>
                <c:pt idx="7523">
                  <c:v>-495.18199359916701</c:v>
                </c:pt>
                <c:pt idx="7524">
                  <c:v>-964.55440766186405</c:v>
                </c:pt>
                <c:pt idx="7525">
                  <c:v>-488.01771330241098</c:v>
                </c:pt>
                <c:pt idx="7526">
                  <c:v>-965.18773201322404</c:v>
                </c:pt>
                <c:pt idx="7527">
                  <c:v>-450.12246909975403</c:v>
                </c:pt>
                <c:pt idx="7528">
                  <c:v>-1141.5762794520101</c:v>
                </c:pt>
                <c:pt idx="7529">
                  <c:v>-512.35479412605503</c:v>
                </c:pt>
                <c:pt idx="7530">
                  <c:v>-1125.2049738256601</c:v>
                </c:pt>
                <c:pt idx="7531">
                  <c:v>-451.65538207110899</c:v>
                </c:pt>
                <c:pt idx="7532">
                  <c:v>-504.50990128916197</c:v>
                </c:pt>
                <c:pt idx="7533">
                  <c:v>-474.89906837877402</c:v>
                </c:pt>
                <c:pt idx="7534">
                  <c:v>-1138.0116805022799</c:v>
                </c:pt>
                <c:pt idx="7535">
                  <c:v>-481.51587614994298</c:v>
                </c:pt>
                <c:pt idx="7536">
                  <c:v>-1181.5025358881401</c:v>
                </c:pt>
                <c:pt idx="7537">
                  <c:v>-478.19344500618399</c:v>
                </c:pt>
                <c:pt idx="7538">
                  <c:v>-500.17619339510202</c:v>
                </c:pt>
                <c:pt idx="7539">
                  <c:v>-1166.3737896185601</c:v>
                </c:pt>
                <c:pt idx="7540">
                  <c:v>-1168.6636473354799</c:v>
                </c:pt>
                <c:pt idx="7541">
                  <c:v>-962.77714329038201</c:v>
                </c:pt>
                <c:pt idx="7542">
                  <c:v>-1135.91747292841</c:v>
                </c:pt>
                <c:pt idx="7543">
                  <c:v>-491.50694459148502</c:v>
                </c:pt>
                <c:pt idx="7544">
                  <c:v>-502.12501831045898</c:v>
                </c:pt>
                <c:pt idx="7545">
                  <c:v>-512.34238322871704</c:v>
                </c:pt>
                <c:pt idx="7546">
                  <c:v>-1129.87451161077</c:v>
                </c:pt>
                <c:pt idx="7547">
                  <c:v>-474.48282557122297</c:v>
                </c:pt>
                <c:pt idx="7548">
                  <c:v>-1175.39438044539</c:v>
                </c:pt>
                <c:pt idx="7549">
                  <c:v>-1151.4200165157399</c:v>
                </c:pt>
                <c:pt idx="7550">
                  <c:v>-511.18953030006298</c:v>
                </c:pt>
                <c:pt idx="7551">
                  <c:v>-476.55514087247798</c:v>
                </c:pt>
                <c:pt idx="7552">
                  <c:v>-1187.4018361226499</c:v>
                </c:pt>
                <c:pt idx="7553">
                  <c:v>-508.99149726192599</c:v>
                </c:pt>
                <c:pt idx="7554">
                  <c:v>-1168.2844734442299</c:v>
                </c:pt>
                <c:pt idx="7555">
                  <c:v>-450.88467227707298</c:v>
                </c:pt>
                <c:pt idx="7556">
                  <c:v>-482.67230986102601</c:v>
                </c:pt>
                <c:pt idx="7557">
                  <c:v>-1144.8262518276399</c:v>
                </c:pt>
                <c:pt idx="7558">
                  <c:v>-1151.4906691295801</c:v>
                </c:pt>
                <c:pt idx="7559">
                  <c:v>-281.98837498875702</c:v>
                </c:pt>
                <c:pt idx="7560">
                  <c:v>-490.74356715469798</c:v>
                </c:pt>
                <c:pt idx="7561">
                  <c:v>-1181.50064870093</c:v>
                </c:pt>
                <c:pt idx="7562">
                  <c:v>-1189.5184635962801</c:v>
                </c:pt>
                <c:pt idx="7563">
                  <c:v>-498.77842430246301</c:v>
                </c:pt>
                <c:pt idx="7564">
                  <c:v>-1134.6659400260401</c:v>
                </c:pt>
                <c:pt idx="7565">
                  <c:v>-1185.1600945917201</c:v>
                </c:pt>
                <c:pt idx="7566">
                  <c:v>-1162.7595529590899</c:v>
                </c:pt>
                <c:pt idx="7567">
                  <c:v>-1152.75393472986</c:v>
                </c:pt>
                <c:pt idx="7568">
                  <c:v>-1126.6059421518401</c:v>
                </c:pt>
                <c:pt idx="7569">
                  <c:v>-475.38073905856601</c:v>
                </c:pt>
                <c:pt idx="7570">
                  <c:v>-1181.50478198108</c:v>
                </c:pt>
                <c:pt idx="7571">
                  <c:v>-1183.39715526233</c:v>
                </c:pt>
                <c:pt idx="7572">
                  <c:v>-1165.09315538283</c:v>
                </c:pt>
                <c:pt idx="7573">
                  <c:v>-1157.5719419039999</c:v>
                </c:pt>
                <c:pt idx="7574">
                  <c:v>-1173.3341306524401</c:v>
                </c:pt>
                <c:pt idx="7575">
                  <c:v>-1140.4781305670199</c:v>
                </c:pt>
                <c:pt idx="7576">
                  <c:v>-1138.7515842144201</c:v>
                </c:pt>
                <c:pt idx="7577">
                  <c:v>-492.40711269322901</c:v>
                </c:pt>
                <c:pt idx="7578">
                  <c:v>-1146.6835859507901</c:v>
                </c:pt>
                <c:pt idx="7579">
                  <c:v>-487.31855468426897</c:v>
                </c:pt>
                <c:pt idx="7580">
                  <c:v>-512.03683726561803</c:v>
                </c:pt>
                <c:pt idx="7581">
                  <c:v>-1171.8291066499301</c:v>
                </c:pt>
                <c:pt idx="7582">
                  <c:v>-281.903036685617</c:v>
                </c:pt>
                <c:pt idx="7583">
                  <c:v>-511.526834458167</c:v>
                </c:pt>
                <c:pt idx="7584">
                  <c:v>-1125.4987165974001</c:v>
                </c:pt>
                <c:pt idx="7585">
                  <c:v>-1160.28901221468</c:v>
                </c:pt>
                <c:pt idx="7586">
                  <c:v>-489.42600006177099</c:v>
                </c:pt>
                <c:pt idx="7587">
                  <c:v>-1158.93056238806</c:v>
                </c:pt>
                <c:pt idx="7588">
                  <c:v>-1145.03151733292</c:v>
                </c:pt>
                <c:pt idx="7589">
                  <c:v>-1154.0008816408899</c:v>
                </c:pt>
                <c:pt idx="7590">
                  <c:v>-1103.92822858305</c:v>
                </c:pt>
                <c:pt idx="7591">
                  <c:v>-506.52354168345801</c:v>
                </c:pt>
                <c:pt idx="7592">
                  <c:v>-1158.51079337534</c:v>
                </c:pt>
                <c:pt idx="7593">
                  <c:v>-487.78846090122602</c:v>
                </c:pt>
                <c:pt idx="7594">
                  <c:v>-1116.91671394325</c:v>
                </c:pt>
                <c:pt idx="7595">
                  <c:v>-1134.80513765302</c:v>
                </c:pt>
                <c:pt idx="7596">
                  <c:v>-1171.5372703166299</c:v>
                </c:pt>
                <c:pt idx="7597">
                  <c:v>-1170.04686586824</c:v>
                </c:pt>
                <c:pt idx="7598">
                  <c:v>-507.84684985492203</c:v>
                </c:pt>
                <c:pt idx="7599">
                  <c:v>-1146.9136620260199</c:v>
                </c:pt>
                <c:pt idx="7600">
                  <c:v>-1167.09358734995</c:v>
                </c:pt>
                <c:pt idx="7601">
                  <c:v>-497.833667232658</c:v>
                </c:pt>
                <c:pt idx="7602">
                  <c:v>-1131.81619859087</c:v>
                </c:pt>
                <c:pt idx="7603">
                  <c:v>-481.00801598235603</c:v>
                </c:pt>
                <c:pt idx="7604">
                  <c:v>-1170.75080218019</c:v>
                </c:pt>
                <c:pt idx="7605">
                  <c:v>-449.714991876071</c:v>
                </c:pt>
                <c:pt idx="7606">
                  <c:v>-975.56654146642904</c:v>
                </c:pt>
                <c:pt idx="7607">
                  <c:v>-1141.51909317733</c:v>
                </c:pt>
                <c:pt idx="7608">
                  <c:v>-1156.2144646888701</c:v>
                </c:pt>
                <c:pt idx="7609">
                  <c:v>-1148.9078498812</c:v>
                </c:pt>
                <c:pt idx="7610">
                  <c:v>-1144.54071655865</c:v>
                </c:pt>
                <c:pt idx="7611">
                  <c:v>-485.67484216331297</c:v>
                </c:pt>
                <c:pt idx="7612">
                  <c:v>-1173.9015576204999</c:v>
                </c:pt>
                <c:pt idx="7613">
                  <c:v>-1150.5674570552201</c:v>
                </c:pt>
                <c:pt idx="7614">
                  <c:v>-1139.6416710429201</c:v>
                </c:pt>
                <c:pt idx="7615">
                  <c:v>-511.370928777313</c:v>
                </c:pt>
                <c:pt idx="7616">
                  <c:v>-1179.50378046731</c:v>
                </c:pt>
                <c:pt idx="7617">
                  <c:v>-1139.8906112934901</c:v>
                </c:pt>
                <c:pt idx="7618">
                  <c:v>-1157.3196685735199</c:v>
                </c:pt>
                <c:pt idx="7619">
                  <c:v>-1192.2986390984599</c:v>
                </c:pt>
                <c:pt idx="7620">
                  <c:v>-1168.1899244652</c:v>
                </c:pt>
                <c:pt idx="7621">
                  <c:v>-486.02832997323799</c:v>
                </c:pt>
                <c:pt idx="7622">
                  <c:v>-486.65476407161401</c:v>
                </c:pt>
                <c:pt idx="7623">
                  <c:v>-1179.0973382874799</c:v>
                </c:pt>
                <c:pt idx="7624">
                  <c:v>-1167.73496173069</c:v>
                </c:pt>
                <c:pt idx="7625">
                  <c:v>-1182.6214785556299</c:v>
                </c:pt>
                <c:pt idx="7626">
                  <c:v>-1170.9533182540399</c:v>
                </c:pt>
                <c:pt idx="7627">
                  <c:v>-479.145880964051</c:v>
                </c:pt>
                <c:pt idx="7628">
                  <c:v>-1197.41512778063</c:v>
                </c:pt>
                <c:pt idx="7629">
                  <c:v>-1140.41867230039</c:v>
                </c:pt>
                <c:pt idx="7630">
                  <c:v>-1138.8198552433701</c:v>
                </c:pt>
                <c:pt idx="7631">
                  <c:v>-1116.80285465314</c:v>
                </c:pt>
                <c:pt idx="7632">
                  <c:v>-1141.45205392552</c:v>
                </c:pt>
                <c:pt idx="7633">
                  <c:v>-455.40465215789101</c:v>
                </c:pt>
                <c:pt idx="7634">
                  <c:v>-1145.44146797965</c:v>
                </c:pt>
                <c:pt idx="7635">
                  <c:v>-1177.7871332949501</c:v>
                </c:pt>
                <c:pt idx="7636">
                  <c:v>-1179.89399003931</c:v>
                </c:pt>
                <c:pt idx="7637">
                  <c:v>-503.67664629767597</c:v>
                </c:pt>
                <c:pt idx="7638">
                  <c:v>-488.40139134850199</c:v>
                </c:pt>
                <c:pt idx="7639">
                  <c:v>-1134.7145008596699</c:v>
                </c:pt>
                <c:pt idx="7640">
                  <c:v>-1133.07728326795</c:v>
                </c:pt>
                <c:pt idx="7641">
                  <c:v>-1188.3341619308501</c:v>
                </c:pt>
                <c:pt idx="7642">
                  <c:v>-1181.1284511822901</c:v>
                </c:pt>
                <c:pt idx="7643">
                  <c:v>-1163.7269388698701</c:v>
                </c:pt>
                <c:pt idx="7644">
                  <c:v>-989.11234331779895</c:v>
                </c:pt>
                <c:pt idx="7645">
                  <c:v>-1159.5535959741801</c:v>
                </c:pt>
                <c:pt idx="7646">
                  <c:v>-1188.1872017619701</c:v>
                </c:pt>
                <c:pt idx="7647">
                  <c:v>-1149.6625659783101</c:v>
                </c:pt>
                <c:pt idx="7648">
                  <c:v>-1163.20155536945</c:v>
                </c:pt>
                <c:pt idx="7649">
                  <c:v>-498.43621005243301</c:v>
                </c:pt>
                <c:pt idx="7650">
                  <c:v>-483.69749074682301</c:v>
                </c:pt>
                <c:pt idx="7651">
                  <c:v>-1152.2239462714001</c:v>
                </c:pt>
                <c:pt idx="7652">
                  <c:v>-502.29349021875998</c:v>
                </c:pt>
                <c:pt idx="7653">
                  <c:v>-1159.91561748192</c:v>
                </c:pt>
                <c:pt idx="7654">
                  <c:v>-1178.43214618193</c:v>
                </c:pt>
                <c:pt idx="7655">
                  <c:v>-1168.1013890171801</c:v>
                </c:pt>
                <c:pt idx="7656">
                  <c:v>-1181.89129758283</c:v>
                </c:pt>
                <c:pt idx="7657">
                  <c:v>-1162.2313962697899</c:v>
                </c:pt>
                <c:pt idx="7658">
                  <c:v>-483.22796769734998</c:v>
                </c:pt>
                <c:pt idx="7659">
                  <c:v>-480.69438120411297</c:v>
                </c:pt>
                <c:pt idx="7660">
                  <c:v>-1146.6263550134599</c:v>
                </c:pt>
                <c:pt idx="7661">
                  <c:v>-498.65320619536402</c:v>
                </c:pt>
                <c:pt idx="7662">
                  <c:v>-491.41893307149797</c:v>
                </c:pt>
                <c:pt idx="7663">
                  <c:v>-1141.1870989212</c:v>
                </c:pt>
                <c:pt idx="7664">
                  <c:v>-1133.0473843801001</c:v>
                </c:pt>
                <c:pt idx="7665">
                  <c:v>-486.71765473040301</c:v>
                </c:pt>
                <c:pt idx="7666">
                  <c:v>-491.13703452808102</c:v>
                </c:pt>
                <c:pt idx="7667">
                  <c:v>-1122.5674167632801</c:v>
                </c:pt>
                <c:pt idx="7668">
                  <c:v>-1185.7260661877799</c:v>
                </c:pt>
                <c:pt idx="7669">
                  <c:v>-1197.3819082155601</c:v>
                </c:pt>
                <c:pt idx="7670">
                  <c:v>-443.17865512274602</c:v>
                </c:pt>
                <c:pt idx="7671">
                  <c:v>-481.91557592597798</c:v>
                </c:pt>
                <c:pt idx="7672">
                  <c:v>-494.77636800698502</c:v>
                </c:pt>
                <c:pt idx="7673">
                  <c:v>-1142.6115681559399</c:v>
                </c:pt>
                <c:pt idx="7674">
                  <c:v>-497.60446708133998</c:v>
                </c:pt>
                <c:pt idx="7675">
                  <c:v>-485.49553374371698</c:v>
                </c:pt>
                <c:pt idx="7676">
                  <c:v>-1151.2845896556701</c:v>
                </c:pt>
                <c:pt idx="7677">
                  <c:v>-991.09861607640505</c:v>
                </c:pt>
                <c:pt idx="7678">
                  <c:v>-502.96495870860502</c:v>
                </c:pt>
                <c:pt idx="7679">
                  <c:v>-496.04877963423201</c:v>
                </c:pt>
                <c:pt idx="7680">
                  <c:v>-1171.57435886647</c:v>
                </c:pt>
                <c:pt idx="7681">
                  <c:v>-1171.3160597117801</c:v>
                </c:pt>
                <c:pt idx="7682">
                  <c:v>-1157.5840370405199</c:v>
                </c:pt>
                <c:pt idx="7683">
                  <c:v>-511.54272480658</c:v>
                </c:pt>
                <c:pt idx="7684">
                  <c:v>-1172.42583175972</c:v>
                </c:pt>
                <c:pt idx="7685">
                  <c:v>-1185.7378708551601</c:v>
                </c:pt>
                <c:pt idx="7686">
                  <c:v>-1148.8479998601499</c:v>
                </c:pt>
                <c:pt idx="7687">
                  <c:v>-488.02318312011698</c:v>
                </c:pt>
                <c:pt idx="7688">
                  <c:v>-567.01115976754795</c:v>
                </c:pt>
                <c:pt idx="7689">
                  <c:v>-485.71194186727797</c:v>
                </c:pt>
                <c:pt idx="7690">
                  <c:v>-1125.58885267343</c:v>
                </c:pt>
                <c:pt idx="7691">
                  <c:v>-488.96263045600102</c:v>
                </c:pt>
                <c:pt idx="7692">
                  <c:v>-1165.62644808663</c:v>
                </c:pt>
                <c:pt idx="7693">
                  <c:v>-1147.7387444890501</c:v>
                </c:pt>
                <c:pt idx="7694">
                  <c:v>-445.46486288514899</c:v>
                </c:pt>
                <c:pt idx="7695">
                  <c:v>-1164.41931468455</c:v>
                </c:pt>
                <c:pt idx="7696">
                  <c:v>-498.117857910363</c:v>
                </c:pt>
                <c:pt idx="7697">
                  <c:v>-979.006480409255</c:v>
                </c:pt>
                <c:pt idx="7698">
                  <c:v>-1170.7877189521901</c:v>
                </c:pt>
                <c:pt idx="7699">
                  <c:v>-485.42506897168602</c:v>
                </c:pt>
                <c:pt idx="7700">
                  <c:v>-506.03109954058698</c:v>
                </c:pt>
                <c:pt idx="7701">
                  <c:v>-1181.5013552038299</c:v>
                </c:pt>
                <c:pt idx="7702">
                  <c:v>-474.53739135888901</c:v>
                </c:pt>
                <c:pt idx="7703">
                  <c:v>-1159.5987241983</c:v>
                </c:pt>
                <c:pt idx="7704">
                  <c:v>-480.83858656208901</c:v>
                </c:pt>
                <c:pt idx="7705">
                  <c:v>-472.08180297389498</c:v>
                </c:pt>
                <c:pt idx="7706">
                  <c:v>-1169.0992248861601</c:v>
                </c:pt>
                <c:pt idx="7707">
                  <c:v>-1156.1623535981901</c:v>
                </c:pt>
                <c:pt idx="7708">
                  <c:v>-1149.2394877213801</c:v>
                </c:pt>
                <c:pt idx="7709">
                  <c:v>-495.252086189083</c:v>
                </c:pt>
                <c:pt idx="7710">
                  <c:v>-1170.5931451264801</c:v>
                </c:pt>
                <c:pt idx="7711">
                  <c:v>-482.09095833036099</c:v>
                </c:pt>
                <c:pt idx="7712">
                  <c:v>-1155.4846821318699</c:v>
                </c:pt>
                <c:pt idx="7713">
                  <c:v>-1172.3077246988</c:v>
                </c:pt>
                <c:pt idx="7714">
                  <c:v>-484.91545963265202</c:v>
                </c:pt>
                <c:pt idx="7715">
                  <c:v>-481.38549789001598</c:v>
                </c:pt>
                <c:pt idx="7716">
                  <c:v>-1158.97909155153</c:v>
                </c:pt>
                <c:pt idx="7717">
                  <c:v>-1158.39235678048</c:v>
                </c:pt>
                <c:pt idx="7718">
                  <c:v>-450.75730545693801</c:v>
                </c:pt>
                <c:pt idx="7719">
                  <c:v>-1169.0265321857401</c:v>
                </c:pt>
                <c:pt idx="7720">
                  <c:v>-1181.50323871603</c:v>
                </c:pt>
                <c:pt idx="7721">
                  <c:v>-1142.8472675789999</c:v>
                </c:pt>
                <c:pt idx="7722">
                  <c:v>-963.74500043401804</c:v>
                </c:pt>
                <c:pt idx="7723">
                  <c:v>-1169.37632874872</c:v>
                </c:pt>
                <c:pt idx="7724">
                  <c:v>-493.19894228215099</c:v>
                </c:pt>
                <c:pt idx="7725">
                  <c:v>-1169.5774495773201</c:v>
                </c:pt>
                <c:pt idx="7726">
                  <c:v>-491.49260121167998</c:v>
                </c:pt>
                <c:pt idx="7727">
                  <c:v>-1167.38494927073</c:v>
                </c:pt>
                <c:pt idx="7728">
                  <c:v>-1185.32819482478</c:v>
                </c:pt>
                <c:pt idx="7729">
                  <c:v>-488.40163879088198</c:v>
                </c:pt>
                <c:pt idx="7730">
                  <c:v>-488.268470477694</c:v>
                </c:pt>
                <c:pt idx="7731">
                  <c:v>-500.04602875927401</c:v>
                </c:pt>
                <c:pt idx="7732">
                  <c:v>-565.98235658459805</c:v>
                </c:pt>
                <c:pt idx="7733">
                  <c:v>-1176.9761546924101</c:v>
                </c:pt>
                <c:pt idx="7734">
                  <c:v>-1182.405814836</c:v>
                </c:pt>
                <c:pt idx="7735">
                  <c:v>-472.26610361405102</c:v>
                </c:pt>
                <c:pt idx="7736">
                  <c:v>-1160.7196221608499</c:v>
                </c:pt>
                <c:pt idx="7737">
                  <c:v>-1114.5825673182801</c:v>
                </c:pt>
                <c:pt idx="7738">
                  <c:v>-1161.2855874239101</c:v>
                </c:pt>
                <c:pt idx="7739">
                  <c:v>-1185.6967825932099</c:v>
                </c:pt>
                <c:pt idx="7740">
                  <c:v>-491.17009420074697</c:v>
                </c:pt>
                <c:pt idx="7741">
                  <c:v>-1179.2642855526101</c:v>
                </c:pt>
                <c:pt idx="7742">
                  <c:v>-1166.3983016198799</c:v>
                </c:pt>
                <c:pt idx="7743">
                  <c:v>-508.50595140289499</c:v>
                </c:pt>
                <c:pt idx="7744">
                  <c:v>-976.19804071214503</c:v>
                </c:pt>
                <c:pt idx="7745">
                  <c:v>-453.21962715367602</c:v>
                </c:pt>
                <c:pt idx="7746">
                  <c:v>-487.180673884876</c:v>
                </c:pt>
                <c:pt idx="7747">
                  <c:v>-1167.62715612593</c:v>
                </c:pt>
                <c:pt idx="7748">
                  <c:v>-1173.5047076967601</c:v>
                </c:pt>
                <c:pt idx="7749">
                  <c:v>-483.60014641324699</c:v>
                </c:pt>
                <c:pt idx="7750">
                  <c:v>-499.88504123432</c:v>
                </c:pt>
                <c:pt idx="7751">
                  <c:v>-1167.5212529421401</c:v>
                </c:pt>
                <c:pt idx="7752">
                  <c:v>-500.37667539883199</c:v>
                </c:pt>
                <c:pt idx="7753">
                  <c:v>-1176.3737464221399</c:v>
                </c:pt>
                <c:pt idx="7754">
                  <c:v>-1163.0997253365199</c:v>
                </c:pt>
                <c:pt idx="7755">
                  <c:v>-1152.7156975645</c:v>
                </c:pt>
                <c:pt idx="7756">
                  <c:v>-1123.95909839964</c:v>
                </c:pt>
                <c:pt idx="7757">
                  <c:v>-419.64411823851799</c:v>
                </c:pt>
                <c:pt idx="7758">
                  <c:v>-1124.27427843231</c:v>
                </c:pt>
                <c:pt idx="7759">
                  <c:v>-504.00311318585602</c:v>
                </c:pt>
                <c:pt idx="7760">
                  <c:v>-1197.0119226004299</c:v>
                </c:pt>
                <c:pt idx="7761">
                  <c:v>-487.80233484129502</c:v>
                </c:pt>
                <c:pt idx="7762">
                  <c:v>-1130.04112994193</c:v>
                </c:pt>
                <c:pt idx="7763">
                  <c:v>-1169.2941299102999</c:v>
                </c:pt>
                <c:pt idx="7764">
                  <c:v>-1134.08403540416</c:v>
                </c:pt>
                <c:pt idx="7765">
                  <c:v>-504.90262174870901</c:v>
                </c:pt>
                <c:pt idx="7766">
                  <c:v>-1129.20079099906</c:v>
                </c:pt>
                <c:pt idx="7767">
                  <c:v>-1168.11982937568</c:v>
                </c:pt>
                <c:pt idx="7768">
                  <c:v>-1187.8166676681001</c:v>
                </c:pt>
                <c:pt idx="7769">
                  <c:v>-476.83913167225899</c:v>
                </c:pt>
                <c:pt idx="7770">
                  <c:v>-1169.3726328534501</c:v>
                </c:pt>
                <c:pt idx="7771">
                  <c:v>-1129.6011319833799</c:v>
                </c:pt>
                <c:pt idx="7772">
                  <c:v>-952.80757498703201</c:v>
                </c:pt>
                <c:pt idx="7773">
                  <c:v>-474.26882217461002</c:v>
                </c:pt>
                <c:pt idx="7774">
                  <c:v>-493.03886577967103</c:v>
                </c:pt>
                <c:pt idx="7775">
                  <c:v>-961.37286380666296</c:v>
                </c:pt>
                <c:pt idx="7776">
                  <c:v>-1124.8121502031099</c:v>
                </c:pt>
                <c:pt idx="7777">
                  <c:v>-493.72888484519399</c:v>
                </c:pt>
                <c:pt idx="7778">
                  <c:v>-1165.2977039135601</c:v>
                </c:pt>
                <c:pt idx="7779">
                  <c:v>-1161.2009176046299</c:v>
                </c:pt>
                <c:pt idx="7780">
                  <c:v>-1136.50722658476</c:v>
                </c:pt>
                <c:pt idx="7781">
                  <c:v>-1172.71566931865</c:v>
                </c:pt>
                <c:pt idx="7782">
                  <c:v>-1144.25079861211</c:v>
                </c:pt>
                <c:pt idx="7783">
                  <c:v>-1108.65892254808</c:v>
                </c:pt>
                <c:pt idx="7784">
                  <c:v>-1134.9216022348901</c:v>
                </c:pt>
                <c:pt idx="7785">
                  <c:v>-480.405393660372</c:v>
                </c:pt>
                <c:pt idx="7786">
                  <c:v>-484.651426049061</c:v>
                </c:pt>
                <c:pt idx="7787">
                  <c:v>-1168.53292100781</c:v>
                </c:pt>
                <c:pt idx="7788">
                  <c:v>-430.26891353258901</c:v>
                </c:pt>
                <c:pt idx="7789">
                  <c:v>-1135.6066074734399</c:v>
                </c:pt>
                <c:pt idx="7790">
                  <c:v>-507.967207049867</c:v>
                </c:pt>
                <c:pt idx="7791">
                  <c:v>-1185.6430550820501</c:v>
                </c:pt>
                <c:pt idx="7792">
                  <c:v>-231.410473429782</c:v>
                </c:pt>
                <c:pt idx="7793">
                  <c:v>-1136.47930342052</c:v>
                </c:pt>
                <c:pt idx="7794">
                  <c:v>-1164.1209157629901</c:v>
                </c:pt>
                <c:pt idx="7795">
                  <c:v>-1181.7819897951299</c:v>
                </c:pt>
                <c:pt idx="7796">
                  <c:v>-1125.14947342658</c:v>
                </c:pt>
                <c:pt idx="7797">
                  <c:v>-1171.1362639536401</c:v>
                </c:pt>
                <c:pt idx="7798">
                  <c:v>-483.32840685430898</c:v>
                </c:pt>
                <c:pt idx="7799">
                  <c:v>-501.14768671380199</c:v>
                </c:pt>
                <c:pt idx="7800">
                  <c:v>-421.817567919655</c:v>
                </c:pt>
                <c:pt idx="7801">
                  <c:v>-479.30176029536398</c:v>
                </c:pt>
                <c:pt idx="7802">
                  <c:v>-1062.4207434771899</c:v>
                </c:pt>
                <c:pt idx="7803">
                  <c:v>-510.85152151398103</c:v>
                </c:pt>
                <c:pt idx="7804">
                  <c:v>-1184.7909166674101</c:v>
                </c:pt>
                <c:pt idx="7805">
                  <c:v>-1179.6113030480401</c:v>
                </c:pt>
                <c:pt idx="7806">
                  <c:v>-1145.26843702359</c:v>
                </c:pt>
                <c:pt idx="7807">
                  <c:v>-509.564693072441</c:v>
                </c:pt>
                <c:pt idx="7808">
                  <c:v>-500.53710804139899</c:v>
                </c:pt>
                <c:pt idx="7809">
                  <c:v>-492.62588282696601</c:v>
                </c:pt>
                <c:pt idx="7810">
                  <c:v>-1118.61401568724</c:v>
                </c:pt>
                <c:pt idx="7811">
                  <c:v>-503.28284779551899</c:v>
                </c:pt>
                <c:pt idx="7812">
                  <c:v>-481.98186052479201</c:v>
                </c:pt>
                <c:pt idx="7813">
                  <c:v>-284.825235367868</c:v>
                </c:pt>
                <c:pt idx="7814">
                  <c:v>-1167.7503900823399</c:v>
                </c:pt>
                <c:pt idx="7815">
                  <c:v>-1197.4419351700999</c:v>
                </c:pt>
                <c:pt idx="7816">
                  <c:v>-962.96696133026398</c:v>
                </c:pt>
                <c:pt idx="7817">
                  <c:v>-496.503849108211</c:v>
                </c:pt>
                <c:pt idx="7818">
                  <c:v>-481.185992891909</c:v>
                </c:pt>
                <c:pt idx="7819">
                  <c:v>-1125.3374275783101</c:v>
                </c:pt>
                <c:pt idx="7820">
                  <c:v>-493.70358437516597</c:v>
                </c:pt>
                <c:pt idx="7821">
                  <c:v>-971.54972762532998</c:v>
                </c:pt>
                <c:pt idx="7822">
                  <c:v>-476.24158812520801</c:v>
                </c:pt>
                <c:pt idx="7823">
                  <c:v>-492.44747208451201</c:v>
                </c:pt>
                <c:pt idx="7824">
                  <c:v>-495.63785673378101</c:v>
                </c:pt>
                <c:pt idx="7825">
                  <c:v>-1188.1992353917899</c:v>
                </c:pt>
                <c:pt idx="7826">
                  <c:v>-1122.41340401666</c:v>
                </c:pt>
                <c:pt idx="7827">
                  <c:v>-1161.26521252968</c:v>
                </c:pt>
                <c:pt idx="7828">
                  <c:v>-1152.1610155763699</c:v>
                </c:pt>
                <c:pt idx="7829">
                  <c:v>-1171.1708024423101</c:v>
                </c:pt>
                <c:pt idx="7830">
                  <c:v>-1159.99636783407</c:v>
                </c:pt>
                <c:pt idx="7831">
                  <c:v>-513.77453539871601</c:v>
                </c:pt>
                <c:pt idx="7832">
                  <c:v>-1169.6840146566899</c:v>
                </c:pt>
                <c:pt idx="7833">
                  <c:v>-1146.66247910282</c:v>
                </c:pt>
                <c:pt idx="7834">
                  <c:v>-1127.4030634686401</c:v>
                </c:pt>
                <c:pt idx="7835">
                  <c:v>-1155.15794177775</c:v>
                </c:pt>
                <c:pt idx="7836">
                  <c:v>-475.10332147296498</c:v>
                </c:pt>
                <c:pt idx="7837">
                  <c:v>-498.15218320268599</c:v>
                </c:pt>
                <c:pt idx="7838">
                  <c:v>-1134.7663038911701</c:v>
                </c:pt>
                <c:pt idx="7839">
                  <c:v>-1116.4541171979099</c:v>
                </c:pt>
                <c:pt idx="7840">
                  <c:v>-1168.7416707853999</c:v>
                </c:pt>
                <c:pt idx="7841">
                  <c:v>-1159.7834212547</c:v>
                </c:pt>
                <c:pt idx="7842">
                  <c:v>-499.09165316130202</c:v>
                </c:pt>
                <c:pt idx="7843">
                  <c:v>-478.06239272096002</c:v>
                </c:pt>
                <c:pt idx="7844">
                  <c:v>-1139.6965468562601</c:v>
                </c:pt>
                <c:pt idx="7845">
                  <c:v>-483.08788039264101</c:v>
                </c:pt>
                <c:pt idx="7846">
                  <c:v>-491.89609731513798</c:v>
                </c:pt>
                <c:pt idx="7847">
                  <c:v>-1168.48871829629</c:v>
                </c:pt>
                <c:pt idx="7848">
                  <c:v>-1152.3853011399999</c:v>
                </c:pt>
                <c:pt idx="7849">
                  <c:v>-1145.0428569455901</c:v>
                </c:pt>
                <c:pt idx="7850">
                  <c:v>-1148.9948923321799</c:v>
                </c:pt>
                <c:pt idx="7851">
                  <c:v>-481.44956140039801</c:v>
                </c:pt>
                <c:pt idx="7852">
                  <c:v>-418.85244107853998</c:v>
                </c:pt>
                <c:pt idx="7853">
                  <c:v>-1141.6240591204901</c:v>
                </c:pt>
                <c:pt idx="7854">
                  <c:v>-1145.24966658328</c:v>
                </c:pt>
                <c:pt idx="7855">
                  <c:v>-1156.33064221738</c:v>
                </c:pt>
                <c:pt idx="7856">
                  <c:v>-481.31099957859601</c:v>
                </c:pt>
                <c:pt idx="7857">
                  <c:v>-1173.7048684026699</c:v>
                </c:pt>
                <c:pt idx="7858">
                  <c:v>-1177.4685473724901</c:v>
                </c:pt>
                <c:pt idx="7859">
                  <c:v>-488.31648505174599</c:v>
                </c:pt>
                <c:pt idx="7860">
                  <c:v>-492.64574631986602</c:v>
                </c:pt>
                <c:pt idx="7861">
                  <c:v>-1164.39202286871</c:v>
                </c:pt>
                <c:pt idx="7862">
                  <c:v>-1185.7191488559699</c:v>
                </c:pt>
                <c:pt idx="7863">
                  <c:v>-1168.1080445063801</c:v>
                </c:pt>
                <c:pt idx="7864">
                  <c:v>-1165.6259805832501</c:v>
                </c:pt>
                <c:pt idx="7865">
                  <c:v>-494.59406952797099</c:v>
                </c:pt>
                <c:pt idx="7866">
                  <c:v>-505.85240510381698</c:v>
                </c:pt>
                <c:pt idx="7867">
                  <c:v>-1182.42881859977</c:v>
                </c:pt>
                <c:pt idx="7868">
                  <c:v>-1175.1415647553599</c:v>
                </c:pt>
                <c:pt idx="7869">
                  <c:v>-1102.38147067046</c:v>
                </c:pt>
                <c:pt idx="7870">
                  <c:v>-1164.21454001194</c:v>
                </c:pt>
                <c:pt idx="7871">
                  <c:v>-1168.4835723343599</c:v>
                </c:pt>
                <c:pt idx="7872">
                  <c:v>-485.59860253048203</c:v>
                </c:pt>
                <c:pt idx="7873">
                  <c:v>-1158.34375554236</c:v>
                </c:pt>
                <c:pt idx="7874">
                  <c:v>-1118.0800842855001</c:v>
                </c:pt>
                <c:pt idx="7875">
                  <c:v>-480.54828840074902</c:v>
                </c:pt>
                <c:pt idx="7876">
                  <c:v>-1116.4553336318099</c:v>
                </c:pt>
                <c:pt idx="7877">
                  <c:v>-1149.5314374634499</c:v>
                </c:pt>
                <c:pt idx="7878">
                  <c:v>-1168.8813087277199</c:v>
                </c:pt>
                <c:pt idx="7879">
                  <c:v>-1144.5429897157901</c:v>
                </c:pt>
                <c:pt idx="7880">
                  <c:v>-1137.3762122727301</c:v>
                </c:pt>
                <c:pt idx="7881">
                  <c:v>-1186.7166571653399</c:v>
                </c:pt>
                <c:pt idx="7882">
                  <c:v>-507.63619014578597</c:v>
                </c:pt>
                <c:pt idx="7883">
                  <c:v>-513.61200533291697</c:v>
                </c:pt>
                <c:pt idx="7884">
                  <c:v>-1165.6013308648401</c:v>
                </c:pt>
                <c:pt idx="7885">
                  <c:v>-1128.8677004168701</c:v>
                </c:pt>
                <c:pt idx="7886">
                  <c:v>-475.18833908379997</c:v>
                </c:pt>
                <c:pt idx="7887">
                  <c:v>-1140.37553057374</c:v>
                </c:pt>
                <c:pt idx="7888">
                  <c:v>-501.82624245858801</c:v>
                </c:pt>
                <c:pt idx="7889">
                  <c:v>-485.30957021550802</c:v>
                </c:pt>
                <c:pt idx="7890">
                  <c:v>-1167.03803488209</c:v>
                </c:pt>
                <c:pt idx="7891">
                  <c:v>-1100.00892461532</c:v>
                </c:pt>
                <c:pt idx="7892">
                  <c:v>-481.86977848383202</c:v>
                </c:pt>
                <c:pt idx="7893">
                  <c:v>-506.67839820384398</c:v>
                </c:pt>
                <c:pt idx="7894">
                  <c:v>-491.21945373358398</c:v>
                </c:pt>
                <c:pt idx="7895">
                  <c:v>-1152.1045366473099</c:v>
                </c:pt>
                <c:pt idx="7896">
                  <c:v>-489.26406845290001</c:v>
                </c:pt>
                <c:pt idx="7897">
                  <c:v>-1167.8218006665099</c:v>
                </c:pt>
                <c:pt idx="7898">
                  <c:v>-490.64443124648</c:v>
                </c:pt>
                <c:pt idx="7899">
                  <c:v>-1164.79018078679</c:v>
                </c:pt>
                <c:pt idx="7900">
                  <c:v>-1148.49464346833</c:v>
                </c:pt>
                <c:pt idx="7901">
                  <c:v>-479.871881379917</c:v>
                </c:pt>
                <c:pt idx="7902">
                  <c:v>-1173.6739766155999</c:v>
                </c:pt>
                <c:pt idx="7903">
                  <c:v>-1176.58361193265</c:v>
                </c:pt>
                <c:pt idx="7904">
                  <c:v>-1155.2844810931099</c:v>
                </c:pt>
                <c:pt idx="7905">
                  <c:v>-1135.9368055311299</c:v>
                </c:pt>
                <c:pt idx="7906">
                  <c:v>-491.66633318813001</c:v>
                </c:pt>
                <c:pt idx="7907">
                  <c:v>-568.86495246801405</c:v>
                </c:pt>
                <c:pt idx="7908">
                  <c:v>-1119.81799967795</c:v>
                </c:pt>
                <c:pt idx="7909">
                  <c:v>-505.71815368675198</c:v>
                </c:pt>
                <c:pt idx="7910">
                  <c:v>-1162.44207675538</c:v>
                </c:pt>
                <c:pt idx="7911">
                  <c:v>-1130.0231447912599</c:v>
                </c:pt>
                <c:pt idx="7912">
                  <c:v>-985.51445772098202</c:v>
                </c:pt>
                <c:pt idx="7913">
                  <c:v>-1166.63855760348</c:v>
                </c:pt>
                <c:pt idx="7914">
                  <c:v>-1184.42762414703</c:v>
                </c:pt>
                <c:pt idx="7915">
                  <c:v>-491.81268372869602</c:v>
                </c:pt>
                <c:pt idx="7916">
                  <c:v>-1167.8046386052099</c:v>
                </c:pt>
                <c:pt idx="7917">
                  <c:v>-510.16744896154103</c:v>
                </c:pt>
                <c:pt idx="7918">
                  <c:v>-1146.1830806683899</c:v>
                </c:pt>
                <c:pt idx="7919">
                  <c:v>-1164.50009038544</c:v>
                </c:pt>
                <c:pt idx="7920">
                  <c:v>-477.77971681737603</c:v>
                </c:pt>
                <c:pt idx="7921">
                  <c:v>-1182.66685947716</c:v>
                </c:pt>
                <c:pt idx="7922">
                  <c:v>-1180.59568467228</c:v>
                </c:pt>
                <c:pt idx="7923">
                  <c:v>-479.302321055503</c:v>
                </c:pt>
                <c:pt idx="7924">
                  <c:v>-484.94547424362997</c:v>
                </c:pt>
                <c:pt idx="7925">
                  <c:v>-1163.28481495664</c:v>
                </c:pt>
                <c:pt idx="7926">
                  <c:v>-1159.84957007656</c:v>
                </c:pt>
                <c:pt idx="7927">
                  <c:v>-961.37890155943705</c:v>
                </c:pt>
                <c:pt idx="7928">
                  <c:v>-1146.4120069957601</c:v>
                </c:pt>
                <c:pt idx="7929">
                  <c:v>-1149.4184196147601</c:v>
                </c:pt>
                <c:pt idx="7930">
                  <c:v>-481.24930226939</c:v>
                </c:pt>
                <c:pt idx="7931">
                  <c:v>-1182.10261943196</c:v>
                </c:pt>
                <c:pt idx="7932">
                  <c:v>-1133.2026974456901</c:v>
                </c:pt>
                <c:pt idx="7933">
                  <c:v>-1187.39132360496</c:v>
                </c:pt>
                <c:pt idx="7934">
                  <c:v>-1176.25850048694</c:v>
                </c:pt>
                <c:pt idx="7935">
                  <c:v>-958.28792410249798</c:v>
                </c:pt>
                <c:pt idx="7936">
                  <c:v>-1175.21451358421</c:v>
                </c:pt>
                <c:pt idx="7937">
                  <c:v>-1127.1144022630101</c:v>
                </c:pt>
                <c:pt idx="7938">
                  <c:v>-500.00919135076998</c:v>
                </c:pt>
                <c:pt idx="7939">
                  <c:v>-418.26730286311602</c:v>
                </c:pt>
                <c:pt idx="7940">
                  <c:v>-474.83743260060902</c:v>
                </c:pt>
                <c:pt idx="7941">
                  <c:v>-1167.63502358859</c:v>
                </c:pt>
                <c:pt idx="7942">
                  <c:v>-1173.41139486269</c:v>
                </c:pt>
                <c:pt idx="7943">
                  <c:v>-1188.6173331592499</c:v>
                </c:pt>
                <c:pt idx="7944">
                  <c:v>-1182.1279571534201</c:v>
                </c:pt>
                <c:pt idx="7945">
                  <c:v>-487.96738995791202</c:v>
                </c:pt>
                <c:pt idx="7946">
                  <c:v>-486.46439599561802</c:v>
                </c:pt>
                <c:pt idx="7947">
                  <c:v>-1160.5474372483</c:v>
                </c:pt>
                <c:pt idx="7948">
                  <c:v>-487.25272643907101</c:v>
                </c:pt>
                <c:pt idx="7949">
                  <c:v>-506.53889783911097</c:v>
                </c:pt>
                <c:pt idx="7950">
                  <c:v>-486.04733629740201</c:v>
                </c:pt>
                <c:pt idx="7951">
                  <c:v>-484.84978316384797</c:v>
                </c:pt>
                <c:pt idx="7952">
                  <c:v>-495.65316932035603</c:v>
                </c:pt>
                <c:pt idx="7953">
                  <c:v>-1130.7850903651699</c:v>
                </c:pt>
                <c:pt idx="7954">
                  <c:v>-1176.3910838404099</c:v>
                </c:pt>
                <c:pt idx="7955">
                  <c:v>-495.81198635351399</c:v>
                </c:pt>
                <c:pt idx="7956">
                  <c:v>-492.63156413457398</c:v>
                </c:pt>
                <c:pt idx="7957">
                  <c:v>-1192.0445446629799</c:v>
                </c:pt>
                <c:pt idx="7958">
                  <c:v>-504.668608026615</c:v>
                </c:pt>
                <c:pt idx="7959">
                  <c:v>-419.84188171748201</c:v>
                </c:pt>
                <c:pt idx="7960">
                  <c:v>-494.18035595231601</c:v>
                </c:pt>
                <c:pt idx="7961">
                  <c:v>-1165.4293629761301</c:v>
                </c:pt>
                <c:pt idx="7962">
                  <c:v>-1152.2231808204699</c:v>
                </c:pt>
                <c:pt idx="7963">
                  <c:v>-1176.2100773274899</c:v>
                </c:pt>
                <c:pt idx="7964">
                  <c:v>-1124.3755974123401</c:v>
                </c:pt>
                <c:pt idx="7965">
                  <c:v>-1169.2541085718001</c:v>
                </c:pt>
                <c:pt idx="7966">
                  <c:v>-1163.4057057395801</c:v>
                </c:pt>
                <c:pt idx="7967">
                  <c:v>-1173.1217310386701</c:v>
                </c:pt>
                <c:pt idx="7968">
                  <c:v>-1168.0239009547199</c:v>
                </c:pt>
                <c:pt idx="7969">
                  <c:v>-510.350532258138</c:v>
                </c:pt>
                <c:pt idx="7970">
                  <c:v>-1133.3287004373601</c:v>
                </c:pt>
                <c:pt idx="7971">
                  <c:v>-1144.7395609482401</c:v>
                </c:pt>
                <c:pt idx="7972">
                  <c:v>-474.782422083695</c:v>
                </c:pt>
                <c:pt idx="7973">
                  <c:v>-1188.39186624079</c:v>
                </c:pt>
                <c:pt idx="7974">
                  <c:v>-968.64644052374899</c:v>
                </c:pt>
                <c:pt idx="7975">
                  <c:v>-1188.2176281480999</c:v>
                </c:pt>
                <c:pt idx="7976">
                  <c:v>-1116.44580604358</c:v>
                </c:pt>
                <c:pt idx="7977">
                  <c:v>-1185.8268575208001</c:v>
                </c:pt>
                <c:pt idx="7978">
                  <c:v>-485.514104083593</c:v>
                </c:pt>
                <c:pt idx="7979">
                  <c:v>-1183.4870753156099</c:v>
                </c:pt>
                <c:pt idx="7980">
                  <c:v>-1123.94231896001</c:v>
                </c:pt>
                <c:pt idx="7981">
                  <c:v>-1187.7169382090999</c:v>
                </c:pt>
                <c:pt idx="7982">
                  <c:v>-1175.61712076144</c:v>
                </c:pt>
                <c:pt idx="7983">
                  <c:v>-505.11270844925599</c:v>
                </c:pt>
                <c:pt idx="7984">
                  <c:v>-1201.29060564883</c:v>
                </c:pt>
                <c:pt idx="7985">
                  <c:v>-1169.1210062120699</c:v>
                </c:pt>
                <c:pt idx="7986">
                  <c:v>-1142.7453507625801</c:v>
                </c:pt>
                <c:pt idx="7987">
                  <c:v>-1140.9023822043901</c:v>
                </c:pt>
                <c:pt idx="7988">
                  <c:v>-1155.64953399864</c:v>
                </c:pt>
                <c:pt idx="7989">
                  <c:v>-476.76491537369901</c:v>
                </c:pt>
                <c:pt idx="7990">
                  <c:v>-485.63033121813999</c:v>
                </c:pt>
                <c:pt idx="7991">
                  <c:v>-488.19978550642099</c:v>
                </c:pt>
                <c:pt idx="7992">
                  <c:v>-1170.9861026686399</c:v>
                </c:pt>
                <c:pt idx="7993">
                  <c:v>-1145.2297263275</c:v>
                </c:pt>
                <c:pt idx="7994">
                  <c:v>-502.66889682249899</c:v>
                </c:pt>
                <c:pt idx="7995">
                  <c:v>-512.15342355637199</c:v>
                </c:pt>
                <c:pt idx="7996">
                  <c:v>-499.87499601297702</c:v>
                </c:pt>
                <c:pt idx="7997">
                  <c:v>1822.62097401918</c:v>
                </c:pt>
                <c:pt idx="7998">
                  <c:v>-1126.0255571901801</c:v>
                </c:pt>
                <c:pt idx="7999">
                  <c:v>-1188.4187707767801</c:v>
                </c:pt>
                <c:pt idx="8000">
                  <c:v>-443.42315221018498</c:v>
                </c:pt>
                <c:pt idx="8001">
                  <c:v>-967.97008226064804</c:v>
                </c:pt>
                <c:pt idx="8002">
                  <c:v>-567.911155016046</c:v>
                </c:pt>
                <c:pt idx="8003">
                  <c:v>-1129.16718435645</c:v>
                </c:pt>
                <c:pt idx="8004">
                  <c:v>-423.135388699462</c:v>
                </c:pt>
                <c:pt idx="8005">
                  <c:v>-492.79767008424398</c:v>
                </c:pt>
                <c:pt idx="8006">
                  <c:v>-1167.27259222304</c:v>
                </c:pt>
                <c:pt idx="8007">
                  <c:v>-1184.8351858342401</c:v>
                </c:pt>
                <c:pt idx="8008">
                  <c:v>-1131.8452028337899</c:v>
                </c:pt>
                <c:pt idx="8009">
                  <c:v>-1164.22102814346</c:v>
                </c:pt>
                <c:pt idx="8010">
                  <c:v>-1160.0031582138699</c:v>
                </c:pt>
                <c:pt idx="8011">
                  <c:v>-855.09602719604902</c:v>
                </c:pt>
                <c:pt idx="8012">
                  <c:v>-465.630185933429</c:v>
                </c:pt>
                <c:pt idx="8013">
                  <c:v>-491.99547833137399</c:v>
                </c:pt>
                <c:pt idx="8014">
                  <c:v>-1148.2148985040401</c:v>
                </c:pt>
                <c:pt idx="8015">
                  <c:v>-1132.62593730196</c:v>
                </c:pt>
                <c:pt idx="8016">
                  <c:v>-964.19930622414097</c:v>
                </c:pt>
                <c:pt idx="8017">
                  <c:v>-482.92666539762803</c:v>
                </c:pt>
                <c:pt idx="8018">
                  <c:v>-1177.77693860825</c:v>
                </c:pt>
                <c:pt idx="8019">
                  <c:v>-1133.4928152270099</c:v>
                </c:pt>
                <c:pt idx="8020">
                  <c:v>-501.919396862177</c:v>
                </c:pt>
                <c:pt idx="8021">
                  <c:v>-563.87500788717898</c:v>
                </c:pt>
                <c:pt idx="8022">
                  <c:v>-1116.7222157127301</c:v>
                </c:pt>
                <c:pt idx="8023">
                  <c:v>-983.83639967557497</c:v>
                </c:pt>
                <c:pt idx="8024">
                  <c:v>-978.78023949844896</c:v>
                </c:pt>
                <c:pt idx="8025">
                  <c:v>-497.80849422445499</c:v>
                </c:pt>
                <c:pt idx="8026">
                  <c:v>-1140.17234706307</c:v>
                </c:pt>
                <c:pt idx="8027">
                  <c:v>-1133.5382599736899</c:v>
                </c:pt>
                <c:pt idx="8028">
                  <c:v>-485.81722783250001</c:v>
                </c:pt>
                <c:pt idx="8029">
                  <c:v>-487.74046334372701</c:v>
                </c:pt>
                <c:pt idx="8030">
                  <c:v>-1184.06279980659</c:v>
                </c:pt>
                <c:pt idx="8031">
                  <c:v>-419.76285910479203</c:v>
                </c:pt>
                <c:pt idx="8032">
                  <c:v>-489.10434657800101</c:v>
                </c:pt>
                <c:pt idx="8033">
                  <c:v>-1139.72077204385</c:v>
                </c:pt>
                <c:pt idx="8034">
                  <c:v>-1133.43962776482</c:v>
                </c:pt>
                <c:pt idx="8035">
                  <c:v>-480.83322591398201</c:v>
                </c:pt>
                <c:pt idx="8036">
                  <c:v>-1138.6843316484501</c:v>
                </c:pt>
                <c:pt idx="8037">
                  <c:v>-454.99379195911803</c:v>
                </c:pt>
                <c:pt idx="8038">
                  <c:v>-1146.9191194477401</c:v>
                </c:pt>
                <c:pt idx="8039">
                  <c:v>-508.05416624892501</c:v>
                </c:pt>
                <c:pt idx="8040">
                  <c:v>-1180.5613490293099</c:v>
                </c:pt>
                <c:pt idx="8041">
                  <c:v>-1171.26804184206</c:v>
                </c:pt>
                <c:pt idx="8042">
                  <c:v>-1141.86803506718</c:v>
                </c:pt>
                <c:pt idx="8043">
                  <c:v>-504.41286619878201</c:v>
                </c:pt>
                <c:pt idx="8044">
                  <c:v>-508.66240006848801</c:v>
                </c:pt>
                <c:pt idx="8045">
                  <c:v>-483.40419916922701</c:v>
                </c:pt>
                <c:pt idx="8046">
                  <c:v>-482.18106465738998</c:v>
                </c:pt>
                <c:pt idx="8047">
                  <c:v>-1156.32745398664</c:v>
                </c:pt>
                <c:pt idx="8048">
                  <c:v>-982.68987871596596</c:v>
                </c:pt>
                <c:pt idx="8049">
                  <c:v>-1169.0265321857401</c:v>
                </c:pt>
                <c:pt idx="8050">
                  <c:v>-1169.5544237716099</c:v>
                </c:pt>
                <c:pt idx="8051">
                  <c:v>-1167.3369422743599</c:v>
                </c:pt>
                <c:pt idx="8052">
                  <c:v>-480.284359673778</c:v>
                </c:pt>
                <c:pt idx="8053">
                  <c:v>-490.01306716008901</c:v>
                </c:pt>
                <c:pt idx="8054">
                  <c:v>-1173.5680948540301</c:v>
                </c:pt>
                <c:pt idx="8055">
                  <c:v>-1136.9545644950499</c:v>
                </c:pt>
                <c:pt idx="8056">
                  <c:v>-1181.0904146344601</c:v>
                </c:pt>
                <c:pt idx="8057">
                  <c:v>-478.66628264306001</c:v>
                </c:pt>
                <c:pt idx="8058">
                  <c:v>-1113.3491826781001</c:v>
                </c:pt>
                <c:pt idx="8059">
                  <c:v>-1187.6731911478701</c:v>
                </c:pt>
                <c:pt idx="8060">
                  <c:v>-959.144091110619</c:v>
                </c:pt>
                <c:pt idx="8061">
                  <c:v>-474.43924617737599</c:v>
                </c:pt>
                <c:pt idx="8062">
                  <c:v>-1124.0570061926101</c:v>
                </c:pt>
                <c:pt idx="8063">
                  <c:v>-1142.7554202858901</c:v>
                </c:pt>
                <c:pt idx="8064">
                  <c:v>-488.43811242347402</c:v>
                </c:pt>
                <c:pt idx="8065">
                  <c:v>-511.711442800942</c:v>
                </c:pt>
                <c:pt idx="8066">
                  <c:v>-1147.08708376548</c:v>
                </c:pt>
                <c:pt idx="8067">
                  <c:v>-495.88668491380702</c:v>
                </c:pt>
                <c:pt idx="8068">
                  <c:v>-493.49751075533402</c:v>
                </c:pt>
                <c:pt idx="8069">
                  <c:v>-479.238197738172</c:v>
                </c:pt>
                <c:pt idx="8070">
                  <c:v>-1136.7725701209599</c:v>
                </c:pt>
                <c:pt idx="8071">
                  <c:v>-1128.6102662036601</c:v>
                </c:pt>
                <c:pt idx="8072">
                  <c:v>-1172.03407825565</c:v>
                </c:pt>
                <c:pt idx="8073">
                  <c:v>-480.405393660372</c:v>
                </c:pt>
                <c:pt idx="8074">
                  <c:v>-1115.9345304988699</c:v>
                </c:pt>
                <c:pt idx="8075">
                  <c:v>-1180.2494778768601</c:v>
                </c:pt>
                <c:pt idx="8076">
                  <c:v>-1144.2606537010399</c:v>
                </c:pt>
                <c:pt idx="8077">
                  <c:v>-1139.17267070717</c:v>
                </c:pt>
                <c:pt idx="8078">
                  <c:v>-1149.6664368429199</c:v>
                </c:pt>
                <c:pt idx="8079">
                  <c:v>-561.285252823929</c:v>
                </c:pt>
                <c:pt idx="8080">
                  <c:v>-484.17759155907498</c:v>
                </c:pt>
                <c:pt idx="8081">
                  <c:v>-964.10015102618399</c:v>
                </c:pt>
                <c:pt idx="8082">
                  <c:v>-486.92223240478597</c:v>
                </c:pt>
                <c:pt idx="8083">
                  <c:v>-495.36695277364902</c:v>
                </c:pt>
                <c:pt idx="8084">
                  <c:v>-1177.7430241811801</c:v>
                </c:pt>
                <c:pt idx="8085">
                  <c:v>-1177.44670163244</c:v>
                </c:pt>
                <c:pt idx="8086">
                  <c:v>-969.30327146717798</c:v>
                </c:pt>
                <c:pt idx="8087">
                  <c:v>-476.35079452628901</c:v>
                </c:pt>
                <c:pt idx="8088">
                  <c:v>-492.45223578519898</c:v>
                </c:pt>
                <c:pt idx="8089">
                  <c:v>-505.718552381709</c:v>
                </c:pt>
                <c:pt idx="8090">
                  <c:v>-503.28309354216901</c:v>
                </c:pt>
                <c:pt idx="8091">
                  <c:v>-1110.0263876474</c:v>
                </c:pt>
                <c:pt idx="8092">
                  <c:v>-1169.45017013912</c:v>
                </c:pt>
                <c:pt idx="8093">
                  <c:v>-1167.36632643905</c:v>
                </c:pt>
                <c:pt idx="8094">
                  <c:v>-1159.8086310511501</c:v>
                </c:pt>
                <c:pt idx="8095">
                  <c:v>-284.83244125763798</c:v>
                </c:pt>
                <c:pt idx="8096">
                  <c:v>-1167.25813440861</c:v>
                </c:pt>
                <c:pt idx="8097">
                  <c:v>-1119.31443967255</c:v>
                </c:pt>
                <c:pt idx="8098">
                  <c:v>-1164.50009038544</c:v>
                </c:pt>
                <c:pt idx="8099">
                  <c:v>-1160.0516404667001</c:v>
                </c:pt>
                <c:pt idx="8100">
                  <c:v>-481.21801360346899</c:v>
                </c:pt>
                <c:pt idx="8101">
                  <c:v>-1140.6534807242001</c:v>
                </c:pt>
                <c:pt idx="8102">
                  <c:v>-1140.2080930560101</c:v>
                </c:pt>
                <c:pt idx="8103">
                  <c:v>-1115.0673322119901</c:v>
                </c:pt>
                <c:pt idx="8104">
                  <c:v>-1123.4517027049801</c:v>
                </c:pt>
                <c:pt idx="8105">
                  <c:v>-884.58560709719097</c:v>
                </c:pt>
                <c:pt idx="8106">
                  <c:v>-1138.4000799104899</c:v>
                </c:pt>
                <c:pt idx="8107">
                  <c:v>-1156.2130420143301</c:v>
                </c:pt>
                <c:pt idx="8108">
                  <c:v>-1166.05016806859</c:v>
                </c:pt>
                <c:pt idx="8109">
                  <c:v>-1163.7705281077599</c:v>
                </c:pt>
                <c:pt idx="8110">
                  <c:v>-1164.77798749213</c:v>
                </c:pt>
                <c:pt idx="8111">
                  <c:v>-441.24873026406902</c:v>
                </c:pt>
                <c:pt idx="8112">
                  <c:v>-483.89361942196399</c:v>
                </c:pt>
                <c:pt idx="8113">
                  <c:v>-1165.8757023962301</c:v>
                </c:pt>
                <c:pt idx="8114">
                  <c:v>-1156.5273007009</c:v>
                </c:pt>
                <c:pt idx="8115">
                  <c:v>-1169.45017013912</c:v>
                </c:pt>
                <c:pt idx="8116">
                  <c:v>-488.35705104551602</c:v>
                </c:pt>
                <c:pt idx="8117">
                  <c:v>-492.763214948079</c:v>
                </c:pt>
                <c:pt idx="8118">
                  <c:v>-1148.2306948898099</c:v>
                </c:pt>
                <c:pt idx="8119">
                  <c:v>-1170.79728612654</c:v>
                </c:pt>
                <c:pt idx="8120">
                  <c:v>-1170.8946001295999</c:v>
                </c:pt>
                <c:pt idx="8121">
                  <c:v>-1176.2560795239301</c:v>
                </c:pt>
                <c:pt idx="8122">
                  <c:v>-509.925174932743</c:v>
                </c:pt>
                <c:pt idx="8123">
                  <c:v>-1133.07932514759</c:v>
                </c:pt>
                <c:pt idx="8124">
                  <c:v>-1142.55003807252</c:v>
                </c:pt>
                <c:pt idx="8125">
                  <c:v>-1181.51107555097</c:v>
                </c:pt>
                <c:pt idx="8126">
                  <c:v>-480.84304932228599</c:v>
                </c:pt>
                <c:pt idx="8127">
                  <c:v>-1173.7723470636699</c:v>
                </c:pt>
                <c:pt idx="8128">
                  <c:v>-1159.4677838226501</c:v>
                </c:pt>
                <c:pt idx="8129">
                  <c:v>-513.35021830804601</c:v>
                </c:pt>
                <c:pt idx="8130">
                  <c:v>-479.30807517120098</c:v>
                </c:pt>
                <c:pt idx="8131">
                  <c:v>-1139.26045270841</c:v>
                </c:pt>
                <c:pt idx="8132">
                  <c:v>-1155.5773395460201</c:v>
                </c:pt>
                <c:pt idx="8133">
                  <c:v>-1170.8469761762001</c:v>
                </c:pt>
                <c:pt idx="8134">
                  <c:v>-1145.4053907887301</c:v>
                </c:pt>
                <c:pt idx="8135">
                  <c:v>-1126.5999735770899</c:v>
                </c:pt>
                <c:pt idx="8136">
                  <c:v>-475.284028844349</c:v>
                </c:pt>
                <c:pt idx="8137">
                  <c:v>-1154.5062255379901</c:v>
                </c:pt>
                <c:pt idx="8138">
                  <c:v>-1141.5782697472901</c:v>
                </c:pt>
                <c:pt idx="8139">
                  <c:v>-1172.89656075519</c:v>
                </c:pt>
                <c:pt idx="8140">
                  <c:v>-503.25580207278199</c:v>
                </c:pt>
                <c:pt idx="8141">
                  <c:v>-488.334764347896</c:v>
                </c:pt>
                <c:pt idx="8142">
                  <c:v>-488.39811532757602</c:v>
                </c:pt>
                <c:pt idx="8143">
                  <c:v>-1151.8733863989801</c:v>
                </c:pt>
                <c:pt idx="8144">
                  <c:v>-1144.6033157320701</c:v>
                </c:pt>
                <c:pt idx="8145">
                  <c:v>-1173.2827984130699</c:v>
                </c:pt>
                <c:pt idx="8146">
                  <c:v>-1187.78558699678</c:v>
                </c:pt>
                <c:pt idx="8147">
                  <c:v>-1169.4616796698699</c:v>
                </c:pt>
                <c:pt idx="8148">
                  <c:v>-1172.2917008485099</c:v>
                </c:pt>
                <c:pt idx="8149">
                  <c:v>-1177.46812245346</c:v>
                </c:pt>
                <c:pt idx="8150">
                  <c:v>-488.86423021706901</c:v>
                </c:pt>
                <c:pt idx="8151">
                  <c:v>-1149.8971826458701</c:v>
                </c:pt>
                <c:pt idx="8152">
                  <c:v>-1148.3548402202</c:v>
                </c:pt>
                <c:pt idx="8153">
                  <c:v>-499.16510609178698</c:v>
                </c:pt>
                <c:pt idx="8154">
                  <c:v>-1153.40275320501</c:v>
                </c:pt>
                <c:pt idx="8155">
                  <c:v>-1125.6259588595201</c:v>
                </c:pt>
                <c:pt idx="8156">
                  <c:v>-511.27808896796</c:v>
                </c:pt>
                <c:pt idx="8157">
                  <c:v>-204.99675669630901</c:v>
                </c:pt>
                <c:pt idx="8158">
                  <c:v>-1165.6605233687901</c:v>
                </c:pt>
                <c:pt idx="8159">
                  <c:v>-472.19293736801399</c:v>
                </c:pt>
                <c:pt idx="8160">
                  <c:v>-1158.1288337514</c:v>
                </c:pt>
                <c:pt idx="8161">
                  <c:v>-1149.9736992163</c:v>
                </c:pt>
                <c:pt idx="8162">
                  <c:v>-1159.8553949776399</c:v>
                </c:pt>
                <c:pt idx="8163">
                  <c:v>-1150.4290912408301</c:v>
                </c:pt>
                <c:pt idx="8164">
                  <c:v>-1156.3303244746201</c:v>
                </c:pt>
                <c:pt idx="8165">
                  <c:v>-1155.4715920353401</c:v>
                </c:pt>
                <c:pt idx="8166">
                  <c:v>-1140.38703506511</c:v>
                </c:pt>
                <c:pt idx="8167">
                  <c:v>-1157.9440901683499</c:v>
                </c:pt>
                <c:pt idx="8168">
                  <c:v>-493.677446904487</c:v>
                </c:pt>
                <c:pt idx="8169">
                  <c:v>-1134.5309279053599</c:v>
                </c:pt>
                <c:pt idx="8170">
                  <c:v>-489.01487513730399</c:v>
                </c:pt>
                <c:pt idx="8171">
                  <c:v>-478.19054689536</c:v>
                </c:pt>
                <c:pt idx="8172">
                  <c:v>-510.316987215209</c:v>
                </c:pt>
                <c:pt idx="8173">
                  <c:v>-482.24618756460598</c:v>
                </c:pt>
                <c:pt idx="8174">
                  <c:v>-1116.9078285332901</c:v>
                </c:pt>
                <c:pt idx="8175">
                  <c:v>-1171.0721044576901</c:v>
                </c:pt>
                <c:pt idx="8176">
                  <c:v>-1163.51438692636</c:v>
                </c:pt>
                <c:pt idx="8177">
                  <c:v>-1168.86389905294</c:v>
                </c:pt>
                <c:pt idx="8178">
                  <c:v>-1170.37496928615</c:v>
                </c:pt>
                <c:pt idx="8179">
                  <c:v>-497.53091586635298</c:v>
                </c:pt>
                <c:pt idx="8180">
                  <c:v>-987.47484292893898</c:v>
                </c:pt>
                <c:pt idx="8181">
                  <c:v>-1187.30340119178</c:v>
                </c:pt>
                <c:pt idx="8182">
                  <c:v>-1174.7522644676201</c:v>
                </c:pt>
                <c:pt idx="8183">
                  <c:v>-487.96919147946801</c:v>
                </c:pt>
                <c:pt idx="8184">
                  <c:v>-1177.8037718102501</c:v>
                </c:pt>
                <c:pt idx="8185">
                  <c:v>-1155.8902039516199</c:v>
                </c:pt>
                <c:pt idx="8186">
                  <c:v>-1156.67726441225</c:v>
                </c:pt>
                <c:pt idx="8187">
                  <c:v>-1143.2084796291299</c:v>
                </c:pt>
                <c:pt idx="8188">
                  <c:v>-1160.2353557855899</c:v>
                </c:pt>
                <c:pt idx="8189">
                  <c:v>-1173.6012703501799</c:v>
                </c:pt>
                <c:pt idx="8190">
                  <c:v>-1128.7407908720099</c:v>
                </c:pt>
                <c:pt idx="8191">
                  <c:v>-488.06121752838402</c:v>
                </c:pt>
                <c:pt idx="8192">
                  <c:v>-1147.20717236516</c:v>
                </c:pt>
                <c:pt idx="8193">
                  <c:v>-507.28084184598498</c:v>
                </c:pt>
                <c:pt idx="8194">
                  <c:v>-1167.6373144282099</c:v>
                </c:pt>
                <c:pt idx="8195">
                  <c:v>-1139.7457338873501</c:v>
                </c:pt>
                <c:pt idx="8196">
                  <c:v>-1201.4188881171001</c:v>
                </c:pt>
                <c:pt idx="8197">
                  <c:v>-1134.00962006176</c:v>
                </c:pt>
                <c:pt idx="8198">
                  <c:v>-1183.53259970262</c:v>
                </c:pt>
                <c:pt idx="8199">
                  <c:v>-513.77405237423704</c:v>
                </c:pt>
                <c:pt idx="8200">
                  <c:v>-1167.8218006665099</c:v>
                </c:pt>
                <c:pt idx="8201">
                  <c:v>-492.41916420846798</c:v>
                </c:pt>
                <c:pt idx="8202">
                  <c:v>-1173.8537273664001</c:v>
                </c:pt>
                <c:pt idx="8203">
                  <c:v>-485.49553374371698</c:v>
                </c:pt>
                <c:pt idx="8204">
                  <c:v>-1162.8743888081599</c:v>
                </c:pt>
                <c:pt idx="8205">
                  <c:v>-1154.3635375506799</c:v>
                </c:pt>
                <c:pt idx="8206">
                  <c:v>-999.40413153198597</c:v>
                </c:pt>
                <c:pt idx="8207">
                  <c:v>-1147.1353206209101</c:v>
                </c:pt>
                <c:pt idx="8208">
                  <c:v>-1155.9701302186099</c:v>
                </c:pt>
                <c:pt idx="8209">
                  <c:v>-958.92457784009298</c:v>
                </c:pt>
                <c:pt idx="8210">
                  <c:v>-1167.6732975560899</c:v>
                </c:pt>
                <c:pt idx="8211">
                  <c:v>-1164.3621413102801</c:v>
                </c:pt>
                <c:pt idx="8212">
                  <c:v>-484.78018798997101</c:v>
                </c:pt>
                <c:pt idx="8213">
                  <c:v>-1188.68641896601</c:v>
                </c:pt>
                <c:pt idx="8214">
                  <c:v>-1125.4266102597601</c:v>
                </c:pt>
                <c:pt idx="8215">
                  <c:v>-1159.0743077904399</c:v>
                </c:pt>
                <c:pt idx="8216">
                  <c:v>-490.99957771064402</c:v>
                </c:pt>
                <c:pt idx="8217">
                  <c:v>-488.04934635973098</c:v>
                </c:pt>
                <c:pt idx="8218">
                  <c:v>-1156.15043089903</c:v>
                </c:pt>
                <c:pt idx="8219">
                  <c:v>-1149.5370897</c:v>
                </c:pt>
                <c:pt idx="8220">
                  <c:v>-1166.82353918531</c:v>
                </c:pt>
                <c:pt idx="8221">
                  <c:v>-493.25464012702997</c:v>
                </c:pt>
                <c:pt idx="8222">
                  <c:v>-1170.4037583914401</c:v>
                </c:pt>
                <c:pt idx="8223">
                  <c:v>-492.54564237148099</c:v>
                </c:pt>
                <c:pt idx="8224">
                  <c:v>-417.89468618546999</c:v>
                </c:pt>
                <c:pt idx="8225">
                  <c:v>-483.756054933249</c:v>
                </c:pt>
                <c:pt idx="8226">
                  <c:v>-484.28971692697797</c:v>
                </c:pt>
                <c:pt idx="8227">
                  <c:v>-1150.03903457245</c:v>
                </c:pt>
                <c:pt idx="8228">
                  <c:v>-1132.16717906698</c:v>
                </c:pt>
                <c:pt idx="8229">
                  <c:v>-499.290618234188</c:v>
                </c:pt>
                <c:pt idx="8230">
                  <c:v>-1181.6503987653</c:v>
                </c:pt>
                <c:pt idx="8231">
                  <c:v>-485.21208814023299</c:v>
                </c:pt>
                <c:pt idx="8232">
                  <c:v>-1169.2749352031899</c:v>
                </c:pt>
                <c:pt idx="8233">
                  <c:v>-489.65956972391803</c:v>
                </c:pt>
                <c:pt idx="8234">
                  <c:v>-1188.3585460177001</c:v>
                </c:pt>
                <c:pt idx="8235">
                  <c:v>-1144.5969193998101</c:v>
                </c:pt>
                <c:pt idx="8236">
                  <c:v>-487.669844705554</c:v>
                </c:pt>
                <c:pt idx="8237">
                  <c:v>-1136.02726987393</c:v>
                </c:pt>
                <c:pt idx="8238">
                  <c:v>-1200.6595335381801</c:v>
                </c:pt>
                <c:pt idx="8239">
                  <c:v>-1187.28650663392</c:v>
                </c:pt>
                <c:pt idx="8240">
                  <c:v>-1117.0095773691401</c:v>
                </c:pt>
                <c:pt idx="8241">
                  <c:v>-496.67134828193201</c:v>
                </c:pt>
                <c:pt idx="8242">
                  <c:v>-474.55540987064001</c:v>
                </c:pt>
                <c:pt idx="8243">
                  <c:v>-499.03535800910799</c:v>
                </c:pt>
                <c:pt idx="8244">
                  <c:v>-1163.17235621548</c:v>
                </c:pt>
                <c:pt idx="8245">
                  <c:v>-501.99837740229799</c:v>
                </c:pt>
                <c:pt idx="8246">
                  <c:v>-1171.2917649267299</c:v>
                </c:pt>
                <c:pt idx="8247">
                  <c:v>-449.39750804833102</c:v>
                </c:pt>
                <c:pt idx="8248">
                  <c:v>-508.47129523984398</c:v>
                </c:pt>
                <c:pt idx="8249">
                  <c:v>-1152.0654704170599</c:v>
                </c:pt>
                <c:pt idx="8250">
                  <c:v>-1135.9884195381601</c:v>
                </c:pt>
                <c:pt idx="8251">
                  <c:v>-1179.9150962216099</c:v>
                </c:pt>
                <c:pt idx="8252">
                  <c:v>-280.67576793228301</c:v>
                </c:pt>
                <c:pt idx="8253">
                  <c:v>-1125.0877656903201</c:v>
                </c:pt>
                <c:pt idx="8254">
                  <c:v>-498.0511822231</c:v>
                </c:pt>
                <c:pt idx="8255">
                  <c:v>-499.92116228336801</c:v>
                </c:pt>
                <c:pt idx="8256">
                  <c:v>-1140.67315246362</c:v>
                </c:pt>
                <c:pt idx="8257">
                  <c:v>-487.82043770456198</c:v>
                </c:pt>
                <c:pt idx="8258">
                  <c:v>-1165.1304078440901</c:v>
                </c:pt>
                <c:pt idx="8259">
                  <c:v>-500.60163318528203</c:v>
                </c:pt>
                <c:pt idx="8260">
                  <c:v>-1116.43932618792</c:v>
                </c:pt>
                <c:pt idx="8261">
                  <c:v>-1180.11079139046</c:v>
                </c:pt>
                <c:pt idx="8262">
                  <c:v>-482.12124279460801</c:v>
                </c:pt>
                <c:pt idx="8263">
                  <c:v>-489.52765737110002</c:v>
                </c:pt>
                <c:pt idx="8264">
                  <c:v>-493.33044519242202</c:v>
                </c:pt>
                <c:pt idx="8265">
                  <c:v>-1168.6636473354799</c:v>
                </c:pt>
                <c:pt idx="8266">
                  <c:v>-481.11215288559299</c:v>
                </c:pt>
                <c:pt idx="8267">
                  <c:v>-1143.4495706684199</c:v>
                </c:pt>
                <c:pt idx="8268">
                  <c:v>-1178.9581701626901</c:v>
                </c:pt>
                <c:pt idx="8269">
                  <c:v>-1166.51369531723</c:v>
                </c:pt>
                <c:pt idx="8270">
                  <c:v>-1168.5391378900899</c:v>
                </c:pt>
                <c:pt idx="8271">
                  <c:v>-488.31459222285702</c:v>
                </c:pt>
                <c:pt idx="8272">
                  <c:v>-494.57806192958901</c:v>
                </c:pt>
                <c:pt idx="8273">
                  <c:v>-508.217340321341</c:v>
                </c:pt>
                <c:pt idx="8274">
                  <c:v>-502.28506647977599</c:v>
                </c:pt>
                <c:pt idx="8275">
                  <c:v>-1170.6571403048999</c:v>
                </c:pt>
                <c:pt idx="8276">
                  <c:v>-1181.5046103437001</c:v>
                </c:pt>
                <c:pt idx="8277">
                  <c:v>-1181.3313552050899</c:v>
                </c:pt>
                <c:pt idx="8278">
                  <c:v>-1169.52055852118</c:v>
                </c:pt>
                <c:pt idx="8279">
                  <c:v>-286.90826328876398</c:v>
                </c:pt>
                <c:pt idx="8280">
                  <c:v>-450.139729340244</c:v>
                </c:pt>
                <c:pt idx="8281">
                  <c:v>-1166.9385958847499</c:v>
                </c:pt>
                <c:pt idx="8282">
                  <c:v>-488.956468221931</c:v>
                </c:pt>
                <c:pt idx="8283">
                  <c:v>-1136.9282732649101</c:v>
                </c:pt>
                <c:pt idx="8284">
                  <c:v>-1183.7559808114599</c:v>
                </c:pt>
                <c:pt idx="8285">
                  <c:v>-1133.18910605471</c:v>
                </c:pt>
                <c:pt idx="8286">
                  <c:v>-1138.94606208704</c:v>
                </c:pt>
                <c:pt idx="8287">
                  <c:v>-491.87029233942297</c:v>
                </c:pt>
                <c:pt idx="8288">
                  <c:v>-485.87510055056902</c:v>
                </c:pt>
                <c:pt idx="8289">
                  <c:v>-502.151804672129</c:v>
                </c:pt>
                <c:pt idx="8290">
                  <c:v>-485.10155790587402</c:v>
                </c:pt>
                <c:pt idx="8291">
                  <c:v>-1168.14143405196</c:v>
                </c:pt>
                <c:pt idx="8292">
                  <c:v>-511.47253392152101</c:v>
                </c:pt>
                <c:pt idx="8293">
                  <c:v>-1171.13121219547</c:v>
                </c:pt>
                <c:pt idx="8294">
                  <c:v>-281.35293176959902</c:v>
                </c:pt>
                <c:pt idx="8295">
                  <c:v>-1188.8759073467099</c:v>
                </c:pt>
                <c:pt idx="8296">
                  <c:v>-1181.0774396189599</c:v>
                </c:pt>
                <c:pt idx="8297">
                  <c:v>-1155.5116359425499</c:v>
                </c:pt>
                <c:pt idx="8298">
                  <c:v>-1135.0594284297699</c:v>
                </c:pt>
                <c:pt idx="8299">
                  <c:v>-1134.9899142725101</c:v>
                </c:pt>
                <c:pt idx="8300">
                  <c:v>-1168.8911330155399</c:v>
                </c:pt>
                <c:pt idx="8301">
                  <c:v>-1144.0311545680199</c:v>
                </c:pt>
                <c:pt idx="8302">
                  <c:v>-1158.2186751720999</c:v>
                </c:pt>
                <c:pt idx="8303">
                  <c:v>-1142.40920053171</c:v>
                </c:pt>
                <c:pt idx="8304">
                  <c:v>-1155.8473876983501</c:v>
                </c:pt>
                <c:pt idx="8305">
                  <c:v>-1168.43336503348</c:v>
                </c:pt>
                <c:pt idx="8306">
                  <c:v>-1151.15178558909</c:v>
                </c:pt>
                <c:pt idx="8307">
                  <c:v>-1144.47929034395</c:v>
                </c:pt>
                <c:pt idx="8308">
                  <c:v>-486.91994221200201</c:v>
                </c:pt>
                <c:pt idx="8309">
                  <c:v>-1158.3859294011099</c:v>
                </c:pt>
                <c:pt idx="8310">
                  <c:v>-975.95465010862301</c:v>
                </c:pt>
                <c:pt idx="8311">
                  <c:v>-1192.4794777961799</c:v>
                </c:pt>
                <c:pt idx="8312">
                  <c:v>-503.42073827695202</c:v>
                </c:pt>
                <c:pt idx="8313">
                  <c:v>-1189.9743489176999</c:v>
                </c:pt>
                <c:pt idx="8314">
                  <c:v>-1154.7909068706001</c:v>
                </c:pt>
                <c:pt idx="8315">
                  <c:v>-1168.4108881519601</c:v>
                </c:pt>
                <c:pt idx="8316">
                  <c:v>-1144.83509452157</c:v>
                </c:pt>
                <c:pt idx="8317">
                  <c:v>-512.07382169927996</c:v>
                </c:pt>
                <c:pt idx="8318">
                  <c:v>-482.94832353498401</c:v>
                </c:pt>
                <c:pt idx="8319">
                  <c:v>-465.06768679011202</c:v>
                </c:pt>
                <c:pt idx="8320">
                  <c:v>-1151.19659288874</c:v>
                </c:pt>
                <c:pt idx="8321">
                  <c:v>-1168.5805955181399</c:v>
                </c:pt>
                <c:pt idx="8322">
                  <c:v>-1145.0486675279999</c:v>
                </c:pt>
                <c:pt idx="8323">
                  <c:v>-1166.8288018299199</c:v>
                </c:pt>
                <c:pt idx="8324">
                  <c:v>-513.35021830804601</c:v>
                </c:pt>
                <c:pt idx="8325">
                  <c:v>-454.74178814165998</c:v>
                </c:pt>
                <c:pt idx="8326">
                  <c:v>-1173.20971593627</c:v>
                </c:pt>
                <c:pt idx="8327">
                  <c:v>-1110.1002370963799</c:v>
                </c:pt>
                <c:pt idx="8328">
                  <c:v>-1125.69019239263</c:v>
                </c:pt>
                <c:pt idx="8329">
                  <c:v>-1142.9351300528101</c:v>
                </c:pt>
                <c:pt idx="8330">
                  <c:v>-557.45923622732596</c:v>
                </c:pt>
                <c:pt idx="8331">
                  <c:v>-493.378233796225</c:v>
                </c:pt>
                <c:pt idx="8332">
                  <c:v>-1169.21759903575</c:v>
                </c:pt>
                <c:pt idx="8333">
                  <c:v>-489.97487175520303</c:v>
                </c:pt>
                <c:pt idx="8334">
                  <c:v>-1167.73156127727</c:v>
                </c:pt>
                <c:pt idx="8335">
                  <c:v>-1154.5812478668599</c:v>
                </c:pt>
                <c:pt idx="8336">
                  <c:v>-1158.80066640419</c:v>
                </c:pt>
                <c:pt idx="8337">
                  <c:v>-1142.85206957576</c:v>
                </c:pt>
                <c:pt idx="8338">
                  <c:v>-1168.8297328179301</c:v>
                </c:pt>
                <c:pt idx="8339">
                  <c:v>-1163.9846898729199</c:v>
                </c:pt>
                <c:pt idx="8340">
                  <c:v>-1169.8415399605799</c:v>
                </c:pt>
                <c:pt idx="8341">
                  <c:v>-489.082693887294</c:v>
                </c:pt>
                <c:pt idx="8342">
                  <c:v>-1169.40806854583</c:v>
                </c:pt>
                <c:pt idx="8343">
                  <c:v>-1197.4572067116401</c:v>
                </c:pt>
                <c:pt idx="8344">
                  <c:v>-963.70472982141996</c:v>
                </c:pt>
                <c:pt idx="8345">
                  <c:v>-506.70886750838298</c:v>
                </c:pt>
                <c:pt idx="8346">
                  <c:v>-1145.55291866584</c:v>
                </c:pt>
                <c:pt idx="8347">
                  <c:v>-1132.33051314609</c:v>
                </c:pt>
                <c:pt idx="8348">
                  <c:v>-733.83453908751801</c:v>
                </c:pt>
                <c:pt idx="8349">
                  <c:v>-510.01998224996998</c:v>
                </c:pt>
                <c:pt idx="8350">
                  <c:v>-482.14361240282</c:v>
                </c:pt>
                <c:pt idx="8351">
                  <c:v>-507.239133660579</c:v>
                </c:pt>
                <c:pt idx="8352">
                  <c:v>-1143.14058239428</c:v>
                </c:pt>
                <c:pt idx="8353">
                  <c:v>-487.59803798402697</c:v>
                </c:pt>
                <c:pt idx="8354">
                  <c:v>-498.56299280688597</c:v>
                </c:pt>
                <c:pt idx="8355">
                  <c:v>-487.50267601758298</c:v>
                </c:pt>
                <c:pt idx="8356">
                  <c:v>-1163.7562279792101</c:v>
                </c:pt>
                <c:pt idx="8357">
                  <c:v>-1135.9205479012401</c:v>
                </c:pt>
                <c:pt idx="8358">
                  <c:v>-1160.5842793772899</c:v>
                </c:pt>
                <c:pt idx="8359">
                  <c:v>-1166.88665520986</c:v>
                </c:pt>
                <c:pt idx="8360">
                  <c:v>-1163.2873758397</c:v>
                </c:pt>
                <c:pt idx="8361">
                  <c:v>-1147.7880930183101</c:v>
                </c:pt>
                <c:pt idx="8362">
                  <c:v>-1144.9598074583701</c:v>
                </c:pt>
                <c:pt idx="8363">
                  <c:v>-490.136110532055</c:v>
                </c:pt>
                <c:pt idx="8364">
                  <c:v>-281.71705126605099</c:v>
                </c:pt>
                <c:pt idx="8365">
                  <c:v>-480.59657678966897</c:v>
                </c:pt>
                <c:pt idx="8366">
                  <c:v>-1148.8260624485499</c:v>
                </c:pt>
                <c:pt idx="8367">
                  <c:v>-487.37884001536901</c:v>
                </c:pt>
                <c:pt idx="8368">
                  <c:v>-1161.05309868411</c:v>
                </c:pt>
                <c:pt idx="8369">
                  <c:v>-1170.1044361892</c:v>
                </c:pt>
                <c:pt idx="8370">
                  <c:v>-1189.41030666084</c:v>
                </c:pt>
                <c:pt idx="8371">
                  <c:v>-1169.48875544207</c:v>
                </c:pt>
                <c:pt idx="8372">
                  <c:v>-1184.3579391325</c:v>
                </c:pt>
                <c:pt idx="8373">
                  <c:v>-1167.94589944929</c:v>
                </c:pt>
                <c:pt idx="8374">
                  <c:v>-502.29040237715998</c:v>
                </c:pt>
                <c:pt idx="8375">
                  <c:v>-564.28701024055795</c:v>
                </c:pt>
                <c:pt idx="8376">
                  <c:v>-1164.9877800449699</c:v>
                </c:pt>
                <c:pt idx="8377">
                  <c:v>-1167.8460770484401</c:v>
                </c:pt>
                <c:pt idx="8378">
                  <c:v>-492.55680323786697</c:v>
                </c:pt>
                <c:pt idx="8379">
                  <c:v>-475.40755245919701</c:v>
                </c:pt>
                <c:pt idx="8380">
                  <c:v>-1164.2834603057499</c:v>
                </c:pt>
                <c:pt idx="8381">
                  <c:v>-1174.1610474947399</c:v>
                </c:pt>
                <c:pt idx="8382">
                  <c:v>-1186.4669363618</c:v>
                </c:pt>
                <c:pt idx="8383">
                  <c:v>-1133.5934944425301</c:v>
                </c:pt>
                <c:pt idx="8384">
                  <c:v>-1145.0843684254601</c:v>
                </c:pt>
                <c:pt idx="8385">
                  <c:v>-1197.40423976528</c:v>
                </c:pt>
                <c:pt idx="8386">
                  <c:v>-1164.4960980885401</c:v>
                </c:pt>
                <c:pt idx="8387">
                  <c:v>-1148.8747812120801</c:v>
                </c:pt>
                <c:pt idx="8388">
                  <c:v>-1157.54516848252</c:v>
                </c:pt>
                <c:pt idx="8389">
                  <c:v>-1144.0444769954299</c:v>
                </c:pt>
                <c:pt idx="8390">
                  <c:v>-1164.7090090726001</c:v>
                </c:pt>
                <c:pt idx="8391">
                  <c:v>-1161.19230267442</c:v>
                </c:pt>
                <c:pt idx="8392">
                  <c:v>-1003.6238323443</c:v>
                </c:pt>
                <c:pt idx="8393">
                  <c:v>-489.393281629108</c:v>
                </c:pt>
                <c:pt idx="8394">
                  <c:v>-1177.6456290073199</c:v>
                </c:pt>
                <c:pt idx="8395">
                  <c:v>-481.09783130616501</c:v>
                </c:pt>
                <c:pt idx="8396">
                  <c:v>-1146.8380415348699</c:v>
                </c:pt>
                <c:pt idx="8397">
                  <c:v>-1149.2308786239701</c:v>
                </c:pt>
                <c:pt idx="8398">
                  <c:v>-1136.9407152123199</c:v>
                </c:pt>
                <c:pt idx="8399">
                  <c:v>-504.210025993486</c:v>
                </c:pt>
                <c:pt idx="8400">
                  <c:v>-482.42348004947303</c:v>
                </c:pt>
                <c:pt idx="8401">
                  <c:v>-1134.5757755490599</c:v>
                </c:pt>
                <c:pt idx="8402">
                  <c:v>-1165.3077771445101</c:v>
                </c:pt>
                <c:pt idx="8403">
                  <c:v>-1116.8547477141899</c:v>
                </c:pt>
                <c:pt idx="8404">
                  <c:v>-490.01421760638101</c:v>
                </c:pt>
                <c:pt idx="8405">
                  <c:v>-1168.4327561785799</c:v>
                </c:pt>
                <c:pt idx="8406">
                  <c:v>-1166.25075788256</c:v>
                </c:pt>
                <c:pt idx="8407">
                  <c:v>-989.16614343214496</c:v>
                </c:pt>
                <c:pt idx="8408">
                  <c:v>-503.64969065305598</c:v>
                </c:pt>
                <c:pt idx="8409">
                  <c:v>-1185.7312104228599</c:v>
                </c:pt>
                <c:pt idx="8410">
                  <c:v>-1180.33654221545</c:v>
                </c:pt>
                <c:pt idx="8411">
                  <c:v>-486.27751745175902</c:v>
                </c:pt>
                <c:pt idx="8412">
                  <c:v>-1156.1703158502801</c:v>
                </c:pt>
                <c:pt idx="8413">
                  <c:v>-1187.6912754140101</c:v>
                </c:pt>
                <c:pt idx="8414">
                  <c:v>-1154.5875445674701</c:v>
                </c:pt>
                <c:pt idx="8415">
                  <c:v>-490.076301010507</c:v>
                </c:pt>
                <c:pt idx="8416">
                  <c:v>-497.49647079099799</c:v>
                </c:pt>
                <c:pt idx="8417">
                  <c:v>-1161.36155393691</c:v>
                </c:pt>
                <c:pt idx="8418">
                  <c:v>-450.479909340061</c:v>
                </c:pt>
                <c:pt idx="8419">
                  <c:v>-1173.7315192491701</c:v>
                </c:pt>
                <c:pt idx="8420">
                  <c:v>-1181.22241006331</c:v>
                </c:pt>
                <c:pt idx="8421">
                  <c:v>-491.36734565377202</c:v>
                </c:pt>
                <c:pt idx="8422">
                  <c:v>-1159.9179471236</c:v>
                </c:pt>
                <c:pt idx="8423">
                  <c:v>-481.41379915019098</c:v>
                </c:pt>
                <c:pt idx="8424">
                  <c:v>-484.40898462031799</c:v>
                </c:pt>
                <c:pt idx="8425">
                  <c:v>-503.99468332275501</c:v>
                </c:pt>
                <c:pt idx="8426">
                  <c:v>-1164.2330906361301</c:v>
                </c:pt>
                <c:pt idx="8427">
                  <c:v>-1158.96055445097</c:v>
                </c:pt>
                <c:pt idx="8428">
                  <c:v>-487.45649378482102</c:v>
                </c:pt>
                <c:pt idx="8429">
                  <c:v>-1144.2829793646299</c:v>
                </c:pt>
                <c:pt idx="8430">
                  <c:v>-481.13267076087698</c:v>
                </c:pt>
                <c:pt idx="8431">
                  <c:v>-494.02895100911701</c:v>
                </c:pt>
                <c:pt idx="8432">
                  <c:v>-1170.90414422396</c:v>
                </c:pt>
                <c:pt idx="8433">
                  <c:v>-1158.4561569510399</c:v>
                </c:pt>
                <c:pt idx="8434">
                  <c:v>-492.553900701933</c:v>
                </c:pt>
                <c:pt idx="8435">
                  <c:v>-1123.68775065619</c:v>
                </c:pt>
                <c:pt idx="8436">
                  <c:v>-1187.52271089686</c:v>
                </c:pt>
                <c:pt idx="8437">
                  <c:v>-1182.8183384793399</c:v>
                </c:pt>
                <c:pt idx="8438">
                  <c:v>-476.86824588705701</c:v>
                </c:pt>
                <c:pt idx="8439">
                  <c:v>-1124.86848080605</c:v>
                </c:pt>
                <c:pt idx="8440">
                  <c:v>-1132.55933791705</c:v>
                </c:pt>
                <c:pt idx="8441">
                  <c:v>-703.57810231002395</c:v>
                </c:pt>
                <c:pt idx="8442">
                  <c:v>-498.96236097876499</c:v>
                </c:pt>
                <c:pt idx="8443">
                  <c:v>-1170.91394284993</c:v>
                </c:pt>
                <c:pt idx="8444">
                  <c:v>-1168.6619955302899</c:v>
                </c:pt>
                <c:pt idx="8445">
                  <c:v>-421.43472573939698</c:v>
                </c:pt>
                <c:pt idx="8446">
                  <c:v>-503.304874898913</c:v>
                </c:pt>
                <c:pt idx="8447">
                  <c:v>-964.49760632275297</c:v>
                </c:pt>
                <c:pt idx="8448">
                  <c:v>-1168.1094714088399</c:v>
                </c:pt>
                <c:pt idx="8449">
                  <c:v>-1172.70092817661</c:v>
                </c:pt>
                <c:pt idx="8450">
                  <c:v>-1191.4179567338899</c:v>
                </c:pt>
                <c:pt idx="8451">
                  <c:v>-513.77405237423704</c:v>
                </c:pt>
                <c:pt idx="8452">
                  <c:v>-286.16843301307</c:v>
                </c:pt>
                <c:pt idx="8453">
                  <c:v>-1154.1526017485101</c:v>
                </c:pt>
                <c:pt idx="8454">
                  <c:v>-1161.1021449243699</c:v>
                </c:pt>
                <c:pt idx="8455">
                  <c:v>-1173.4944167553499</c:v>
                </c:pt>
                <c:pt idx="8456">
                  <c:v>-1192.13129915885</c:v>
                </c:pt>
                <c:pt idx="8457">
                  <c:v>-481.91595874987598</c:v>
                </c:pt>
                <c:pt idx="8458">
                  <c:v>-510.27595989770498</c:v>
                </c:pt>
                <c:pt idx="8459">
                  <c:v>-1157.64590345692</c:v>
                </c:pt>
                <c:pt idx="8460">
                  <c:v>-1187.6598165753901</c:v>
                </c:pt>
                <c:pt idx="8461">
                  <c:v>-499.088687573681</c:v>
                </c:pt>
                <c:pt idx="8462">
                  <c:v>-1168.1534389486201</c:v>
                </c:pt>
                <c:pt idx="8463">
                  <c:v>-284.30733669753403</c:v>
                </c:pt>
                <c:pt idx="8464">
                  <c:v>-1169.91321216847</c:v>
                </c:pt>
                <c:pt idx="8465">
                  <c:v>-1145.0424273281101</c:v>
                </c:pt>
                <c:pt idx="8466">
                  <c:v>-482.87652763739499</c:v>
                </c:pt>
                <c:pt idx="8467">
                  <c:v>-1163.18653817933</c:v>
                </c:pt>
                <c:pt idx="8468">
                  <c:v>-1183.9205774700799</c:v>
                </c:pt>
                <c:pt idx="8469">
                  <c:v>-1164.4629572142301</c:v>
                </c:pt>
                <c:pt idx="8470">
                  <c:v>-1159.0304619905</c:v>
                </c:pt>
                <c:pt idx="8471">
                  <c:v>-1154.5270647325999</c:v>
                </c:pt>
                <c:pt idx="8472">
                  <c:v>-1158.6145438328399</c:v>
                </c:pt>
                <c:pt idx="8473">
                  <c:v>-1167.0377687871101</c:v>
                </c:pt>
                <c:pt idx="8474">
                  <c:v>-1116.7777505229001</c:v>
                </c:pt>
                <c:pt idx="8475">
                  <c:v>-1169.0677575397599</c:v>
                </c:pt>
                <c:pt idx="8476">
                  <c:v>-1171.2394070524299</c:v>
                </c:pt>
                <c:pt idx="8477">
                  <c:v>-496.454624647657</c:v>
                </c:pt>
                <c:pt idx="8478">
                  <c:v>-1151.0805240100599</c:v>
                </c:pt>
                <c:pt idx="8479">
                  <c:v>-451.46302674206999</c:v>
                </c:pt>
                <c:pt idx="8480">
                  <c:v>-510.89238062214901</c:v>
                </c:pt>
                <c:pt idx="8481">
                  <c:v>-1165.59691571094</c:v>
                </c:pt>
                <c:pt idx="8482">
                  <c:v>-503.25580207278199</c:v>
                </c:pt>
                <c:pt idx="8483">
                  <c:v>-279.190392042349</c:v>
                </c:pt>
                <c:pt idx="8484">
                  <c:v>-506.12477795298599</c:v>
                </c:pt>
                <c:pt idx="8485">
                  <c:v>-1146.7658121090701</c:v>
                </c:pt>
                <c:pt idx="8486">
                  <c:v>-1160.9309742703299</c:v>
                </c:pt>
                <c:pt idx="8487">
                  <c:v>-1168.98667507748</c:v>
                </c:pt>
                <c:pt idx="8488">
                  <c:v>-1183.4727263612799</c:v>
                </c:pt>
                <c:pt idx="8489">
                  <c:v>-498.53617637734101</c:v>
                </c:pt>
                <c:pt idx="8490">
                  <c:v>-495.14647234199401</c:v>
                </c:pt>
                <c:pt idx="8491">
                  <c:v>-1123.39072573113</c:v>
                </c:pt>
                <c:pt idx="8492">
                  <c:v>-1141.05838018589</c:v>
                </c:pt>
                <c:pt idx="8493">
                  <c:v>-1136.2639939713899</c:v>
                </c:pt>
                <c:pt idx="8494">
                  <c:v>-1181.5003300697001</c:v>
                </c:pt>
                <c:pt idx="8495">
                  <c:v>-1191.01742901531</c:v>
                </c:pt>
                <c:pt idx="8496">
                  <c:v>-474.71707397779898</c:v>
                </c:pt>
                <c:pt idx="8497">
                  <c:v>-1166.6695252012</c:v>
                </c:pt>
                <c:pt idx="8498">
                  <c:v>-1142.6009206431099</c:v>
                </c:pt>
                <c:pt idx="8499">
                  <c:v>-505.01702175715201</c:v>
                </c:pt>
                <c:pt idx="8500">
                  <c:v>-1145.1699033171601</c:v>
                </c:pt>
                <c:pt idx="8501">
                  <c:v>-1137.51875268611</c:v>
                </c:pt>
                <c:pt idx="8502">
                  <c:v>-1129.62091495039</c:v>
                </c:pt>
                <c:pt idx="8503">
                  <c:v>-1188.67252054643</c:v>
                </c:pt>
                <c:pt idx="8504">
                  <c:v>-1166.9433274323201</c:v>
                </c:pt>
                <c:pt idx="8505">
                  <c:v>-1146.49395415807</c:v>
                </c:pt>
                <c:pt idx="8506">
                  <c:v>-479.84116293462699</c:v>
                </c:pt>
                <c:pt idx="8507">
                  <c:v>-1130.8518597780801</c:v>
                </c:pt>
                <c:pt idx="8508">
                  <c:v>-479.27298136051701</c:v>
                </c:pt>
                <c:pt idx="8509">
                  <c:v>-490.07902297243999</c:v>
                </c:pt>
                <c:pt idx="8510">
                  <c:v>-1153.94729275856</c:v>
                </c:pt>
                <c:pt idx="8511">
                  <c:v>-965.71195244424996</c:v>
                </c:pt>
                <c:pt idx="8512">
                  <c:v>-1160.39300595699</c:v>
                </c:pt>
                <c:pt idx="8513">
                  <c:v>-1213.6769486931</c:v>
                </c:pt>
                <c:pt idx="8514">
                  <c:v>-480.67470130103499</c:v>
                </c:pt>
                <c:pt idx="8515">
                  <c:v>-482.43205717953202</c:v>
                </c:pt>
                <c:pt idx="8516">
                  <c:v>-972.79296792158402</c:v>
                </c:pt>
                <c:pt idx="8517">
                  <c:v>-1168.7306295288399</c:v>
                </c:pt>
                <c:pt idx="8518">
                  <c:v>-497.67334271529802</c:v>
                </c:pt>
                <c:pt idx="8519">
                  <c:v>-1127.2557475031899</c:v>
                </c:pt>
                <c:pt idx="8520">
                  <c:v>-1166.7033356965001</c:v>
                </c:pt>
                <c:pt idx="8521">
                  <c:v>-492.37248674562699</c:v>
                </c:pt>
                <c:pt idx="8522">
                  <c:v>-505.67167353872702</c:v>
                </c:pt>
                <c:pt idx="8523">
                  <c:v>-1178.97689577393</c:v>
                </c:pt>
                <c:pt idx="8524">
                  <c:v>-481.90265614983099</c:v>
                </c:pt>
                <c:pt idx="8525">
                  <c:v>-485.53005158770702</c:v>
                </c:pt>
                <c:pt idx="8526">
                  <c:v>-489.68308875847498</c:v>
                </c:pt>
                <c:pt idx="8527">
                  <c:v>-487.87540188013202</c:v>
                </c:pt>
                <c:pt idx="8528">
                  <c:v>-1149.1924736814301</c:v>
                </c:pt>
                <c:pt idx="8529">
                  <c:v>-474.521243223108</c:v>
                </c:pt>
                <c:pt idx="8530">
                  <c:v>-1143.1570358794499</c:v>
                </c:pt>
                <c:pt idx="8531">
                  <c:v>-513.71433087192497</c:v>
                </c:pt>
                <c:pt idx="8532">
                  <c:v>-1165.23409047728</c:v>
                </c:pt>
                <c:pt idx="8533">
                  <c:v>-1158.61955987891</c:v>
                </c:pt>
                <c:pt idx="8534">
                  <c:v>-492.02138421528701</c:v>
                </c:pt>
                <c:pt idx="8535">
                  <c:v>-503.788109511865</c:v>
                </c:pt>
                <c:pt idx="8536">
                  <c:v>-1155.43786440486</c:v>
                </c:pt>
                <c:pt idx="8537">
                  <c:v>-1167.65789780723</c:v>
                </c:pt>
                <c:pt idx="8538">
                  <c:v>-565.30432942461903</c:v>
                </c:pt>
                <c:pt idx="8539">
                  <c:v>-1128.65467323897</c:v>
                </c:pt>
                <c:pt idx="8540">
                  <c:v>-419.06769811429899</c:v>
                </c:pt>
                <c:pt idx="8541">
                  <c:v>-469.77267535883402</c:v>
                </c:pt>
                <c:pt idx="8542">
                  <c:v>-1125.86688415498</c:v>
                </c:pt>
                <c:pt idx="8543">
                  <c:v>-1125.1660072201801</c:v>
                </c:pt>
                <c:pt idx="8544">
                  <c:v>-493.70623001783002</c:v>
                </c:pt>
                <c:pt idx="8545">
                  <c:v>-1196.7926399395501</c:v>
                </c:pt>
                <c:pt idx="8546">
                  <c:v>-1168.9172753403</c:v>
                </c:pt>
                <c:pt idx="8547">
                  <c:v>-500.06701098073597</c:v>
                </c:pt>
                <c:pt idx="8548">
                  <c:v>-954.93316810807096</c:v>
                </c:pt>
                <c:pt idx="8549">
                  <c:v>-500.00125968120699</c:v>
                </c:pt>
                <c:pt idx="8550">
                  <c:v>-1177.46656755665</c:v>
                </c:pt>
                <c:pt idx="8551">
                  <c:v>-1187.8050814900701</c:v>
                </c:pt>
                <c:pt idx="8552">
                  <c:v>-487.44674457690797</c:v>
                </c:pt>
                <c:pt idx="8553">
                  <c:v>-1132.4751796672599</c:v>
                </c:pt>
                <c:pt idx="8554">
                  <c:v>-508.22608456393999</c:v>
                </c:pt>
                <c:pt idx="8555">
                  <c:v>-1154.5268884642601</c:v>
                </c:pt>
                <c:pt idx="8556">
                  <c:v>-1186.0241446489499</c:v>
                </c:pt>
                <c:pt idx="8557">
                  <c:v>-1179.98139112592</c:v>
                </c:pt>
                <c:pt idx="8558">
                  <c:v>-477.43553000662399</c:v>
                </c:pt>
                <c:pt idx="8559">
                  <c:v>-1158.34431071934</c:v>
                </c:pt>
                <c:pt idx="8560">
                  <c:v>-1167.90189622356</c:v>
                </c:pt>
                <c:pt idx="8561">
                  <c:v>-1165.77970933811</c:v>
                </c:pt>
                <c:pt idx="8562">
                  <c:v>-486.67375650134301</c:v>
                </c:pt>
                <c:pt idx="8563">
                  <c:v>-496.78532772864997</c:v>
                </c:pt>
                <c:pt idx="8564">
                  <c:v>-1173.79317380203</c:v>
                </c:pt>
                <c:pt idx="8565">
                  <c:v>-1165.5703446099899</c:v>
                </c:pt>
                <c:pt idx="8566">
                  <c:v>-504.64649680375197</c:v>
                </c:pt>
                <c:pt idx="8567">
                  <c:v>-1168.39801497239</c:v>
                </c:pt>
                <c:pt idx="8568">
                  <c:v>-467.53190377505598</c:v>
                </c:pt>
                <c:pt idx="8569">
                  <c:v>-1062.86361524878</c:v>
                </c:pt>
                <c:pt idx="8570">
                  <c:v>-1154.55337586619</c:v>
                </c:pt>
                <c:pt idx="8571">
                  <c:v>-1169.34849572588</c:v>
                </c:pt>
                <c:pt idx="8572">
                  <c:v>-477.58618562407003</c:v>
                </c:pt>
                <c:pt idx="8573">
                  <c:v>-1202.7067551862999</c:v>
                </c:pt>
                <c:pt idx="8574">
                  <c:v>-496.20896902931798</c:v>
                </c:pt>
                <c:pt idx="8575">
                  <c:v>-507.34905710050202</c:v>
                </c:pt>
                <c:pt idx="8576">
                  <c:v>-418.78602455054101</c:v>
                </c:pt>
                <c:pt idx="8577">
                  <c:v>-1155.85205649779</c:v>
                </c:pt>
                <c:pt idx="8578">
                  <c:v>-1131.14156310812</c:v>
                </c:pt>
                <c:pt idx="8579">
                  <c:v>-493.26295788213099</c:v>
                </c:pt>
                <c:pt idx="8580">
                  <c:v>-488.35996861953498</c:v>
                </c:pt>
                <c:pt idx="8581">
                  <c:v>-1180.73948186698</c:v>
                </c:pt>
                <c:pt idx="8582">
                  <c:v>-488.71233016789</c:v>
                </c:pt>
                <c:pt idx="8583">
                  <c:v>-1187.5788727265201</c:v>
                </c:pt>
                <c:pt idx="8584">
                  <c:v>-479.82444102174099</c:v>
                </c:pt>
                <c:pt idx="8585">
                  <c:v>-488.47844235168401</c:v>
                </c:pt>
                <c:pt idx="8586">
                  <c:v>-1181.9715050741599</c:v>
                </c:pt>
                <c:pt idx="8587">
                  <c:v>-1170.4033354765299</c:v>
                </c:pt>
                <c:pt idx="8588">
                  <c:v>-1106.5197220448599</c:v>
                </c:pt>
                <c:pt idx="8589">
                  <c:v>-1138.60900003963</c:v>
                </c:pt>
                <c:pt idx="8590">
                  <c:v>-1147.0566685353299</c:v>
                </c:pt>
                <c:pt idx="8591">
                  <c:v>-1133.60901160855</c:v>
                </c:pt>
                <c:pt idx="8592">
                  <c:v>-1162.35403303713</c:v>
                </c:pt>
                <c:pt idx="8593">
                  <c:v>-1172.42583175972</c:v>
                </c:pt>
                <c:pt idx="8594">
                  <c:v>-491.76320643301699</c:v>
                </c:pt>
                <c:pt idx="8595">
                  <c:v>-1191.6318990817899</c:v>
                </c:pt>
                <c:pt idx="8596">
                  <c:v>-479.30147441039298</c:v>
                </c:pt>
                <c:pt idx="8597">
                  <c:v>-488.74312865746401</c:v>
                </c:pt>
                <c:pt idx="8598">
                  <c:v>-964.52595390227702</c:v>
                </c:pt>
                <c:pt idx="8599">
                  <c:v>-501.669485945399</c:v>
                </c:pt>
                <c:pt idx="8600">
                  <c:v>-1188.3655507667499</c:v>
                </c:pt>
                <c:pt idx="8601">
                  <c:v>-1128.6947451416099</c:v>
                </c:pt>
                <c:pt idx="8602">
                  <c:v>-1180.54341662765</c:v>
                </c:pt>
                <c:pt idx="8603">
                  <c:v>-1144.2911727744299</c:v>
                </c:pt>
                <c:pt idx="8604">
                  <c:v>-1154.16436701717</c:v>
                </c:pt>
                <c:pt idx="8605">
                  <c:v>-561.126628192358</c:v>
                </c:pt>
                <c:pt idx="8606">
                  <c:v>-1188.7359114784599</c:v>
                </c:pt>
                <c:pt idx="8607">
                  <c:v>-958.50250974093899</c:v>
                </c:pt>
                <c:pt idx="8608">
                  <c:v>-1166.4696701968301</c:v>
                </c:pt>
                <c:pt idx="8609">
                  <c:v>-1148.3034150040201</c:v>
                </c:pt>
                <c:pt idx="8610">
                  <c:v>-1129.76775879243</c:v>
                </c:pt>
                <c:pt idx="8611">
                  <c:v>-1136.9515046010199</c:v>
                </c:pt>
                <c:pt idx="8612">
                  <c:v>-1149.6843140747301</c:v>
                </c:pt>
                <c:pt idx="8613">
                  <c:v>-491.325898388648</c:v>
                </c:pt>
                <c:pt idx="8614">
                  <c:v>-956.49612219824803</c:v>
                </c:pt>
                <c:pt idx="8615">
                  <c:v>-504.38654157045198</c:v>
                </c:pt>
                <c:pt idx="8616">
                  <c:v>-1178.4353444342501</c:v>
                </c:pt>
                <c:pt idx="8617">
                  <c:v>-1168.40218172089</c:v>
                </c:pt>
                <c:pt idx="8618">
                  <c:v>-508.42144060192697</c:v>
                </c:pt>
                <c:pt idx="8619">
                  <c:v>-1120.8956121239601</c:v>
                </c:pt>
                <c:pt idx="8620">
                  <c:v>-1194.65879299376</c:v>
                </c:pt>
                <c:pt idx="8621">
                  <c:v>-1184.6458041778001</c:v>
                </c:pt>
                <c:pt idx="8622">
                  <c:v>-483.57365609068302</c:v>
                </c:pt>
                <c:pt idx="8623">
                  <c:v>-488.76193159418</c:v>
                </c:pt>
                <c:pt idx="8624">
                  <c:v>-481.417480050439</c:v>
                </c:pt>
                <c:pt idx="8625">
                  <c:v>-480.91906138620101</c:v>
                </c:pt>
                <c:pt idx="8626">
                  <c:v>-488.29887952903999</c:v>
                </c:pt>
                <c:pt idx="8627">
                  <c:v>-505.69123358375703</c:v>
                </c:pt>
                <c:pt idx="8628">
                  <c:v>-487.97126410355003</c:v>
                </c:pt>
                <c:pt idx="8629">
                  <c:v>-1129.32217591325</c:v>
                </c:pt>
                <c:pt idx="8630">
                  <c:v>-500.450813432252</c:v>
                </c:pt>
                <c:pt idx="8631">
                  <c:v>-1168.96488690297</c:v>
                </c:pt>
                <c:pt idx="8632">
                  <c:v>-502.53643227886198</c:v>
                </c:pt>
                <c:pt idx="8633">
                  <c:v>-1177.51616075578</c:v>
                </c:pt>
                <c:pt idx="8634">
                  <c:v>-492.35855698276299</c:v>
                </c:pt>
                <c:pt idx="8635">
                  <c:v>-509.684379174306</c:v>
                </c:pt>
                <c:pt idx="8636">
                  <c:v>-479.86219835003499</c:v>
                </c:pt>
                <c:pt idx="8637">
                  <c:v>-1157.52144913747</c:v>
                </c:pt>
                <c:pt idx="8638">
                  <c:v>-481.34320408087302</c:v>
                </c:pt>
                <c:pt idx="8639">
                  <c:v>-498.239174445976</c:v>
                </c:pt>
                <c:pt idx="8640">
                  <c:v>-483.37344566643202</c:v>
                </c:pt>
                <c:pt idx="8641">
                  <c:v>-1155.5208319430999</c:v>
                </c:pt>
                <c:pt idx="8642">
                  <c:v>-1158.90157658663</c:v>
                </c:pt>
                <c:pt idx="8643">
                  <c:v>-476.97874497104999</c:v>
                </c:pt>
                <c:pt idx="8644">
                  <c:v>-1168.27621030213</c:v>
                </c:pt>
                <c:pt idx="8645">
                  <c:v>-502.78338723083101</c:v>
                </c:pt>
                <c:pt idx="8646">
                  <c:v>-496.55747229337902</c:v>
                </c:pt>
                <c:pt idx="8647">
                  <c:v>-1133.03291181128</c:v>
                </c:pt>
                <c:pt idx="8648">
                  <c:v>-1132.87248819514</c:v>
                </c:pt>
                <c:pt idx="8649">
                  <c:v>-1133.3291747185201</c:v>
                </c:pt>
                <c:pt idx="8650">
                  <c:v>-1156.7771049785399</c:v>
                </c:pt>
                <c:pt idx="8651">
                  <c:v>-1157.4580183512901</c:v>
                </c:pt>
                <c:pt idx="8652">
                  <c:v>-421.93139673135403</c:v>
                </c:pt>
                <c:pt idx="8653">
                  <c:v>-466.03467697059398</c:v>
                </c:pt>
                <c:pt idx="8654">
                  <c:v>-1165.19524588485</c:v>
                </c:pt>
                <c:pt idx="8655">
                  <c:v>-503.275720143385</c:v>
                </c:pt>
                <c:pt idx="8656">
                  <c:v>-1166.16684327301</c:v>
                </c:pt>
                <c:pt idx="8657">
                  <c:v>-1168.0891263190199</c:v>
                </c:pt>
                <c:pt idx="8658">
                  <c:v>-1164.6529413913299</c:v>
                </c:pt>
                <c:pt idx="8659">
                  <c:v>-1143.5774015725799</c:v>
                </c:pt>
                <c:pt idx="8660">
                  <c:v>-1174.67205298929</c:v>
                </c:pt>
                <c:pt idx="8661">
                  <c:v>-1147.7566189740101</c:v>
                </c:pt>
                <c:pt idx="8662">
                  <c:v>-494.06103282040499</c:v>
                </c:pt>
                <c:pt idx="8663">
                  <c:v>-980.15295882694704</c:v>
                </c:pt>
                <c:pt idx="8664">
                  <c:v>-510.93191317594398</c:v>
                </c:pt>
                <c:pt idx="8665">
                  <c:v>-421.068336458038</c:v>
                </c:pt>
                <c:pt idx="8666">
                  <c:v>-1182.89288381657</c:v>
                </c:pt>
                <c:pt idx="8667">
                  <c:v>-960.31749855554995</c:v>
                </c:pt>
                <c:pt idx="8668">
                  <c:v>-1112.6544507794799</c:v>
                </c:pt>
                <c:pt idx="8669">
                  <c:v>-1115.5816202675101</c:v>
                </c:pt>
                <c:pt idx="8670">
                  <c:v>-1167.4115039134899</c:v>
                </c:pt>
                <c:pt idx="8671">
                  <c:v>-486.19112973205699</c:v>
                </c:pt>
                <c:pt idx="8672">
                  <c:v>-488.15355326437998</c:v>
                </c:pt>
                <c:pt idx="8673">
                  <c:v>-1064.50694226411</c:v>
                </c:pt>
                <c:pt idx="8674">
                  <c:v>-485.47171070298901</c:v>
                </c:pt>
                <c:pt idx="8675">
                  <c:v>-1147.8165864285299</c:v>
                </c:pt>
                <c:pt idx="8676">
                  <c:v>-1135.3565657373199</c:v>
                </c:pt>
                <c:pt idx="8677">
                  <c:v>-1188.48745511828</c:v>
                </c:pt>
                <c:pt idx="8678">
                  <c:v>-1179.8774921223201</c:v>
                </c:pt>
                <c:pt idx="8679">
                  <c:v>-1135.35813572453</c:v>
                </c:pt>
                <c:pt idx="8680">
                  <c:v>-977.16483039749198</c:v>
                </c:pt>
                <c:pt idx="8681">
                  <c:v>-1158.4242769048301</c:v>
                </c:pt>
                <c:pt idx="8682">
                  <c:v>-492.79937040624799</c:v>
                </c:pt>
                <c:pt idx="8683">
                  <c:v>-1148.7789001830199</c:v>
                </c:pt>
                <c:pt idx="8684">
                  <c:v>-1174.7186586867499</c:v>
                </c:pt>
                <c:pt idx="8685">
                  <c:v>-492.39951280015401</c:v>
                </c:pt>
                <c:pt idx="8686">
                  <c:v>-1145.23008581308</c:v>
                </c:pt>
                <c:pt idx="8687">
                  <c:v>-1201.4257580276001</c:v>
                </c:pt>
                <c:pt idx="8688">
                  <c:v>-480.79992346233598</c:v>
                </c:pt>
                <c:pt idx="8689">
                  <c:v>-1098.22655902462</c:v>
                </c:pt>
                <c:pt idx="8690">
                  <c:v>-1166.8678285532999</c:v>
                </c:pt>
                <c:pt idx="8691">
                  <c:v>-488.80951969239698</c:v>
                </c:pt>
                <c:pt idx="8692">
                  <c:v>-1139.9242819312899</c:v>
                </c:pt>
                <c:pt idx="8693">
                  <c:v>-1154.1010358968299</c:v>
                </c:pt>
                <c:pt idx="8694">
                  <c:v>-1174.6146173376301</c:v>
                </c:pt>
                <c:pt idx="8695">
                  <c:v>-1158.00916582943</c:v>
                </c:pt>
                <c:pt idx="8696">
                  <c:v>-1143.04583798776</c:v>
                </c:pt>
                <c:pt idx="8697">
                  <c:v>-1168.2417556877799</c:v>
                </c:pt>
                <c:pt idx="8698">
                  <c:v>-563.85159059107798</c:v>
                </c:pt>
                <c:pt idx="8699">
                  <c:v>-501.27034877821097</c:v>
                </c:pt>
                <c:pt idx="8700">
                  <c:v>-473.556558111855</c:v>
                </c:pt>
                <c:pt idx="8701">
                  <c:v>-1122.8976632134099</c:v>
                </c:pt>
                <c:pt idx="8702">
                  <c:v>-478.55387142171799</c:v>
                </c:pt>
                <c:pt idx="8703">
                  <c:v>-1152.4566977163499</c:v>
                </c:pt>
                <c:pt idx="8704">
                  <c:v>-1063.4579854456199</c:v>
                </c:pt>
                <c:pt idx="8705">
                  <c:v>-1146.74025302165</c:v>
                </c:pt>
                <c:pt idx="8706">
                  <c:v>-1147.77662358061</c:v>
                </c:pt>
                <c:pt idx="8707">
                  <c:v>-499.05329657207102</c:v>
                </c:pt>
                <c:pt idx="8708">
                  <c:v>-959.85578583739698</c:v>
                </c:pt>
                <c:pt idx="8709">
                  <c:v>-1180.9296633485999</c:v>
                </c:pt>
                <c:pt idx="8710">
                  <c:v>-1137.8696267815101</c:v>
                </c:pt>
                <c:pt idx="8711">
                  <c:v>-1187.22809556267</c:v>
                </c:pt>
                <c:pt idx="8712">
                  <c:v>-431.94676668666398</c:v>
                </c:pt>
                <c:pt idx="8713">
                  <c:v>-1152.108846205</c:v>
                </c:pt>
                <c:pt idx="8714">
                  <c:v>-1167.8428392687299</c:v>
                </c:pt>
                <c:pt idx="8715">
                  <c:v>-479.12009329516599</c:v>
                </c:pt>
                <c:pt idx="8716">
                  <c:v>-1167.7731474402501</c:v>
                </c:pt>
                <c:pt idx="8717">
                  <c:v>-1136.9610382968301</c:v>
                </c:pt>
                <c:pt idx="8718">
                  <c:v>-469.47595711499901</c:v>
                </c:pt>
                <c:pt idx="8719">
                  <c:v>-1153.79101894824</c:v>
                </c:pt>
                <c:pt idx="8720">
                  <c:v>-485.06632006334098</c:v>
                </c:pt>
                <c:pt idx="8721">
                  <c:v>-1151.6475672449601</c:v>
                </c:pt>
                <c:pt idx="8722">
                  <c:v>-485.50494565324999</c:v>
                </c:pt>
                <c:pt idx="8723">
                  <c:v>-488.25109755737901</c:v>
                </c:pt>
                <c:pt idx="8724">
                  <c:v>-1150.44450738214</c:v>
                </c:pt>
                <c:pt idx="8725">
                  <c:v>-481.992142246404</c:v>
                </c:pt>
                <c:pt idx="8726">
                  <c:v>-1162.72233552081</c:v>
                </c:pt>
                <c:pt idx="8727">
                  <c:v>-505.14492162581001</c:v>
                </c:pt>
                <c:pt idx="8728">
                  <c:v>-1136.8385522261001</c:v>
                </c:pt>
                <c:pt idx="8729">
                  <c:v>-1146.76522286519</c:v>
                </c:pt>
                <c:pt idx="8730">
                  <c:v>-475.48179545875098</c:v>
                </c:pt>
                <c:pt idx="8731">
                  <c:v>-1157.8977660298001</c:v>
                </c:pt>
                <c:pt idx="8732">
                  <c:v>-471.66707965141001</c:v>
                </c:pt>
                <c:pt idx="8733">
                  <c:v>-1164.94655756928</c:v>
                </c:pt>
                <c:pt idx="8734">
                  <c:v>-1154.35413212658</c:v>
                </c:pt>
                <c:pt idx="8735">
                  <c:v>-1168.7413342498201</c:v>
                </c:pt>
                <c:pt idx="8736">
                  <c:v>-1201.3995905434399</c:v>
                </c:pt>
                <c:pt idx="8737">
                  <c:v>-964.57320885752199</c:v>
                </c:pt>
                <c:pt idx="8738">
                  <c:v>-483.261539639955</c:v>
                </c:pt>
                <c:pt idx="8739">
                  <c:v>-565.24211107660199</c:v>
                </c:pt>
                <c:pt idx="8740">
                  <c:v>-491.20746111300701</c:v>
                </c:pt>
                <c:pt idx="8741">
                  <c:v>-1176.2574433306299</c:v>
                </c:pt>
                <c:pt idx="8742">
                  <c:v>-1139.43610586109</c:v>
                </c:pt>
                <c:pt idx="8743">
                  <c:v>-477.02606342760902</c:v>
                </c:pt>
                <c:pt idx="8744">
                  <c:v>-478.430781025746</c:v>
                </c:pt>
                <c:pt idx="8745">
                  <c:v>-510.94227187534301</c:v>
                </c:pt>
                <c:pt idx="8746">
                  <c:v>-1161.6036742451599</c:v>
                </c:pt>
                <c:pt idx="8747">
                  <c:v>-1178.8793459011099</c:v>
                </c:pt>
                <c:pt idx="8748">
                  <c:v>-1168.0176240559699</c:v>
                </c:pt>
                <c:pt idx="8749">
                  <c:v>-1179.9633461394101</c:v>
                </c:pt>
                <c:pt idx="8750">
                  <c:v>-483.859012807608</c:v>
                </c:pt>
                <c:pt idx="8751">
                  <c:v>-1143.76519534765</c:v>
                </c:pt>
                <c:pt idx="8752">
                  <c:v>-971.96168208410802</c:v>
                </c:pt>
                <c:pt idx="8753">
                  <c:v>-1159.3002502490101</c:v>
                </c:pt>
                <c:pt idx="8754">
                  <c:v>-1169.3830543776901</c:v>
                </c:pt>
                <c:pt idx="8755">
                  <c:v>-417.51712591503298</c:v>
                </c:pt>
                <c:pt idx="8756">
                  <c:v>-474.35924748061802</c:v>
                </c:pt>
                <c:pt idx="8757">
                  <c:v>-1110.00655692289</c:v>
                </c:pt>
                <c:pt idx="8758">
                  <c:v>-1132.66449837444</c:v>
                </c:pt>
                <c:pt idx="8759">
                  <c:v>-1159.4228731604001</c:v>
                </c:pt>
                <c:pt idx="8760">
                  <c:v>-1126.6262364445099</c:v>
                </c:pt>
                <c:pt idx="8761">
                  <c:v>-1180.54754430055</c:v>
                </c:pt>
                <c:pt idx="8762">
                  <c:v>-497.83509730241099</c:v>
                </c:pt>
                <c:pt idx="8763">
                  <c:v>-1188.21333809213</c:v>
                </c:pt>
                <c:pt idx="8764">
                  <c:v>-1167.1714258153399</c:v>
                </c:pt>
                <c:pt idx="8765">
                  <c:v>-1188.57560317305</c:v>
                </c:pt>
                <c:pt idx="8766">
                  <c:v>-479.13546688420001</c:v>
                </c:pt>
                <c:pt idx="8767">
                  <c:v>-485.80826925972201</c:v>
                </c:pt>
                <c:pt idx="8768">
                  <c:v>-1149.0913492172499</c:v>
                </c:pt>
                <c:pt idx="8769">
                  <c:v>-1194.0646677401501</c:v>
                </c:pt>
                <c:pt idx="8770">
                  <c:v>-480.03460020010903</c:v>
                </c:pt>
                <c:pt idx="8771">
                  <c:v>-446.52813529273101</c:v>
                </c:pt>
                <c:pt idx="8772">
                  <c:v>-502.31640836540402</c:v>
                </c:pt>
                <c:pt idx="8773">
                  <c:v>-480.10731452083797</c:v>
                </c:pt>
                <c:pt idx="8774">
                  <c:v>-1152.35627152339</c:v>
                </c:pt>
                <c:pt idx="8775">
                  <c:v>-509.34277039726101</c:v>
                </c:pt>
                <c:pt idx="8776">
                  <c:v>-507.78143244087499</c:v>
                </c:pt>
                <c:pt idx="8777">
                  <c:v>-480.36447233869097</c:v>
                </c:pt>
                <c:pt idx="8778">
                  <c:v>-1139.8104419805099</c:v>
                </c:pt>
                <c:pt idx="8779">
                  <c:v>-1185.78055913504</c:v>
                </c:pt>
                <c:pt idx="8780">
                  <c:v>-1156.6976800559</c:v>
                </c:pt>
                <c:pt idx="8781">
                  <c:v>-487.38137171613602</c:v>
                </c:pt>
                <c:pt idx="8782">
                  <c:v>-958.93954990507905</c:v>
                </c:pt>
                <c:pt idx="8783">
                  <c:v>-1149.5340778995001</c:v>
                </c:pt>
                <c:pt idx="8784">
                  <c:v>-1121.3555333439101</c:v>
                </c:pt>
                <c:pt idx="8785">
                  <c:v>-1169.6580951788401</c:v>
                </c:pt>
                <c:pt idx="8786">
                  <c:v>-1171.13293122918</c:v>
                </c:pt>
                <c:pt idx="8787">
                  <c:v>-492.37764859849199</c:v>
                </c:pt>
                <c:pt idx="8788">
                  <c:v>-1188.0962559270299</c:v>
                </c:pt>
                <c:pt idx="8789">
                  <c:v>-418.26138958068498</c:v>
                </c:pt>
                <c:pt idx="8790">
                  <c:v>-486.75173745283303</c:v>
                </c:pt>
                <c:pt idx="8791">
                  <c:v>-482.05601817546199</c:v>
                </c:pt>
                <c:pt idx="8792">
                  <c:v>-489.645292582205</c:v>
                </c:pt>
                <c:pt idx="8793">
                  <c:v>-1168.4364337756101</c:v>
                </c:pt>
                <c:pt idx="8794">
                  <c:v>-478.11468177329402</c:v>
                </c:pt>
                <c:pt idx="8795">
                  <c:v>-511.652915479738</c:v>
                </c:pt>
                <c:pt idx="8796">
                  <c:v>-1137.0917933856799</c:v>
                </c:pt>
                <c:pt idx="8797">
                  <c:v>-980.41488794216104</c:v>
                </c:pt>
                <c:pt idx="8798">
                  <c:v>-492.37008451629401</c:v>
                </c:pt>
                <c:pt idx="8799">
                  <c:v>-474.18327857222499</c:v>
                </c:pt>
                <c:pt idx="8800">
                  <c:v>-966.14670968995802</c:v>
                </c:pt>
                <c:pt idx="8801">
                  <c:v>-501.24676820807599</c:v>
                </c:pt>
                <c:pt idx="8802">
                  <c:v>-1179.56112848157</c:v>
                </c:pt>
                <c:pt idx="8803">
                  <c:v>-504.49126343589597</c:v>
                </c:pt>
                <c:pt idx="8804">
                  <c:v>-1153.63565514883</c:v>
                </c:pt>
                <c:pt idx="8805">
                  <c:v>-1169.24420949761</c:v>
                </c:pt>
                <c:pt idx="8806">
                  <c:v>-512.49725194931204</c:v>
                </c:pt>
                <c:pt idx="8807">
                  <c:v>-1148.67563398169</c:v>
                </c:pt>
                <c:pt idx="8808">
                  <c:v>-1143.8631192161799</c:v>
                </c:pt>
                <c:pt idx="8809">
                  <c:v>-1132.5872638445401</c:v>
                </c:pt>
                <c:pt idx="8810">
                  <c:v>-1174.9154849633701</c:v>
                </c:pt>
                <c:pt idx="8811">
                  <c:v>-420.40585710090198</c:v>
                </c:pt>
                <c:pt idx="8812">
                  <c:v>-486.02682302507202</c:v>
                </c:pt>
                <c:pt idx="8813">
                  <c:v>-986.50824581438303</c:v>
                </c:pt>
                <c:pt idx="8814">
                  <c:v>-1171.9086605801799</c:v>
                </c:pt>
                <c:pt idx="8815">
                  <c:v>-495.16570786452002</c:v>
                </c:pt>
                <c:pt idx="8816">
                  <c:v>-485.01979264812798</c:v>
                </c:pt>
                <c:pt idx="8817">
                  <c:v>-1188.3545165514499</c:v>
                </c:pt>
                <c:pt idx="8818">
                  <c:v>-484.97182912081001</c:v>
                </c:pt>
                <c:pt idx="8819">
                  <c:v>-500.390379498561</c:v>
                </c:pt>
                <c:pt idx="8820">
                  <c:v>-510.37143134584801</c:v>
                </c:pt>
                <c:pt idx="8821">
                  <c:v>-1113.9082625317701</c:v>
                </c:pt>
                <c:pt idx="8822">
                  <c:v>-1166.6807473291201</c:v>
                </c:pt>
                <c:pt idx="8823">
                  <c:v>-496.41486756271701</c:v>
                </c:pt>
                <c:pt idx="8824">
                  <c:v>-1185.7062822383</c:v>
                </c:pt>
                <c:pt idx="8825">
                  <c:v>-487.99025992191599</c:v>
                </c:pt>
                <c:pt idx="8826">
                  <c:v>-1156.35619972571</c:v>
                </c:pt>
                <c:pt idx="8827">
                  <c:v>-1192.9505299390401</c:v>
                </c:pt>
                <c:pt idx="8828">
                  <c:v>-500.76352967750699</c:v>
                </c:pt>
                <c:pt idx="8829">
                  <c:v>-1149.8977488350399</c:v>
                </c:pt>
                <c:pt idx="8830">
                  <c:v>-442.69801237657998</c:v>
                </c:pt>
                <c:pt idx="8831">
                  <c:v>-1157.6316609169901</c:v>
                </c:pt>
                <c:pt idx="8832">
                  <c:v>-1155.23810522791</c:v>
                </c:pt>
                <c:pt idx="8833">
                  <c:v>-1135.10326880401</c:v>
                </c:pt>
                <c:pt idx="8834">
                  <c:v>-280.78709775255197</c:v>
                </c:pt>
                <c:pt idx="8835">
                  <c:v>-478.94186202242798</c:v>
                </c:pt>
                <c:pt idx="8836">
                  <c:v>-1158.88858381965</c:v>
                </c:pt>
                <c:pt idx="8837">
                  <c:v>-1167.1206588959101</c:v>
                </c:pt>
                <c:pt idx="8838">
                  <c:v>-1147.0229299395501</c:v>
                </c:pt>
                <c:pt idx="8839">
                  <c:v>-502.58217424599002</c:v>
                </c:pt>
                <c:pt idx="8840">
                  <c:v>-1164.1209157629901</c:v>
                </c:pt>
                <c:pt idx="8841">
                  <c:v>-1129.42667842881</c:v>
                </c:pt>
                <c:pt idx="8842">
                  <c:v>-512.27372699459397</c:v>
                </c:pt>
                <c:pt idx="8843">
                  <c:v>-475.11484515863998</c:v>
                </c:pt>
                <c:pt idx="8844">
                  <c:v>-479.12009329516599</c:v>
                </c:pt>
                <c:pt idx="8845">
                  <c:v>-494.35662088676202</c:v>
                </c:pt>
                <c:pt idx="8846">
                  <c:v>-1149.37754837851</c:v>
                </c:pt>
                <c:pt idx="8847">
                  <c:v>-492.97148435942199</c:v>
                </c:pt>
                <c:pt idx="8848">
                  <c:v>-485.30974978048999</c:v>
                </c:pt>
                <c:pt idx="8849">
                  <c:v>-1150.59455729653</c:v>
                </c:pt>
                <c:pt idx="8850">
                  <c:v>-1157.4460092365</c:v>
                </c:pt>
                <c:pt idx="8851">
                  <c:v>-1167.7540799066201</c:v>
                </c:pt>
                <c:pt idx="8852">
                  <c:v>-1163.85601007382</c:v>
                </c:pt>
                <c:pt idx="8853">
                  <c:v>-506.71185008722301</c:v>
                </c:pt>
                <c:pt idx="8854">
                  <c:v>-900.35433763034905</c:v>
                </c:pt>
                <c:pt idx="8855">
                  <c:v>-1160.2532067244599</c:v>
                </c:pt>
                <c:pt idx="8856">
                  <c:v>-1169.2287323308201</c:v>
                </c:pt>
                <c:pt idx="8857">
                  <c:v>-1168.93410664464</c:v>
                </c:pt>
                <c:pt idx="8858">
                  <c:v>-485.15410506662801</c:v>
                </c:pt>
                <c:pt idx="8859">
                  <c:v>-965.03808130431503</c:v>
                </c:pt>
                <c:pt idx="8860">
                  <c:v>-1135.61706645753</c:v>
                </c:pt>
                <c:pt idx="8861">
                  <c:v>-492.51701068503797</c:v>
                </c:pt>
                <c:pt idx="8862">
                  <c:v>-1155.16883651379</c:v>
                </c:pt>
                <c:pt idx="8863">
                  <c:v>-1153.0776162745301</c:v>
                </c:pt>
                <c:pt idx="8864">
                  <c:v>-1157.1306555373999</c:v>
                </c:pt>
                <c:pt idx="8865">
                  <c:v>-1130.2127601212601</c:v>
                </c:pt>
                <c:pt idx="8866">
                  <c:v>-490.62855163051597</c:v>
                </c:pt>
                <c:pt idx="8867">
                  <c:v>-1167.8816616546001</c:v>
                </c:pt>
                <c:pt idx="8868">
                  <c:v>-1160.71898327545</c:v>
                </c:pt>
                <c:pt idx="8869">
                  <c:v>-1187.8126530459199</c:v>
                </c:pt>
                <c:pt idx="8870">
                  <c:v>-969.42401694115199</c:v>
                </c:pt>
                <c:pt idx="8871">
                  <c:v>-490.54115181448702</c:v>
                </c:pt>
                <c:pt idx="8872">
                  <c:v>-1167.2579485828601</c:v>
                </c:pt>
                <c:pt idx="8873">
                  <c:v>-464.63790713294702</c:v>
                </c:pt>
                <c:pt idx="8874">
                  <c:v>-454.72908316855199</c:v>
                </c:pt>
                <c:pt idx="8875">
                  <c:v>-1116.4470333911499</c:v>
                </c:pt>
                <c:pt idx="8876">
                  <c:v>-1152.18535846809</c:v>
                </c:pt>
                <c:pt idx="8877">
                  <c:v>-1143.95149177244</c:v>
                </c:pt>
                <c:pt idx="8878">
                  <c:v>-1125.1249058118001</c:v>
                </c:pt>
                <c:pt idx="8879">
                  <c:v>-504.10028798437997</c:v>
                </c:pt>
                <c:pt idx="8880">
                  <c:v>-498.69203234719998</c:v>
                </c:pt>
                <c:pt idx="8881">
                  <c:v>-1189.4629255698301</c:v>
                </c:pt>
                <c:pt idx="8882">
                  <c:v>-417.98436645852797</c:v>
                </c:pt>
                <c:pt idx="8883">
                  <c:v>-491.43151151560801</c:v>
                </c:pt>
                <c:pt idx="8884">
                  <c:v>-1152.2881256452999</c:v>
                </c:pt>
                <c:pt idx="8885">
                  <c:v>-490.71364566930202</c:v>
                </c:pt>
                <c:pt idx="8886">
                  <c:v>-975.83443721617903</c:v>
                </c:pt>
                <c:pt idx="8887">
                  <c:v>-1143.77223210802</c:v>
                </c:pt>
                <c:pt idx="8888">
                  <c:v>-1152.21234218206</c:v>
                </c:pt>
                <c:pt idx="8889">
                  <c:v>-487.00883491589298</c:v>
                </c:pt>
                <c:pt idx="8890">
                  <c:v>-487.95646266139698</c:v>
                </c:pt>
                <c:pt idx="8891">
                  <c:v>-1187.5778060581999</c:v>
                </c:pt>
                <c:pt idx="8892">
                  <c:v>-1154.12611698672</c:v>
                </c:pt>
                <c:pt idx="8893">
                  <c:v>-1125.8399673660299</c:v>
                </c:pt>
                <c:pt idx="8894">
                  <c:v>-1135.1803554770099</c:v>
                </c:pt>
                <c:pt idx="8895">
                  <c:v>-1129.9004535634101</c:v>
                </c:pt>
                <c:pt idx="8896">
                  <c:v>-1144.4604503953501</c:v>
                </c:pt>
                <c:pt idx="8897">
                  <c:v>-509.99496655401902</c:v>
                </c:pt>
                <c:pt idx="8898">
                  <c:v>-1179.13252952423</c:v>
                </c:pt>
                <c:pt idx="8899">
                  <c:v>-1156.78102933745</c:v>
                </c:pt>
                <c:pt idx="8900">
                  <c:v>-1173.2531871506301</c:v>
                </c:pt>
                <c:pt idx="8901">
                  <c:v>-1166.9400039885199</c:v>
                </c:pt>
                <c:pt idx="8902">
                  <c:v>-280.25355629719098</c:v>
                </c:pt>
                <c:pt idx="8903">
                  <c:v>-1156.95386885823</c:v>
                </c:pt>
                <c:pt idx="8904">
                  <c:v>-1182.55956482652</c:v>
                </c:pt>
                <c:pt idx="8905">
                  <c:v>-1186.1383089061301</c:v>
                </c:pt>
                <c:pt idx="8906">
                  <c:v>-859.94373830209202</c:v>
                </c:pt>
                <c:pt idx="8907">
                  <c:v>-1181.5046103437001</c:v>
                </c:pt>
                <c:pt idx="8908">
                  <c:v>-1165.52123091053</c:v>
                </c:pt>
                <c:pt idx="8909">
                  <c:v>-499.57759368319603</c:v>
                </c:pt>
                <c:pt idx="8910">
                  <c:v>-563.864347360838</c:v>
                </c:pt>
                <c:pt idx="8911">
                  <c:v>-499.92279632097899</c:v>
                </c:pt>
                <c:pt idx="8912">
                  <c:v>-959.50574697994898</c:v>
                </c:pt>
                <c:pt idx="8913">
                  <c:v>-1124.3689843124801</c:v>
                </c:pt>
                <c:pt idx="8914">
                  <c:v>-1166.77314361801</c:v>
                </c:pt>
                <c:pt idx="8915">
                  <c:v>-1125.5877304575799</c:v>
                </c:pt>
                <c:pt idx="8916">
                  <c:v>-1165.69883564067</c:v>
                </c:pt>
                <c:pt idx="8917">
                  <c:v>-491.113914781451</c:v>
                </c:pt>
                <c:pt idx="8918">
                  <c:v>-492.12300081931602</c:v>
                </c:pt>
                <c:pt idx="8919">
                  <c:v>-571.80005940785497</c:v>
                </c:pt>
                <c:pt idx="8920">
                  <c:v>-1170.04832372534</c:v>
                </c:pt>
                <c:pt idx="8921">
                  <c:v>-1162.2852962756999</c:v>
                </c:pt>
                <c:pt idx="8922">
                  <c:v>-1136.8171721128799</c:v>
                </c:pt>
                <c:pt idx="8923">
                  <c:v>-507.68803250011803</c:v>
                </c:pt>
                <c:pt idx="8924">
                  <c:v>-1181.7783296089999</c:v>
                </c:pt>
                <c:pt idx="8925">
                  <c:v>-963.39511258236996</c:v>
                </c:pt>
                <c:pt idx="8926">
                  <c:v>-1136.71178324989</c:v>
                </c:pt>
                <c:pt idx="8927">
                  <c:v>-1139.46741097565</c:v>
                </c:pt>
                <c:pt idx="8928">
                  <c:v>-511.29504129126701</c:v>
                </c:pt>
                <c:pt idx="8929">
                  <c:v>-1181.38703431361</c:v>
                </c:pt>
                <c:pt idx="8930">
                  <c:v>-1168.5805824525801</c:v>
                </c:pt>
                <c:pt idx="8931">
                  <c:v>-1163.4748036947201</c:v>
                </c:pt>
                <c:pt idx="8932">
                  <c:v>-1176.9280218326301</c:v>
                </c:pt>
                <c:pt idx="8933">
                  <c:v>-1163.1307810654901</c:v>
                </c:pt>
                <c:pt idx="8934">
                  <c:v>-1159.76572707897</c:v>
                </c:pt>
                <c:pt idx="8935">
                  <c:v>-1115.4472228526899</c:v>
                </c:pt>
                <c:pt idx="8936">
                  <c:v>-488.63480982882498</c:v>
                </c:pt>
                <c:pt idx="8937">
                  <c:v>-977.57214660294403</c:v>
                </c:pt>
                <c:pt idx="8938">
                  <c:v>-1155.59588265599</c:v>
                </c:pt>
                <c:pt idx="8939">
                  <c:v>-493.90016445576799</c:v>
                </c:pt>
                <c:pt idx="8940">
                  <c:v>-507.04870873634098</c:v>
                </c:pt>
                <c:pt idx="8941">
                  <c:v>-1128.44238605637</c:v>
                </c:pt>
                <c:pt idx="8942">
                  <c:v>-482.68112672855301</c:v>
                </c:pt>
                <c:pt idx="8943">
                  <c:v>-1142.10223235934</c:v>
                </c:pt>
                <c:pt idx="8944">
                  <c:v>-1178.09846875162</c:v>
                </c:pt>
                <c:pt idx="8945">
                  <c:v>-508.05899585119602</c:v>
                </c:pt>
                <c:pt idx="8946">
                  <c:v>-1148.2071863844501</c:v>
                </c:pt>
                <c:pt idx="8947">
                  <c:v>-279.40542144005599</c:v>
                </c:pt>
                <c:pt idx="8948">
                  <c:v>-1188.2865042229</c:v>
                </c:pt>
                <c:pt idx="8949">
                  <c:v>-1128.77301895858</c:v>
                </c:pt>
                <c:pt idx="8950">
                  <c:v>-475.07074788096099</c:v>
                </c:pt>
                <c:pt idx="8951">
                  <c:v>-477.04751820723698</c:v>
                </c:pt>
                <c:pt idx="8952">
                  <c:v>-488.70771949346198</c:v>
                </c:pt>
                <c:pt idx="8953">
                  <c:v>-1156.56697343274</c:v>
                </c:pt>
                <c:pt idx="8954">
                  <c:v>-1187.5581788332499</c:v>
                </c:pt>
                <c:pt idx="8955">
                  <c:v>-567.84850003757197</c:v>
                </c:pt>
                <c:pt idx="8956">
                  <c:v>-481.73593494806499</c:v>
                </c:pt>
                <c:pt idx="8957">
                  <c:v>-1168.3485773433099</c:v>
                </c:pt>
                <c:pt idx="8958">
                  <c:v>-1167.4756228937599</c:v>
                </c:pt>
                <c:pt idx="8959">
                  <c:v>-1176.8822658008401</c:v>
                </c:pt>
                <c:pt idx="8960">
                  <c:v>-991.46789425899703</c:v>
                </c:pt>
                <c:pt idx="8961">
                  <c:v>-484.77768639926001</c:v>
                </c:pt>
                <c:pt idx="8962">
                  <c:v>-510.552235656297</c:v>
                </c:pt>
                <c:pt idx="8963">
                  <c:v>-1167.9847350208299</c:v>
                </c:pt>
                <c:pt idx="8964">
                  <c:v>-1168.44230020334</c:v>
                </c:pt>
                <c:pt idx="8965">
                  <c:v>-1159.2217762068401</c:v>
                </c:pt>
                <c:pt idx="8966">
                  <c:v>-472.59251450438802</c:v>
                </c:pt>
                <c:pt idx="8967">
                  <c:v>-1136.09098247674</c:v>
                </c:pt>
                <c:pt idx="8968">
                  <c:v>-494.21308802101601</c:v>
                </c:pt>
                <c:pt idx="8969">
                  <c:v>-477.595592615898</c:v>
                </c:pt>
                <c:pt idx="8970">
                  <c:v>-1156.0518007826499</c:v>
                </c:pt>
                <c:pt idx="8971">
                  <c:v>-472.92760204526797</c:v>
                </c:pt>
                <c:pt idx="8972">
                  <c:v>-1155.6683535667701</c:v>
                </c:pt>
                <c:pt idx="8973">
                  <c:v>-1184.73601551617</c:v>
                </c:pt>
                <c:pt idx="8974">
                  <c:v>-1146.6655686557001</c:v>
                </c:pt>
                <c:pt idx="8975">
                  <c:v>-476.74546553804498</c:v>
                </c:pt>
                <c:pt idx="8976">
                  <c:v>-499.59953469782198</c:v>
                </c:pt>
                <c:pt idx="8977">
                  <c:v>-1172.5688392532199</c:v>
                </c:pt>
                <c:pt idx="8978">
                  <c:v>-496.08395138856599</c:v>
                </c:pt>
                <c:pt idx="8979">
                  <c:v>-1184.7013273749701</c:v>
                </c:pt>
                <c:pt idx="8980">
                  <c:v>-489.88609910378801</c:v>
                </c:pt>
                <c:pt idx="8981">
                  <c:v>-1177.5205633881501</c:v>
                </c:pt>
                <c:pt idx="8982">
                  <c:v>-1146.0006847019099</c:v>
                </c:pt>
                <c:pt idx="8983">
                  <c:v>-1146.7109567422101</c:v>
                </c:pt>
                <c:pt idx="8984">
                  <c:v>-1169.48875544207</c:v>
                </c:pt>
                <c:pt idx="8985">
                  <c:v>-1168.3560615343799</c:v>
                </c:pt>
                <c:pt idx="8986">
                  <c:v>-1163.76330786174</c:v>
                </c:pt>
                <c:pt idx="8987">
                  <c:v>-1124.68667771532</c:v>
                </c:pt>
                <c:pt idx="8988">
                  <c:v>-1155.6746762425</c:v>
                </c:pt>
                <c:pt idx="8989">
                  <c:v>-572.54771181866101</c:v>
                </c:pt>
                <c:pt idx="8990">
                  <c:v>-483.52564539679702</c:v>
                </c:pt>
                <c:pt idx="8991">
                  <c:v>-1174.2631167784</c:v>
                </c:pt>
                <c:pt idx="8992">
                  <c:v>-491.04739548405303</c:v>
                </c:pt>
                <c:pt idx="8993">
                  <c:v>-512.076469154292</c:v>
                </c:pt>
                <c:pt idx="8994">
                  <c:v>-500.48920189251299</c:v>
                </c:pt>
                <c:pt idx="8995">
                  <c:v>-1142.9617842021701</c:v>
                </c:pt>
                <c:pt idx="8996">
                  <c:v>-485.12098315562997</c:v>
                </c:pt>
                <c:pt idx="8997">
                  <c:v>-451.63711269256999</c:v>
                </c:pt>
                <c:pt idx="8998">
                  <c:v>-1173.52789897605</c:v>
                </c:pt>
                <c:pt idx="8999">
                  <c:v>-1110.0050605051699</c:v>
                </c:pt>
                <c:pt idx="9000">
                  <c:v>-502.54170562361799</c:v>
                </c:pt>
                <c:pt idx="9001">
                  <c:v>-1175.35044183894</c:v>
                </c:pt>
                <c:pt idx="9002">
                  <c:v>-477.91714836093001</c:v>
                </c:pt>
                <c:pt idx="9003">
                  <c:v>-1159.95131213438</c:v>
                </c:pt>
                <c:pt idx="9004">
                  <c:v>-1112.6031867633001</c:v>
                </c:pt>
                <c:pt idx="9005">
                  <c:v>-1168.24834637862</c:v>
                </c:pt>
                <c:pt idx="9006">
                  <c:v>-479.77382208164101</c:v>
                </c:pt>
                <c:pt idx="9007">
                  <c:v>-1170.7478363324301</c:v>
                </c:pt>
                <c:pt idx="9008">
                  <c:v>-1197.46874258976</c:v>
                </c:pt>
                <c:pt idx="9009">
                  <c:v>-500.41926663527101</c:v>
                </c:pt>
                <c:pt idx="9010">
                  <c:v>-500.73705554381399</c:v>
                </c:pt>
                <c:pt idx="9011">
                  <c:v>-1170.8355810103001</c:v>
                </c:pt>
                <c:pt idx="9012">
                  <c:v>-1157.1094767489401</c:v>
                </c:pt>
                <c:pt idx="9013">
                  <c:v>-500.43460650472201</c:v>
                </c:pt>
                <c:pt idx="9014">
                  <c:v>-1161.74548143421</c:v>
                </c:pt>
                <c:pt idx="9015">
                  <c:v>-487.34678985443401</c:v>
                </c:pt>
                <c:pt idx="9016">
                  <c:v>-1176.82001941923</c:v>
                </c:pt>
                <c:pt idx="9017">
                  <c:v>-1147.62022719831</c:v>
                </c:pt>
                <c:pt idx="9018">
                  <c:v>-281.32240596607198</c:v>
                </c:pt>
                <c:pt idx="9019">
                  <c:v>-489.89260777865798</c:v>
                </c:pt>
                <c:pt idx="9020">
                  <c:v>-1141.9332495876899</c:v>
                </c:pt>
                <c:pt idx="9021">
                  <c:v>-1157.6912630761601</c:v>
                </c:pt>
                <c:pt idx="9022">
                  <c:v>-1150.5514292406799</c:v>
                </c:pt>
                <c:pt idx="9023">
                  <c:v>-1169.9832506279299</c:v>
                </c:pt>
                <c:pt idx="9024">
                  <c:v>-1124.3013861540101</c:v>
                </c:pt>
                <c:pt idx="9025">
                  <c:v>-509.89527810857902</c:v>
                </c:pt>
                <c:pt idx="9026">
                  <c:v>-412.96703237329098</c:v>
                </c:pt>
                <c:pt idx="9027">
                  <c:v>-1154.9115732129601</c:v>
                </c:pt>
                <c:pt idx="9028">
                  <c:v>-492.09734871549603</c:v>
                </c:pt>
                <c:pt idx="9029">
                  <c:v>-1161.9518076125</c:v>
                </c:pt>
                <c:pt idx="9030">
                  <c:v>-1169.1507740903201</c:v>
                </c:pt>
                <c:pt idx="9031">
                  <c:v>-1169.05063210096</c:v>
                </c:pt>
                <c:pt idx="9032">
                  <c:v>-479.25556698978198</c:v>
                </c:pt>
                <c:pt idx="9033">
                  <c:v>-1169.8151241983801</c:v>
                </c:pt>
                <c:pt idx="9034">
                  <c:v>-498.39027519738102</c:v>
                </c:pt>
                <c:pt idx="9035">
                  <c:v>-474.69563925338002</c:v>
                </c:pt>
                <c:pt idx="9036">
                  <c:v>-1160.97038322412</c:v>
                </c:pt>
                <c:pt idx="9037">
                  <c:v>-1064.0826071799199</c:v>
                </c:pt>
                <c:pt idx="9038">
                  <c:v>-1139.0757960035601</c:v>
                </c:pt>
                <c:pt idx="9039">
                  <c:v>-1144.28732747241</c:v>
                </c:pt>
                <c:pt idx="9040">
                  <c:v>-501.48271109334502</c:v>
                </c:pt>
                <c:pt idx="9041">
                  <c:v>-506.80201732673498</c:v>
                </c:pt>
                <c:pt idx="9042">
                  <c:v>-504.81570660724401</c:v>
                </c:pt>
                <c:pt idx="9043">
                  <c:v>-1188.18254057179</c:v>
                </c:pt>
                <c:pt idx="9044">
                  <c:v>-1137.2672181939299</c:v>
                </c:pt>
                <c:pt idx="9045">
                  <c:v>-1153.05222750396</c:v>
                </c:pt>
                <c:pt idx="9046">
                  <c:v>-982.86476208404804</c:v>
                </c:pt>
                <c:pt idx="9047">
                  <c:v>-1167.93441232634</c:v>
                </c:pt>
                <c:pt idx="9048">
                  <c:v>-1157.53115582482</c:v>
                </c:pt>
                <c:pt idx="9049">
                  <c:v>-1182.3022480478</c:v>
                </c:pt>
                <c:pt idx="9050">
                  <c:v>-1139.3594829517399</c:v>
                </c:pt>
                <c:pt idx="9051">
                  <c:v>-486.24547049091598</c:v>
                </c:pt>
                <c:pt idx="9052">
                  <c:v>-479.47608028663598</c:v>
                </c:pt>
                <c:pt idx="9053">
                  <c:v>-1166.8070410719399</c:v>
                </c:pt>
                <c:pt idx="9054">
                  <c:v>-1161.2020840104999</c:v>
                </c:pt>
                <c:pt idx="9055">
                  <c:v>-1163.3051477993599</c:v>
                </c:pt>
                <c:pt idx="9056">
                  <c:v>-1142.4487782195199</c:v>
                </c:pt>
                <c:pt idx="9057">
                  <c:v>-1180.82217445166</c:v>
                </c:pt>
                <c:pt idx="9058">
                  <c:v>-485.55002512620001</c:v>
                </c:pt>
                <c:pt idx="9059">
                  <c:v>-1181.6497011561</c:v>
                </c:pt>
                <c:pt idx="9060">
                  <c:v>-485.40325557302799</c:v>
                </c:pt>
                <c:pt idx="9061">
                  <c:v>-421.046814834587</c:v>
                </c:pt>
                <c:pt idx="9062">
                  <c:v>-484.85569421415602</c:v>
                </c:pt>
                <c:pt idx="9063">
                  <c:v>-1186.4261722671499</c:v>
                </c:pt>
                <c:pt idx="9064">
                  <c:v>-1127.39130220167</c:v>
                </c:pt>
                <c:pt idx="9065">
                  <c:v>-1166.49756180537</c:v>
                </c:pt>
                <c:pt idx="9066">
                  <c:v>-1149.95365392862</c:v>
                </c:pt>
                <c:pt idx="9067">
                  <c:v>-496.59164992910002</c:v>
                </c:pt>
                <c:pt idx="9068">
                  <c:v>-715.81041709739304</c:v>
                </c:pt>
                <c:pt idx="9069">
                  <c:v>-1164.2221913749499</c:v>
                </c:pt>
                <c:pt idx="9070">
                  <c:v>-1110.2260204305001</c:v>
                </c:pt>
                <c:pt idx="9071">
                  <c:v>-498.66544926918601</c:v>
                </c:pt>
                <c:pt idx="9072">
                  <c:v>-1170.8197750771801</c:v>
                </c:pt>
                <c:pt idx="9073">
                  <c:v>-1174.91741323667</c:v>
                </c:pt>
                <c:pt idx="9074">
                  <c:v>-1145.05563907743</c:v>
                </c:pt>
                <c:pt idx="9075">
                  <c:v>-492.10772356507198</c:v>
                </c:pt>
                <c:pt idx="9076">
                  <c:v>-1174.8155436106499</c:v>
                </c:pt>
                <c:pt idx="9077">
                  <c:v>-484.68256809313999</c:v>
                </c:pt>
                <c:pt idx="9078">
                  <c:v>-1151.95980267666</c:v>
                </c:pt>
                <c:pt idx="9079">
                  <c:v>-1154.11103794205</c:v>
                </c:pt>
                <c:pt idx="9080">
                  <c:v>-503.874467118128</c:v>
                </c:pt>
                <c:pt idx="9081">
                  <c:v>-1173.0728200430699</c:v>
                </c:pt>
                <c:pt idx="9082">
                  <c:v>-499.33343534987699</c:v>
                </c:pt>
                <c:pt idx="9083">
                  <c:v>-422.14249463655199</c:v>
                </c:pt>
                <c:pt idx="9084">
                  <c:v>-474.96205758629998</c:v>
                </c:pt>
                <c:pt idx="9085">
                  <c:v>-491.121918295054</c:v>
                </c:pt>
                <c:pt idx="9086">
                  <c:v>-1143.82023542973</c:v>
                </c:pt>
                <c:pt idx="9087">
                  <c:v>-1169.3716747231001</c:v>
                </c:pt>
                <c:pt idx="9088">
                  <c:v>-473.73728408273098</c:v>
                </c:pt>
                <c:pt idx="9089">
                  <c:v>-569.7622116535</c:v>
                </c:pt>
                <c:pt idx="9090">
                  <c:v>-478.670645345585</c:v>
                </c:pt>
                <c:pt idx="9091">
                  <c:v>-1159.7815272816799</c:v>
                </c:pt>
                <c:pt idx="9092">
                  <c:v>-969.80659152784699</c:v>
                </c:pt>
                <c:pt idx="9093">
                  <c:v>-492.78354863970401</c:v>
                </c:pt>
                <c:pt idx="9094">
                  <c:v>-424.98150043246801</c:v>
                </c:pt>
                <c:pt idx="9095">
                  <c:v>-501.36359774286598</c:v>
                </c:pt>
                <c:pt idx="9096">
                  <c:v>-1141.3990314391999</c:v>
                </c:pt>
                <c:pt idx="9097">
                  <c:v>-482.89727962238197</c:v>
                </c:pt>
                <c:pt idx="9098">
                  <c:v>-1149.7087626145001</c:v>
                </c:pt>
                <c:pt idx="9099">
                  <c:v>-1177.6794138877401</c:v>
                </c:pt>
                <c:pt idx="9100">
                  <c:v>-481.458649025993</c:v>
                </c:pt>
                <c:pt idx="9101">
                  <c:v>-1183.2066215700199</c:v>
                </c:pt>
                <c:pt idx="9102">
                  <c:v>-497.01604208257601</c:v>
                </c:pt>
                <c:pt idx="9103">
                  <c:v>-497.81687447003401</c:v>
                </c:pt>
                <c:pt idx="9104">
                  <c:v>-474.86495272651501</c:v>
                </c:pt>
                <c:pt idx="9105">
                  <c:v>-477.99867764932299</c:v>
                </c:pt>
                <c:pt idx="9106">
                  <c:v>-512.32778302089002</c:v>
                </c:pt>
                <c:pt idx="9107">
                  <c:v>-1137.9466034964601</c:v>
                </c:pt>
                <c:pt idx="9108">
                  <c:v>-1166.25075788256</c:v>
                </c:pt>
                <c:pt idx="9109">
                  <c:v>-479.09006127485497</c:v>
                </c:pt>
                <c:pt idx="9110">
                  <c:v>-495.93254434045099</c:v>
                </c:pt>
                <c:pt idx="9111">
                  <c:v>-956.43969428236505</c:v>
                </c:pt>
                <c:pt idx="9112">
                  <c:v>-1174.23591384117</c:v>
                </c:pt>
                <c:pt idx="9113">
                  <c:v>-1146.3281153109899</c:v>
                </c:pt>
                <c:pt idx="9114">
                  <c:v>-481.63474812272898</c:v>
                </c:pt>
                <c:pt idx="9115">
                  <c:v>-1164.8365113652201</c:v>
                </c:pt>
                <c:pt idx="9116">
                  <c:v>-922.26539796914506</c:v>
                </c:pt>
                <c:pt idx="9117">
                  <c:v>-823.25507664562599</c:v>
                </c:pt>
                <c:pt idx="9118">
                  <c:v>-483.40997901328501</c:v>
                </c:pt>
                <c:pt idx="9119">
                  <c:v>-1181.6481413444701</c:v>
                </c:pt>
                <c:pt idx="9120">
                  <c:v>-490.66321559091</c:v>
                </c:pt>
                <c:pt idx="9121">
                  <c:v>-1128.4587288820201</c:v>
                </c:pt>
                <c:pt idx="9122">
                  <c:v>-497.83122239599402</c:v>
                </c:pt>
                <c:pt idx="9123">
                  <c:v>-1165.0708103209499</c:v>
                </c:pt>
                <c:pt idx="9124">
                  <c:v>-961.25285062675096</c:v>
                </c:pt>
                <c:pt idx="9125">
                  <c:v>-1159.6724291053099</c:v>
                </c:pt>
                <c:pt idx="9126">
                  <c:v>-1171.2039301254599</c:v>
                </c:pt>
                <c:pt idx="9127">
                  <c:v>-479.80077022535301</c:v>
                </c:pt>
                <c:pt idx="9128">
                  <c:v>-491.29940419902903</c:v>
                </c:pt>
                <c:pt idx="9129">
                  <c:v>-1187.0440489788</c:v>
                </c:pt>
                <c:pt idx="9130">
                  <c:v>-487.265236340689</c:v>
                </c:pt>
                <c:pt idx="9131">
                  <c:v>-956.59440198040602</c:v>
                </c:pt>
                <c:pt idx="9132">
                  <c:v>-554.09105855581197</c:v>
                </c:pt>
                <c:pt idx="9133">
                  <c:v>-560.04703398631</c:v>
                </c:pt>
                <c:pt idx="9134">
                  <c:v>-1171.16686947314</c:v>
                </c:pt>
                <c:pt idx="9135">
                  <c:v>-485.19068374512</c:v>
                </c:pt>
                <c:pt idx="9136">
                  <c:v>-958.55832055739404</c:v>
                </c:pt>
                <c:pt idx="9137">
                  <c:v>-492.19945890111802</c:v>
                </c:pt>
                <c:pt idx="9138">
                  <c:v>-447.50974025693301</c:v>
                </c:pt>
                <c:pt idx="9139">
                  <c:v>-1140.73629777667</c:v>
                </c:pt>
                <c:pt idx="9140">
                  <c:v>-504.01933794941499</c:v>
                </c:pt>
                <c:pt idx="9141">
                  <c:v>-1161.6980657644799</c:v>
                </c:pt>
                <c:pt idx="9142">
                  <c:v>-966.07478396501904</c:v>
                </c:pt>
                <c:pt idx="9143">
                  <c:v>-1159.1710975001899</c:v>
                </c:pt>
                <c:pt idx="9144">
                  <c:v>-1169.0949246202499</c:v>
                </c:pt>
                <c:pt idx="9145">
                  <c:v>-505.30359956777397</c:v>
                </c:pt>
                <c:pt idx="9146">
                  <c:v>-1162.54492538</c:v>
                </c:pt>
                <c:pt idx="9147">
                  <c:v>-1159.83114850122</c:v>
                </c:pt>
                <c:pt idx="9148">
                  <c:v>-505.94602474485202</c:v>
                </c:pt>
                <c:pt idx="9149">
                  <c:v>-1165.5574979860201</c:v>
                </c:pt>
                <c:pt idx="9150">
                  <c:v>-476.93355205548397</c:v>
                </c:pt>
                <c:pt idx="9151">
                  <c:v>-1170.3292545105801</c:v>
                </c:pt>
                <c:pt idx="9152">
                  <c:v>-1170.75082876547</c:v>
                </c:pt>
                <c:pt idx="9153">
                  <c:v>-1170.2024049557999</c:v>
                </c:pt>
                <c:pt idx="9154">
                  <c:v>-485.65982230840399</c:v>
                </c:pt>
                <c:pt idx="9155">
                  <c:v>-1166.20283104294</c:v>
                </c:pt>
                <c:pt idx="9156">
                  <c:v>-1140.53453297705</c:v>
                </c:pt>
                <c:pt idx="9157">
                  <c:v>-479.39199518729703</c:v>
                </c:pt>
                <c:pt idx="9158">
                  <c:v>-1165.7054764895499</c:v>
                </c:pt>
                <c:pt idx="9159">
                  <c:v>-1147.4350980348499</c:v>
                </c:pt>
                <c:pt idx="9160">
                  <c:v>-1162.76257368352</c:v>
                </c:pt>
                <c:pt idx="9161">
                  <c:v>-1136.9537709920701</c:v>
                </c:pt>
                <c:pt idx="9162">
                  <c:v>-482.14809803276</c:v>
                </c:pt>
                <c:pt idx="9163">
                  <c:v>-1157.6034812282001</c:v>
                </c:pt>
                <c:pt idx="9164">
                  <c:v>-473.68812656500302</c:v>
                </c:pt>
                <c:pt idx="9165">
                  <c:v>-1126.2140090391899</c:v>
                </c:pt>
                <c:pt idx="9166">
                  <c:v>-495.58145099830699</c:v>
                </c:pt>
                <c:pt idx="9167">
                  <c:v>-1144.0944913297001</c:v>
                </c:pt>
                <c:pt idx="9168">
                  <c:v>-284.829724532113</c:v>
                </c:pt>
                <c:pt idx="9169">
                  <c:v>-487.21376843992698</c:v>
                </c:pt>
                <c:pt idx="9170">
                  <c:v>-1136.78790215749</c:v>
                </c:pt>
                <c:pt idx="9171">
                  <c:v>-1180.6211652803299</c:v>
                </c:pt>
                <c:pt idx="9172">
                  <c:v>-1116.9101496311</c:v>
                </c:pt>
                <c:pt idx="9173">
                  <c:v>-1126.1705577800601</c:v>
                </c:pt>
                <c:pt idx="9174">
                  <c:v>-476.39194693298901</c:v>
                </c:pt>
                <c:pt idx="9175">
                  <c:v>-1184.2105924192599</c:v>
                </c:pt>
                <c:pt idx="9176">
                  <c:v>-471.91379207336303</c:v>
                </c:pt>
                <c:pt idx="9177">
                  <c:v>-1149.8033380982999</c:v>
                </c:pt>
                <c:pt idx="9178">
                  <c:v>-471.20280691099902</c:v>
                </c:pt>
                <c:pt idx="9179">
                  <c:v>-1135.40595176541</c:v>
                </c:pt>
                <c:pt idx="9180">
                  <c:v>-501.56298393517199</c:v>
                </c:pt>
                <c:pt idx="9181">
                  <c:v>-505.139992801169</c:v>
                </c:pt>
                <c:pt idx="9182">
                  <c:v>-512.79821653982196</c:v>
                </c:pt>
                <c:pt idx="9183">
                  <c:v>-1139.42958699377</c:v>
                </c:pt>
                <c:pt idx="9184">
                  <c:v>-513.50782491725295</c:v>
                </c:pt>
                <c:pt idx="9185">
                  <c:v>-482.31015327253198</c:v>
                </c:pt>
                <c:pt idx="9186">
                  <c:v>-1107.4106480477201</c:v>
                </c:pt>
                <c:pt idx="9187">
                  <c:v>-484.771454583013</c:v>
                </c:pt>
                <c:pt idx="9188">
                  <c:v>-1163.73642643572</c:v>
                </c:pt>
                <c:pt idx="9189">
                  <c:v>-969.22985046907002</c:v>
                </c:pt>
                <c:pt idx="9190">
                  <c:v>-1181.50478198108</c:v>
                </c:pt>
                <c:pt idx="9191">
                  <c:v>-490.01158628406102</c:v>
                </c:pt>
                <c:pt idx="9192">
                  <c:v>-493.32709457485902</c:v>
                </c:pt>
                <c:pt idx="9193">
                  <c:v>-1143.67167354926</c:v>
                </c:pt>
                <c:pt idx="9194">
                  <c:v>-477.77971681737603</c:v>
                </c:pt>
                <c:pt idx="9195">
                  <c:v>-477.34752680037201</c:v>
                </c:pt>
                <c:pt idx="9196">
                  <c:v>-501.38810833836197</c:v>
                </c:pt>
                <c:pt idx="9197">
                  <c:v>-1169.18456458378</c:v>
                </c:pt>
                <c:pt idx="9198">
                  <c:v>-1128.89739262736</c:v>
                </c:pt>
                <c:pt idx="9199">
                  <c:v>-420.423703866148</c:v>
                </c:pt>
                <c:pt idx="9200">
                  <c:v>-1148.4700913494401</c:v>
                </c:pt>
                <c:pt idx="9201">
                  <c:v>-1163.96326611578</c:v>
                </c:pt>
                <c:pt idx="9202">
                  <c:v>-482.65520370455903</c:v>
                </c:pt>
                <c:pt idx="9203">
                  <c:v>-1170.0405083027299</c:v>
                </c:pt>
                <c:pt idx="9204">
                  <c:v>-502.55070833164098</c:v>
                </c:pt>
                <c:pt idx="9205">
                  <c:v>-976.924265936089</c:v>
                </c:pt>
                <c:pt idx="9206">
                  <c:v>-1169.11925857047</c:v>
                </c:pt>
                <c:pt idx="9207">
                  <c:v>-1171.83189481049</c:v>
                </c:pt>
                <c:pt idx="9208">
                  <c:v>-1183.63019873606</c:v>
                </c:pt>
                <c:pt idx="9209">
                  <c:v>-466.12456827230199</c:v>
                </c:pt>
                <c:pt idx="9210">
                  <c:v>-482.12655300597299</c:v>
                </c:pt>
                <c:pt idx="9211">
                  <c:v>-1148.2835871120001</c:v>
                </c:pt>
                <c:pt idx="9212">
                  <c:v>-511.74121779579002</c:v>
                </c:pt>
                <c:pt idx="9213">
                  <c:v>-1165.7446854475099</c:v>
                </c:pt>
                <c:pt idx="9214">
                  <c:v>-1133.09456617507</c:v>
                </c:pt>
                <c:pt idx="9215">
                  <c:v>-484.25672343422502</c:v>
                </c:pt>
                <c:pt idx="9216">
                  <c:v>-1145.6857780166499</c:v>
                </c:pt>
                <c:pt idx="9217">
                  <c:v>-480.55273260890101</c:v>
                </c:pt>
                <c:pt idx="9218">
                  <c:v>-494.42524642387201</c:v>
                </c:pt>
                <c:pt idx="9219">
                  <c:v>-972.65608762049806</c:v>
                </c:pt>
                <c:pt idx="9220">
                  <c:v>-1156.9037989752601</c:v>
                </c:pt>
                <c:pt idx="9221">
                  <c:v>-1135.5397118333999</c:v>
                </c:pt>
                <c:pt idx="9222">
                  <c:v>-1140.4900313253499</c:v>
                </c:pt>
                <c:pt idx="9223">
                  <c:v>-1148.3678821671999</c:v>
                </c:pt>
                <c:pt idx="9224">
                  <c:v>-1168.5805824525801</c:v>
                </c:pt>
                <c:pt idx="9225">
                  <c:v>-993.81890359157603</c:v>
                </c:pt>
                <c:pt idx="9226">
                  <c:v>-1171.8862889822699</c:v>
                </c:pt>
                <c:pt idx="9227">
                  <c:v>-1172.8703575049001</c:v>
                </c:pt>
                <c:pt idx="9228">
                  <c:v>-484.65507839719697</c:v>
                </c:pt>
                <c:pt idx="9229">
                  <c:v>-1160.88994780848</c:v>
                </c:pt>
                <c:pt idx="9230">
                  <c:v>-512.01358473592802</c:v>
                </c:pt>
                <c:pt idx="9231">
                  <c:v>-500.93036497908298</c:v>
                </c:pt>
                <c:pt idx="9232">
                  <c:v>-510.29279209832202</c:v>
                </c:pt>
                <c:pt idx="9233">
                  <c:v>-1163.8340695827601</c:v>
                </c:pt>
                <c:pt idx="9234">
                  <c:v>-487.53691656279199</c:v>
                </c:pt>
                <c:pt idx="9235">
                  <c:v>-479.650089929915</c:v>
                </c:pt>
                <c:pt idx="9236">
                  <c:v>-1138.5917819409301</c:v>
                </c:pt>
                <c:pt idx="9237">
                  <c:v>-495.989379538165</c:v>
                </c:pt>
                <c:pt idx="9238">
                  <c:v>-964.90077194132198</c:v>
                </c:pt>
                <c:pt idx="9239">
                  <c:v>-981.87244903083297</c:v>
                </c:pt>
                <c:pt idx="9240">
                  <c:v>-495.965399322498</c:v>
                </c:pt>
                <c:pt idx="9241">
                  <c:v>-1135.29885320061</c:v>
                </c:pt>
                <c:pt idx="9242">
                  <c:v>-959.113967880112</c:v>
                </c:pt>
                <c:pt idx="9243">
                  <c:v>-512.65909555954102</c:v>
                </c:pt>
                <c:pt idx="9244">
                  <c:v>-1132.3708104050399</c:v>
                </c:pt>
                <c:pt idx="9245">
                  <c:v>-469.48732825829597</c:v>
                </c:pt>
                <c:pt idx="9246">
                  <c:v>-1138.8875481574901</c:v>
                </c:pt>
                <c:pt idx="9247">
                  <c:v>-488.94338456440499</c:v>
                </c:pt>
                <c:pt idx="9248">
                  <c:v>-1172.4177294096801</c:v>
                </c:pt>
                <c:pt idx="9249">
                  <c:v>-1119.1990505648901</c:v>
                </c:pt>
                <c:pt idx="9250">
                  <c:v>-1159.84119828901</c:v>
                </c:pt>
                <c:pt idx="9251">
                  <c:v>-485.90109611653099</c:v>
                </c:pt>
                <c:pt idx="9252">
                  <c:v>-1160.0740995706999</c:v>
                </c:pt>
                <c:pt idx="9253">
                  <c:v>-495.67915183209902</c:v>
                </c:pt>
                <c:pt idx="9254">
                  <c:v>-493.58003007521899</c:v>
                </c:pt>
                <c:pt idx="9255">
                  <c:v>-451.55632791042501</c:v>
                </c:pt>
                <c:pt idx="9256">
                  <c:v>-1125.2639431349801</c:v>
                </c:pt>
                <c:pt idx="9257">
                  <c:v>-1151.3826469533301</c:v>
                </c:pt>
                <c:pt idx="9258">
                  <c:v>-600.91711452775803</c:v>
                </c:pt>
                <c:pt idx="9259">
                  <c:v>-482.97542124295001</c:v>
                </c:pt>
                <c:pt idx="9260">
                  <c:v>-553.30262366613601</c:v>
                </c:pt>
                <c:pt idx="9261">
                  <c:v>-1109.9799687963</c:v>
                </c:pt>
                <c:pt idx="9262">
                  <c:v>-1185.06975537316</c:v>
                </c:pt>
                <c:pt idx="9263">
                  <c:v>-490.596950975597</c:v>
                </c:pt>
                <c:pt idx="9264">
                  <c:v>-506.06492928453002</c:v>
                </c:pt>
                <c:pt idx="9265">
                  <c:v>-481.74438420218701</c:v>
                </c:pt>
                <c:pt idx="9266">
                  <c:v>-488.50219768712702</c:v>
                </c:pt>
                <c:pt idx="9267">
                  <c:v>-1158.3155635174701</c:v>
                </c:pt>
                <c:pt idx="9268">
                  <c:v>-1155.9157851696</c:v>
                </c:pt>
                <c:pt idx="9269">
                  <c:v>-492.524046365034</c:v>
                </c:pt>
                <c:pt idx="9270">
                  <c:v>-510.89317182711699</c:v>
                </c:pt>
                <c:pt idx="9271">
                  <c:v>-495.33321466659299</c:v>
                </c:pt>
                <c:pt idx="9272">
                  <c:v>-1159.64257080686</c:v>
                </c:pt>
                <c:pt idx="9273">
                  <c:v>-1166.11840422971</c:v>
                </c:pt>
                <c:pt idx="9274">
                  <c:v>-1130.9385747076501</c:v>
                </c:pt>
                <c:pt idx="9275">
                  <c:v>-1130.1437976490799</c:v>
                </c:pt>
                <c:pt idx="9276">
                  <c:v>-498.06137177262002</c:v>
                </c:pt>
                <c:pt idx="9277">
                  <c:v>-492.30494951783697</c:v>
                </c:pt>
                <c:pt idx="9278">
                  <c:v>-1180.56205167894</c:v>
                </c:pt>
                <c:pt idx="9279">
                  <c:v>-1170.75220695593</c:v>
                </c:pt>
                <c:pt idx="9280">
                  <c:v>-1179.87071932966</c:v>
                </c:pt>
                <c:pt idx="9281">
                  <c:v>-1161.7209670720599</c:v>
                </c:pt>
                <c:pt idx="9282">
                  <c:v>-1158.2611094471699</c:v>
                </c:pt>
                <c:pt idx="9283">
                  <c:v>-1168.92458466228</c:v>
                </c:pt>
                <c:pt idx="9284">
                  <c:v>-1152.1043616486299</c:v>
                </c:pt>
                <c:pt idx="9285">
                  <c:v>-1169.68072265658</c:v>
                </c:pt>
                <c:pt idx="9286">
                  <c:v>-499.95005357133999</c:v>
                </c:pt>
                <c:pt idx="9287">
                  <c:v>-1190.94784739394</c:v>
                </c:pt>
                <c:pt idx="9288">
                  <c:v>-1185.2647163050101</c:v>
                </c:pt>
                <c:pt idx="9289">
                  <c:v>-494.36252471231597</c:v>
                </c:pt>
                <c:pt idx="9290">
                  <c:v>-480.867902548774</c:v>
                </c:pt>
                <c:pt idx="9291">
                  <c:v>-1135.1806490471699</c:v>
                </c:pt>
                <c:pt idx="9292">
                  <c:v>-1187.4048306049399</c:v>
                </c:pt>
                <c:pt idx="9293">
                  <c:v>-1178.02982802006</c:v>
                </c:pt>
                <c:pt idx="9294">
                  <c:v>-1162.4227729055499</c:v>
                </c:pt>
                <c:pt idx="9295">
                  <c:v>-478.28379288326101</c:v>
                </c:pt>
                <c:pt idx="9296">
                  <c:v>-1149.5218448645601</c:v>
                </c:pt>
                <c:pt idx="9297">
                  <c:v>-1134.9284739778</c:v>
                </c:pt>
                <c:pt idx="9298">
                  <c:v>-1132.55032230047</c:v>
                </c:pt>
                <c:pt idx="9299">
                  <c:v>-507.33072016185503</c:v>
                </c:pt>
                <c:pt idx="9300">
                  <c:v>-1168.7859389078101</c:v>
                </c:pt>
                <c:pt idx="9301">
                  <c:v>-1187.8787714293501</c:v>
                </c:pt>
                <c:pt idx="9302">
                  <c:v>-1165.70694654615</c:v>
                </c:pt>
                <c:pt idx="9303">
                  <c:v>-1168.0694172844001</c:v>
                </c:pt>
                <c:pt idx="9304">
                  <c:v>-485.50490765048102</c:v>
                </c:pt>
                <c:pt idx="9305">
                  <c:v>-1189.3035136127301</c:v>
                </c:pt>
                <c:pt idx="9306">
                  <c:v>-1126.0791551264199</c:v>
                </c:pt>
                <c:pt idx="9307">
                  <c:v>-1134.9967097538599</c:v>
                </c:pt>
                <c:pt idx="9308">
                  <c:v>-1180.04959390516</c:v>
                </c:pt>
                <c:pt idx="9309">
                  <c:v>-502.19210287093398</c:v>
                </c:pt>
                <c:pt idx="9310">
                  <c:v>-959.52314890750404</c:v>
                </c:pt>
                <c:pt idx="9311">
                  <c:v>-1190.48231878967</c:v>
                </c:pt>
                <c:pt idx="9312">
                  <c:v>-480.982456269495</c:v>
                </c:pt>
                <c:pt idx="9313">
                  <c:v>-1161.3394363970101</c:v>
                </c:pt>
                <c:pt idx="9314">
                  <c:v>-1191.11294472902</c:v>
                </c:pt>
                <c:pt idx="9315">
                  <c:v>-1192.0556157743199</c:v>
                </c:pt>
                <c:pt idx="9316">
                  <c:v>-1168.7110878461999</c:v>
                </c:pt>
                <c:pt idx="9317">
                  <c:v>-1169.3322498659199</c:v>
                </c:pt>
                <c:pt idx="9318">
                  <c:v>-1182.38905242037</c:v>
                </c:pt>
                <c:pt idx="9319">
                  <c:v>-503.20329902024201</c:v>
                </c:pt>
                <c:pt idx="9320">
                  <c:v>-1186.1245082461401</c:v>
                </c:pt>
                <c:pt idx="9321">
                  <c:v>-499.70257563968403</c:v>
                </c:pt>
                <c:pt idx="9322">
                  <c:v>-1129.99876183019</c:v>
                </c:pt>
                <c:pt idx="9323">
                  <c:v>-1167.7605041644099</c:v>
                </c:pt>
                <c:pt idx="9324">
                  <c:v>-477.12768533022398</c:v>
                </c:pt>
                <c:pt idx="9325">
                  <c:v>-1168.98986009286</c:v>
                </c:pt>
                <c:pt idx="9326">
                  <c:v>-1168.1901371782701</c:v>
                </c:pt>
                <c:pt idx="9327">
                  <c:v>-1167.85684000882</c:v>
                </c:pt>
                <c:pt idx="9328">
                  <c:v>-487.35691210990302</c:v>
                </c:pt>
                <c:pt idx="9329">
                  <c:v>-487.502707839256</c:v>
                </c:pt>
                <c:pt idx="9330">
                  <c:v>-482.43606590522501</c:v>
                </c:pt>
                <c:pt idx="9331">
                  <c:v>-1196.8976387651001</c:v>
                </c:pt>
                <c:pt idx="9332">
                  <c:v>-1170.83790517018</c:v>
                </c:pt>
                <c:pt idx="9333">
                  <c:v>-1141.38221803702</c:v>
                </c:pt>
                <c:pt idx="9334">
                  <c:v>-995.36822971380002</c:v>
                </c:pt>
                <c:pt idx="9335">
                  <c:v>-1154.2929724033299</c:v>
                </c:pt>
                <c:pt idx="9336">
                  <c:v>-483.26393039149502</c:v>
                </c:pt>
                <c:pt idx="9337">
                  <c:v>-1131.4171504470701</c:v>
                </c:pt>
                <c:pt idx="9338">
                  <c:v>-1188.72373440208</c:v>
                </c:pt>
                <c:pt idx="9339">
                  <c:v>-280.54898086340501</c:v>
                </c:pt>
                <c:pt idx="9340">
                  <c:v>-1138.7154526096499</c:v>
                </c:pt>
                <c:pt idx="9341">
                  <c:v>-503.43992985753198</c:v>
                </c:pt>
                <c:pt idx="9342">
                  <c:v>-489.96016628730803</c:v>
                </c:pt>
                <c:pt idx="9343">
                  <c:v>-1183.4236860083699</c:v>
                </c:pt>
                <c:pt idx="9344">
                  <c:v>-1148.24351519115</c:v>
                </c:pt>
                <c:pt idx="9345">
                  <c:v>-506.30648375469298</c:v>
                </c:pt>
                <c:pt idx="9346">
                  <c:v>-968.66970199832394</c:v>
                </c:pt>
                <c:pt idx="9347">
                  <c:v>-1169.8807004868199</c:v>
                </c:pt>
                <c:pt idx="9348">
                  <c:v>-440.75624127575202</c:v>
                </c:pt>
                <c:pt idx="9349">
                  <c:v>-1169.39823094232</c:v>
                </c:pt>
                <c:pt idx="9350">
                  <c:v>-1138.4391924946001</c:v>
                </c:pt>
                <c:pt idx="9351">
                  <c:v>-501.35774863210003</c:v>
                </c:pt>
                <c:pt idx="9352">
                  <c:v>-1109.9799687963</c:v>
                </c:pt>
                <c:pt idx="9353">
                  <c:v>-1166.40353943745</c:v>
                </c:pt>
                <c:pt idx="9354">
                  <c:v>-1181.37950743858</c:v>
                </c:pt>
                <c:pt idx="9355">
                  <c:v>-1181.28805529693</c:v>
                </c:pt>
                <c:pt idx="9356">
                  <c:v>-485.460775738032</c:v>
                </c:pt>
                <c:pt idx="9357">
                  <c:v>-478.51992822051301</c:v>
                </c:pt>
                <c:pt idx="9358">
                  <c:v>-1164.2738538544399</c:v>
                </c:pt>
                <c:pt idx="9359">
                  <c:v>-1142.6184099030399</c:v>
                </c:pt>
                <c:pt idx="9360">
                  <c:v>-1032.9883307361899</c:v>
                </c:pt>
                <c:pt idx="9361">
                  <c:v>-1196.0451348910501</c:v>
                </c:pt>
                <c:pt idx="9362">
                  <c:v>-1143.55041390821</c:v>
                </c:pt>
                <c:pt idx="9363">
                  <c:v>-480.55751365319099</c:v>
                </c:pt>
                <c:pt idx="9364">
                  <c:v>-1121.9601315954101</c:v>
                </c:pt>
                <c:pt idx="9365">
                  <c:v>-1116.56059363245</c:v>
                </c:pt>
                <c:pt idx="9366">
                  <c:v>-1169.3818957173601</c:v>
                </c:pt>
                <c:pt idx="9367">
                  <c:v>-496.63566521318302</c:v>
                </c:pt>
                <c:pt idx="9368">
                  <c:v>-497.23063945720202</c:v>
                </c:pt>
                <c:pt idx="9369">
                  <c:v>-465.10900002172798</c:v>
                </c:pt>
                <c:pt idx="9370">
                  <c:v>-482.74140073250697</c:v>
                </c:pt>
                <c:pt idx="9371">
                  <c:v>-511.32001865490503</c:v>
                </c:pt>
                <c:pt idx="9372">
                  <c:v>-1147.18419393566</c:v>
                </c:pt>
                <c:pt idx="9373">
                  <c:v>-1180.5442604304999</c:v>
                </c:pt>
                <c:pt idx="9374">
                  <c:v>-1133.8369965107699</c:v>
                </c:pt>
                <c:pt idx="9375">
                  <c:v>-477.04327714426199</c:v>
                </c:pt>
                <c:pt idx="9376">
                  <c:v>-1157.14681273985</c:v>
                </c:pt>
                <c:pt idx="9377">
                  <c:v>-487.39121547604498</c:v>
                </c:pt>
                <c:pt idx="9378">
                  <c:v>-1142.40903416378</c:v>
                </c:pt>
                <c:pt idx="9379">
                  <c:v>-1163.83781612449</c:v>
                </c:pt>
                <c:pt idx="9380">
                  <c:v>-1110.14732970566</c:v>
                </c:pt>
                <c:pt idx="9381">
                  <c:v>-485.57948911301401</c:v>
                </c:pt>
                <c:pt idx="9382">
                  <c:v>-1127.61042360993</c:v>
                </c:pt>
                <c:pt idx="9383">
                  <c:v>-1141.2738939669</c:v>
                </c:pt>
                <c:pt idx="9384">
                  <c:v>-1142.3132789656299</c:v>
                </c:pt>
                <c:pt idx="9385">
                  <c:v>-1147.4606533619001</c:v>
                </c:pt>
                <c:pt idx="9386">
                  <c:v>-1147.64151910588</c:v>
                </c:pt>
                <c:pt idx="9387">
                  <c:v>-485.44259105869997</c:v>
                </c:pt>
                <c:pt idx="9388">
                  <c:v>-1169.2133291282501</c:v>
                </c:pt>
                <c:pt idx="9389">
                  <c:v>-1173.1838653431701</c:v>
                </c:pt>
                <c:pt idx="9390">
                  <c:v>-1173.1893366992399</c:v>
                </c:pt>
                <c:pt idx="9391">
                  <c:v>-1176.9592768776399</c:v>
                </c:pt>
                <c:pt idx="9392">
                  <c:v>-1131.5409616068</c:v>
                </c:pt>
                <c:pt idx="9393">
                  <c:v>-483.94720509542901</c:v>
                </c:pt>
                <c:pt idx="9394">
                  <c:v>-495.10960135844402</c:v>
                </c:pt>
                <c:pt idx="9395">
                  <c:v>-499.03746223202398</c:v>
                </c:pt>
                <c:pt idx="9396">
                  <c:v>-506.308551206522</c:v>
                </c:pt>
                <c:pt idx="9397">
                  <c:v>-1122.7448317072599</c:v>
                </c:pt>
                <c:pt idx="9398">
                  <c:v>-495.85265738968502</c:v>
                </c:pt>
                <c:pt idx="9399">
                  <c:v>-1173.64869045861</c:v>
                </c:pt>
                <c:pt idx="9400">
                  <c:v>-1136.4873034833599</c:v>
                </c:pt>
                <c:pt idx="9401">
                  <c:v>-501.03267007803902</c:v>
                </c:pt>
                <c:pt idx="9402">
                  <c:v>-983.57358644205499</c:v>
                </c:pt>
                <c:pt idx="9403">
                  <c:v>-961.44483867435997</c:v>
                </c:pt>
                <c:pt idx="9404">
                  <c:v>-495.88248842458501</c:v>
                </c:pt>
                <c:pt idx="9405">
                  <c:v>-445.44954013134998</c:v>
                </c:pt>
                <c:pt idx="9406">
                  <c:v>-486.802145030519</c:v>
                </c:pt>
                <c:pt idx="9407">
                  <c:v>-1167.2385444956001</c:v>
                </c:pt>
                <c:pt idx="9408">
                  <c:v>-1156.7397256960601</c:v>
                </c:pt>
                <c:pt idx="9409">
                  <c:v>-1187.72572784608</c:v>
                </c:pt>
                <c:pt idx="9410">
                  <c:v>-1167.78078636646</c:v>
                </c:pt>
                <c:pt idx="9411">
                  <c:v>-1132.9256915241399</c:v>
                </c:pt>
                <c:pt idx="9412">
                  <c:v>-1159.8337978889599</c:v>
                </c:pt>
                <c:pt idx="9413">
                  <c:v>-967.01398505317502</c:v>
                </c:pt>
                <c:pt idx="9414">
                  <c:v>-484.338807585197</c:v>
                </c:pt>
                <c:pt idx="9415">
                  <c:v>-1167.3369422743599</c:v>
                </c:pt>
                <c:pt idx="9416">
                  <c:v>-486.44182988748298</c:v>
                </c:pt>
                <c:pt idx="9417">
                  <c:v>-502.74450487280899</c:v>
                </c:pt>
                <c:pt idx="9418">
                  <c:v>-1181.35540835293</c:v>
                </c:pt>
                <c:pt idx="9419">
                  <c:v>-1166.5590687947999</c:v>
                </c:pt>
                <c:pt idx="9420">
                  <c:v>-489.428178894788</c:v>
                </c:pt>
                <c:pt idx="9421">
                  <c:v>-478.78443548639501</c:v>
                </c:pt>
                <c:pt idx="9422">
                  <c:v>-1168.2843519957901</c:v>
                </c:pt>
                <c:pt idx="9423">
                  <c:v>-1164.3933211895501</c:v>
                </c:pt>
                <c:pt idx="9424">
                  <c:v>-490.95064744727898</c:v>
                </c:pt>
                <c:pt idx="9425">
                  <c:v>-487.45763456192799</c:v>
                </c:pt>
                <c:pt idx="9426">
                  <c:v>-499.44606615463903</c:v>
                </c:pt>
                <c:pt idx="9427">
                  <c:v>-475.805575422446</c:v>
                </c:pt>
                <c:pt idx="9428">
                  <c:v>-504.43176796265902</c:v>
                </c:pt>
                <c:pt idx="9429">
                  <c:v>-493.18141143440698</c:v>
                </c:pt>
                <c:pt idx="9430">
                  <c:v>-491.235368926847</c:v>
                </c:pt>
                <c:pt idx="9431">
                  <c:v>-506.37141142842802</c:v>
                </c:pt>
                <c:pt idx="9432">
                  <c:v>-1168.8761850447099</c:v>
                </c:pt>
                <c:pt idx="9433">
                  <c:v>-1166.90028711944</c:v>
                </c:pt>
                <c:pt idx="9434">
                  <c:v>-1144.9696443149501</c:v>
                </c:pt>
                <c:pt idx="9435">
                  <c:v>-1163.83052497579</c:v>
                </c:pt>
                <c:pt idx="9436">
                  <c:v>-1171.91536471378</c:v>
                </c:pt>
                <c:pt idx="9437">
                  <c:v>-1187.2211326110801</c:v>
                </c:pt>
                <c:pt idx="9438">
                  <c:v>-1129.22528953707</c:v>
                </c:pt>
                <c:pt idx="9439">
                  <c:v>-498.54140918642997</c:v>
                </c:pt>
                <c:pt idx="9440">
                  <c:v>-1167.93605312421</c:v>
                </c:pt>
                <c:pt idx="9441">
                  <c:v>-1171.9986508598899</c:v>
                </c:pt>
                <c:pt idx="9442">
                  <c:v>-1143.9152911312401</c:v>
                </c:pt>
                <c:pt idx="9443">
                  <c:v>-1139.87538853049</c:v>
                </c:pt>
                <c:pt idx="9444">
                  <c:v>-511.27775937208003</c:v>
                </c:pt>
                <c:pt idx="9445">
                  <c:v>-485.092340148056</c:v>
                </c:pt>
                <c:pt idx="9446">
                  <c:v>-1128.3102186727599</c:v>
                </c:pt>
                <c:pt idx="9447">
                  <c:v>-1123.95007768441</c:v>
                </c:pt>
                <c:pt idx="9448">
                  <c:v>-1173.6442744549599</c:v>
                </c:pt>
                <c:pt idx="9449">
                  <c:v>-481.88469048038598</c:v>
                </c:pt>
                <c:pt idx="9450">
                  <c:v>-505.20986377889398</c:v>
                </c:pt>
                <c:pt idx="9451">
                  <c:v>-503.15720605779097</c:v>
                </c:pt>
                <c:pt idx="9452">
                  <c:v>-1176.5966026977101</c:v>
                </c:pt>
                <c:pt idx="9453">
                  <c:v>-425.27158185183998</c:v>
                </c:pt>
                <c:pt idx="9454">
                  <c:v>-1125.5886017538501</c:v>
                </c:pt>
                <c:pt idx="9455">
                  <c:v>-422.13689541498098</c:v>
                </c:pt>
                <c:pt idx="9456">
                  <c:v>-497.227334340499</c:v>
                </c:pt>
                <c:pt idx="9457">
                  <c:v>-1150.0699581557301</c:v>
                </c:pt>
                <c:pt idx="9458">
                  <c:v>-473.83156106973098</c:v>
                </c:pt>
                <c:pt idx="9459">
                  <c:v>-1124.10074610421</c:v>
                </c:pt>
                <c:pt idx="9460">
                  <c:v>-483.75802838776298</c:v>
                </c:pt>
                <c:pt idx="9461">
                  <c:v>-1141.1660818379901</c:v>
                </c:pt>
                <c:pt idx="9462">
                  <c:v>-474.77011708764701</c:v>
                </c:pt>
                <c:pt idx="9463">
                  <c:v>-494.19673916039801</c:v>
                </c:pt>
                <c:pt idx="9464">
                  <c:v>-1140.16423884712</c:v>
                </c:pt>
                <c:pt idx="9465">
                  <c:v>-1183.2268115880299</c:v>
                </c:pt>
                <c:pt idx="9466">
                  <c:v>-1166.13343390207</c:v>
                </c:pt>
                <c:pt idx="9467">
                  <c:v>-1147.92055539338</c:v>
                </c:pt>
                <c:pt idx="9468">
                  <c:v>-1168.5421446155799</c:v>
                </c:pt>
                <c:pt idx="9469">
                  <c:v>-1165.89715530798</c:v>
                </c:pt>
                <c:pt idx="9470">
                  <c:v>-510.69424980807997</c:v>
                </c:pt>
                <c:pt idx="9471">
                  <c:v>-1170.0091710982999</c:v>
                </c:pt>
                <c:pt idx="9472">
                  <c:v>-1159.8527367005199</c:v>
                </c:pt>
                <c:pt idx="9473">
                  <c:v>-487.82994552410003</c:v>
                </c:pt>
                <c:pt idx="9474">
                  <c:v>-563.50968033327104</c:v>
                </c:pt>
                <c:pt idx="9475">
                  <c:v>-1158.7317301026201</c:v>
                </c:pt>
                <c:pt idx="9476">
                  <c:v>-488.64617027490499</c:v>
                </c:pt>
                <c:pt idx="9477">
                  <c:v>-503.11692220340501</c:v>
                </c:pt>
                <c:pt idx="9478">
                  <c:v>-487.52617413096101</c:v>
                </c:pt>
                <c:pt idx="9479">
                  <c:v>-1100.00892461532</c:v>
                </c:pt>
                <c:pt idx="9480">
                  <c:v>-486.35177741395398</c:v>
                </c:pt>
                <c:pt idx="9481">
                  <c:v>-572.35631692497202</c:v>
                </c:pt>
                <c:pt idx="9482">
                  <c:v>-1149.31747648295</c:v>
                </c:pt>
                <c:pt idx="9483">
                  <c:v>-1183.94640722648</c:v>
                </c:pt>
                <c:pt idx="9484">
                  <c:v>-1131.5512266103101</c:v>
                </c:pt>
                <c:pt idx="9485">
                  <c:v>-494.61573884172702</c:v>
                </c:pt>
                <c:pt idx="9486">
                  <c:v>-486.31230681432498</c:v>
                </c:pt>
                <c:pt idx="9487">
                  <c:v>-507.87368169492999</c:v>
                </c:pt>
                <c:pt idx="9488">
                  <c:v>-1138.21686962541</c:v>
                </c:pt>
                <c:pt idx="9489">
                  <c:v>-966.20221291517601</c:v>
                </c:pt>
                <c:pt idx="9490">
                  <c:v>-511.526834458167</c:v>
                </c:pt>
                <c:pt idx="9491">
                  <c:v>-1192.9322661470501</c:v>
                </c:pt>
                <c:pt idx="9492">
                  <c:v>-1101.9630286050401</c:v>
                </c:pt>
                <c:pt idx="9493">
                  <c:v>-503.289458062932</c:v>
                </c:pt>
                <c:pt idx="9494">
                  <c:v>-1156.6194240043901</c:v>
                </c:pt>
                <c:pt idx="9495">
                  <c:v>-477.88480182670003</c:v>
                </c:pt>
                <c:pt idx="9496">
                  <c:v>-1145.43227195502</c:v>
                </c:pt>
                <c:pt idx="9497">
                  <c:v>-506.57843276749497</c:v>
                </c:pt>
                <c:pt idx="9498">
                  <c:v>-1133.43429161118</c:v>
                </c:pt>
                <c:pt idx="9499">
                  <c:v>-512.35511798884204</c:v>
                </c:pt>
                <c:pt idx="9500">
                  <c:v>-1170.68789687304</c:v>
                </c:pt>
                <c:pt idx="9501">
                  <c:v>-484.84481342194698</c:v>
                </c:pt>
                <c:pt idx="9502">
                  <c:v>-1173.8760354354199</c:v>
                </c:pt>
                <c:pt idx="9503">
                  <c:v>-1144.5730146047799</c:v>
                </c:pt>
                <c:pt idx="9504">
                  <c:v>-1171.24978868624</c:v>
                </c:pt>
                <c:pt idx="9505">
                  <c:v>-505.07941501581399</c:v>
                </c:pt>
                <c:pt idx="9506">
                  <c:v>-1166.90922856251</c:v>
                </c:pt>
                <c:pt idx="9507">
                  <c:v>-483.173062936289</c:v>
                </c:pt>
                <c:pt idx="9508">
                  <c:v>-1185.37316248452</c:v>
                </c:pt>
                <c:pt idx="9509">
                  <c:v>-493.01323316160699</c:v>
                </c:pt>
                <c:pt idx="9510">
                  <c:v>-491.13764067555201</c:v>
                </c:pt>
                <c:pt idx="9511">
                  <c:v>-1130.0975096571899</c:v>
                </c:pt>
                <c:pt idx="9512">
                  <c:v>-506.254367071378</c:v>
                </c:pt>
                <c:pt idx="9513">
                  <c:v>-1140.9216031973299</c:v>
                </c:pt>
                <c:pt idx="9514">
                  <c:v>-478.67061119268902</c:v>
                </c:pt>
                <c:pt idx="9515">
                  <c:v>-473.63486651457299</c:v>
                </c:pt>
                <c:pt idx="9516">
                  <c:v>-1149.9553522860001</c:v>
                </c:pt>
                <c:pt idx="9517">
                  <c:v>-1058.6324957839299</c:v>
                </c:pt>
                <c:pt idx="9518">
                  <c:v>-497.61845033775802</c:v>
                </c:pt>
                <c:pt idx="9519">
                  <c:v>-1144.19285670419</c:v>
                </c:pt>
                <c:pt idx="9520">
                  <c:v>-1144.3228826315701</c:v>
                </c:pt>
                <c:pt idx="9521">
                  <c:v>-1154.7449715400401</c:v>
                </c:pt>
                <c:pt idx="9522">
                  <c:v>-481.99698631435598</c:v>
                </c:pt>
                <c:pt idx="9523">
                  <c:v>-1176.3629710456401</c:v>
                </c:pt>
                <c:pt idx="9524">
                  <c:v>-501.45192853714002</c:v>
                </c:pt>
                <c:pt idx="9525">
                  <c:v>-1148.0826789186201</c:v>
                </c:pt>
                <c:pt idx="9526">
                  <c:v>-1168.00436539303</c:v>
                </c:pt>
                <c:pt idx="9527">
                  <c:v>-958.48093304967404</c:v>
                </c:pt>
                <c:pt idx="9528">
                  <c:v>-282.85840930141399</c:v>
                </c:pt>
                <c:pt idx="9529">
                  <c:v>-984.87828365871599</c:v>
                </c:pt>
                <c:pt idx="9530">
                  <c:v>-1159.8442497258</c:v>
                </c:pt>
                <c:pt idx="9531">
                  <c:v>-1151.1194061108999</c:v>
                </c:pt>
                <c:pt idx="9532">
                  <c:v>-1176.0456383676401</c:v>
                </c:pt>
                <c:pt idx="9533">
                  <c:v>-1188.7194623191001</c:v>
                </c:pt>
                <c:pt idx="9534">
                  <c:v>-490.05014152364902</c:v>
                </c:pt>
                <c:pt idx="9535">
                  <c:v>-1144.68643279204</c:v>
                </c:pt>
                <c:pt idx="9536">
                  <c:v>-983.34520848012596</c:v>
                </c:pt>
                <c:pt idx="9537">
                  <c:v>-1136.44289208749</c:v>
                </c:pt>
                <c:pt idx="9538">
                  <c:v>-501.52006523279698</c:v>
                </c:pt>
                <c:pt idx="9539">
                  <c:v>-1159.72785205983</c:v>
                </c:pt>
                <c:pt idx="9540">
                  <c:v>-473.40825098745597</c:v>
                </c:pt>
                <c:pt idx="9541">
                  <c:v>-1148.2821427251299</c:v>
                </c:pt>
                <c:pt idx="9542">
                  <c:v>-504.79189264847003</c:v>
                </c:pt>
                <c:pt idx="9543">
                  <c:v>-1184.0528658995199</c:v>
                </c:pt>
                <c:pt idx="9544">
                  <c:v>-1140.86470210987</c:v>
                </c:pt>
                <c:pt idx="9545">
                  <c:v>-1150.1763512337</c:v>
                </c:pt>
                <c:pt idx="9546">
                  <c:v>-1160.98223138</c:v>
                </c:pt>
                <c:pt idx="9547">
                  <c:v>-1168.2106591198301</c:v>
                </c:pt>
                <c:pt idx="9548">
                  <c:v>-1163.28481495664</c:v>
                </c:pt>
                <c:pt idx="9549">
                  <c:v>-1168.3267707586799</c:v>
                </c:pt>
                <c:pt idx="9550">
                  <c:v>-490.56977428835899</c:v>
                </c:pt>
                <c:pt idx="9551">
                  <c:v>-501.99943428051301</c:v>
                </c:pt>
                <c:pt idx="9552">
                  <c:v>-504.32381688872499</c:v>
                </c:pt>
                <c:pt idx="9553">
                  <c:v>-1140.2775479752499</c:v>
                </c:pt>
                <c:pt idx="9554">
                  <c:v>-1140.5178630513899</c:v>
                </c:pt>
                <c:pt idx="9555">
                  <c:v>-1189.9819653959901</c:v>
                </c:pt>
                <c:pt idx="9556">
                  <c:v>-1166.43603702925</c:v>
                </c:pt>
                <c:pt idx="9557">
                  <c:v>-1142.6866545509799</c:v>
                </c:pt>
                <c:pt idx="9558">
                  <c:v>-505.69123358375703</c:v>
                </c:pt>
                <c:pt idx="9559">
                  <c:v>-1188.5062922341499</c:v>
                </c:pt>
                <c:pt idx="9560">
                  <c:v>-1120.8405493376599</c:v>
                </c:pt>
                <c:pt idx="9561">
                  <c:v>-1170.2131106212601</c:v>
                </c:pt>
                <c:pt idx="9562">
                  <c:v>-1165.8409497264699</c:v>
                </c:pt>
                <c:pt idx="9563">
                  <c:v>-1179.5248875264199</c:v>
                </c:pt>
                <c:pt idx="9564">
                  <c:v>-503.16077122643202</c:v>
                </c:pt>
                <c:pt idx="9565">
                  <c:v>-1135.3287594419401</c:v>
                </c:pt>
                <c:pt idx="9566">
                  <c:v>-483.02746024138202</c:v>
                </c:pt>
                <c:pt idx="9567">
                  <c:v>-1171.2438773793499</c:v>
                </c:pt>
                <c:pt idx="9568">
                  <c:v>-1134.5165273446701</c:v>
                </c:pt>
                <c:pt idx="9569">
                  <c:v>-862.26008092801101</c:v>
                </c:pt>
                <c:pt idx="9570">
                  <c:v>-1182.8349020877999</c:v>
                </c:pt>
                <c:pt idx="9571">
                  <c:v>-1161.6590490850199</c:v>
                </c:pt>
                <c:pt idx="9572">
                  <c:v>-1142.3055090529199</c:v>
                </c:pt>
                <c:pt idx="9573">
                  <c:v>-495.47842158519597</c:v>
                </c:pt>
                <c:pt idx="9574">
                  <c:v>-1123.0522127346301</c:v>
                </c:pt>
                <c:pt idx="9575">
                  <c:v>-485.44249195248102</c:v>
                </c:pt>
                <c:pt idx="9576">
                  <c:v>-475.62256257811998</c:v>
                </c:pt>
                <c:pt idx="9577">
                  <c:v>-1146.6668179144999</c:v>
                </c:pt>
                <c:pt idx="9578">
                  <c:v>-1037.4357852851699</c:v>
                </c:pt>
                <c:pt idx="9579">
                  <c:v>-569.35178670939104</c:v>
                </c:pt>
                <c:pt idx="9580">
                  <c:v>-1150.74568037683</c:v>
                </c:pt>
                <c:pt idx="9581">
                  <c:v>-1145.41540831937</c:v>
                </c:pt>
                <c:pt idx="9582">
                  <c:v>-1157.10748685669</c:v>
                </c:pt>
                <c:pt idx="9583">
                  <c:v>-474.97571755982199</c:v>
                </c:pt>
                <c:pt idx="9584">
                  <c:v>-1142.86029992519</c:v>
                </c:pt>
                <c:pt idx="9585">
                  <c:v>-1155.5804350553899</c:v>
                </c:pt>
                <c:pt idx="9586">
                  <c:v>-1144.1742553751001</c:v>
                </c:pt>
                <c:pt idx="9587">
                  <c:v>-476.163384759081</c:v>
                </c:pt>
                <c:pt idx="9588">
                  <c:v>-1064.3262498653501</c:v>
                </c:pt>
                <c:pt idx="9589">
                  <c:v>-1170.78093379088</c:v>
                </c:pt>
                <c:pt idx="9590">
                  <c:v>-481.45502834780899</c:v>
                </c:pt>
                <c:pt idx="9591">
                  <c:v>-488.96941412554298</c:v>
                </c:pt>
                <c:pt idx="9592">
                  <c:v>-1189.4286402861701</c:v>
                </c:pt>
                <c:pt idx="9593">
                  <c:v>-1147.48007148223</c:v>
                </c:pt>
                <c:pt idx="9594">
                  <c:v>-1167.55010084842</c:v>
                </c:pt>
                <c:pt idx="9595">
                  <c:v>-1136.91652110008</c:v>
                </c:pt>
                <c:pt idx="9596">
                  <c:v>-1137.1658853925101</c:v>
                </c:pt>
                <c:pt idx="9597">
                  <c:v>-1164.3741224171599</c:v>
                </c:pt>
                <c:pt idx="9598">
                  <c:v>-562.80939307105905</c:v>
                </c:pt>
                <c:pt idx="9599">
                  <c:v>-1116.8092923535801</c:v>
                </c:pt>
                <c:pt idx="9600">
                  <c:v>-476.64728294486002</c:v>
                </c:pt>
                <c:pt idx="9601">
                  <c:v>-1149.0940848779301</c:v>
                </c:pt>
                <c:pt idx="9602">
                  <c:v>-1181.7358504855999</c:v>
                </c:pt>
                <c:pt idx="9603">
                  <c:v>-491.608341998301</c:v>
                </c:pt>
                <c:pt idx="9604">
                  <c:v>-1168.9803312975901</c:v>
                </c:pt>
                <c:pt idx="9605">
                  <c:v>-1183.79075322791</c:v>
                </c:pt>
                <c:pt idx="9606">
                  <c:v>-1196.8839808289699</c:v>
                </c:pt>
                <c:pt idx="9607">
                  <c:v>-473.556558111855</c:v>
                </c:pt>
                <c:pt idx="9608">
                  <c:v>-977.43210641793405</c:v>
                </c:pt>
                <c:pt idx="9609">
                  <c:v>-1177.16142595152</c:v>
                </c:pt>
                <c:pt idx="9610">
                  <c:v>-556.92828892601403</c:v>
                </c:pt>
                <c:pt idx="9611">
                  <c:v>-502.26940602885901</c:v>
                </c:pt>
                <c:pt idx="9612">
                  <c:v>-1158.7888005622899</c:v>
                </c:pt>
                <c:pt idx="9613">
                  <c:v>-471.19330194254002</c:v>
                </c:pt>
                <c:pt idx="9614">
                  <c:v>-1128.37087110487</c:v>
                </c:pt>
                <c:pt idx="9615">
                  <c:v>-1141.2923467031501</c:v>
                </c:pt>
                <c:pt idx="9616">
                  <c:v>-1145.94068756818</c:v>
                </c:pt>
                <c:pt idx="9617">
                  <c:v>-1162.49622650074</c:v>
                </c:pt>
                <c:pt idx="9618">
                  <c:v>-1155.87061531005</c:v>
                </c:pt>
                <c:pt idx="9619">
                  <c:v>-1167.62715612593</c:v>
                </c:pt>
                <c:pt idx="9620">
                  <c:v>-492.36399142011402</c:v>
                </c:pt>
                <c:pt idx="9621">
                  <c:v>-1171.1208542248301</c:v>
                </c:pt>
                <c:pt idx="9622">
                  <c:v>-489.00595156653497</c:v>
                </c:pt>
                <c:pt idx="9623">
                  <c:v>-1151.31687136603</c:v>
                </c:pt>
                <c:pt idx="9624">
                  <c:v>-1127.1449452873101</c:v>
                </c:pt>
                <c:pt idx="9625">
                  <c:v>-1182.52905952571</c:v>
                </c:pt>
                <c:pt idx="9626">
                  <c:v>-1110.1002370963799</c:v>
                </c:pt>
                <c:pt idx="9627">
                  <c:v>-961.23692902565199</c:v>
                </c:pt>
                <c:pt idx="9628">
                  <c:v>-491.38823026627898</c:v>
                </c:pt>
                <c:pt idx="9629">
                  <c:v>-1163.7313082158601</c:v>
                </c:pt>
                <c:pt idx="9630">
                  <c:v>-1143.96890539533</c:v>
                </c:pt>
                <c:pt idx="9631">
                  <c:v>-1167.2003807389599</c:v>
                </c:pt>
                <c:pt idx="9632">
                  <c:v>-1162.7891992539601</c:v>
                </c:pt>
                <c:pt idx="9633">
                  <c:v>-484.19751374309101</c:v>
                </c:pt>
                <c:pt idx="9634">
                  <c:v>-473.75051482610098</c:v>
                </c:pt>
                <c:pt idx="9635">
                  <c:v>-1139.3077764356101</c:v>
                </c:pt>
                <c:pt idx="9636">
                  <c:v>-491.10023546433302</c:v>
                </c:pt>
                <c:pt idx="9637">
                  <c:v>-1188.5867764126899</c:v>
                </c:pt>
                <c:pt idx="9638">
                  <c:v>-1165.8568746593</c:v>
                </c:pt>
                <c:pt idx="9639">
                  <c:v>-489.07199445276598</c:v>
                </c:pt>
                <c:pt idx="9640">
                  <c:v>-1168.9880891129999</c:v>
                </c:pt>
                <c:pt idx="9641">
                  <c:v>-481.116101102193</c:v>
                </c:pt>
                <c:pt idx="9642">
                  <c:v>-483.94618633283602</c:v>
                </c:pt>
                <c:pt idx="9643">
                  <c:v>-507.68594002853098</c:v>
                </c:pt>
                <c:pt idx="9644">
                  <c:v>-1159.4072983747899</c:v>
                </c:pt>
                <c:pt idx="9645">
                  <c:v>-493.89848497968597</c:v>
                </c:pt>
                <c:pt idx="9646">
                  <c:v>-1181.5003300697001</c:v>
                </c:pt>
                <c:pt idx="9647">
                  <c:v>-278.62915061804102</c:v>
                </c:pt>
                <c:pt idx="9648">
                  <c:v>-500.10997370476201</c:v>
                </c:pt>
                <c:pt idx="9649">
                  <c:v>-505.374016234576</c:v>
                </c:pt>
                <c:pt idx="9650">
                  <c:v>-486.075422394508</c:v>
                </c:pt>
                <c:pt idx="9651">
                  <c:v>-1164.4424768285901</c:v>
                </c:pt>
                <c:pt idx="9652">
                  <c:v>-1169.3000437717501</c:v>
                </c:pt>
                <c:pt idx="9653">
                  <c:v>-1168.3760362041101</c:v>
                </c:pt>
                <c:pt idx="9654">
                  <c:v>-1182.71872742091</c:v>
                </c:pt>
                <c:pt idx="9655">
                  <c:v>-1135.3024446024399</c:v>
                </c:pt>
                <c:pt idx="9656">
                  <c:v>-1170.1212437776201</c:v>
                </c:pt>
                <c:pt idx="9657">
                  <c:v>-500.32312791618898</c:v>
                </c:pt>
                <c:pt idx="9658">
                  <c:v>-1138.53652126208</c:v>
                </c:pt>
                <c:pt idx="9659">
                  <c:v>-1169.1901505910901</c:v>
                </c:pt>
                <c:pt idx="9660">
                  <c:v>-477.14364031645698</c:v>
                </c:pt>
                <c:pt idx="9661">
                  <c:v>-1171.06499110149</c:v>
                </c:pt>
                <c:pt idx="9662">
                  <c:v>-485.51551554847902</c:v>
                </c:pt>
                <c:pt idx="9663">
                  <c:v>-487.85841454899003</c:v>
                </c:pt>
                <c:pt idx="9664">
                  <c:v>-1164.50800548087</c:v>
                </c:pt>
                <c:pt idx="9665">
                  <c:v>-962.74785422118498</c:v>
                </c:pt>
                <c:pt idx="9666">
                  <c:v>-495.30696992138598</c:v>
                </c:pt>
                <c:pt idx="9667">
                  <c:v>-480.96294973692198</c:v>
                </c:pt>
                <c:pt idx="9668">
                  <c:v>-512.15970402368896</c:v>
                </c:pt>
                <c:pt idx="9669">
                  <c:v>-1116.563490493</c:v>
                </c:pt>
                <c:pt idx="9670">
                  <c:v>-497.80885776257003</c:v>
                </c:pt>
                <c:pt idx="9671">
                  <c:v>-967.86763812087304</c:v>
                </c:pt>
                <c:pt idx="9672">
                  <c:v>-473.32463623579503</c:v>
                </c:pt>
                <c:pt idx="9673">
                  <c:v>-1117.1693986923401</c:v>
                </c:pt>
                <c:pt idx="9674">
                  <c:v>-1125.1291240825201</c:v>
                </c:pt>
                <c:pt idx="9675">
                  <c:v>-491.33914759074599</c:v>
                </c:pt>
                <c:pt idx="9676">
                  <c:v>-1176.29208466257</c:v>
                </c:pt>
                <c:pt idx="9677">
                  <c:v>-488.27279472237899</c:v>
                </c:pt>
                <c:pt idx="9678">
                  <c:v>-1150.67224921455</c:v>
                </c:pt>
                <c:pt idx="9679">
                  <c:v>-1133.3447602333199</c:v>
                </c:pt>
                <c:pt idx="9680">
                  <c:v>-1156.0863501405499</c:v>
                </c:pt>
                <c:pt idx="9681">
                  <c:v>-1181.1349286488601</c:v>
                </c:pt>
                <c:pt idx="9682">
                  <c:v>-1148.3015485947999</c:v>
                </c:pt>
                <c:pt idx="9683">
                  <c:v>-1085.1406604179999</c:v>
                </c:pt>
                <c:pt idx="9684">
                  <c:v>-1167.7403497606699</c:v>
                </c:pt>
                <c:pt idx="9685">
                  <c:v>-1104.56149021241</c:v>
                </c:pt>
                <c:pt idx="9686">
                  <c:v>-568.45906044423202</c:v>
                </c:pt>
                <c:pt idx="9687">
                  <c:v>-1003.30275948164</c:v>
                </c:pt>
                <c:pt idx="9688">
                  <c:v>-1168.7561983850701</c:v>
                </c:pt>
                <c:pt idx="9689">
                  <c:v>-1164.24976069696</c:v>
                </c:pt>
                <c:pt idx="9690">
                  <c:v>-506.52520664514799</c:v>
                </c:pt>
                <c:pt idx="9691">
                  <c:v>-35.552821466624998</c:v>
                </c:pt>
                <c:pt idx="9692">
                  <c:v>-504.62161102115101</c:v>
                </c:pt>
                <c:pt idx="9693">
                  <c:v>-502.82642588349398</c:v>
                </c:pt>
                <c:pt idx="9694">
                  <c:v>-993.66279423375204</c:v>
                </c:pt>
                <c:pt idx="9695">
                  <c:v>-1137.81156790964</c:v>
                </c:pt>
                <c:pt idx="9696">
                  <c:v>-1145.69157463087</c:v>
                </c:pt>
                <c:pt idx="9697">
                  <c:v>-1161.1339618700799</c:v>
                </c:pt>
                <c:pt idx="9698">
                  <c:v>-500.48245544972099</c:v>
                </c:pt>
                <c:pt idx="9699">
                  <c:v>-1168.1418607368601</c:v>
                </c:pt>
                <c:pt idx="9700">
                  <c:v>-487.91645579490603</c:v>
                </c:pt>
                <c:pt idx="9701">
                  <c:v>-502.01343660552999</c:v>
                </c:pt>
                <c:pt idx="9702">
                  <c:v>-1163.40223731027</c:v>
                </c:pt>
                <c:pt idx="9703">
                  <c:v>-1158.75207100885</c:v>
                </c:pt>
                <c:pt idx="9704">
                  <c:v>-1159.0851011606701</c:v>
                </c:pt>
                <c:pt idx="9705">
                  <c:v>-1177.45688682073</c:v>
                </c:pt>
                <c:pt idx="9706">
                  <c:v>-498.57650738655002</c:v>
                </c:pt>
                <c:pt idx="9707">
                  <c:v>-1133.7287343753701</c:v>
                </c:pt>
                <c:pt idx="9708">
                  <c:v>-1177.3927949274901</c:v>
                </c:pt>
                <c:pt idx="9709">
                  <c:v>-495.40828402452502</c:v>
                </c:pt>
                <c:pt idx="9710">
                  <c:v>-1179.1293491341701</c:v>
                </c:pt>
                <c:pt idx="9711">
                  <c:v>-508.619425622233</c:v>
                </c:pt>
                <c:pt idx="9712">
                  <c:v>-481.24791908114798</c:v>
                </c:pt>
                <c:pt idx="9713">
                  <c:v>-1184.6824674193799</c:v>
                </c:pt>
                <c:pt idx="9714">
                  <c:v>-1085.3940342440401</c:v>
                </c:pt>
                <c:pt idx="9715">
                  <c:v>-1191.5578672927199</c:v>
                </c:pt>
                <c:pt idx="9716">
                  <c:v>-492.45225780655602</c:v>
                </c:pt>
                <c:pt idx="9717">
                  <c:v>-1166.61739065132</c:v>
                </c:pt>
                <c:pt idx="9718">
                  <c:v>-1167.70099096439</c:v>
                </c:pt>
                <c:pt idx="9719">
                  <c:v>-565.94937372039999</c:v>
                </c:pt>
                <c:pt idx="9720">
                  <c:v>-1170.00432697212</c:v>
                </c:pt>
                <c:pt idx="9721">
                  <c:v>-997.19872750972002</c:v>
                </c:pt>
                <c:pt idx="9722">
                  <c:v>-1188.8992226646999</c:v>
                </c:pt>
                <c:pt idx="9723">
                  <c:v>-1147.3891230542799</c:v>
                </c:pt>
                <c:pt idx="9724">
                  <c:v>-880.54399128614</c:v>
                </c:pt>
                <c:pt idx="9725">
                  <c:v>-497.65192418373903</c:v>
                </c:pt>
                <c:pt idx="9726">
                  <c:v>-487.89636395549797</c:v>
                </c:pt>
                <c:pt idx="9727">
                  <c:v>-1164.83648185735</c:v>
                </c:pt>
                <c:pt idx="9728">
                  <c:v>-491.90134547358099</c:v>
                </c:pt>
                <c:pt idx="9729">
                  <c:v>-570.86342645104503</c:v>
                </c:pt>
                <c:pt idx="9730">
                  <c:v>-502.59187369610902</c:v>
                </c:pt>
                <c:pt idx="9731">
                  <c:v>-1104.73562742169</c:v>
                </c:pt>
                <c:pt idx="9732">
                  <c:v>-1185.9982396575399</c:v>
                </c:pt>
                <c:pt idx="9733">
                  <c:v>-480.49992383203499</c:v>
                </c:pt>
                <c:pt idx="9734">
                  <c:v>-492.992004590519</c:v>
                </c:pt>
                <c:pt idx="9735">
                  <c:v>-487.77256110230701</c:v>
                </c:pt>
                <c:pt idx="9736">
                  <c:v>-1144.28086749566</c:v>
                </c:pt>
                <c:pt idx="9737">
                  <c:v>-1167.9182239803799</c:v>
                </c:pt>
                <c:pt idx="9738">
                  <c:v>-1187.56108253297</c:v>
                </c:pt>
                <c:pt idx="9739">
                  <c:v>-483.73906905368801</c:v>
                </c:pt>
                <c:pt idx="9740">
                  <c:v>-488.39087666325003</c:v>
                </c:pt>
                <c:pt idx="9741">
                  <c:v>-1181.4782084190001</c:v>
                </c:pt>
                <c:pt idx="9742">
                  <c:v>-499.44683440011102</c:v>
                </c:pt>
                <c:pt idx="9743">
                  <c:v>-501.38195361293702</c:v>
                </c:pt>
                <c:pt idx="9744">
                  <c:v>-1165.6847551063199</c:v>
                </c:pt>
                <c:pt idx="9745">
                  <c:v>-1147.1362339679399</c:v>
                </c:pt>
                <c:pt idx="9746">
                  <c:v>-1194.5656976837199</c:v>
                </c:pt>
                <c:pt idx="9747">
                  <c:v>-492.11415042892901</c:v>
                </c:pt>
                <c:pt idx="9748">
                  <c:v>-985.43984879001698</c:v>
                </c:pt>
                <c:pt idx="9749">
                  <c:v>-418.12460167514303</c:v>
                </c:pt>
                <c:pt idx="9750">
                  <c:v>-476.68839309958702</c:v>
                </c:pt>
                <c:pt idx="9751">
                  <c:v>-1148.7624867203799</c:v>
                </c:pt>
                <c:pt idx="9752">
                  <c:v>-1156.5876826856099</c:v>
                </c:pt>
                <c:pt idx="9753">
                  <c:v>-1155.24092556556</c:v>
                </c:pt>
                <c:pt idx="9754">
                  <c:v>-1188.07344640065</c:v>
                </c:pt>
                <c:pt idx="9755">
                  <c:v>-1156.7956227402501</c:v>
                </c:pt>
                <c:pt idx="9756">
                  <c:v>-1169.5085326303199</c:v>
                </c:pt>
                <c:pt idx="9757">
                  <c:v>-1137.3455750478499</c:v>
                </c:pt>
                <c:pt idx="9758">
                  <c:v>-1123.5987927029</c:v>
                </c:pt>
                <c:pt idx="9759">
                  <c:v>-498.68143354368499</c:v>
                </c:pt>
                <c:pt idx="9760">
                  <c:v>-1163.5208011284001</c:v>
                </c:pt>
                <c:pt idx="9761">
                  <c:v>-712.83631430657499</c:v>
                </c:pt>
                <c:pt idx="9762">
                  <c:v>-496.67185037665803</c:v>
                </c:pt>
                <c:pt idx="9763">
                  <c:v>-482.24792917146402</c:v>
                </c:pt>
                <c:pt idx="9764">
                  <c:v>-497.65411079525302</c:v>
                </c:pt>
                <c:pt idx="9765">
                  <c:v>-486.69427680795798</c:v>
                </c:pt>
                <c:pt idx="9766">
                  <c:v>-1084.4447742453301</c:v>
                </c:pt>
                <c:pt idx="9767">
                  <c:v>-1123.54357399471</c:v>
                </c:pt>
                <c:pt idx="9768">
                  <c:v>-1155.85044202568</c:v>
                </c:pt>
                <c:pt idx="9769">
                  <c:v>-1141.00816654907</c:v>
                </c:pt>
                <c:pt idx="9770">
                  <c:v>-1170.7027474141501</c:v>
                </c:pt>
                <c:pt idx="9771">
                  <c:v>-1170.9091356737799</c:v>
                </c:pt>
                <c:pt idx="9772">
                  <c:v>-491.04458736590402</c:v>
                </c:pt>
                <c:pt idx="9773">
                  <c:v>-465.59563416437402</c:v>
                </c:pt>
                <c:pt idx="9774">
                  <c:v>-1179.9847799409799</c:v>
                </c:pt>
                <c:pt idx="9775">
                  <c:v>-1172.5347819528699</c:v>
                </c:pt>
                <c:pt idx="9776">
                  <c:v>-1159.3259226301</c:v>
                </c:pt>
                <c:pt idx="9777">
                  <c:v>-1122.5797495711399</c:v>
                </c:pt>
                <c:pt idx="9778">
                  <c:v>-1140.59170801051</c:v>
                </c:pt>
                <c:pt idx="9779">
                  <c:v>-1150.15030554025</c:v>
                </c:pt>
                <c:pt idx="9780">
                  <c:v>-484.57428898533499</c:v>
                </c:pt>
                <c:pt idx="9781">
                  <c:v>-1204.74467617664</c:v>
                </c:pt>
                <c:pt idx="9782">
                  <c:v>-1135.691710676</c:v>
                </c:pt>
                <c:pt idx="9783">
                  <c:v>-1181.38617730227</c:v>
                </c:pt>
                <c:pt idx="9784">
                  <c:v>-480.34442919715798</c:v>
                </c:pt>
                <c:pt idx="9785">
                  <c:v>-1138.0874906082099</c:v>
                </c:pt>
                <c:pt idx="9786">
                  <c:v>-1184.62650468484</c:v>
                </c:pt>
                <c:pt idx="9787">
                  <c:v>-1179.0644982296501</c:v>
                </c:pt>
                <c:pt idx="9788">
                  <c:v>-492.79066996380999</c:v>
                </c:pt>
                <c:pt idx="9789">
                  <c:v>-1152.9509486893</c:v>
                </c:pt>
                <c:pt idx="9790">
                  <c:v>-1187.8665240129701</c:v>
                </c:pt>
                <c:pt idx="9791">
                  <c:v>-1141.7726151474501</c:v>
                </c:pt>
                <c:pt idx="9792">
                  <c:v>-494.55848551677298</c:v>
                </c:pt>
                <c:pt idx="9793">
                  <c:v>-512.96360839567797</c:v>
                </c:pt>
                <c:pt idx="9794">
                  <c:v>-487.708579017614</c:v>
                </c:pt>
                <c:pt idx="9795">
                  <c:v>-1185.39489779468</c:v>
                </c:pt>
                <c:pt idx="9796">
                  <c:v>-1131.69724160138</c:v>
                </c:pt>
                <c:pt idx="9797">
                  <c:v>-513.50811122902496</c:v>
                </c:pt>
                <c:pt idx="9798">
                  <c:v>-497.24858493297899</c:v>
                </c:pt>
                <c:pt idx="9799">
                  <c:v>-511.56208564206599</c:v>
                </c:pt>
                <c:pt idx="9800">
                  <c:v>-492.39988468094498</c:v>
                </c:pt>
                <c:pt idx="9801">
                  <c:v>-1112.7976772882901</c:v>
                </c:pt>
                <c:pt idx="9802">
                  <c:v>-1143.4525568224101</c:v>
                </c:pt>
                <c:pt idx="9803">
                  <c:v>-472.14588668607303</c:v>
                </c:pt>
                <c:pt idx="9804">
                  <c:v>-1137.2499990843501</c:v>
                </c:pt>
                <c:pt idx="9805">
                  <c:v>-1156.6003410482899</c:v>
                </c:pt>
                <c:pt idx="9806">
                  <c:v>-1169.45285026189</c:v>
                </c:pt>
                <c:pt idx="9807">
                  <c:v>-485.77821487482498</c:v>
                </c:pt>
                <c:pt idx="9808">
                  <c:v>-1146.86313396117</c:v>
                </c:pt>
                <c:pt idx="9809">
                  <c:v>-1167.34943879969</c:v>
                </c:pt>
                <c:pt idx="9810">
                  <c:v>-500.030046654079</c:v>
                </c:pt>
                <c:pt idx="9811">
                  <c:v>-495.24475334350598</c:v>
                </c:pt>
                <c:pt idx="9812">
                  <c:v>-1167.29516846001</c:v>
                </c:pt>
                <c:pt idx="9813">
                  <c:v>-1116.91019402394</c:v>
                </c:pt>
                <c:pt idx="9814">
                  <c:v>-503.71245301821398</c:v>
                </c:pt>
                <c:pt idx="9815">
                  <c:v>-477.43943362913302</c:v>
                </c:pt>
                <c:pt idx="9816">
                  <c:v>-500.02567310516002</c:v>
                </c:pt>
                <c:pt idx="9817">
                  <c:v>-477.63752529735501</c:v>
                </c:pt>
                <c:pt idx="9818">
                  <c:v>-509.19665200075099</c:v>
                </c:pt>
                <c:pt idx="9819">
                  <c:v>-474.81068331594798</c:v>
                </c:pt>
                <c:pt idx="9820">
                  <c:v>-485.39848647379301</c:v>
                </c:pt>
                <c:pt idx="9821">
                  <c:v>-1155.4437912036899</c:v>
                </c:pt>
                <c:pt idx="9822">
                  <c:v>-504.671971550688</c:v>
                </c:pt>
                <c:pt idx="9823">
                  <c:v>-475.058732188124</c:v>
                </c:pt>
                <c:pt idx="9824">
                  <c:v>-489.239046814262</c:v>
                </c:pt>
                <c:pt idx="9825">
                  <c:v>-491.67697871078298</c:v>
                </c:pt>
                <c:pt idx="9826">
                  <c:v>-1160.34205388496</c:v>
                </c:pt>
                <c:pt idx="9827">
                  <c:v>-496.36240224199202</c:v>
                </c:pt>
                <c:pt idx="9828">
                  <c:v>-473.20308742828098</c:v>
                </c:pt>
                <c:pt idx="9829">
                  <c:v>-1110.2186053635401</c:v>
                </c:pt>
                <c:pt idx="9830">
                  <c:v>-1166.6695252012</c:v>
                </c:pt>
                <c:pt idx="9831">
                  <c:v>-1168.84180307267</c:v>
                </c:pt>
                <c:pt idx="9832">
                  <c:v>-1156.00934847844</c:v>
                </c:pt>
                <c:pt idx="9833">
                  <c:v>-486.46384634318798</c:v>
                </c:pt>
                <c:pt idx="9834">
                  <c:v>-1164.3079161799601</c:v>
                </c:pt>
                <c:pt idx="9835">
                  <c:v>-495.668366997151</c:v>
                </c:pt>
                <c:pt idx="9836">
                  <c:v>-1160.4337235665901</c:v>
                </c:pt>
                <c:pt idx="9837">
                  <c:v>-1170.44457531952</c:v>
                </c:pt>
                <c:pt idx="9838">
                  <c:v>-430.268805187672</c:v>
                </c:pt>
                <c:pt idx="9839">
                  <c:v>-1147.0098694128501</c:v>
                </c:pt>
                <c:pt idx="9840">
                  <c:v>-510.625392848096</c:v>
                </c:pt>
                <c:pt idx="9841">
                  <c:v>-1188.74088994459</c:v>
                </c:pt>
                <c:pt idx="9842">
                  <c:v>-498.39466777724499</c:v>
                </c:pt>
                <c:pt idx="9843">
                  <c:v>-491.019093396583</c:v>
                </c:pt>
                <c:pt idx="9844">
                  <c:v>-510.85152151398103</c:v>
                </c:pt>
                <c:pt idx="9845">
                  <c:v>-1163.3700535632399</c:v>
                </c:pt>
                <c:pt idx="9846">
                  <c:v>-498.664296211269</c:v>
                </c:pt>
                <c:pt idx="9847">
                  <c:v>-488.12829679349301</c:v>
                </c:pt>
                <c:pt idx="9848">
                  <c:v>-483.77755443318802</c:v>
                </c:pt>
                <c:pt idx="9849">
                  <c:v>-478.18696486763702</c:v>
                </c:pt>
                <c:pt idx="9850">
                  <c:v>-487.81357705781699</c:v>
                </c:pt>
                <c:pt idx="9851">
                  <c:v>-500.019212316682</c:v>
                </c:pt>
                <c:pt idx="9852">
                  <c:v>-1188.3928707686</c:v>
                </c:pt>
                <c:pt idx="9853">
                  <c:v>-1184.9444311387299</c:v>
                </c:pt>
                <c:pt idx="9854">
                  <c:v>-1125.5621401295</c:v>
                </c:pt>
                <c:pt idx="9855">
                  <c:v>-1143.6163247734501</c:v>
                </c:pt>
                <c:pt idx="9856">
                  <c:v>-1177.7859151571499</c:v>
                </c:pt>
                <c:pt idx="9857">
                  <c:v>-1164.9450098939301</c:v>
                </c:pt>
                <c:pt idx="9858">
                  <c:v>-1204.43474039445</c:v>
                </c:pt>
                <c:pt idx="9859">
                  <c:v>-1162.7242908383801</c:v>
                </c:pt>
                <c:pt idx="9860">
                  <c:v>-1170.6449021257699</c:v>
                </c:pt>
                <c:pt idx="9861">
                  <c:v>-1140.74243944144</c:v>
                </c:pt>
                <c:pt idx="9862">
                  <c:v>-1169.1221981786</c:v>
                </c:pt>
                <c:pt idx="9863">
                  <c:v>-1139.4859521081401</c:v>
                </c:pt>
                <c:pt idx="9864">
                  <c:v>-1145.32188221916</c:v>
                </c:pt>
                <c:pt idx="9865">
                  <c:v>-488.01857760282297</c:v>
                </c:pt>
                <c:pt idx="9866">
                  <c:v>-419.30955151610601</c:v>
                </c:pt>
                <c:pt idx="9867">
                  <c:v>-487.865204333961</c:v>
                </c:pt>
                <c:pt idx="9868">
                  <c:v>-488.21771549471703</c:v>
                </c:pt>
                <c:pt idx="9869">
                  <c:v>-1167.1015879153599</c:v>
                </c:pt>
                <c:pt idx="9870">
                  <c:v>-557.20640257115701</c:v>
                </c:pt>
                <c:pt idx="9871">
                  <c:v>-965.77561699455703</c:v>
                </c:pt>
                <c:pt idx="9872">
                  <c:v>-1173.6274346591499</c:v>
                </c:pt>
                <c:pt idx="9873">
                  <c:v>-1153.35042337805</c:v>
                </c:pt>
                <c:pt idx="9874">
                  <c:v>-1103.3675026912399</c:v>
                </c:pt>
                <c:pt idx="9875">
                  <c:v>-1129.08678104917</c:v>
                </c:pt>
                <c:pt idx="9876">
                  <c:v>-1136.37013378129</c:v>
                </c:pt>
                <c:pt idx="9877">
                  <c:v>-1159.97273198425</c:v>
                </c:pt>
                <c:pt idx="9878">
                  <c:v>-1140.3304973690599</c:v>
                </c:pt>
                <c:pt idx="9879">
                  <c:v>-483.487950425809</c:v>
                </c:pt>
                <c:pt idx="9880">
                  <c:v>-960.04447375602399</c:v>
                </c:pt>
                <c:pt idx="9881">
                  <c:v>-1178.31926692403</c:v>
                </c:pt>
                <c:pt idx="9882">
                  <c:v>-1182.371030068</c:v>
                </c:pt>
                <c:pt idx="9883">
                  <c:v>-1169.1153259185501</c:v>
                </c:pt>
                <c:pt idx="9884">
                  <c:v>-1149.19753427048</c:v>
                </c:pt>
                <c:pt idx="9885">
                  <c:v>-488.30187351261401</c:v>
                </c:pt>
                <c:pt idx="9886">
                  <c:v>-959.78730351481602</c:v>
                </c:pt>
                <c:pt idx="9887">
                  <c:v>-418.71378976534601</c:v>
                </c:pt>
                <c:pt idx="9888">
                  <c:v>-1164.9758083905999</c:v>
                </c:pt>
                <c:pt idx="9889">
                  <c:v>-569.12157901496005</c:v>
                </c:pt>
                <c:pt idx="9890">
                  <c:v>-485.789975751584</c:v>
                </c:pt>
                <c:pt idx="9891">
                  <c:v>-1164.4702028823899</c:v>
                </c:pt>
                <c:pt idx="9892">
                  <c:v>-1115.4776775481801</c:v>
                </c:pt>
                <c:pt idx="9893">
                  <c:v>-502.58208712337102</c:v>
                </c:pt>
                <c:pt idx="9894">
                  <c:v>-1156.54766577946</c:v>
                </c:pt>
                <c:pt idx="9895">
                  <c:v>-1135.6238598261</c:v>
                </c:pt>
                <c:pt idx="9896">
                  <c:v>-510.99474586135301</c:v>
                </c:pt>
                <c:pt idx="9897">
                  <c:v>-479.61792998575203</c:v>
                </c:pt>
                <c:pt idx="9898">
                  <c:v>-959.31414929801895</c:v>
                </c:pt>
                <c:pt idx="9899">
                  <c:v>-1085.1755457249201</c:v>
                </c:pt>
                <c:pt idx="9900">
                  <c:v>-1159.77833837968</c:v>
                </c:pt>
                <c:pt idx="9901">
                  <c:v>-1168.10234438203</c:v>
                </c:pt>
                <c:pt idx="9902">
                  <c:v>-1129.5717944441501</c:v>
                </c:pt>
                <c:pt idx="9903">
                  <c:v>-1186.61660074775</c:v>
                </c:pt>
                <c:pt idx="9904">
                  <c:v>-495.37145875289002</c:v>
                </c:pt>
                <c:pt idx="9905">
                  <c:v>-1173.5706830645599</c:v>
                </c:pt>
                <c:pt idx="9906">
                  <c:v>-495.17444497745498</c:v>
                </c:pt>
                <c:pt idx="9907">
                  <c:v>-1186.9593664848901</c:v>
                </c:pt>
                <c:pt idx="9908">
                  <c:v>-1168.1094714088399</c:v>
                </c:pt>
                <c:pt idx="9909">
                  <c:v>-474.91221929912598</c:v>
                </c:pt>
                <c:pt idx="9910">
                  <c:v>-1185.3797752646101</c:v>
                </c:pt>
                <c:pt idx="9911">
                  <c:v>-1167.0725637924199</c:v>
                </c:pt>
                <c:pt idx="9912">
                  <c:v>-488.43733894908002</c:v>
                </c:pt>
                <c:pt idx="9913">
                  <c:v>-492.70933075926303</c:v>
                </c:pt>
                <c:pt idx="9914">
                  <c:v>-1132.9461418154699</c:v>
                </c:pt>
                <c:pt idx="9915">
                  <c:v>-1167.2542264121</c:v>
                </c:pt>
                <c:pt idx="9916">
                  <c:v>-1161.9051788357699</c:v>
                </c:pt>
                <c:pt idx="9917">
                  <c:v>-507.14815526336503</c:v>
                </c:pt>
                <c:pt idx="9918">
                  <c:v>-1187.95971956485</c:v>
                </c:pt>
                <c:pt idx="9919">
                  <c:v>-1135.08917253766</c:v>
                </c:pt>
                <c:pt idx="9920">
                  <c:v>-1188.0508376156599</c:v>
                </c:pt>
                <c:pt idx="9921">
                  <c:v>-489.00174279401</c:v>
                </c:pt>
                <c:pt idx="9922">
                  <c:v>-1178.0302300560199</c:v>
                </c:pt>
                <c:pt idx="9923">
                  <c:v>-488.88419603457999</c:v>
                </c:pt>
                <c:pt idx="9924">
                  <c:v>-496.315617764428</c:v>
                </c:pt>
                <c:pt idx="9925">
                  <c:v>-1171.38548811788</c:v>
                </c:pt>
                <c:pt idx="9926">
                  <c:v>-501.893030987565</c:v>
                </c:pt>
                <c:pt idx="9927">
                  <c:v>-1166.0677231203799</c:v>
                </c:pt>
                <c:pt idx="9928">
                  <c:v>-464.15896958978902</c:v>
                </c:pt>
                <c:pt idx="9929">
                  <c:v>-481.070036695189</c:v>
                </c:pt>
                <c:pt idx="9930">
                  <c:v>-1141.7313149640499</c:v>
                </c:pt>
                <c:pt idx="9931">
                  <c:v>-1148.45170726488</c:v>
                </c:pt>
                <c:pt idx="9932">
                  <c:v>-503.63075629300499</c:v>
                </c:pt>
                <c:pt idx="9933">
                  <c:v>-282.978278898501</c:v>
                </c:pt>
                <c:pt idx="9934">
                  <c:v>-1124.78945985563</c:v>
                </c:pt>
                <c:pt idx="9935">
                  <c:v>-505.79296845360398</c:v>
                </c:pt>
                <c:pt idx="9936">
                  <c:v>-1170.88351954359</c:v>
                </c:pt>
                <c:pt idx="9937">
                  <c:v>-1176.49825318948</c:v>
                </c:pt>
                <c:pt idx="9938">
                  <c:v>-481.87698534720801</c:v>
                </c:pt>
                <c:pt idx="9939">
                  <c:v>-484.05942419463997</c:v>
                </c:pt>
                <c:pt idx="9940">
                  <c:v>-1173.2177662168999</c:v>
                </c:pt>
                <c:pt idx="9941">
                  <c:v>-1167.86606601217</c:v>
                </c:pt>
                <c:pt idx="9942">
                  <c:v>-1147.7396291602699</c:v>
                </c:pt>
                <c:pt idx="9943">
                  <c:v>-474.59070651628798</c:v>
                </c:pt>
                <c:pt idx="9944">
                  <c:v>-485.50494565324999</c:v>
                </c:pt>
                <c:pt idx="9945">
                  <c:v>-1131.58381748435</c:v>
                </c:pt>
                <c:pt idx="9946">
                  <c:v>-488.90494866231501</c:v>
                </c:pt>
                <c:pt idx="9947">
                  <c:v>-504.04146980886401</c:v>
                </c:pt>
                <c:pt idx="9948">
                  <c:v>-1136.5320783730299</c:v>
                </c:pt>
                <c:pt idx="9949">
                  <c:v>-488.22092535878897</c:v>
                </c:pt>
                <c:pt idx="9950">
                  <c:v>-485.850357464068</c:v>
                </c:pt>
                <c:pt idx="9951">
                  <c:v>-1181.5013552038299</c:v>
                </c:pt>
                <c:pt idx="9952">
                  <c:v>-1133.04125748102</c:v>
                </c:pt>
                <c:pt idx="9953">
                  <c:v>-1148.40709857252</c:v>
                </c:pt>
                <c:pt idx="9954">
                  <c:v>-499.89837689068099</c:v>
                </c:pt>
                <c:pt idx="9955">
                  <c:v>-509.10316887560401</c:v>
                </c:pt>
                <c:pt idx="9956">
                  <c:v>-496.05667232783298</c:v>
                </c:pt>
                <c:pt idx="9957">
                  <c:v>-1160.3595999383199</c:v>
                </c:pt>
                <c:pt idx="9958">
                  <c:v>-1167.20290557507</c:v>
                </c:pt>
                <c:pt idx="9959">
                  <c:v>-1130.2789818112699</c:v>
                </c:pt>
                <c:pt idx="9960">
                  <c:v>-1188.9388287931399</c:v>
                </c:pt>
                <c:pt idx="9961">
                  <c:v>-1128.20767001628</c:v>
                </c:pt>
                <c:pt idx="9962">
                  <c:v>-485.47560527840102</c:v>
                </c:pt>
                <c:pt idx="9963">
                  <c:v>-486.65707894604799</c:v>
                </c:pt>
                <c:pt idx="9964">
                  <c:v>-1173.7047982716499</c:v>
                </c:pt>
                <c:pt idx="9965">
                  <c:v>-475.23788399540598</c:v>
                </c:pt>
                <c:pt idx="9966">
                  <c:v>-1149.84704484145</c:v>
                </c:pt>
                <c:pt idx="9967">
                  <c:v>-1171.12743228729</c:v>
                </c:pt>
                <c:pt idx="9968">
                  <c:v>-963.60331745479095</c:v>
                </c:pt>
                <c:pt idx="9969">
                  <c:v>-475.6897948852</c:v>
                </c:pt>
                <c:pt idx="9970">
                  <c:v>-286.08325675742299</c:v>
                </c:pt>
                <c:pt idx="9971">
                  <c:v>-1086.1396938928999</c:v>
                </c:pt>
                <c:pt idx="9972">
                  <c:v>-1163.8357838857301</c:v>
                </c:pt>
                <c:pt idx="9973">
                  <c:v>-974.04322174998799</c:v>
                </c:pt>
                <c:pt idx="9974">
                  <c:v>-505.37499933483502</c:v>
                </c:pt>
                <c:pt idx="9975">
                  <c:v>-1116.9101496311</c:v>
                </c:pt>
                <c:pt idx="9976">
                  <c:v>-1152.24505195754</c:v>
                </c:pt>
                <c:pt idx="9977">
                  <c:v>-956.83581941605598</c:v>
                </c:pt>
                <c:pt idx="9978">
                  <c:v>-493.53849628239698</c:v>
                </c:pt>
                <c:pt idx="9979">
                  <c:v>-498.08392832338598</c:v>
                </c:pt>
                <c:pt idx="9980">
                  <c:v>-1181.82267286615</c:v>
                </c:pt>
                <c:pt idx="9981">
                  <c:v>-1168.74148529685</c:v>
                </c:pt>
                <c:pt idx="9982">
                  <c:v>-1179.9225954406099</c:v>
                </c:pt>
                <c:pt idx="9983">
                  <c:v>-1169.2563704051099</c:v>
                </c:pt>
                <c:pt idx="9984">
                  <c:v>-1143.3055856455201</c:v>
                </c:pt>
                <c:pt idx="9985">
                  <c:v>-501.77351521539202</c:v>
                </c:pt>
                <c:pt idx="9986">
                  <c:v>-498.21920709948398</c:v>
                </c:pt>
                <c:pt idx="9987">
                  <c:v>-1159.8155846814</c:v>
                </c:pt>
                <c:pt idx="9988">
                  <c:v>-971.13621653070504</c:v>
                </c:pt>
                <c:pt idx="9989">
                  <c:v>-1187.8178699612999</c:v>
                </c:pt>
                <c:pt idx="9990">
                  <c:v>-1151.44602624307</c:v>
                </c:pt>
                <c:pt idx="9991">
                  <c:v>-490.855110820086</c:v>
                </c:pt>
                <c:pt idx="9992">
                  <c:v>-1155.29929166588</c:v>
                </c:pt>
                <c:pt idx="9993">
                  <c:v>-484.871289757694</c:v>
                </c:pt>
                <c:pt idx="9994">
                  <c:v>-490.42318710090399</c:v>
                </c:pt>
                <c:pt idx="9995">
                  <c:v>-1148.14066377841</c:v>
                </c:pt>
                <c:pt idx="9996">
                  <c:v>-1142.17253795287</c:v>
                </c:pt>
                <c:pt idx="9997">
                  <c:v>-1137.2949689407999</c:v>
                </c:pt>
                <c:pt idx="9998">
                  <c:v>-1140.9967705507299</c:v>
                </c:pt>
                <c:pt idx="9999">
                  <c:v>-1169.0250547625401</c:v>
                </c:pt>
                <c:pt idx="10000">
                  <c:v>-1165.78258941084</c:v>
                </c:pt>
                <c:pt idx="10001">
                  <c:v>-1166.6133001778801</c:v>
                </c:pt>
                <c:pt idx="10002">
                  <c:v>-484.146746679427</c:v>
                </c:pt>
                <c:pt idx="10003">
                  <c:v>-494.93714229428298</c:v>
                </c:pt>
                <c:pt idx="10004">
                  <c:v>-496.89481198165601</c:v>
                </c:pt>
                <c:pt idx="10005">
                  <c:v>-1141.9583874801201</c:v>
                </c:pt>
                <c:pt idx="10006">
                  <c:v>-1134.7677375385399</c:v>
                </c:pt>
                <c:pt idx="10007">
                  <c:v>-498.27255203140601</c:v>
                </c:pt>
                <c:pt idx="10008">
                  <c:v>-975.65835838221903</c:v>
                </c:pt>
                <c:pt idx="10009">
                  <c:v>-1186.78000542003</c:v>
                </c:pt>
                <c:pt idx="10010">
                  <c:v>-1181.20201748107</c:v>
                </c:pt>
                <c:pt idx="10011">
                  <c:v>-1139.3682586345999</c:v>
                </c:pt>
                <c:pt idx="10012">
                  <c:v>-968.91260620402704</c:v>
                </c:pt>
                <c:pt idx="10013">
                  <c:v>-496.65165390418298</c:v>
                </c:pt>
                <c:pt idx="10014">
                  <c:v>-1164.95183380451</c:v>
                </c:pt>
                <c:pt idx="10015">
                  <c:v>-1169.54907688662</c:v>
                </c:pt>
                <c:pt idx="10016">
                  <c:v>-490.91974424337201</c:v>
                </c:pt>
                <c:pt idx="10017">
                  <c:v>-488.21212971431299</c:v>
                </c:pt>
                <c:pt idx="10018">
                  <c:v>-1179.2468656691799</c:v>
                </c:pt>
                <c:pt idx="10019">
                  <c:v>-1197.39103837631</c:v>
                </c:pt>
                <c:pt idx="10020">
                  <c:v>-1141.53280003841</c:v>
                </c:pt>
                <c:pt idx="10021">
                  <c:v>-490.04772173505103</c:v>
                </c:pt>
                <c:pt idx="10022">
                  <c:v>-510.99441740863301</c:v>
                </c:pt>
                <c:pt idx="10023">
                  <c:v>-485.18956794490902</c:v>
                </c:pt>
                <c:pt idx="10024">
                  <c:v>-505.22442297363699</c:v>
                </c:pt>
                <c:pt idx="10025">
                  <c:v>-1162.7682096359499</c:v>
                </c:pt>
                <c:pt idx="10026">
                  <c:v>-491.63214958265502</c:v>
                </c:pt>
                <c:pt idx="10027">
                  <c:v>-1149.5037993615399</c:v>
                </c:pt>
                <c:pt idx="10028">
                  <c:v>-1160.4765095615601</c:v>
                </c:pt>
                <c:pt idx="10029">
                  <c:v>-510.28015646591001</c:v>
                </c:pt>
                <c:pt idx="10030">
                  <c:v>-1168.85603869587</c:v>
                </c:pt>
                <c:pt idx="10031">
                  <c:v>-1149.0700262626201</c:v>
                </c:pt>
                <c:pt idx="10032">
                  <c:v>-1162.53916601674</c:v>
                </c:pt>
                <c:pt idx="10033">
                  <c:v>-475.12334590461199</c:v>
                </c:pt>
                <c:pt idx="10034">
                  <c:v>-1134.5787489924501</c:v>
                </c:pt>
                <c:pt idx="10035">
                  <c:v>-1168.84180307267</c:v>
                </c:pt>
                <c:pt idx="10036">
                  <c:v>-1120.7750496767701</c:v>
                </c:pt>
                <c:pt idx="10037">
                  <c:v>-506.64571124965602</c:v>
                </c:pt>
                <c:pt idx="10038">
                  <c:v>-1177.9215497698499</c:v>
                </c:pt>
                <c:pt idx="10039">
                  <c:v>-1120.87117089089</c:v>
                </c:pt>
                <c:pt idx="10040">
                  <c:v>-484.05506536921098</c:v>
                </c:pt>
                <c:pt idx="10041">
                  <c:v>-488.81294272372998</c:v>
                </c:pt>
                <c:pt idx="10042">
                  <c:v>-1143.00503686148</c:v>
                </c:pt>
                <c:pt idx="10043">
                  <c:v>-1160.86678350076</c:v>
                </c:pt>
                <c:pt idx="10044">
                  <c:v>-500.87448748316802</c:v>
                </c:pt>
                <c:pt idx="10045">
                  <c:v>-1144.16637868312</c:v>
                </c:pt>
                <c:pt idx="10046">
                  <c:v>-487.87387221435699</c:v>
                </c:pt>
                <c:pt idx="10047">
                  <c:v>-1164.6128575298401</c:v>
                </c:pt>
                <c:pt idx="10048">
                  <c:v>-512.92599578738998</c:v>
                </c:pt>
                <c:pt idx="10049">
                  <c:v>-1173.51879905074</c:v>
                </c:pt>
                <c:pt idx="10050">
                  <c:v>-479.74243402911901</c:v>
                </c:pt>
                <c:pt idx="10051">
                  <c:v>-1156.4788596830299</c:v>
                </c:pt>
                <c:pt idx="10052">
                  <c:v>-1125.8544653209301</c:v>
                </c:pt>
                <c:pt idx="10053">
                  <c:v>-1185.25723494877</c:v>
                </c:pt>
                <c:pt idx="10054">
                  <c:v>-501.05656262758998</c:v>
                </c:pt>
                <c:pt idx="10055">
                  <c:v>-953.87977543351303</c:v>
                </c:pt>
                <c:pt idx="10056">
                  <c:v>-480.12180945894198</c:v>
                </c:pt>
                <c:pt idx="10057">
                  <c:v>-484.77501019209802</c:v>
                </c:pt>
                <c:pt idx="10058">
                  <c:v>-483.935824957541</c:v>
                </c:pt>
                <c:pt idx="10059">
                  <c:v>-500.75204171683401</c:v>
                </c:pt>
                <c:pt idx="10060">
                  <c:v>-1188.2108912257299</c:v>
                </c:pt>
                <c:pt idx="10061">
                  <c:v>-1173.8225217884001</c:v>
                </c:pt>
                <c:pt idx="10062">
                  <c:v>-452.55779605475698</c:v>
                </c:pt>
                <c:pt idx="10063">
                  <c:v>-1143.1075997728201</c:v>
                </c:pt>
                <c:pt idx="10064">
                  <c:v>-500.05852709716697</c:v>
                </c:pt>
                <c:pt idx="10065">
                  <c:v>-1167.2796215364399</c:v>
                </c:pt>
                <c:pt idx="10066">
                  <c:v>-1112.58751732581</c:v>
                </c:pt>
                <c:pt idx="10067">
                  <c:v>-1135.1165125003299</c:v>
                </c:pt>
                <c:pt idx="10068">
                  <c:v>-505.11407376965502</c:v>
                </c:pt>
                <c:pt idx="10069">
                  <c:v>-512.25380348738304</c:v>
                </c:pt>
                <c:pt idx="10070">
                  <c:v>-480.34145500404298</c:v>
                </c:pt>
                <c:pt idx="10071">
                  <c:v>-1147.3810536968899</c:v>
                </c:pt>
                <c:pt idx="10072">
                  <c:v>-1165.60752345488</c:v>
                </c:pt>
                <c:pt idx="10073">
                  <c:v>-1142.3872436567999</c:v>
                </c:pt>
                <c:pt idx="10074">
                  <c:v>-486.20367083191502</c:v>
                </c:pt>
                <c:pt idx="10075">
                  <c:v>-969.52537531869098</c:v>
                </c:pt>
                <c:pt idx="10076">
                  <c:v>-482.41784891847601</c:v>
                </c:pt>
                <c:pt idx="10077">
                  <c:v>-482.69796222581198</c:v>
                </c:pt>
                <c:pt idx="10078">
                  <c:v>-1165.0367248208599</c:v>
                </c:pt>
                <c:pt idx="10079">
                  <c:v>-1153.5722705363501</c:v>
                </c:pt>
                <c:pt idx="10080">
                  <c:v>-283.12056342404298</c:v>
                </c:pt>
                <c:pt idx="10081">
                  <c:v>-481.71771151075501</c:v>
                </c:pt>
                <c:pt idx="10082">
                  <c:v>-1163.0821492356699</c:v>
                </c:pt>
                <c:pt idx="10083">
                  <c:v>-502.20740799307998</c:v>
                </c:pt>
                <c:pt idx="10084">
                  <c:v>-1164.8142958389201</c:v>
                </c:pt>
                <c:pt idx="10085">
                  <c:v>-491.45551236961501</c:v>
                </c:pt>
                <c:pt idx="10086">
                  <c:v>-1169.02411877655</c:v>
                </c:pt>
                <c:pt idx="10087">
                  <c:v>-980.20515765992695</c:v>
                </c:pt>
                <c:pt idx="10088">
                  <c:v>-475.50187737841799</c:v>
                </c:pt>
                <c:pt idx="10089">
                  <c:v>-563.22035044644304</c:v>
                </c:pt>
                <c:pt idx="10090">
                  <c:v>-480.909056063484</c:v>
                </c:pt>
                <c:pt idx="10091">
                  <c:v>-482.43920647072702</c:v>
                </c:pt>
                <c:pt idx="10092">
                  <c:v>-1177.4676827789999</c:v>
                </c:pt>
                <c:pt idx="10093">
                  <c:v>-981.63508022382803</c:v>
                </c:pt>
                <c:pt idx="10094">
                  <c:v>-490.12562220919602</c:v>
                </c:pt>
                <c:pt idx="10095">
                  <c:v>-1188.3958438142899</c:v>
                </c:pt>
                <c:pt idx="10096">
                  <c:v>-1157.65770447709</c:v>
                </c:pt>
                <c:pt idx="10097">
                  <c:v>-479.62854995506501</c:v>
                </c:pt>
                <c:pt idx="10098">
                  <c:v>-1167.1567574948599</c:v>
                </c:pt>
                <c:pt idx="10099">
                  <c:v>-1125.95790043902</c:v>
                </c:pt>
                <c:pt idx="10100">
                  <c:v>-1179.1037664857599</c:v>
                </c:pt>
                <c:pt idx="10101">
                  <c:v>-504.60686041563201</c:v>
                </c:pt>
                <c:pt idx="10102">
                  <c:v>-512.79821653982196</c:v>
                </c:pt>
                <c:pt idx="10103">
                  <c:v>-1134.6124196384601</c:v>
                </c:pt>
                <c:pt idx="10104">
                  <c:v>-488.69232066127103</c:v>
                </c:pt>
                <c:pt idx="10105">
                  <c:v>-1187.9828703199901</c:v>
                </c:pt>
                <c:pt idx="10106">
                  <c:v>-484.05360414814999</c:v>
                </c:pt>
                <c:pt idx="10107">
                  <c:v>-493.49044972630702</c:v>
                </c:pt>
                <c:pt idx="10108">
                  <c:v>-1166.43449579752</c:v>
                </c:pt>
                <c:pt idx="10109">
                  <c:v>-1169.1014727322699</c:v>
                </c:pt>
                <c:pt idx="10110">
                  <c:v>-983.15085120668698</c:v>
                </c:pt>
                <c:pt idx="10111">
                  <c:v>-1187.8505326571101</c:v>
                </c:pt>
                <c:pt idx="10112">
                  <c:v>-1173.99970605149</c:v>
                </c:pt>
                <c:pt idx="10113">
                  <c:v>-1162.25967786551</c:v>
                </c:pt>
                <c:pt idx="10114">
                  <c:v>-1170.3292545105801</c:v>
                </c:pt>
                <c:pt idx="10115">
                  <c:v>-483.866267133809</c:v>
                </c:pt>
                <c:pt idx="10116">
                  <c:v>-1174.4282299977101</c:v>
                </c:pt>
                <c:pt idx="10117">
                  <c:v>-1154.71657525821</c:v>
                </c:pt>
                <c:pt idx="10118">
                  <c:v>-1173.34914367735</c:v>
                </c:pt>
                <c:pt idx="10119">
                  <c:v>-1152.2329929413099</c:v>
                </c:pt>
                <c:pt idx="10120">
                  <c:v>-485.20615498919602</c:v>
                </c:pt>
                <c:pt idx="10121">
                  <c:v>-508.16554217207499</c:v>
                </c:pt>
                <c:pt idx="10122">
                  <c:v>-1166.47245428614</c:v>
                </c:pt>
                <c:pt idx="10123">
                  <c:v>-488.41231349229599</c:v>
                </c:pt>
                <c:pt idx="10124">
                  <c:v>-482.73683628105101</c:v>
                </c:pt>
                <c:pt idx="10125">
                  <c:v>-491.26200793725798</c:v>
                </c:pt>
                <c:pt idx="10126">
                  <c:v>-1167.90598870552</c:v>
                </c:pt>
                <c:pt idx="10127">
                  <c:v>-1134.29459042961</c:v>
                </c:pt>
                <c:pt idx="10128">
                  <c:v>-1188.2030535506401</c:v>
                </c:pt>
                <c:pt idx="10129">
                  <c:v>-487.37052376990903</c:v>
                </c:pt>
                <c:pt idx="10130">
                  <c:v>-503.60445989638202</c:v>
                </c:pt>
                <c:pt idx="10131">
                  <c:v>-472.84286146287798</c:v>
                </c:pt>
                <c:pt idx="10132">
                  <c:v>-502.19210287093398</c:v>
                </c:pt>
                <c:pt idx="10133">
                  <c:v>-1168.7699486137899</c:v>
                </c:pt>
                <c:pt idx="10134">
                  <c:v>-1163.18653817933</c:v>
                </c:pt>
                <c:pt idx="10135">
                  <c:v>-1184.6625522531101</c:v>
                </c:pt>
                <c:pt idx="10136">
                  <c:v>-1129.3711872720301</c:v>
                </c:pt>
                <c:pt idx="10137">
                  <c:v>-1193.1894518803199</c:v>
                </c:pt>
                <c:pt idx="10138">
                  <c:v>-555.089122947845</c:v>
                </c:pt>
                <c:pt idx="10139">
                  <c:v>-513.76462272187098</c:v>
                </c:pt>
                <c:pt idx="10140">
                  <c:v>-504.36870108783103</c:v>
                </c:pt>
                <c:pt idx="10141">
                  <c:v>-984.81982281115597</c:v>
                </c:pt>
                <c:pt idx="10142">
                  <c:v>-1156.3973226113701</c:v>
                </c:pt>
                <c:pt idx="10143">
                  <c:v>-1175.9883915697101</c:v>
                </c:pt>
                <c:pt idx="10144">
                  <c:v>-511.99569514546198</c:v>
                </c:pt>
                <c:pt idx="10145">
                  <c:v>-1143.17523934876</c:v>
                </c:pt>
                <c:pt idx="10146">
                  <c:v>-1135.25732303737</c:v>
                </c:pt>
                <c:pt idx="10147">
                  <c:v>-990.33191936370895</c:v>
                </c:pt>
                <c:pt idx="10148">
                  <c:v>-1129.4567344288901</c:v>
                </c:pt>
                <c:pt idx="10149">
                  <c:v>-1170.80214265057</c:v>
                </c:pt>
                <c:pt idx="10150">
                  <c:v>-464.92778348015798</c:v>
                </c:pt>
                <c:pt idx="10151">
                  <c:v>-1172.9730482411601</c:v>
                </c:pt>
                <c:pt idx="10152">
                  <c:v>-479.30147441039298</c:v>
                </c:pt>
                <c:pt idx="10153">
                  <c:v>-507.20729377210898</c:v>
                </c:pt>
                <c:pt idx="10154">
                  <c:v>-1167.6762660783199</c:v>
                </c:pt>
                <c:pt idx="10155">
                  <c:v>-1048.9578834898</c:v>
                </c:pt>
                <c:pt idx="10156">
                  <c:v>-509.945076999234</c:v>
                </c:pt>
                <c:pt idx="10157">
                  <c:v>-1139.33317886124</c:v>
                </c:pt>
                <c:pt idx="10158">
                  <c:v>-1181.5291003439099</c:v>
                </c:pt>
                <c:pt idx="10159">
                  <c:v>-479.57138037764798</c:v>
                </c:pt>
                <c:pt idx="10160">
                  <c:v>-476.23817106658402</c:v>
                </c:pt>
                <c:pt idx="10161">
                  <c:v>-1184.1182304850499</c:v>
                </c:pt>
                <c:pt idx="10162">
                  <c:v>-1176.7905170353199</c:v>
                </c:pt>
                <c:pt idx="10163">
                  <c:v>-1160.08514438218</c:v>
                </c:pt>
                <c:pt idx="10164">
                  <c:v>-1186.80536656821</c:v>
                </c:pt>
                <c:pt idx="10165">
                  <c:v>-1165.41499953481</c:v>
                </c:pt>
                <c:pt idx="10166">
                  <c:v>-1171.3809785585599</c:v>
                </c:pt>
                <c:pt idx="10167">
                  <c:v>-512.27562777140304</c:v>
                </c:pt>
                <c:pt idx="10168">
                  <c:v>-1156.21116167011</c:v>
                </c:pt>
                <c:pt idx="10169">
                  <c:v>-483.60302947058602</c:v>
                </c:pt>
                <c:pt idx="10170">
                  <c:v>-1147.0527126493</c:v>
                </c:pt>
                <c:pt idx="10171">
                  <c:v>-1182.0079981367401</c:v>
                </c:pt>
                <c:pt idx="10172">
                  <c:v>-1140.7707587874499</c:v>
                </c:pt>
                <c:pt idx="10173">
                  <c:v>-1186.8437203624101</c:v>
                </c:pt>
                <c:pt idx="10174">
                  <c:v>-1135.9756332761399</c:v>
                </c:pt>
                <c:pt idx="10175">
                  <c:v>-1132.6152040627401</c:v>
                </c:pt>
                <c:pt idx="10176">
                  <c:v>-499.747277284826</c:v>
                </c:pt>
                <c:pt idx="10177">
                  <c:v>-961.47111387982795</c:v>
                </c:pt>
                <c:pt idx="10178">
                  <c:v>-1146.4632140757201</c:v>
                </c:pt>
                <c:pt idx="10179">
                  <c:v>-1154.21892284399</c:v>
                </c:pt>
                <c:pt idx="10180">
                  <c:v>-1133.0835215684101</c:v>
                </c:pt>
                <c:pt idx="10181">
                  <c:v>-1113.62125525039</c:v>
                </c:pt>
                <c:pt idx="10182">
                  <c:v>-1191.1920720981</c:v>
                </c:pt>
                <c:pt idx="10183">
                  <c:v>-1118.4586111020701</c:v>
                </c:pt>
                <c:pt idx="10184">
                  <c:v>-975.92344115014498</c:v>
                </c:pt>
                <c:pt idx="10185">
                  <c:v>-492.54644044744703</c:v>
                </c:pt>
                <c:pt idx="10186">
                  <c:v>-451.041506244922</c:v>
                </c:pt>
                <c:pt idx="10187">
                  <c:v>-480.83053774960001</c:v>
                </c:pt>
                <c:pt idx="10188">
                  <c:v>-492.251183552356</c:v>
                </c:pt>
                <c:pt idx="10189">
                  <c:v>-497.353016887438</c:v>
                </c:pt>
                <c:pt idx="10190">
                  <c:v>-1137.10279195468</c:v>
                </c:pt>
                <c:pt idx="10191">
                  <c:v>-1143.9995437596499</c:v>
                </c:pt>
                <c:pt idx="10192">
                  <c:v>-1143.96087857989</c:v>
                </c:pt>
                <c:pt idx="10193">
                  <c:v>-986.08789036455005</c:v>
                </c:pt>
                <c:pt idx="10194">
                  <c:v>-1123.864016798</c:v>
                </c:pt>
                <c:pt idx="10195">
                  <c:v>-1157.6682665926501</c:v>
                </c:pt>
                <c:pt idx="10196">
                  <c:v>-492.55881178406401</c:v>
                </c:pt>
                <c:pt idx="10197">
                  <c:v>-1166.8536268421001</c:v>
                </c:pt>
                <c:pt idx="10198">
                  <c:v>-481.14578142955401</c:v>
                </c:pt>
                <c:pt idx="10199">
                  <c:v>-1166.59463759511</c:v>
                </c:pt>
                <c:pt idx="10200">
                  <c:v>-1116.4439248566</c:v>
                </c:pt>
                <c:pt idx="10201">
                  <c:v>-470.91794818610401</c:v>
                </c:pt>
                <c:pt idx="10202">
                  <c:v>-475.348192442281</c:v>
                </c:pt>
                <c:pt idx="10203">
                  <c:v>-1158.62083887936</c:v>
                </c:pt>
                <c:pt idx="10204">
                  <c:v>-487.78973580878397</c:v>
                </c:pt>
                <c:pt idx="10205">
                  <c:v>-488.34108807192001</c:v>
                </c:pt>
                <c:pt idx="10206">
                  <c:v>-512.08565020163803</c:v>
                </c:pt>
                <c:pt idx="10207">
                  <c:v>-493.03561184292499</c:v>
                </c:pt>
                <c:pt idx="10208">
                  <c:v>-500.41990592178001</c:v>
                </c:pt>
                <c:pt idx="10209">
                  <c:v>-1155.7266974986501</c:v>
                </c:pt>
                <c:pt idx="10210">
                  <c:v>-997.27850564193898</c:v>
                </c:pt>
                <c:pt idx="10211">
                  <c:v>-1149.21164009158</c:v>
                </c:pt>
                <c:pt idx="10212">
                  <c:v>-418.18217532079399</c:v>
                </c:pt>
                <c:pt idx="10213">
                  <c:v>-1143.0868143590701</c:v>
                </c:pt>
                <c:pt idx="10214">
                  <c:v>-475.20790176632602</c:v>
                </c:pt>
                <c:pt idx="10215">
                  <c:v>-1149.2851007695699</c:v>
                </c:pt>
                <c:pt idx="10216">
                  <c:v>-1177.5133823728499</c:v>
                </c:pt>
                <c:pt idx="10217">
                  <c:v>-1135.27543753286</c:v>
                </c:pt>
                <c:pt idx="10218">
                  <c:v>-435.51595324903099</c:v>
                </c:pt>
                <c:pt idx="10219">
                  <c:v>-1152.4055925211101</c:v>
                </c:pt>
                <c:pt idx="10220">
                  <c:v>-1167.31095091511</c:v>
                </c:pt>
                <c:pt idx="10221">
                  <c:v>-1178.12356153426</c:v>
                </c:pt>
                <c:pt idx="10222">
                  <c:v>-1160.2529034718</c:v>
                </c:pt>
                <c:pt idx="10223">
                  <c:v>-507.55313503093902</c:v>
                </c:pt>
                <c:pt idx="10224">
                  <c:v>-1154.2220413913701</c:v>
                </c:pt>
                <c:pt idx="10225">
                  <c:v>-490.81588830186797</c:v>
                </c:pt>
                <c:pt idx="10226">
                  <c:v>-1100.71731545392</c:v>
                </c:pt>
                <c:pt idx="10227">
                  <c:v>-1188.75939177243</c:v>
                </c:pt>
                <c:pt idx="10228">
                  <c:v>-1167.8729608710701</c:v>
                </c:pt>
                <c:pt idx="10229">
                  <c:v>-1184.9855592440299</c:v>
                </c:pt>
                <c:pt idx="10230">
                  <c:v>-482.37351810054997</c:v>
                </c:pt>
                <c:pt idx="10231">
                  <c:v>-981.20466118299703</c:v>
                </c:pt>
                <c:pt idx="10232">
                  <c:v>-1156.80642335739</c:v>
                </c:pt>
                <c:pt idx="10233">
                  <c:v>-567.34359992838995</c:v>
                </c:pt>
                <c:pt idx="10234">
                  <c:v>-1128.6217991997401</c:v>
                </c:pt>
                <c:pt idx="10235">
                  <c:v>-493.43044936102598</c:v>
                </c:pt>
                <c:pt idx="10236">
                  <c:v>-470.73333448136901</c:v>
                </c:pt>
                <c:pt idx="10237">
                  <c:v>-483.00145872006101</c:v>
                </c:pt>
                <c:pt idx="10238">
                  <c:v>-491.77936840293</c:v>
                </c:pt>
                <c:pt idx="10239">
                  <c:v>-1156.5970441567899</c:v>
                </c:pt>
                <c:pt idx="10240">
                  <c:v>-487.96816331538002</c:v>
                </c:pt>
                <c:pt idx="10241">
                  <c:v>-1168.6768623799301</c:v>
                </c:pt>
                <c:pt idx="10242">
                  <c:v>-503.43997922278902</c:v>
                </c:pt>
                <c:pt idx="10243">
                  <c:v>-1177.59391743279</c:v>
                </c:pt>
                <c:pt idx="10244">
                  <c:v>-1171.25846188998</c:v>
                </c:pt>
                <c:pt idx="10245">
                  <c:v>-495.00644628256703</c:v>
                </c:pt>
                <c:pt idx="10246">
                  <c:v>-1156.66750801287</c:v>
                </c:pt>
                <c:pt idx="10247">
                  <c:v>-1168.26979739118</c:v>
                </c:pt>
                <c:pt idx="10248">
                  <c:v>-1130.5994526048901</c:v>
                </c:pt>
                <c:pt idx="10249">
                  <c:v>-1086.6363924877601</c:v>
                </c:pt>
                <c:pt idx="10250">
                  <c:v>-972.46743355686704</c:v>
                </c:pt>
                <c:pt idx="10251">
                  <c:v>-485.80109956515099</c:v>
                </c:pt>
                <c:pt idx="10252">
                  <c:v>-486.57053776752701</c:v>
                </c:pt>
                <c:pt idx="10253">
                  <c:v>-1165.4739613418701</c:v>
                </c:pt>
                <c:pt idx="10254">
                  <c:v>-1181.4976148927999</c:v>
                </c:pt>
                <c:pt idx="10255">
                  <c:v>-1159.42224132976</c:v>
                </c:pt>
                <c:pt idx="10256">
                  <c:v>-1168.51533024579</c:v>
                </c:pt>
                <c:pt idx="10257">
                  <c:v>-1217.8767868017101</c:v>
                </c:pt>
                <c:pt idx="10258">
                  <c:v>-1055.8989036400801</c:v>
                </c:pt>
                <c:pt idx="10259">
                  <c:v>-487.43732574040803</c:v>
                </c:pt>
                <c:pt idx="10260">
                  <c:v>-506.52223491217597</c:v>
                </c:pt>
                <c:pt idx="10261">
                  <c:v>-492.76546101350903</c:v>
                </c:pt>
                <c:pt idx="10262">
                  <c:v>-471.28933938170002</c:v>
                </c:pt>
                <c:pt idx="10263">
                  <c:v>-1142.8927032786901</c:v>
                </c:pt>
                <c:pt idx="10264">
                  <c:v>-848.04948763875097</c:v>
                </c:pt>
                <c:pt idx="10265">
                  <c:v>-1152.7855052242301</c:v>
                </c:pt>
                <c:pt idx="10266">
                  <c:v>-1156.1664175436499</c:v>
                </c:pt>
                <c:pt idx="10267">
                  <c:v>-447.00784771586802</c:v>
                </c:pt>
                <c:pt idx="10268">
                  <c:v>-483.05667486466803</c:v>
                </c:pt>
                <c:pt idx="10269">
                  <c:v>-1182.1460479340201</c:v>
                </c:pt>
                <c:pt idx="10270">
                  <c:v>-1193.6320220544101</c:v>
                </c:pt>
                <c:pt idx="10271">
                  <c:v>-1175.5169258891001</c:v>
                </c:pt>
                <c:pt idx="10272">
                  <c:v>-1170.6388784142</c:v>
                </c:pt>
                <c:pt idx="10273">
                  <c:v>-492.552625424768</c:v>
                </c:pt>
                <c:pt idx="10274">
                  <c:v>-513.28451794124896</c:v>
                </c:pt>
                <c:pt idx="10275">
                  <c:v>-513.61200533291697</c:v>
                </c:pt>
                <c:pt idx="10276">
                  <c:v>-1189.5351759254299</c:v>
                </c:pt>
                <c:pt idx="10277">
                  <c:v>-1110.0198825699599</c:v>
                </c:pt>
                <c:pt idx="10278">
                  <c:v>-494.79101917278098</c:v>
                </c:pt>
                <c:pt idx="10279">
                  <c:v>-1169.7328397328099</c:v>
                </c:pt>
                <c:pt idx="10280">
                  <c:v>-490.13126137801697</c:v>
                </c:pt>
                <c:pt idx="10281">
                  <c:v>-1131.1013882764901</c:v>
                </c:pt>
                <c:pt idx="10282">
                  <c:v>-1170.3970401916799</c:v>
                </c:pt>
                <c:pt idx="10283">
                  <c:v>-475.479577701197</c:v>
                </c:pt>
                <c:pt idx="10284">
                  <c:v>-980.922449494582</c:v>
                </c:pt>
                <c:pt idx="10285">
                  <c:v>-485.84360640486699</c:v>
                </c:pt>
                <c:pt idx="10286">
                  <c:v>-1144.0833853740501</c:v>
                </c:pt>
                <c:pt idx="10287">
                  <c:v>-528.56035878914702</c:v>
                </c:pt>
                <c:pt idx="10288">
                  <c:v>-1140.70095824695</c:v>
                </c:pt>
                <c:pt idx="10289">
                  <c:v>-1182.0406064908</c:v>
                </c:pt>
                <c:pt idx="10290">
                  <c:v>-1168.5191692112201</c:v>
                </c:pt>
                <c:pt idx="10291">
                  <c:v>-1172.03774574315</c:v>
                </c:pt>
                <c:pt idx="10292">
                  <c:v>-493.02102639624599</c:v>
                </c:pt>
                <c:pt idx="10293">
                  <c:v>-472.08180297389498</c:v>
                </c:pt>
                <c:pt idx="10294">
                  <c:v>-1163.1238876704399</c:v>
                </c:pt>
                <c:pt idx="10295">
                  <c:v>-488.49451268112398</c:v>
                </c:pt>
                <c:pt idx="10296">
                  <c:v>-1181.1096849007399</c:v>
                </c:pt>
                <c:pt idx="10297">
                  <c:v>-1124.30050548291</c:v>
                </c:pt>
                <c:pt idx="10298">
                  <c:v>-509.67730919742303</c:v>
                </c:pt>
                <c:pt idx="10299">
                  <c:v>-1196.80390244521</c:v>
                </c:pt>
                <c:pt idx="10300">
                  <c:v>-1131.90267955953</c:v>
                </c:pt>
                <c:pt idx="10301">
                  <c:v>-566.24539252593399</c:v>
                </c:pt>
                <c:pt idx="10302">
                  <c:v>-1142.6448315952</c:v>
                </c:pt>
                <c:pt idx="10303">
                  <c:v>-964.19167385409696</c:v>
                </c:pt>
                <c:pt idx="10304">
                  <c:v>-1187.21762391623</c:v>
                </c:pt>
                <c:pt idx="10305">
                  <c:v>-1170.0416750391601</c:v>
                </c:pt>
                <c:pt idx="10306">
                  <c:v>-1188.7388466917</c:v>
                </c:pt>
                <c:pt idx="10307">
                  <c:v>-1168.0632786000599</c:v>
                </c:pt>
                <c:pt idx="10308">
                  <c:v>-1159.2116071719399</c:v>
                </c:pt>
                <c:pt idx="10309">
                  <c:v>-1165.5567906942699</c:v>
                </c:pt>
                <c:pt idx="10310">
                  <c:v>-492.679262008151</c:v>
                </c:pt>
                <c:pt idx="10311">
                  <c:v>-959.74076837855796</c:v>
                </c:pt>
                <c:pt idx="10312">
                  <c:v>-1121.11396736242</c:v>
                </c:pt>
                <c:pt idx="10313">
                  <c:v>-991.55215082001803</c:v>
                </c:pt>
                <c:pt idx="10314">
                  <c:v>-1147.94876309655</c:v>
                </c:pt>
                <c:pt idx="10315">
                  <c:v>-1142.2721599597101</c:v>
                </c:pt>
                <c:pt idx="10316">
                  <c:v>-490.52912634083299</c:v>
                </c:pt>
                <c:pt idx="10317">
                  <c:v>-756.06368475929105</c:v>
                </c:pt>
                <c:pt idx="10318">
                  <c:v>-1146.9827319999299</c:v>
                </c:pt>
                <c:pt idx="10319">
                  <c:v>-1156.7644684685599</c:v>
                </c:pt>
                <c:pt idx="10320">
                  <c:v>-492.07743744362199</c:v>
                </c:pt>
                <c:pt idx="10321">
                  <c:v>-1125.53783013418</c:v>
                </c:pt>
                <c:pt idx="10322">
                  <c:v>-1168.7654868043101</c:v>
                </c:pt>
                <c:pt idx="10323">
                  <c:v>-481.54112720580503</c:v>
                </c:pt>
                <c:pt idx="10324">
                  <c:v>-1169.1972000753699</c:v>
                </c:pt>
                <c:pt idx="10325">
                  <c:v>-1186.0321835807199</c:v>
                </c:pt>
                <c:pt idx="10326">
                  <c:v>-496.17065981052099</c:v>
                </c:pt>
                <c:pt idx="10327">
                  <c:v>-1150.1065006024801</c:v>
                </c:pt>
                <c:pt idx="10328">
                  <c:v>-1170.8965693763801</c:v>
                </c:pt>
                <c:pt idx="10329">
                  <c:v>-1159.5853079429</c:v>
                </c:pt>
                <c:pt idx="10330">
                  <c:v>-1160.20328940846</c:v>
                </c:pt>
                <c:pt idx="10331">
                  <c:v>-1182.9507577419299</c:v>
                </c:pt>
                <c:pt idx="10332">
                  <c:v>-504.222184471829</c:v>
                </c:pt>
                <c:pt idx="10333">
                  <c:v>-1161.5920508311699</c:v>
                </c:pt>
                <c:pt idx="10334">
                  <c:v>-472.02877986575697</c:v>
                </c:pt>
                <c:pt idx="10335">
                  <c:v>-1170.0910246685801</c:v>
                </c:pt>
                <c:pt idx="10336">
                  <c:v>-484.81640926009601</c:v>
                </c:pt>
                <c:pt idx="10337">
                  <c:v>-1139.1738784121601</c:v>
                </c:pt>
                <c:pt idx="10338">
                  <c:v>-1179.291257782</c:v>
                </c:pt>
                <c:pt idx="10339">
                  <c:v>-1155.55728726641</c:v>
                </c:pt>
                <c:pt idx="10340">
                  <c:v>-493.710765609568</c:v>
                </c:pt>
                <c:pt idx="10341">
                  <c:v>-1132.0766942151899</c:v>
                </c:pt>
                <c:pt idx="10342">
                  <c:v>-1168.61133163197</c:v>
                </c:pt>
                <c:pt idx="10343">
                  <c:v>-512.07382169927996</c:v>
                </c:pt>
                <c:pt idx="10344">
                  <c:v>-485.84610223631199</c:v>
                </c:pt>
                <c:pt idx="10345">
                  <c:v>-489.54174594820103</c:v>
                </c:pt>
                <c:pt idx="10346">
                  <c:v>-485.47828322959799</c:v>
                </c:pt>
                <c:pt idx="10347">
                  <c:v>-1182.8524225028</c:v>
                </c:pt>
                <c:pt idx="10348">
                  <c:v>-963.51509990854697</c:v>
                </c:pt>
                <c:pt idx="10349">
                  <c:v>-1137.2672181939299</c:v>
                </c:pt>
                <c:pt idx="10350">
                  <c:v>-1110.02713513303</c:v>
                </c:pt>
                <c:pt idx="10351">
                  <c:v>-492.55058415384201</c:v>
                </c:pt>
                <c:pt idx="10352">
                  <c:v>-476.16359422784802</c:v>
                </c:pt>
                <c:pt idx="10353">
                  <c:v>-1145.26746758535</c:v>
                </c:pt>
                <c:pt idx="10354">
                  <c:v>-1139.3453304637601</c:v>
                </c:pt>
                <c:pt idx="10355">
                  <c:v>-507.67331654176297</c:v>
                </c:pt>
                <c:pt idx="10356">
                  <c:v>-1122.8160221697101</c:v>
                </c:pt>
                <c:pt idx="10357">
                  <c:v>-485.42409901941102</c:v>
                </c:pt>
                <c:pt idx="10358">
                  <c:v>-485.22480486166899</c:v>
                </c:pt>
                <c:pt idx="10359">
                  <c:v>-1153.36484785261</c:v>
                </c:pt>
                <c:pt idx="10360">
                  <c:v>-1152.5217986400401</c:v>
                </c:pt>
                <c:pt idx="10361">
                  <c:v>-484.90353706067401</c:v>
                </c:pt>
                <c:pt idx="10362">
                  <c:v>-1126.9739208563999</c:v>
                </c:pt>
                <c:pt idx="10363">
                  <c:v>-479.05968618357099</c:v>
                </c:pt>
                <c:pt idx="10364">
                  <c:v>-283.39834745597699</c:v>
                </c:pt>
                <c:pt idx="10365">
                  <c:v>-498.81332660040403</c:v>
                </c:pt>
                <c:pt idx="10366">
                  <c:v>-1148.5548932783499</c:v>
                </c:pt>
                <c:pt idx="10367">
                  <c:v>-1173.4408598550101</c:v>
                </c:pt>
                <c:pt idx="10368">
                  <c:v>-503.18092306994498</c:v>
                </c:pt>
                <c:pt idx="10369">
                  <c:v>-475.84038425304198</c:v>
                </c:pt>
                <c:pt idx="10370">
                  <c:v>-477.88480182670003</c:v>
                </c:pt>
                <c:pt idx="10371">
                  <c:v>-1163.6925996873599</c:v>
                </c:pt>
                <c:pt idx="10372">
                  <c:v>-1129.3752813127201</c:v>
                </c:pt>
                <c:pt idx="10373">
                  <c:v>-1152.37285605493</c:v>
                </c:pt>
                <c:pt idx="10374">
                  <c:v>-1156.77438379007</c:v>
                </c:pt>
                <c:pt idx="10375">
                  <c:v>-1201.42344916911</c:v>
                </c:pt>
                <c:pt idx="10376">
                  <c:v>-960.96771424992198</c:v>
                </c:pt>
                <c:pt idx="10377">
                  <c:v>-488.230749137261</c:v>
                </c:pt>
                <c:pt idx="10378">
                  <c:v>-485.850883094285</c:v>
                </c:pt>
                <c:pt idx="10379">
                  <c:v>-1167.5220084525199</c:v>
                </c:pt>
                <c:pt idx="10380">
                  <c:v>-482.00221744933299</c:v>
                </c:pt>
                <c:pt idx="10381">
                  <c:v>-1154.8127842735801</c:v>
                </c:pt>
                <c:pt idx="10382">
                  <c:v>-446.97774583730001</c:v>
                </c:pt>
                <c:pt idx="10383">
                  <c:v>-480.42324368951</c:v>
                </c:pt>
                <c:pt idx="10384">
                  <c:v>-481.964374125451</c:v>
                </c:pt>
                <c:pt idx="10385">
                  <c:v>-505.885202318849</c:v>
                </c:pt>
                <c:pt idx="10386">
                  <c:v>-1187.69939107714</c:v>
                </c:pt>
                <c:pt idx="10387">
                  <c:v>-1158.02597269382</c:v>
                </c:pt>
                <c:pt idx="10388">
                  <c:v>-418.20212946729902</c:v>
                </c:pt>
                <c:pt idx="10389">
                  <c:v>-1139.8482453637</c:v>
                </c:pt>
                <c:pt idx="10390">
                  <c:v>-482.04028662153399</c:v>
                </c:pt>
                <c:pt idx="10391">
                  <c:v>-494.82712442306803</c:v>
                </c:pt>
                <c:pt idx="10392">
                  <c:v>-1137.27002975186</c:v>
                </c:pt>
                <c:pt idx="10393">
                  <c:v>-502.78493052240998</c:v>
                </c:pt>
                <c:pt idx="10394">
                  <c:v>-480.51744681629901</c:v>
                </c:pt>
                <c:pt idx="10395">
                  <c:v>-976.69001994376003</c:v>
                </c:pt>
                <c:pt idx="10396">
                  <c:v>-1180.5208543118399</c:v>
                </c:pt>
                <c:pt idx="10397">
                  <c:v>-488.96401568346801</c:v>
                </c:pt>
                <c:pt idx="10398">
                  <c:v>-498.82313830218999</c:v>
                </c:pt>
                <c:pt idx="10399">
                  <c:v>-1185.7718472674101</c:v>
                </c:pt>
                <c:pt idx="10400">
                  <c:v>-498.25543417040802</c:v>
                </c:pt>
                <c:pt idx="10401">
                  <c:v>-980.45759195178505</c:v>
                </c:pt>
                <c:pt idx="10402">
                  <c:v>-508.17101443618799</c:v>
                </c:pt>
                <c:pt idx="10403">
                  <c:v>-1179.5065837089501</c:v>
                </c:pt>
                <c:pt idx="10404">
                  <c:v>-1167.6509625838</c:v>
                </c:pt>
                <c:pt idx="10405">
                  <c:v>-499.87994032602398</c:v>
                </c:pt>
                <c:pt idx="10406">
                  <c:v>-1173.5083841184701</c:v>
                </c:pt>
                <c:pt idx="10407">
                  <c:v>-1189.2697786226199</c:v>
                </c:pt>
                <c:pt idx="10408">
                  <c:v>-1155.5577247603501</c:v>
                </c:pt>
                <c:pt idx="10409">
                  <c:v>-1166.95182906993</c:v>
                </c:pt>
                <c:pt idx="10410">
                  <c:v>-959.15850119472395</c:v>
                </c:pt>
                <c:pt idx="10411">
                  <c:v>-959.979637246322</c:v>
                </c:pt>
                <c:pt idx="10412">
                  <c:v>-963.43753016729295</c:v>
                </c:pt>
                <c:pt idx="10413">
                  <c:v>-970.42655053122996</c:v>
                </c:pt>
                <c:pt idx="10414">
                  <c:v>-1188.13781935875</c:v>
                </c:pt>
                <c:pt idx="10415">
                  <c:v>-1133.6931032244499</c:v>
                </c:pt>
                <c:pt idx="10416">
                  <c:v>-476.15444082638101</c:v>
                </c:pt>
                <c:pt idx="10417">
                  <c:v>-481.19625139333198</c:v>
                </c:pt>
                <c:pt idx="10418">
                  <c:v>-470.822903279581</c:v>
                </c:pt>
                <c:pt idx="10419">
                  <c:v>-1135.95881581241</c:v>
                </c:pt>
                <c:pt idx="10420">
                  <c:v>-499.75509895750997</c:v>
                </c:pt>
                <c:pt idx="10421">
                  <c:v>-1169.1201125947</c:v>
                </c:pt>
                <c:pt idx="10422">
                  <c:v>-1168.5854870073699</c:v>
                </c:pt>
                <c:pt idx="10423">
                  <c:v>-998.49327148348004</c:v>
                </c:pt>
                <c:pt idx="10424">
                  <c:v>-485.86848728941601</c:v>
                </c:pt>
                <c:pt idx="10425">
                  <c:v>-475.29491750709099</c:v>
                </c:pt>
                <c:pt idx="10426">
                  <c:v>-1153.32563851292</c:v>
                </c:pt>
                <c:pt idx="10427">
                  <c:v>-513.15693013549503</c:v>
                </c:pt>
                <c:pt idx="10428">
                  <c:v>-486.10976321364097</c:v>
                </c:pt>
                <c:pt idx="10429">
                  <c:v>-447.43945515830399</c:v>
                </c:pt>
                <c:pt idx="10430">
                  <c:v>-1154.8427113031</c:v>
                </c:pt>
                <c:pt idx="10431">
                  <c:v>-1139.47469938412</c:v>
                </c:pt>
                <c:pt idx="10432">
                  <c:v>-1181.3394542226499</c:v>
                </c:pt>
                <c:pt idx="10433">
                  <c:v>-491.21421472662399</c:v>
                </c:pt>
                <c:pt idx="10434">
                  <c:v>-481.45683677087902</c:v>
                </c:pt>
                <c:pt idx="10435">
                  <c:v>-1188.1842456120901</c:v>
                </c:pt>
                <c:pt idx="10436">
                  <c:v>-478.67283164942302</c:v>
                </c:pt>
                <c:pt idx="10437">
                  <c:v>-501.67280175914601</c:v>
                </c:pt>
                <c:pt idx="10438">
                  <c:v>-487.924412093299</c:v>
                </c:pt>
                <c:pt idx="10439">
                  <c:v>-1187.9960419167601</c:v>
                </c:pt>
                <c:pt idx="10440">
                  <c:v>-483.79038273658199</c:v>
                </c:pt>
                <c:pt idx="10441">
                  <c:v>-1162.4852516789899</c:v>
                </c:pt>
                <c:pt idx="10442">
                  <c:v>-498.27379303157301</c:v>
                </c:pt>
                <c:pt idx="10443">
                  <c:v>-480.18864359346099</c:v>
                </c:pt>
                <c:pt idx="10444">
                  <c:v>-1180.6425670234801</c:v>
                </c:pt>
                <c:pt idx="10445">
                  <c:v>-481.35414114213501</c:v>
                </c:pt>
                <c:pt idx="10446">
                  <c:v>-1018.27391485336</c:v>
                </c:pt>
                <c:pt idx="10447">
                  <c:v>-474.79866487945998</c:v>
                </c:pt>
                <c:pt idx="10448">
                  <c:v>-1166.6863068740799</c:v>
                </c:pt>
                <c:pt idx="10449">
                  <c:v>-1122.4498638349</c:v>
                </c:pt>
                <c:pt idx="10450">
                  <c:v>-1168.4241823873899</c:v>
                </c:pt>
                <c:pt idx="10451">
                  <c:v>-1171.0813430411899</c:v>
                </c:pt>
                <c:pt idx="10452">
                  <c:v>-508.09950368955401</c:v>
                </c:pt>
                <c:pt idx="10453">
                  <c:v>-1185.5501931961901</c:v>
                </c:pt>
                <c:pt idx="10454">
                  <c:v>-902.58056507434003</c:v>
                </c:pt>
                <c:pt idx="10455">
                  <c:v>-486.709969517834</c:v>
                </c:pt>
                <c:pt idx="10456">
                  <c:v>-513.77405046256604</c:v>
                </c:pt>
                <c:pt idx="10457">
                  <c:v>-485.746946688619</c:v>
                </c:pt>
                <c:pt idx="10458">
                  <c:v>-1167.3922121302901</c:v>
                </c:pt>
                <c:pt idx="10459">
                  <c:v>-1102.2693969453201</c:v>
                </c:pt>
                <c:pt idx="10460">
                  <c:v>-1167.2930955864799</c:v>
                </c:pt>
                <c:pt idx="10461">
                  <c:v>-1146.8606079195299</c:v>
                </c:pt>
                <c:pt idx="10462">
                  <c:v>-965.49469119306798</c:v>
                </c:pt>
                <c:pt idx="10463">
                  <c:v>-1166.07576325176</c:v>
                </c:pt>
                <c:pt idx="10464">
                  <c:v>-1161.46638318132</c:v>
                </c:pt>
                <c:pt idx="10465">
                  <c:v>-1193.5067120225899</c:v>
                </c:pt>
                <c:pt idx="10466">
                  <c:v>-280.75262359498799</c:v>
                </c:pt>
                <c:pt idx="10467">
                  <c:v>-495.24718502194702</c:v>
                </c:pt>
                <c:pt idx="10468">
                  <c:v>-485.81686042442402</c:v>
                </c:pt>
                <c:pt idx="10469">
                  <c:v>-1175.1846472421</c:v>
                </c:pt>
                <c:pt idx="10470">
                  <c:v>-1168.6525936263299</c:v>
                </c:pt>
                <c:pt idx="10471">
                  <c:v>-1140.37039643088</c:v>
                </c:pt>
                <c:pt idx="10472">
                  <c:v>-555.26762949182296</c:v>
                </c:pt>
                <c:pt idx="10473">
                  <c:v>-1149.2857926803799</c:v>
                </c:pt>
                <c:pt idx="10474">
                  <c:v>-1150.3966192154101</c:v>
                </c:pt>
                <c:pt idx="10475">
                  <c:v>-1141.0715681429999</c:v>
                </c:pt>
                <c:pt idx="10476">
                  <c:v>-485.96677282721203</c:v>
                </c:pt>
                <c:pt idx="10477">
                  <c:v>-941.25042270124402</c:v>
                </c:pt>
                <c:pt idx="10478">
                  <c:v>-1145.1672822455801</c:v>
                </c:pt>
                <c:pt idx="10479">
                  <c:v>-1157.92935964804</c:v>
                </c:pt>
                <c:pt idx="10480">
                  <c:v>-1115.1770221935799</c:v>
                </c:pt>
                <c:pt idx="10481">
                  <c:v>-1171.7916572173899</c:v>
                </c:pt>
                <c:pt idx="10482">
                  <c:v>-1142.3311196729801</c:v>
                </c:pt>
                <c:pt idx="10483">
                  <c:v>-1163.19268456754</c:v>
                </c:pt>
                <c:pt idx="10484">
                  <c:v>-1173.56482710673</c:v>
                </c:pt>
                <c:pt idx="10485">
                  <c:v>-1157.46957964375</c:v>
                </c:pt>
                <c:pt idx="10486">
                  <c:v>-1180.0302465549901</c:v>
                </c:pt>
                <c:pt idx="10487">
                  <c:v>-1135.1055674618899</c:v>
                </c:pt>
                <c:pt idx="10488">
                  <c:v>-491.04908189217701</c:v>
                </c:pt>
                <c:pt idx="10489">
                  <c:v>-1122.6276677767601</c:v>
                </c:pt>
                <c:pt idx="10490">
                  <c:v>-1146.4835489709999</c:v>
                </c:pt>
                <c:pt idx="10491">
                  <c:v>-1169.6868355565</c:v>
                </c:pt>
                <c:pt idx="10492">
                  <c:v>-1144.33233166483</c:v>
                </c:pt>
                <c:pt idx="10493">
                  <c:v>-1170.8368092434901</c:v>
                </c:pt>
                <c:pt idx="10494">
                  <c:v>-1136.11580670588</c:v>
                </c:pt>
                <c:pt idx="10495">
                  <c:v>-450.60195515287</c:v>
                </c:pt>
                <c:pt idx="10496">
                  <c:v>-502.38141894542201</c:v>
                </c:pt>
                <c:pt idx="10497">
                  <c:v>-565.91128644857599</c:v>
                </c:pt>
                <c:pt idx="10498">
                  <c:v>-961.53602926954602</c:v>
                </c:pt>
                <c:pt idx="10499">
                  <c:v>-492.24089170398099</c:v>
                </c:pt>
                <c:pt idx="10500">
                  <c:v>-1079.26557324546</c:v>
                </c:pt>
                <c:pt idx="10501">
                  <c:v>-1163.04304332774</c:v>
                </c:pt>
                <c:pt idx="10502">
                  <c:v>-1121.1299059832299</c:v>
                </c:pt>
                <c:pt idx="10503">
                  <c:v>-446.82307937065201</c:v>
                </c:pt>
                <c:pt idx="10504">
                  <c:v>-1168.3714899534</c:v>
                </c:pt>
                <c:pt idx="10505">
                  <c:v>-1152.1786052627899</c:v>
                </c:pt>
                <c:pt idx="10506">
                  <c:v>-479.905289228448</c:v>
                </c:pt>
                <c:pt idx="10507">
                  <c:v>-1167.4738145395399</c:v>
                </c:pt>
                <c:pt idx="10508">
                  <c:v>-1143.17730872997</c:v>
                </c:pt>
                <c:pt idx="10509">
                  <c:v>-1161.4041461501999</c:v>
                </c:pt>
                <c:pt idx="10510">
                  <c:v>-1141.41581989834</c:v>
                </c:pt>
                <c:pt idx="10511">
                  <c:v>-1192.04371013118</c:v>
                </c:pt>
                <c:pt idx="10512">
                  <c:v>-495.16233415331698</c:v>
                </c:pt>
                <c:pt idx="10513">
                  <c:v>-1157.69670057692</c:v>
                </c:pt>
                <c:pt idx="10514">
                  <c:v>-487.88182416337099</c:v>
                </c:pt>
                <c:pt idx="10515">
                  <c:v>-1129.4223793275701</c:v>
                </c:pt>
                <c:pt idx="10516">
                  <c:v>-512.01283010287398</c:v>
                </c:pt>
                <c:pt idx="10517">
                  <c:v>-1185.45622883653</c:v>
                </c:pt>
                <c:pt idx="10518">
                  <c:v>-1164.78213840995</c:v>
                </c:pt>
                <c:pt idx="10519">
                  <c:v>-453.26571035006299</c:v>
                </c:pt>
                <c:pt idx="10520">
                  <c:v>-1085.78031780277</c:v>
                </c:pt>
                <c:pt idx="10521">
                  <c:v>-506.51040354753798</c:v>
                </c:pt>
                <c:pt idx="10522">
                  <c:v>-492.270847566729</c:v>
                </c:pt>
                <c:pt idx="10523">
                  <c:v>-1143.0890638620299</c:v>
                </c:pt>
                <c:pt idx="10524">
                  <c:v>-492.68469763937799</c:v>
                </c:pt>
                <c:pt idx="10525">
                  <c:v>-472.80328432730499</c:v>
                </c:pt>
                <c:pt idx="10526">
                  <c:v>-491.988509179902</c:v>
                </c:pt>
                <c:pt idx="10527">
                  <c:v>-505.04769521827302</c:v>
                </c:pt>
                <c:pt idx="10528">
                  <c:v>-480.95067776723897</c:v>
                </c:pt>
                <c:pt idx="10529">
                  <c:v>-488.44410981274302</c:v>
                </c:pt>
                <c:pt idx="10530">
                  <c:v>-1167.5205829445499</c:v>
                </c:pt>
                <c:pt idx="10531">
                  <c:v>-1165.17307422831</c:v>
                </c:pt>
                <c:pt idx="10532">
                  <c:v>-418.204810834402</c:v>
                </c:pt>
                <c:pt idx="10533">
                  <c:v>-485.78985530741897</c:v>
                </c:pt>
                <c:pt idx="10534">
                  <c:v>-1173.6904476407799</c:v>
                </c:pt>
                <c:pt idx="10535">
                  <c:v>-485.38583789184099</c:v>
                </c:pt>
                <c:pt idx="10536">
                  <c:v>-494.57819804953698</c:v>
                </c:pt>
                <c:pt idx="10537">
                  <c:v>-488.43647824455098</c:v>
                </c:pt>
                <c:pt idx="10538">
                  <c:v>-967.00903885854802</c:v>
                </c:pt>
                <c:pt idx="10539">
                  <c:v>-1168.9880891129999</c:v>
                </c:pt>
                <c:pt idx="10540">
                  <c:v>-970.05435791825596</c:v>
                </c:pt>
                <c:pt idx="10541">
                  <c:v>-498.47314983653098</c:v>
                </c:pt>
                <c:pt idx="10542">
                  <c:v>-476.944855243419</c:v>
                </c:pt>
                <c:pt idx="10543">
                  <c:v>-491.130902619849</c:v>
                </c:pt>
                <c:pt idx="10544">
                  <c:v>-490.49215230680198</c:v>
                </c:pt>
                <c:pt idx="10545">
                  <c:v>-490.88514171352199</c:v>
                </c:pt>
                <c:pt idx="10546">
                  <c:v>-1166.2544060696</c:v>
                </c:pt>
                <c:pt idx="10547">
                  <c:v>-1188.38895083489</c:v>
                </c:pt>
                <c:pt idx="10548">
                  <c:v>-510.567475116776</c:v>
                </c:pt>
                <c:pt idx="10549">
                  <c:v>-1157.4543184894401</c:v>
                </c:pt>
                <c:pt idx="10550">
                  <c:v>-509.01146305949999</c:v>
                </c:pt>
                <c:pt idx="10551">
                  <c:v>-1141.01806863563</c:v>
                </c:pt>
                <c:pt idx="10552">
                  <c:v>-1133.55088490976</c:v>
                </c:pt>
                <c:pt idx="10553">
                  <c:v>-1175.82427370595</c:v>
                </c:pt>
                <c:pt idx="10554">
                  <c:v>-1129.2909280446499</c:v>
                </c:pt>
                <c:pt idx="10555">
                  <c:v>-439.15694522213499</c:v>
                </c:pt>
                <c:pt idx="10556">
                  <c:v>-1144.02726079114</c:v>
                </c:pt>
                <c:pt idx="10557">
                  <c:v>-1150.81471719465</c:v>
                </c:pt>
                <c:pt idx="10558">
                  <c:v>-1135.53445632291</c:v>
                </c:pt>
                <c:pt idx="10559">
                  <c:v>-1153.93109452555</c:v>
                </c:pt>
                <c:pt idx="10560">
                  <c:v>-1174.27402258897</c:v>
                </c:pt>
                <c:pt idx="10561">
                  <c:v>-485.385567690362</c:v>
                </c:pt>
                <c:pt idx="10562">
                  <c:v>-1144.8147625715501</c:v>
                </c:pt>
                <c:pt idx="10563">
                  <c:v>-1125.2606965003999</c:v>
                </c:pt>
                <c:pt idx="10564">
                  <c:v>-1135.04949456946</c:v>
                </c:pt>
                <c:pt idx="10565">
                  <c:v>-476.14882820626099</c:v>
                </c:pt>
                <c:pt idx="10566">
                  <c:v>-499.63256551499097</c:v>
                </c:pt>
                <c:pt idx="10567">
                  <c:v>-1152.27024027025</c:v>
                </c:pt>
                <c:pt idx="10568">
                  <c:v>-1150.05457166774</c:v>
                </c:pt>
                <c:pt idx="10569">
                  <c:v>-488.84141682691597</c:v>
                </c:pt>
                <c:pt idx="10570">
                  <c:v>-1158.60603449568</c:v>
                </c:pt>
                <c:pt idx="10571">
                  <c:v>-1129.9324763196601</c:v>
                </c:pt>
                <c:pt idx="10572">
                  <c:v>-512.21858743372798</c:v>
                </c:pt>
                <c:pt idx="10573">
                  <c:v>-478.19018268582602</c:v>
                </c:pt>
                <c:pt idx="10574">
                  <c:v>-504.52967490240201</c:v>
                </c:pt>
                <c:pt idx="10575">
                  <c:v>-1149.52606946779</c:v>
                </c:pt>
                <c:pt idx="10576">
                  <c:v>-1181.04239681481</c:v>
                </c:pt>
                <c:pt idx="10577">
                  <c:v>-508.66078728729599</c:v>
                </c:pt>
                <c:pt idx="10578">
                  <c:v>-1132.83203072527</c:v>
                </c:pt>
                <c:pt idx="10579">
                  <c:v>-1192.0239068947701</c:v>
                </c:pt>
                <c:pt idx="10580">
                  <c:v>-947.91043017640595</c:v>
                </c:pt>
                <c:pt idx="10581">
                  <c:v>-1155.7776948917899</c:v>
                </c:pt>
                <c:pt idx="10582">
                  <c:v>-489.607765090935</c:v>
                </c:pt>
                <c:pt idx="10583">
                  <c:v>-1196.8778472035799</c:v>
                </c:pt>
                <c:pt idx="10584">
                  <c:v>-1187.2828583130899</c:v>
                </c:pt>
                <c:pt idx="10585">
                  <c:v>-489.69302757491499</c:v>
                </c:pt>
                <c:pt idx="10586">
                  <c:v>-483.68932248132103</c:v>
                </c:pt>
                <c:pt idx="10587">
                  <c:v>-1155.9827564331499</c:v>
                </c:pt>
                <c:pt idx="10588">
                  <c:v>-513.50811122902496</c:v>
                </c:pt>
                <c:pt idx="10589">
                  <c:v>-491.19005554968498</c:v>
                </c:pt>
                <c:pt idx="10590">
                  <c:v>-495.85151467855002</c:v>
                </c:pt>
                <c:pt idx="10591">
                  <c:v>-1124.58273382171</c:v>
                </c:pt>
                <c:pt idx="10592">
                  <c:v>-1135.8421768322401</c:v>
                </c:pt>
                <c:pt idx="10593">
                  <c:v>-985.23242073615097</c:v>
                </c:pt>
                <c:pt idx="10594">
                  <c:v>-464.40668603886797</c:v>
                </c:pt>
                <c:pt idx="10595">
                  <c:v>-1144.6214557732501</c:v>
                </c:pt>
                <c:pt idx="10596">
                  <c:v>-961.39194675462204</c:v>
                </c:pt>
                <c:pt idx="10597">
                  <c:v>-1148.39889267692</c:v>
                </c:pt>
                <c:pt idx="10598">
                  <c:v>-1125.86757237705</c:v>
                </c:pt>
                <c:pt idx="10599">
                  <c:v>-465.13788446343102</c:v>
                </c:pt>
                <c:pt idx="10600">
                  <c:v>-1142.0699566876301</c:v>
                </c:pt>
                <c:pt idx="10601">
                  <c:v>-478.82193076961602</c:v>
                </c:pt>
                <c:pt idx="10602">
                  <c:v>-1148.1260151147301</c:v>
                </c:pt>
                <c:pt idx="10603">
                  <c:v>-958.59107761545101</c:v>
                </c:pt>
                <c:pt idx="10604">
                  <c:v>-485.10510134741099</c:v>
                </c:pt>
                <c:pt idx="10605">
                  <c:v>-479.61792998575203</c:v>
                </c:pt>
                <c:pt idx="10606">
                  <c:v>-1176.25531400096</c:v>
                </c:pt>
                <c:pt idx="10607">
                  <c:v>-481.17782096982</c:v>
                </c:pt>
                <c:pt idx="10608">
                  <c:v>-1182.4490372457999</c:v>
                </c:pt>
                <c:pt idx="10609">
                  <c:v>-1158.29543388151</c:v>
                </c:pt>
                <c:pt idx="10610">
                  <c:v>-1131.8584009798601</c:v>
                </c:pt>
                <c:pt idx="10611">
                  <c:v>-471.77704958648701</c:v>
                </c:pt>
                <c:pt idx="10612">
                  <c:v>-507.50205786431098</c:v>
                </c:pt>
                <c:pt idx="10613">
                  <c:v>-497.17494166657599</c:v>
                </c:pt>
                <c:pt idx="10614">
                  <c:v>-1133.33740070876</c:v>
                </c:pt>
                <c:pt idx="10615">
                  <c:v>-490.487463370363</c:v>
                </c:pt>
                <c:pt idx="10616">
                  <c:v>-1129.36433857263</c:v>
                </c:pt>
                <c:pt idx="10617">
                  <c:v>-1168.5605894134801</c:v>
                </c:pt>
                <c:pt idx="10618">
                  <c:v>-1132.1611927624499</c:v>
                </c:pt>
                <c:pt idx="10619">
                  <c:v>-498.90576092387198</c:v>
                </c:pt>
                <c:pt idx="10620">
                  <c:v>-1113.67164581204</c:v>
                </c:pt>
                <c:pt idx="10621">
                  <c:v>-963.04362129501601</c:v>
                </c:pt>
                <c:pt idx="10622">
                  <c:v>-1193.28037620442</c:v>
                </c:pt>
                <c:pt idx="10623">
                  <c:v>-1169.01662203095</c:v>
                </c:pt>
                <c:pt idx="10624">
                  <c:v>-1169.7559823434301</c:v>
                </c:pt>
                <c:pt idx="10625">
                  <c:v>-1163.4212077314301</c:v>
                </c:pt>
                <c:pt idx="10626">
                  <c:v>-1149.7555938635501</c:v>
                </c:pt>
                <c:pt idx="10627">
                  <c:v>-1123.7013845076699</c:v>
                </c:pt>
                <c:pt idx="10628">
                  <c:v>-1169.0272608329601</c:v>
                </c:pt>
                <c:pt idx="10629">
                  <c:v>-967.36259652730803</c:v>
                </c:pt>
                <c:pt idx="10630">
                  <c:v>-1190.6997474756799</c:v>
                </c:pt>
                <c:pt idx="10631">
                  <c:v>-1155.96816811248</c:v>
                </c:pt>
                <c:pt idx="10632">
                  <c:v>-1188.17619256695</c:v>
                </c:pt>
                <c:pt idx="10633">
                  <c:v>-485.89032206082697</c:v>
                </c:pt>
                <c:pt idx="10634">
                  <c:v>-1180.8724073373301</c:v>
                </c:pt>
                <c:pt idx="10635">
                  <c:v>-1171.60527357929</c:v>
                </c:pt>
                <c:pt idx="10636">
                  <c:v>-1188.09453680094</c:v>
                </c:pt>
                <c:pt idx="10637">
                  <c:v>-1144.5339654289501</c:v>
                </c:pt>
                <c:pt idx="10638">
                  <c:v>-482.657646339839</c:v>
                </c:pt>
                <c:pt idx="10639">
                  <c:v>-475.65310559710599</c:v>
                </c:pt>
                <c:pt idx="10640">
                  <c:v>-475.30278840015899</c:v>
                </c:pt>
                <c:pt idx="10641">
                  <c:v>-478.415685605639</c:v>
                </c:pt>
                <c:pt idx="10642">
                  <c:v>-1113.4150121707801</c:v>
                </c:pt>
                <c:pt idx="10643">
                  <c:v>-501.40482186553299</c:v>
                </c:pt>
                <c:pt idx="10644">
                  <c:v>-1146.52666024562</c:v>
                </c:pt>
                <c:pt idx="10645">
                  <c:v>-1168.8998530720401</c:v>
                </c:pt>
                <c:pt idx="10646">
                  <c:v>-1156.4656549759</c:v>
                </c:pt>
                <c:pt idx="10647">
                  <c:v>-487.54079280742502</c:v>
                </c:pt>
                <c:pt idx="10648">
                  <c:v>-503.17381600357203</c:v>
                </c:pt>
                <c:pt idx="10649">
                  <c:v>-1148.1050528389701</c:v>
                </c:pt>
                <c:pt idx="10650">
                  <c:v>-1168.6474822053001</c:v>
                </c:pt>
                <c:pt idx="10651">
                  <c:v>-487.783725588984</c:v>
                </c:pt>
                <c:pt idx="10652">
                  <c:v>-509.982903057047</c:v>
                </c:pt>
                <c:pt idx="10653">
                  <c:v>-478.70961751167499</c:v>
                </c:pt>
                <c:pt idx="10654">
                  <c:v>-464.346502116316</c:v>
                </c:pt>
                <c:pt idx="10655">
                  <c:v>-1138.9260923678</c:v>
                </c:pt>
                <c:pt idx="10656">
                  <c:v>-1133.8718812014299</c:v>
                </c:pt>
                <c:pt idx="10657">
                  <c:v>-964.76544490289996</c:v>
                </c:pt>
                <c:pt idx="10658">
                  <c:v>-504.898429766699</c:v>
                </c:pt>
                <c:pt idx="10659">
                  <c:v>-481.76172749012898</c:v>
                </c:pt>
                <c:pt idx="10660">
                  <c:v>-1152.83020974137</c:v>
                </c:pt>
                <c:pt idx="10661">
                  <c:v>-1122.5922103350699</c:v>
                </c:pt>
                <c:pt idx="10662">
                  <c:v>-1183.0690674550301</c:v>
                </c:pt>
                <c:pt idx="10663">
                  <c:v>-1169.48875544207</c:v>
                </c:pt>
                <c:pt idx="10664">
                  <c:v>-474.22796172839298</c:v>
                </c:pt>
                <c:pt idx="10665">
                  <c:v>-1118.79543324581</c:v>
                </c:pt>
                <c:pt idx="10666">
                  <c:v>-491.80338065323701</c:v>
                </c:pt>
                <c:pt idx="10667">
                  <c:v>-1176.8466578973801</c:v>
                </c:pt>
                <c:pt idx="10668">
                  <c:v>-1161.8091502859399</c:v>
                </c:pt>
                <c:pt idx="10669">
                  <c:v>-1154.7880239886399</c:v>
                </c:pt>
                <c:pt idx="10670">
                  <c:v>-1135.9968169261199</c:v>
                </c:pt>
                <c:pt idx="10671">
                  <c:v>-508.365506959703</c:v>
                </c:pt>
                <c:pt idx="10672">
                  <c:v>-1176.8108844173</c:v>
                </c:pt>
                <c:pt idx="10673">
                  <c:v>-560.55021196583596</c:v>
                </c:pt>
                <c:pt idx="10674">
                  <c:v>-507.47651470972198</c:v>
                </c:pt>
                <c:pt idx="10675">
                  <c:v>-487.74025626288</c:v>
                </c:pt>
                <c:pt idx="10676">
                  <c:v>-1159.6247852694901</c:v>
                </c:pt>
                <c:pt idx="10677">
                  <c:v>-474.893235241166</c:v>
                </c:pt>
                <c:pt idx="10678">
                  <c:v>-494.63155766514598</c:v>
                </c:pt>
                <c:pt idx="10679">
                  <c:v>-492.78741721585601</c:v>
                </c:pt>
                <c:pt idx="10680">
                  <c:v>-507.42964612633199</c:v>
                </c:pt>
                <c:pt idx="10681">
                  <c:v>-1129.93649656292</c:v>
                </c:pt>
                <c:pt idx="10682">
                  <c:v>-1169.47356084444</c:v>
                </c:pt>
                <c:pt idx="10683">
                  <c:v>-969.48028283282997</c:v>
                </c:pt>
                <c:pt idx="10684">
                  <c:v>-1170.8660447991001</c:v>
                </c:pt>
                <c:pt idx="10685">
                  <c:v>-473.16136497766797</c:v>
                </c:pt>
                <c:pt idx="10686">
                  <c:v>-485.49978238871898</c:v>
                </c:pt>
                <c:pt idx="10687">
                  <c:v>-1170.1470236760999</c:v>
                </c:pt>
                <c:pt idx="10688">
                  <c:v>-1161.46907237197</c:v>
                </c:pt>
                <c:pt idx="10689">
                  <c:v>-1178.93600856373</c:v>
                </c:pt>
                <c:pt idx="10690">
                  <c:v>-485.18265025136401</c:v>
                </c:pt>
                <c:pt idx="10691">
                  <c:v>-1189.4279595588901</c:v>
                </c:pt>
                <c:pt idx="10692">
                  <c:v>-1186.5805199935101</c:v>
                </c:pt>
                <c:pt idx="10693">
                  <c:v>-1127.77651744223</c:v>
                </c:pt>
                <c:pt idx="10694">
                  <c:v>-1164.8351397227</c:v>
                </c:pt>
                <c:pt idx="10695">
                  <c:v>-476.25211542679398</c:v>
                </c:pt>
                <c:pt idx="10696">
                  <c:v>-448.710547014903</c:v>
                </c:pt>
                <c:pt idx="10697">
                  <c:v>-1167.6971668271001</c:v>
                </c:pt>
                <c:pt idx="10698">
                  <c:v>-484.25137194750602</c:v>
                </c:pt>
                <c:pt idx="10699">
                  <c:v>-1189.34864902611</c:v>
                </c:pt>
                <c:pt idx="10700">
                  <c:v>-502.328736924635</c:v>
                </c:pt>
                <c:pt idx="10701">
                  <c:v>-425.882288066755</c:v>
                </c:pt>
                <c:pt idx="10702">
                  <c:v>-1130.8424734315099</c:v>
                </c:pt>
                <c:pt idx="10703">
                  <c:v>-1158.6206156164801</c:v>
                </c:pt>
                <c:pt idx="10704">
                  <c:v>-1163.7493643891301</c:v>
                </c:pt>
                <c:pt idx="10705">
                  <c:v>-1140.05029472211</c:v>
                </c:pt>
                <c:pt idx="10706">
                  <c:v>-1177.13649160827</c:v>
                </c:pt>
                <c:pt idx="10707">
                  <c:v>-1170.37496928615</c:v>
                </c:pt>
                <c:pt idx="10708">
                  <c:v>-1134.33588126421</c:v>
                </c:pt>
                <c:pt idx="10709">
                  <c:v>-478.94520929785398</c:v>
                </c:pt>
                <c:pt idx="10710">
                  <c:v>-1162.91686458288</c:v>
                </c:pt>
                <c:pt idx="10711">
                  <c:v>-1154.4189089096999</c:v>
                </c:pt>
                <c:pt idx="10712">
                  <c:v>-1156.4097580811101</c:v>
                </c:pt>
                <c:pt idx="10713">
                  <c:v>-417.433507237068</c:v>
                </c:pt>
                <c:pt idx="10714">
                  <c:v>-1147.4949282719699</c:v>
                </c:pt>
                <c:pt idx="10715">
                  <c:v>-503.60186623840701</c:v>
                </c:pt>
                <c:pt idx="10716">
                  <c:v>-1130.0191568141499</c:v>
                </c:pt>
                <c:pt idx="10717">
                  <c:v>-1131.98567476025</c:v>
                </c:pt>
                <c:pt idx="10718">
                  <c:v>-1134.28597493393</c:v>
                </c:pt>
                <c:pt idx="10719">
                  <c:v>-1169.5733515869199</c:v>
                </c:pt>
                <c:pt idx="10720">
                  <c:v>-1170.1723083613999</c:v>
                </c:pt>
                <c:pt idx="10721">
                  <c:v>-1120.70277674401</c:v>
                </c:pt>
                <c:pt idx="10722">
                  <c:v>-1154.78227777999</c:v>
                </c:pt>
                <c:pt idx="10723">
                  <c:v>-1157.2947507465999</c:v>
                </c:pt>
                <c:pt idx="10724">
                  <c:v>-506.15838340747399</c:v>
                </c:pt>
                <c:pt idx="10725">
                  <c:v>-492.70073434835098</c:v>
                </c:pt>
                <c:pt idx="10726">
                  <c:v>-504.720653781615</c:v>
                </c:pt>
                <c:pt idx="10727">
                  <c:v>-1152.9125636164699</c:v>
                </c:pt>
                <c:pt idx="10728">
                  <c:v>-569.88156690037101</c:v>
                </c:pt>
                <c:pt idx="10729">
                  <c:v>-978.96218040178996</c:v>
                </c:pt>
                <c:pt idx="10730">
                  <c:v>-502.32992728368498</c:v>
                </c:pt>
                <c:pt idx="10731">
                  <c:v>-1171.06688892483</c:v>
                </c:pt>
                <c:pt idx="10732">
                  <c:v>-477.54740992836003</c:v>
                </c:pt>
                <c:pt idx="10733">
                  <c:v>-1169.8552342605999</c:v>
                </c:pt>
                <c:pt idx="10734">
                  <c:v>-479.81314281539602</c:v>
                </c:pt>
                <c:pt idx="10735">
                  <c:v>-1148.74442687327</c:v>
                </c:pt>
                <c:pt idx="10736">
                  <c:v>-1147.52528557858</c:v>
                </c:pt>
                <c:pt idx="10737">
                  <c:v>-475.30278840015899</c:v>
                </c:pt>
                <c:pt idx="10738">
                  <c:v>-475.02167404830402</c:v>
                </c:pt>
                <c:pt idx="10739">
                  <c:v>-503.44301505569302</c:v>
                </c:pt>
                <c:pt idx="10740">
                  <c:v>-489.37462225236197</c:v>
                </c:pt>
                <c:pt idx="10741">
                  <c:v>-449.13224689189502</c:v>
                </c:pt>
                <c:pt idx="10742">
                  <c:v>-1160.2316248345501</c:v>
                </c:pt>
                <c:pt idx="10743">
                  <c:v>-1143.3194916043101</c:v>
                </c:pt>
                <c:pt idx="10744">
                  <c:v>-1166.9465103121699</c:v>
                </c:pt>
                <c:pt idx="10745">
                  <c:v>-489.60632651457701</c:v>
                </c:pt>
                <c:pt idx="10746">
                  <c:v>-1162.6241099578999</c:v>
                </c:pt>
                <c:pt idx="10747">
                  <c:v>-1141.6684619094599</c:v>
                </c:pt>
                <c:pt idx="10748">
                  <c:v>-994.35429094894096</c:v>
                </c:pt>
                <c:pt idx="10749">
                  <c:v>-1157.0107512700399</c:v>
                </c:pt>
                <c:pt idx="10750">
                  <c:v>-1156.9248957509899</c:v>
                </c:pt>
                <c:pt idx="10751">
                  <c:v>-1162.0531650031501</c:v>
                </c:pt>
                <c:pt idx="10752">
                  <c:v>-488.81281209788301</c:v>
                </c:pt>
                <c:pt idx="10753">
                  <c:v>-1177.2452361810799</c:v>
                </c:pt>
                <c:pt idx="10754">
                  <c:v>-489.26495427971201</c:v>
                </c:pt>
                <c:pt idx="10755">
                  <c:v>-991.88476014461605</c:v>
                </c:pt>
                <c:pt idx="10756">
                  <c:v>-478.57357917447399</c:v>
                </c:pt>
                <c:pt idx="10757">
                  <c:v>-1165.0165458505601</c:v>
                </c:pt>
                <c:pt idx="10758">
                  <c:v>-1144.5058344641</c:v>
                </c:pt>
                <c:pt idx="10759">
                  <c:v>-1151.55995576078</c:v>
                </c:pt>
                <c:pt idx="10760">
                  <c:v>-1099.8011761233499</c:v>
                </c:pt>
                <c:pt idx="10761">
                  <c:v>-478.29457111669097</c:v>
                </c:pt>
                <c:pt idx="10762">
                  <c:v>-1134.0604004836</c:v>
                </c:pt>
                <c:pt idx="10763">
                  <c:v>-1171.5493710052899</c:v>
                </c:pt>
                <c:pt idx="10764">
                  <c:v>-1176.5842178456201</c:v>
                </c:pt>
                <c:pt idx="10765">
                  <c:v>-1170.08133823909</c:v>
                </c:pt>
                <c:pt idx="10766">
                  <c:v>-1165.55973340641</c:v>
                </c:pt>
                <c:pt idx="10767">
                  <c:v>-498.03481587467797</c:v>
                </c:pt>
                <c:pt idx="10768">
                  <c:v>-1155.49537779036</c:v>
                </c:pt>
                <c:pt idx="10769">
                  <c:v>-1148.2333955245199</c:v>
                </c:pt>
                <c:pt idx="10770">
                  <c:v>-1167.7152099078601</c:v>
                </c:pt>
                <c:pt idx="10771">
                  <c:v>-492.11782746353202</c:v>
                </c:pt>
                <c:pt idx="10772">
                  <c:v>-1157.7762714242299</c:v>
                </c:pt>
                <c:pt idx="10773">
                  <c:v>-483.79019173015502</c:v>
                </c:pt>
                <c:pt idx="10774">
                  <c:v>-1187.82944542468</c:v>
                </c:pt>
                <c:pt idx="10775">
                  <c:v>-1167.3532092379901</c:v>
                </c:pt>
                <c:pt idx="10776">
                  <c:v>-1188.7270266883299</c:v>
                </c:pt>
                <c:pt idx="10777">
                  <c:v>-1141.2629999404601</c:v>
                </c:pt>
                <c:pt idx="10778">
                  <c:v>-962.02222969387196</c:v>
                </c:pt>
                <c:pt idx="10779">
                  <c:v>-1133.22233770805</c:v>
                </c:pt>
                <c:pt idx="10780">
                  <c:v>-1135.53410298625</c:v>
                </c:pt>
                <c:pt idx="10781">
                  <c:v>-1164.80366225993</c:v>
                </c:pt>
                <c:pt idx="10782">
                  <c:v>-1118.30518097297</c:v>
                </c:pt>
                <c:pt idx="10783">
                  <c:v>-505.07375805967803</c:v>
                </c:pt>
                <c:pt idx="10784">
                  <c:v>-1150.37650719512</c:v>
                </c:pt>
                <c:pt idx="10785">
                  <c:v>-476.11057021012101</c:v>
                </c:pt>
                <c:pt idx="10786">
                  <c:v>-1189.3029145560199</c:v>
                </c:pt>
                <c:pt idx="10787">
                  <c:v>-1019.70076038617</c:v>
                </c:pt>
                <c:pt idx="10788">
                  <c:v>-448.71036968981002</c:v>
                </c:pt>
                <c:pt idx="10789">
                  <c:v>-1164.73661911371</c:v>
                </c:pt>
                <c:pt idx="10790">
                  <c:v>-485.41956622417803</c:v>
                </c:pt>
                <c:pt idx="10791">
                  <c:v>-742.03060403531902</c:v>
                </c:pt>
                <c:pt idx="10792">
                  <c:v>-1189.31541492464</c:v>
                </c:pt>
                <c:pt idx="10793">
                  <c:v>-505.20865683595201</c:v>
                </c:pt>
                <c:pt idx="10794">
                  <c:v>-480.87069396547798</c:v>
                </c:pt>
                <c:pt idx="10795">
                  <c:v>-1166.21382316513</c:v>
                </c:pt>
                <c:pt idx="10796">
                  <c:v>-956.33359995635101</c:v>
                </c:pt>
                <c:pt idx="10797">
                  <c:v>-506.12054255191401</c:v>
                </c:pt>
                <c:pt idx="10798">
                  <c:v>-501.06270587615199</c:v>
                </c:pt>
                <c:pt idx="10799">
                  <c:v>-451.613278972491</c:v>
                </c:pt>
                <c:pt idx="10800">
                  <c:v>-487.98505123953402</c:v>
                </c:pt>
                <c:pt idx="10801">
                  <c:v>-1157.0538247136201</c:v>
                </c:pt>
                <c:pt idx="10802">
                  <c:v>-489.79122158057902</c:v>
                </c:pt>
                <c:pt idx="10803">
                  <c:v>-1167.7780471175499</c:v>
                </c:pt>
                <c:pt idx="10804">
                  <c:v>-1148.5078214838099</c:v>
                </c:pt>
                <c:pt idx="10805">
                  <c:v>-1165.4305839426399</c:v>
                </c:pt>
                <c:pt idx="10806">
                  <c:v>-1168.5499172975201</c:v>
                </c:pt>
                <c:pt idx="10807">
                  <c:v>-483.84157220568801</c:v>
                </c:pt>
                <c:pt idx="10808">
                  <c:v>-1114.6476030507499</c:v>
                </c:pt>
                <c:pt idx="10809">
                  <c:v>-498.04457230516198</c:v>
                </c:pt>
                <c:pt idx="10810">
                  <c:v>-486.50943554631698</c:v>
                </c:pt>
                <c:pt idx="10811">
                  <c:v>-1125.8115729731201</c:v>
                </c:pt>
                <c:pt idx="10812">
                  <c:v>-1135.5941456110199</c:v>
                </c:pt>
                <c:pt idx="10813">
                  <c:v>-490.06948636719102</c:v>
                </c:pt>
                <c:pt idx="10814">
                  <c:v>-1139.3123974452001</c:v>
                </c:pt>
                <c:pt idx="10815">
                  <c:v>-643.57539376486898</c:v>
                </c:pt>
                <c:pt idx="10816">
                  <c:v>-510.21574825633098</c:v>
                </c:pt>
                <c:pt idx="10817">
                  <c:v>-489.25214345089103</c:v>
                </c:pt>
                <c:pt idx="10818">
                  <c:v>-510.33332984175303</c:v>
                </c:pt>
                <c:pt idx="10819">
                  <c:v>-1188.6301647111</c:v>
                </c:pt>
                <c:pt idx="10820">
                  <c:v>-871.08884416475996</c:v>
                </c:pt>
                <c:pt idx="10821">
                  <c:v>-1186.97257874098</c:v>
                </c:pt>
                <c:pt idx="10822">
                  <c:v>-488.488167115095</c:v>
                </c:pt>
                <c:pt idx="10823">
                  <c:v>-1151.82540752623</c:v>
                </c:pt>
                <c:pt idx="10824">
                  <c:v>-1168.38827747087</c:v>
                </c:pt>
                <c:pt idx="10825">
                  <c:v>-1170.1018832602001</c:v>
                </c:pt>
                <c:pt idx="10826">
                  <c:v>-490.36952365592498</c:v>
                </c:pt>
                <c:pt idx="10827">
                  <c:v>-966.86991745427804</c:v>
                </c:pt>
                <c:pt idx="10828">
                  <c:v>-494.17077918530202</c:v>
                </c:pt>
                <c:pt idx="10829">
                  <c:v>-509.74469609676902</c:v>
                </c:pt>
                <c:pt idx="10830">
                  <c:v>-1156.06994520127</c:v>
                </c:pt>
                <c:pt idx="10831">
                  <c:v>-501.605241525248</c:v>
                </c:pt>
                <c:pt idx="10832">
                  <c:v>-1141.9644215558101</c:v>
                </c:pt>
                <c:pt idx="10833">
                  <c:v>-282.73916630113598</c:v>
                </c:pt>
                <c:pt idx="10834">
                  <c:v>-492.12000658424</c:v>
                </c:pt>
                <c:pt idx="10835">
                  <c:v>-496.86462670393303</c:v>
                </c:pt>
                <c:pt idx="10836">
                  <c:v>-1122.4026978577999</c:v>
                </c:pt>
                <c:pt idx="10837">
                  <c:v>-1165.3068197673199</c:v>
                </c:pt>
                <c:pt idx="10838">
                  <c:v>-478.05166383167602</c:v>
                </c:pt>
                <c:pt idx="10839">
                  <c:v>-505.99691165138199</c:v>
                </c:pt>
                <c:pt idx="10840">
                  <c:v>-1157.9880490857399</c:v>
                </c:pt>
                <c:pt idx="10841">
                  <c:v>-496.91397779895601</c:v>
                </c:pt>
                <c:pt idx="10842">
                  <c:v>-1148.3539789817401</c:v>
                </c:pt>
                <c:pt idx="10843">
                  <c:v>-488.65842881430302</c:v>
                </c:pt>
                <c:pt idx="10844">
                  <c:v>-500.03208560153899</c:v>
                </c:pt>
                <c:pt idx="10845">
                  <c:v>-1135.7198883318299</c:v>
                </c:pt>
                <c:pt idx="10846">
                  <c:v>-506.43512976431202</c:v>
                </c:pt>
                <c:pt idx="10847">
                  <c:v>-485.518917210692</c:v>
                </c:pt>
                <c:pt idx="10848">
                  <c:v>-1166.93275805803</c:v>
                </c:pt>
                <c:pt idx="10849">
                  <c:v>-1152.1674704961999</c:v>
                </c:pt>
                <c:pt idx="10850">
                  <c:v>-1186.7407030320501</c:v>
                </c:pt>
                <c:pt idx="10851">
                  <c:v>-487.242034098673</c:v>
                </c:pt>
                <c:pt idx="10852">
                  <c:v>-511.01188679180399</c:v>
                </c:pt>
                <c:pt idx="10853">
                  <c:v>-504.632106619186</c:v>
                </c:pt>
                <c:pt idx="10854">
                  <c:v>-442.71057434476</c:v>
                </c:pt>
                <c:pt idx="10855">
                  <c:v>-1150.32541282288</c:v>
                </c:pt>
                <c:pt idx="10856">
                  <c:v>-513.15658433161104</c:v>
                </c:pt>
                <c:pt idx="10857">
                  <c:v>-1145.8801412318101</c:v>
                </c:pt>
                <c:pt idx="10858">
                  <c:v>-964.05920781868599</c:v>
                </c:pt>
                <c:pt idx="10859">
                  <c:v>-491.80973493866401</c:v>
                </c:pt>
                <c:pt idx="10860">
                  <c:v>-495.75427972286798</c:v>
                </c:pt>
                <c:pt idx="10861">
                  <c:v>-1131.58097759875</c:v>
                </c:pt>
                <c:pt idx="10862">
                  <c:v>-1187.7427612788799</c:v>
                </c:pt>
                <c:pt idx="10863">
                  <c:v>-1120.4724364215199</c:v>
                </c:pt>
                <c:pt idx="10864">
                  <c:v>-1193.41863262779</c:v>
                </c:pt>
                <c:pt idx="10865">
                  <c:v>-492.14142587139298</c:v>
                </c:pt>
                <c:pt idx="10866">
                  <c:v>-1145.2425409436401</c:v>
                </c:pt>
                <c:pt idx="10867">
                  <c:v>-498.69287910389698</c:v>
                </c:pt>
                <c:pt idx="10868">
                  <c:v>-491.14047361726102</c:v>
                </c:pt>
                <c:pt idx="10869">
                  <c:v>-1167.9637391265601</c:v>
                </c:pt>
                <c:pt idx="10870">
                  <c:v>-495.63785673378101</c:v>
                </c:pt>
                <c:pt idx="10871">
                  <c:v>-1148.36082474962</c:v>
                </c:pt>
                <c:pt idx="10872">
                  <c:v>-420.08420439202501</c:v>
                </c:pt>
                <c:pt idx="10873">
                  <c:v>-1194.6755944957499</c:v>
                </c:pt>
                <c:pt idx="10874">
                  <c:v>-1149.3745634530501</c:v>
                </c:pt>
                <c:pt idx="10875">
                  <c:v>-1140.82775480435</c:v>
                </c:pt>
                <c:pt idx="10876">
                  <c:v>-1159.6636655879199</c:v>
                </c:pt>
                <c:pt idx="10877">
                  <c:v>-1116.6809588093699</c:v>
                </c:pt>
                <c:pt idx="10878">
                  <c:v>-511.83829214809401</c:v>
                </c:pt>
                <c:pt idx="10879">
                  <c:v>-1187.3629747733701</c:v>
                </c:pt>
                <c:pt idx="10880">
                  <c:v>-1148.14557935222</c:v>
                </c:pt>
                <c:pt idx="10881">
                  <c:v>-480.45254341091299</c:v>
                </c:pt>
                <c:pt idx="10882">
                  <c:v>-503.972180670238</c:v>
                </c:pt>
                <c:pt idx="10883">
                  <c:v>-1183.35952793255</c:v>
                </c:pt>
                <c:pt idx="10884">
                  <c:v>-1148.40178144889</c:v>
                </c:pt>
                <c:pt idx="10885">
                  <c:v>-1170.0632657348001</c:v>
                </c:pt>
                <c:pt idx="10886">
                  <c:v>-1182.6810151238601</c:v>
                </c:pt>
                <c:pt idx="10887">
                  <c:v>-1157.7549328330899</c:v>
                </c:pt>
                <c:pt idx="10888">
                  <c:v>-1082.5226403510901</c:v>
                </c:pt>
                <c:pt idx="10889">
                  <c:v>-496.91542413491197</c:v>
                </c:pt>
                <c:pt idx="10890">
                  <c:v>-1161.0126896873401</c:v>
                </c:pt>
                <c:pt idx="10891">
                  <c:v>-967.33771279956704</c:v>
                </c:pt>
                <c:pt idx="10892">
                  <c:v>-497.42486607832598</c:v>
                </c:pt>
                <c:pt idx="10893">
                  <c:v>-1170.68177473117</c:v>
                </c:pt>
                <c:pt idx="10894">
                  <c:v>-481.12904528115303</c:v>
                </c:pt>
                <c:pt idx="10895">
                  <c:v>-1134.8162705515599</c:v>
                </c:pt>
                <c:pt idx="10896">
                  <c:v>-1167.0873506102701</c:v>
                </c:pt>
                <c:pt idx="10897">
                  <c:v>-1156.2584775330399</c:v>
                </c:pt>
                <c:pt idx="10898">
                  <c:v>-1128.98531135899</c:v>
                </c:pt>
                <c:pt idx="10899">
                  <c:v>-509.733342978736</c:v>
                </c:pt>
                <c:pt idx="10900">
                  <c:v>-483.525815348756</c:v>
                </c:pt>
                <c:pt idx="10901">
                  <c:v>-1146.7377316403699</c:v>
                </c:pt>
                <c:pt idx="10902">
                  <c:v>-1136.29326517445</c:v>
                </c:pt>
                <c:pt idx="10903">
                  <c:v>-1180.53394288397</c:v>
                </c:pt>
                <c:pt idx="10904">
                  <c:v>-511.74030543269703</c:v>
                </c:pt>
                <c:pt idx="10905">
                  <c:v>-1189.33644881807</c:v>
                </c:pt>
                <c:pt idx="10906">
                  <c:v>-1142.4705129469701</c:v>
                </c:pt>
                <c:pt idx="10907">
                  <c:v>-1196.7279968959399</c:v>
                </c:pt>
                <c:pt idx="10908">
                  <c:v>-1167.62248453086</c:v>
                </c:pt>
                <c:pt idx="10909">
                  <c:v>-502.79452749309002</c:v>
                </c:pt>
                <c:pt idx="10910">
                  <c:v>-1168.7189163675901</c:v>
                </c:pt>
                <c:pt idx="10911">
                  <c:v>-1168.7322201592101</c:v>
                </c:pt>
                <c:pt idx="10912">
                  <c:v>-505.22321628048098</c:v>
                </c:pt>
                <c:pt idx="10913">
                  <c:v>-1169.00202135784</c:v>
                </c:pt>
                <c:pt idx="10914">
                  <c:v>-418.38835703001502</c:v>
                </c:pt>
                <c:pt idx="10915">
                  <c:v>-1124.76065195361</c:v>
                </c:pt>
                <c:pt idx="10916">
                  <c:v>-491.57841928960198</c:v>
                </c:pt>
                <c:pt idx="10917">
                  <c:v>-1128.72300996999</c:v>
                </c:pt>
                <c:pt idx="10918">
                  <c:v>-512.32778302089002</c:v>
                </c:pt>
                <c:pt idx="10919">
                  <c:v>-485.36858924811401</c:v>
                </c:pt>
                <c:pt idx="10920">
                  <c:v>-1161.6462467526501</c:v>
                </c:pt>
                <c:pt idx="10921">
                  <c:v>-1168.4571564165501</c:v>
                </c:pt>
                <c:pt idx="10922">
                  <c:v>-507.692878802373</c:v>
                </c:pt>
                <c:pt idx="10923">
                  <c:v>-1124.1729538939601</c:v>
                </c:pt>
                <c:pt idx="10924">
                  <c:v>-1160.1118310202301</c:v>
                </c:pt>
                <c:pt idx="10925">
                  <c:v>-1178.1199626110499</c:v>
                </c:pt>
                <c:pt idx="10926">
                  <c:v>-1188.2739092934501</c:v>
                </c:pt>
                <c:pt idx="10927">
                  <c:v>-1143.6224602357499</c:v>
                </c:pt>
                <c:pt idx="10928">
                  <c:v>-1141.01923523502</c:v>
                </c:pt>
                <c:pt idx="10929">
                  <c:v>-1184.1942452062499</c:v>
                </c:pt>
                <c:pt idx="10930">
                  <c:v>-1168.98615518765</c:v>
                </c:pt>
                <c:pt idx="10931">
                  <c:v>-508.09048649802799</c:v>
                </c:pt>
                <c:pt idx="10932">
                  <c:v>-1169.32222047357</c:v>
                </c:pt>
                <c:pt idx="10933">
                  <c:v>-484.78057035693001</c:v>
                </c:pt>
                <c:pt idx="10934">
                  <c:v>-472.967022106125</c:v>
                </c:pt>
                <c:pt idx="10935">
                  <c:v>-1181.4312034929001</c:v>
                </c:pt>
                <c:pt idx="10936">
                  <c:v>-1165.79379185375</c:v>
                </c:pt>
                <c:pt idx="10937">
                  <c:v>-1136.8138346256101</c:v>
                </c:pt>
                <c:pt idx="10938">
                  <c:v>-485.92484784928303</c:v>
                </c:pt>
                <c:pt idx="10939">
                  <c:v>-498.27571134772597</c:v>
                </c:pt>
                <c:pt idx="10940">
                  <c:v>-1139.9311276538799</c:v>
                </c:pt>
                <c:pt idx="10941">
                  <c:v>-474.570365315147</c:v>
                </c:pt>
                <c:pt idx="10942">
                  <c:v>-1158.7121275755301</c:v>
                </c:pt>
                <c:pt idx="10943">
                  <c:v>-1125.2396412655601</c:v>
                </c:pt>
                <c:pt idx="10944">
                  <c:v>-504.66137248410803</c:v>
                </c:pt>
                <c:pt idx="10945">
                  <c:v>-1122.6104397044601</c:v>
                </c:pt>
                <c:pt idx="10946">
                  <c:v>-431.24761856301001</c:v>
                </c:pt>
                <c:pt idx="10947">
                  <c:v>-1182.89277973205</c:v>
                </c:pt>
                <c:pt idx="10948">
                  <c:v>-508.167340341216</c:v>
                </c:pt>
                <c:pt idx="10949">
                  <c:v>-506.72149602514003</c:v>
                </c:pt>
                <c:pt idx="10950">
                  <c:v>-478.180554512333</c:v>
                </c:pt>
                <c:pt idx="10951">
                  <c:v>-964.32866672475404</c:v>
                </c:pt>
                <c:pt idx="10952">
                  <c:v>-1135.7519265182</c:v>
                </c:pt>
                <c:pt idx="10953">
                  <c:v>-486.72912447203902</c:v>
                </c:pt>
                <c:pt idx="10954">
                  <c:v>-1197.40216827163</c:v>
                </c:pt>
                <c:pt idx="10955">
                  <c:v>-1126.4277394771</c:v>
                </c:pt>
                <c:pt idx="10956">
                  <c:v>-1158.0203658276901</c:v>
                </c:pt>
                <c:pt idx="10957">
                  <c:v>-474.501238353752</c:v>
                </c:pt>
                <c:pt idx="10958">
                  <c:v>-1147.49991982151</c:v>
                </c:pt>
                <c:pt idx="10959">
                  <c:v>-1152.3790826270999</c:v>
                </c:pt>
                <c:pt idx="10960">
                  <c:v>-1124.77863679397</c:v>
                </c:pt>
                <c:pt idx="10961">
                  <c:v>-483.80371215910498</c:v>
                </c:pt>
                <c:pt idx="10962">
                  <c:v>-485.30974978048999</c:v>
                </c:pt>
                <c:pt idx="10963">
                  <c:v>-1166.11840422971</c:v>
                </c:pt>
                <c:pt idx="10964">
                  <c:v>-991.45919633990195</c:v>
                </c:pt>
                <c:pt idx="10965">
                  <c:v>-1169.9720386205199</c:v>
                </c:pt>
                <c:pt idx="10966">
                  <c:v>-1155.03066079467</c:v>
                </c:pt>
                <c:pt idx="10967">
                  <c:v>-1159.47019533924</c:v>
                </c:pt>
                <c:pt idx="10968">
                  <c:v>-1181.50471595657</c:v>
                </c:pt>
                <c:pt idx="10969">
                  <c:v>-1200.85280871496</c:v>
                </c:pt>
                <c:pt idx="10970">
                  <c:v>-1143.4524586200801</c:v>
                </c:pt>
                <c:pt idx="10971">
                  <c:v>-1154.4619501357299</c:v>
                </c:pt>
                <c:pt idx="10972">
                  <c:v>-1187.29278608906</c:v>
                </c:pt>
                <c:pt idx="10973">
                  <c:v>-1159.24897632389</c:v>
                </c:pt>
                <c:pt idx="10974">
                  <c:v>-418.298503937389</c:v>
                </c:pt>
                <c:pt idx="10975">
                  <c:v>-1157.81972332296</c:v>
                </c:pt>
                <c:pt idx="10976">
                  <c:v>-482.87294117008901</c:v>
                </c:pt>
                <c:pt idx="10977">
                  <c:v>-1147.1162977732599</c:v>
                </c:pt>
                <c:pt idx="10978">
                  <c:v>-510.42815228324099</c:v>
                </c:pt>
                <c:pt idx="10979">
                  <c:v>-487.18096977921601</c:v>
                </c:pt>
                <c:pt idx="10980">
                  <c:v>-1169.1915371995999</c:v>
                </c:pt>
                <c:pt idx="10981">
                  <c:v>-910.23453309621505</c:v>
                </c:pt>
                <c:pt idx="10982">
                  <c:v>-956.073861046106</c:v>
                </c:pt>
                <c:pt idx="10983">
                  <c:v>-488.10577815621502</c:v>
                </c:pt>
                <c:pt idx="10984">
                  <c:v>-1164.0178836151599</c:v>
                </c:pt>
                <c:pt idx="10985">
                  <c:v>-478.96571531329101</c:v>
                </c:pt>
                <c:pt idx="10986">
                  <c:v>-1155.5207292503601</c:v>
                </c:pt>
                <c:pt idx="10987">
                  <c:v>-478.86470371237903</c:v>
                </c:pt>
                <c:pt idx="10988">
                  <c:v>-1173.2113468269699</c:v>
                </c:pt>
                <c:pt idx="10989">
                  <c:v>-975.91431033346203</c:v>
                </c:pt>
                <c:pt idx="10990">
                  <c:v>-1187.2981887137</c:v>
                </c:pt>
                <c:pt idx="10991">
                  <c:v>-556.463461946395</c:v>
                </c:pt>
                <c:pt idx="10992">
                  <c:v>-1167.8076156412701</c:v>
                </c:pt>
                <c:pt idx="10993">
                  <c:v>-1187.77181804977</c:v>
                </c:pt>
                <c:pt idx="10994">
                  <c:v>-1139.59323148931</c:v>
                </c:pt>
                <c:pt idx="10995">
                  <c:v>-963.26694449729405</c:v>
                </c:pt>
                <c:pt idx="10996">
                  <c:v>-1117.0848659762601</c:v>
                </c:pt>
                <c:pt idx="10997">
                  <c:v>-1122.9735871946</c:v>
                </c:pt>
                <c:pt idx="10998">
                  <c:v>-1132.1051608366799</c:v>
                </c:pt>
                <c:pt idx="10999">
                  <c:v>-484.012051711683</c:v>
                </c:pt>
                <c:pt idx="11000">
                  <c:v>-1148.0727957645199</c:v>
                </c:pt>
                <c:pt idx="11001">
                  <c:v>-1183.6809209364101</c:v>
                </c:pt>
                <c:pt idx="11002">
                  <c:v>-1168.8797968647</c:v>
                </c:pt>
                <c:pt idx="11003">
                  <c:v>-1148.00606249883</c:v>
                </c:pt>
                <c:pt idx="11004">
                  <c:v>-1168.9385121790699</c:v>
                </c:pt>
                <c:pt idx="11005">
                  <c:v>-483.04735574821098</c:v>
                </c:pt>
                <c:pt idx="11006">
                  <c:v>-1171.4429765623699</c:v>
                </c:pt>
                <c:pt idx="11007">
                  <c:v>-957.28094679278297</c:v>
                </c:pt>
                <c:pt idx="11008">
                  <c:v>-1162.16442023376</c:v>
                </c:pt>
                <c:pt idx="11009">
                  <c:v>-1160.0399980613099</c:v>
                </c:pt>
                <c:pt idx="11010">
                  <c:v>-1145.7764509635199</c:v>
                </c:pt>
                <c:pt idx="11011">
                  <c:v>-1166.17779748866</c:v>
                </c:pt>
                <c:pt idx="11012">
                  <c:v>-1135.0452135073899</c:v>
                </c:pt>
                <c:pt idx="11013">
                  <c:v>-1177.5813972574899</c:v>
                </c:pt>
                <c:pt idx="11014">
                  <c:v>-1158.7164829109599</c:v>
                </c:pt>
                <c:pt idx="11015">
                  <c:v>-1135.59441331221</c:v>
                </c:pt>
                <c:pt idx="11016">
                  <c:v>-478.82411708583902</c:v>
                </c:pt>
                <c:pt idx="11017">
                  <c:v>-488.87675482354302</c:v>
                </c:pt>
                <c:pt idx="11018">
                  <c:v>-1134.90292493483</c:v>
                </c:pt>
                <c:pt idx="11019">
                  <c:v>-1197.04064960811</c:v>
                </c:pt>
                <c:pt idx="11020">
                  <c:v>-488.55491575265899</c:v>
                </c:pt>
                <c:pt idx="11021">
                  <c:v>-1124.2364905931599</c:v>
                </c:pt>
                <c:pt idx="11022">
                  <c:v>-481.50877275050601</c:v>
                </c:pt>
                <c:pt idx="11023">
                  <c:v>-501.079261388666</c:v>
                </c:pt>
                <c:pt idx="11024">
                  <c:v>-475.837865981628</c:v>
                </c:pt>
                <c:pt idx="11025">
                  <c:v>-1188.33106062256</c:v>
                </c:pt>
                <c:pt idx="11026">
                  <c:v>-513.46846481084594</c:v>
                </c:pt>
                <c:pt idx="11027">
                  <c:v>-507.70870631936202</c:v>
                </c:pt>
                <c:pt idx="11028">
                  <c:v>-984.114890226228</c:v>
                </c:pt>
                <c:pt idx="11029">
                  <c:v>-1160.6185890193101</c:v>
                </c:pt>
                <c:pt idx="11030">
                  <c:v>-415.44227557644302</c:v>
                </c:pt>
                <c:pt idx="11031">
                  <c:v>-1176.8696151547699</c:v>
                </c:pt>
                <c:pt idx="11032">
                  <c:v>-1122.91979173495</c:v>
                </c:pt>
                <c:pt idx="11033">
                  <c:v>-491.85548788898899</c:v>
                </c:pt>
                <c:pt idx="11034">
                  <c:v>-1183.02717166967</c:v>
                </c:pt>
                <c:pt idx="11035">
                  <c:v>-1156.6655484873399</c:v>
                </c:pt>
                <c:pt idx="11036">
                  <c:v>-925.62751093607596</c:v>
                </c:pt>
                <c:pt idx="11037">
                  <c:v>-499.96282722293802</c:v>
                </c:pt>
                <c:pt idx="11038">
                  <c:v>-963.02012584824502</c:v>
                </c:pt>
                <c:pt idx="11039">
                  <c:v>-1148.21053857432</c:v>
                </c:pt>
                <c:pt idx="11040">
                  <c:v>-1156.24250956528</c:v>
                </c:pt>
                <c:pt idx="11041">
                  <c:v>-494.10374729440099</c:v>
                </c:pt>
                <c:pt idx="11042">
                  <c:v>-1188.3558964682099</c:v>
                </c:pt>
                <c:pt idx="11043">
                  <c:v>-1147.6601033336201</c:v>
                </c:pt>
                <c:pt idx="11044">
                  <c:v>-1121.45373350266</c:v>
                </c:pt>
                <c:pt idx="11045">
                  <c:v>-1145.8096118083799</c:v>
                </c:pt>
                <c:pt idx="11046">
                  <c:v>-1152.6151357993699</c:v>
                </c:pt>
                <c:pt idx="11047">
                  <c:v>-1159.55126425243</c:v>
                </c:pt>
                <c:pt idx="11048">
                  <c:v>-1177.65204728596</c:v>
                </c:pt>
                <c:pt idx="11049">
                  <c:v>-1136.7545195523601</c:v>
                </c:pt>
                <c:pt idx="11050">
                  <c:v>-1175.93702612272</c:v>
                </c:pt>
                <c:pt idx="11051">
                  <c:v>-508.484408174934</c:v>
                </c:pt>
                <c:pt idx="11052">
                  <c:v>-491.62060755444099</c:v>
                </c:pt>
                <c:pt idx="11053">
                  <c:v>-1169.1586181263699</c:v>
                </c:pt>
                <c:pt idx="11054">
                  <c:v>-1138.5100623722999</c:v>
                </c:pt>
                <c:pt idx="11055">
                  <c:v>-986.19663356053104</c:v>
                </c:pt>
                <c:pt idx="11056">
                  <c:v>-494.43435533951998</c:v>
                </c:pt>
                <c:pt idx="11057">
                  <c:v>-1141.9603156235601</c:v>
                </c:pt>
                <c:pt idx="11058">
                  <c:v>-1165.66142718828</c:v>
                </c:pt>
                <c:pt idx="11059">
                  <c:v>-482.11856213050402</c:v>
                </c:pt>
                <c:pt idx="11060">
                  <c:v>-1157.1149891502901</c:v>
                </c:pt>
                <c:pt idx="11061">
                  <c:v>-511.54272480658</c:v>
                </c:pt>
                <c:pt idx="11062">
                  <c:v>-1157.54640010922</c:v>
                </c:pt>
                <c:pt idx="11063">
                  <c:v>-1143.1568097888201</c:v>
                </c:pt>
                <c:pt idx="11064">
                  <c:v>-1148.11548986349</c:v>
                </c:pt>
                <c:pt idx="11065">
                  <c:v>-497.40710419416303</c:v>
                </c:pt>
                <c:pt idx="11066">
                  <c:v>-1152.76207016588</c:v>
                </c:pt>
                <c:pt idx="11067">
                  <c:v>-498.34421926116499</c:v>
                </c:pt>
                <c:pt idx="11068">
                  <c:v>-1166.70194753698</c:v>
                </c:pt>
                <c:pt idx="11069">
                  <c:v>-481.722913609209</c:v>
                </c:pt>
                <c:pt idx="11070">
                  <c:v>-496.55351661315501</c:v>
                </c:pt>
                <c:pt idx="11071">
                  <c:v>-475.20790176632602</c:v>
                </c:pt>
                <c:pt idx="11072">
                  <c:v>-474.156750245213</c:v>
                </c:pt>
                <c:pt idx="11073">
                  <c:v>-485.42712519918399</c:v>
                </c:pt>
                <c:pt idx="11074">
                  <c:v>-1196.68391251546</c:v>
                </c:pt>
                <c:pt idx="11075">
                  <c:v>-489.92264583476998</c:v>
                </c:pt>
                <c:pt idx="11076">
                  <c:v>-499.68539175782399</c:v>
                </c:pt>
                <c:pt idx="11077">
                  <c:v>-509.061968161572</c:v>
                </c:pt>
                <c:pt idx="11078">
                  <c:v>-1151.84385242796</c:v>
                </c:pt>
                <c:pt idx="11079">
                  <c:v>-1133.55830020955</c:v>
                </c:pt>
                <c:pt idx="11080">
                  <c:v>-1143.1197568258899</c:v>
                </c:pt>
                <c:pt idx="11081">
                  <c:v>-1159.7430286807601</c:v>
                </c:pt>
                <c:pt idx="11082">
                  <c:v>-1167.9943947607201</c:v>
                </c:pt>
                <c:pt idx="11083">
                  <c:v>-1173.4647401115301</c:v>
                </c:pt>
                <c:pt idx="11084">
                  <c:v>-473.345434384307</c:v>
                </c:pt>
                <c:pt idx="11085">
                  <c:v>-1188.2902355476299</c:v>
                </c:pt>
                <c:pt idx="11086">
                  <c:v>-1167.9574297035599</c:v>
                </c:pt>
                <c:pt idx="11087">
                  <c:v>-509.90248986259701</c:v>
                </c:pt>
                <c:pt idx="11088">
                  <c:v>-1152.16498941027</c:v>
                </c:pt>
                <c:pt idx="11089">
                  <c:v>-977.13627561350199</c:v>
                </c:pt>
                <c:pt idx="11090">
                  <c:v>-501.50483143808202</c:v>
                </c:pt>
                <c:pt idx="11091">
                  <c:v>-1152.4307962115299</c:v>
                </c:pt>
                <c:pt idx="11092">
                  <c:v>-496.51839382479199</c:v>
                </c:pt>
                <c:pt idx="11093">
                  <c:v>-501.024799182393</c:v>
                </c:pt>
                <c:pt idx="11094">
                  <c:v>-958.82376158334102</c:v>
                </c:pt>
                <c:pt idx="11095">
                  <c:v>-491.69335706971401</c:v>
                </c:pt>
                <c:pt idx="11096">
                  <c:v>-1165.4116577956299</c:v>
                </c:pt>
                <c:pt idx="11097">
                  <c:v>-489.91911137224002</c:v>
                </c:pt>
                <c:pt idx="11098">
                  <c:v>-495.46538904472499</c:v>
                </c:pt>
                <c:pt idx="11099">
                  <c:v>-486.098437734127</c:v>
                </c:pt>
                <c:pt idx="11100">
                  <c:v>-478.808867285806</c:v>
                </c:pt>
                <c:pt idx="11101">
                  <c:v>-1147.1011282142299</c:v>
                </c:pt>
                <c:pt idx="11102">
                  <c:v>-962.461433423681</c:v>
                </c:pt>
                <c:pt idx="11103">
                  <c:v>-1138.65198193837</c:v>
                </c:pt>
                <c:pt idx="11104">
                  <c:v>-1163.1776443940601</c:v>
                </c:pt>
                <c:pt idx="11105">
                  <c:v>-1144.2161221866299</c:v>
                </c:pt>
                <c:pt idx="11106">
                  <c:v>-1142.9282278824901</c:v>
                </c:pt>
                <c:pt idx="11107">
                  <c:v>-1141.2837764169999</c:v>
                </c:pt>
                <c:pt idx="11108">
                  <c:v>-570.59444864322199</c:v>
                </c:pt>
                <c:pt idx="11109">
                  <c:v>-499.32385618139602</c:v>
                </c:pt>
                <c:pt idx="11110">
                  <c:v>-500.81984957411697</c:v>
                </c:pt>
                <c:pt idx="11111">
                  <c:v>-481.69080215140701</c:v>
                </c:pt>
                <c:pt idx="11112">
                  <c:v>-501.34398171812302</c:v>
                </c:pt>
                <c:pt idx="11113">
                  <c:v>-1134.12978986743</c:v>
                </c:pt>
                <c:pt idx="11114">
                  <c:v>-490.60313505466098</c:v>
                </c:pt>
                <c:pt idx="11115">
                  <c:v>-1189.2649375284</c:v>
                </c:pt>
                <c:pt idx="11116">
                  <c:v>-486.88253970508202</c:v>
                </c:pt>
                <c:pt idx="11117">
                  <c:v>-1186.3854141157699</c:v>
                </c:pt>
                <c:pt idx="11118">
                  <c:v>-1161.15572401746</c:v>
                </c:pt>
                <c:pt idx="11119">
                  <c:v>-508.05807623885602</c:v>
                </c:pt>
                <c:pt idx="11120">
                  <c:v>-510.44612932177199</c:v>
                </c:pt>
                <c:pt idx="11121">
                  <c:v>-495.57668499023401</c:v>
                </c:pt>
                <c:pt idx="11122">
                  <c:v>-1166.81621153937</c:v>
                </c:pt>
                <c:pt idx="11123">
                  <c:v>-1148.2082594353899</c:v>
                </c:pt>
                <c:pt idx="11124">
                  <c:v>-1169.3357204507799</c:v>
                </c:pt>
                <c:pt idx="11125">
                  <c:v>-497.95533967440099</c:v>
                </c:pt>
                <c:pt idx="11126">
                  <c:v>-1170.38750202098</c:v>
                </c:pt>
                <c:pt idx="11127">
                  <c:v>-1140.6912358704701</c:v>
                </c:pt>
                <c:pt idx="11128">
                  <c:v>-1143.9160183584099</c:v>
                </c:pt>
                <c:pt idx="11129">
                  <c:v>-1137.8684915351701</c:v>
                </c:pt>
                <c:pt idx="11130">
                  <c:v>-1165.32921118184</c:v>
                </c:pt>
                <c:pt idx="11131">
                  <c:v>-480.09469312419498</c:v>
                </c:pt>
                <c:pt idx="11132">
                  <c:v>-486.82393774630702</c:v>
                </c:pt>
                <c:pt idx="11133">
                  <c:v>-1160.8301928220301</c:v>
                </c:pt>
                <c:pt idx="11134">
                  <c:v>-501.70134560037798</c:v>
                </c:pt>
                <c:pt idx="11135">
                  <c:v>-477.55926302851202</c:v>
                </c:pt>
                <c:pt idx="11136">
                  <c:v>-504.80602124936598</c:v>
                </c:pt>
                <c:pt idx="11137">
                  <c:v>-1168.9515880459701</c:v>
                </c:pt>
                <c:pt idx="11138">
                  <c:v>-1133.82774618288</c:v>
                </c:pt>
                <c:pt idx="11139">
                  <c:v>-1167.76575043465</c:v>
                </c:pt>
                <c:pt idx="11140">
                  <c:v>-509.00011074876198</c:v>
                </c:pt>
                <c:pt idx="11141">
                  <c:v>-1128.3571205666799</c:v>
                </c:pt>
                <c:pt idx="11142">
                  <c:v>-481.36586507257601</c:v>
                </c:pt>
                <c:pt idx="11143">
                  <c:v>-1147.13435878379</c:v>
                </c:pt>
                <c:pt idx="11144">
                  <c:v>-1188.46532565659</c:v>
                </c:pt>
                <c:pt idx="11145">
                  <c:v>-492.69561051358198</c:v>
                </c:pt>
                <c:pt idx="11146">
                  <c:v>-503.98109848814897</c:v>
                </c:pt>
                <c:pt idx="11147">
                  <c:v>-1188.3432051873699</c:v>
                </c:pt>
                <c:pt idx="11148">
                  <c:v>-1140.8581725775</c:v>
                </c:pt>
                <c:pt idx="11149">
                  <c:v>-1167.4817954160201</c:v>
                </c:pt>
                <c:pt idx="11150">
                  <c:v>-1172.29178505448</c:v>
                </c:pt>
                <c:pt idx="11151">
                  <c:v>-1167.3332922365701</c:v>
                </c:pt>
                <c:pt idx="11152">
                  <c:v>-1153.6420091646601</c:v>
                </c:pt>
                <c:pt idx="11153">
                  <c:v>-961.53038173690902</c:v>
                </c:pt>
                <c:pt idx="11154">
                  <c:v>-1113.18220427489</c:v>
                </c:pt>
                <c:pt idx="11155">
                  <c:v>-481.15811737020402</c:v>
                </c:pt>
                <c:pt idx="11156">
                  <c:v>-1110.2293950690801</c:v>
                </c:pt>
                <c:pt idx="11157">
                  <c:v>-471.68398955886602</c:v>
                </c:pt>
                <c:pt idx="11158">
                  <c:v>-485.78430612911302</c:v>
                </c:pt>
                <c:pt idx="11159">
                  <c:v>-1145.2310758573899</c:v>
                </c:pt>
                <c:pt idx="11160">
                  <c:v>-484.50872036341002</c:v>
                </c:pt>
                <c:pt idx="11161">
                  <c:v>-1173.5487198554099</c:v>
                </c:pt>
                <c:pt idx="11162">
                  <c:v>-1141.9834146246601</c:v>
                </c:pt>
                <c:pt idx="11163">
                  <c:v>-1128.18749595498</c:v>
                </c:pt>
                <c:pt idx="11164">
                  <c:v>-1176.86195203221</c:v>
                </c:pt>
                <c:pt idx="11165">
                  <c:v>-1177.0920783371</c:v>
                </c:pt>
                <c:pt idx="11166">
                  <c:v>-1163.7611996852299</c:v>
                </c:pt>
                <c:pt idx="11167">
                  <c:v>-406.23097891708198</c:v>
                </c:pt>
                <c:pt idx="11168">
                  <c:v>-1124.4845311785</c:v>
                </c:pt>
                <c:pt idx="11169">
                  <c:v>-505.91502989914699</c:v>
                </c:pt>
                <c:pt idx="11170">
                  <c:v>-1177.5332368373199</c:v>
                </c:pt>
                <c:pt idx="11171">
                  <c:v>-484.41487193979998</c:v>
                </c:pt>
                <c:pt idx="11172">
                  <c:v>-1152.7086755232999</c:v>
                </c:pt>
                <c:pt idx="11173">
                  <c:v>-490.342956354156</c:v>
                </c:pt>
                <c:pt idx="11174">
                  <c:v>-499.76911173111898</c:v>
                </c:pt>
                <c:pt idx="11175">
                  <c:v>-511.792869303879</c:v>
                </c:pt>
                <c:pt idx="11176">
                  <c:v>-1167.29818756847</c:v>
                </c:pt>
                <c:pt idx="11177">
                  <c:v>-491.21852979444401</c:v>
                </c:pt>
                <c:pt idx="11178">
                  <c:v>-1181.5027976625399</c:v>
                </c:pt>
                <c:pt idx="11179">
                  <c:v>-486.78738993964703</c:v>
                </c:pt>
                <c:pt idx="11180">
                  <c:v>-1135.3154136092401</c:v>
                </c:pt>
                <c:pt idx="11181">
                  <c:v>-1144.10147237766</c:v>
                </c:pt>
                <c:pt idx="11182">
                  <c:v>-1143.30385765748</c:v>
                </c:pt>
                <c:pt idx="11183">
                  <c:v>-1140.9958668156301</c:v>
                </c:pt>
                <c:pt idx="11184">
                  <c:v>-1180.6523901902599</c:v>
                </c:pt>
                <c:pt idx="11185">
                  <c:v>-1140.96108625892</c:v>
                </c:pt>
                <c:pt idx="11186">
                  <c:v>-484.81770403061302</c:v>
                </c:pt>
                <c:pt idx="11187">
                  <c:v>-1165.0048948558699</c:v>
                </c:pt>
                <c:pt idx="11188">
                  <c:v>-1144.8098085931999</c:v>
                </c:pt>
                <c:pt idx="11189">
                  <c:v>-1177.43167984296</c:v>
                </c:pt>
                <c:pt idx="11190">
                  <c:v>-496.65646250172802</c:v>
                </c:pt>
                <c:pt idx="11191">
                  <c:v>-1185.39203005438</c:v>
                </c:pt>
                <c:pt idx="11192">
                  <c:v>-1168.0924279685701</c:v>
                </c:pt>
                <c:pt idx="11193">
                  <c:v>-504.908357323909</c:v>
                </c:pt>
                <c:pt idx="11194">
                  <c:v>-478.77001278973103</c:v>
                </c:pt>
                <c:pt idx="11195">
                  <c:v>-1137.5806239650401</c:v>
                </c:pt>
                <c:pt idx="11196">
                  <c:v>-1147.15594400808</c:v>
                </c:pt>
                <c:pt idx="11197">
                  <c:v>-487.86697677105599</c:v>
                </c:pt>
                <c:pt idx="11198">
                  <c:v>-1132.8302714915901</c:v>
                </c:pt>
                <c:pt idx="11199">
                  <c:v>-506.59500351558</c:v>
                </c:pt>
                <c:pt idx="11200">
                  <c:v>-1109.96652995249</c:v>
                </c:pt>
                <c:pt idx="11201">
                  <c:v>-1134.4819235012001</c:v>
                </c:pt>
                <c:pt idx="11202">
                  <c:v>-1164.3942173768701</c:v>
                </c:pt>
                <c:pt idx="11203">
                  <c:v>-491.866523014194</c:v>
                </c:pt>
                <c:pt idx="11204">
                  <c:v>-1148.24042549253</c:v>
                </c:pt>
                <c:pt idx="11205">
                  <c:v>-491.679714174097</c:v>
                </c:pt>
                <c:pt idx="11206">
                  <c:v>-418.811398866074</c:v>
                </c:pt>
                <c:pt idx="11207">
                  <c:v>-1143.8743824145899</c:v>
                </c:pt>
                <c:pt idx="11208">
                  <c:v>-1159.09763392335</c:v>
                </c:pt>
                <c:pt idx="11209">
                  <c:v>-1187.7156415740999</c:v>
                </c:pt>
                <c:pt idx="11210">
                  <c:v>-1171.3573579510401</c:v>
                </c:pt>
                <c:pt idx="11211">
                  <c:v>-1189.2213196057601</c:v>
                </c:pt>
                <c:pt idx="11212">
                  <c:v>-503.17392914613299</c:v>
                </c:pt>
                <c:pt idx="11213">
                  <c:v>-1179.8116094878301</c:v>
                </c:pt>
                <c:pt idx="11214">
                  <c:v>-957.20396439633498</c:v>
                </c:pt>
                <c:pt idx="11215">
                  <c:v>-417.58438331376601</c:v>
                </c:pt>
                <c:pt idx="11216">
                  <c:v>-1150.99103791177</c:v>
                </c:pt>
                <c:pt idx="11217">
                  <c:v>-982.32483914530303</c:v>
                </c:pt>
                <c:pt idx="11218">
                  <c:v>-481.34533065031002</c:v>
                </c:pt>
                <c:pt idx="11219">
                  <c:v>-1182.8545870758701</c:v>
                </c:pt>
                <c:pt idx="11220">
                  <c:v>-1132.5706132407799</c:v>
                </c:pt>
                <c:pt idx="11221">
                  <c:v>-509.28740787742998</c:v>
                </c:pt>
                <c:pt idx="11222">
                  <c:v>-1125.2669364583701</c:v>
                </c:pt>
                <c:pt idx="11223">
                  <c:v>-1208.15654030565</c:v>
                </c:pt>
                <c:pt idx="11224">
                  <c:v>-1183.0483060951899</c:v>
                </c:pt>
                <c:pt idx="11225">
                  <c:v>-1132.9573566901299</c:v>
                </c:pt>
                <c:pt idx="11226">
                  <c:v>-1188.7184967025901</c:v>
                </c:pt>
                <c:pt idx="11227">
                  <c:v>-489.34077363735997</c:v>
                </c:pt>
                <c:pt idx="11228">
                  <c:v>-484.94918621665602</c:v>
                </c:pt>
                <c:pt idx="11229">
                  <c:v>-820.07857557995499</c:v>
                </c:pt>
                <c:pt idx="11230">
                  <c:v>-1127.76405295361</c:v>
                </c:pt>
                <c:pt idx="11231">
                  <c:v>-1137.9773363699601</c:v>
                </c:pt>
                <c:pt idx="11232">
                  <c:v>-1176.9025358515701</c:v>
                </c:pt>
                <c:pt idx="11233">
                  <c:v>-1142.09048434141</c:v>
                </c:pt>
                <c:pt idx="11234">
                  <c:v>-490.46617424679198</c:v>
                </c:pt>
                <c:pt idx="11235">
                  <c:v>-1180.0129301229199</c:v>
                </c:pt>
                <c:pt idx="11236">
                  <c:v>-507.52976164033799</c:v>
                </c:pt>
                <c:pt idx="11237">
                  <c:v>-959.60431710037994</c:v>
                </c:pt>
                <c:pt idx="11238">
                  <c:v>-1188.2735901297499</c:v>
                </c:pt>
                <c:pt idx="11239">
                  <c:v>-1187.9441602694501</c:v>
                </c:pt>
                <c:pt idx="11240">
                  <c:v>-1178.71005222491</c:v>
                </c:pt>
                <c:pt idx="11241">
                  <c:v>-488.42628286646499</c:v>
                </c:pt>
                <c:pt idx="11242">
                  <c:v>-1192.92221329424</c:v>
                </c:pt>
                <c:pt idx="11243">
                  <c:v>-1168.87005006818</c:v>
                </c:pt>
                <c:pt idx="11244">
                  <c:v>-281.05352340081203</c:v>
                </c:pt>
                <c:pt idx="11245">
                  <c:v>-1150.19346189202</c:v>
                </c:pt>
                <c:pt idx="11246">
                  <c:v>-1125.7148781426699</c:v>
                </c:pt>
                <c:pt idx="11247">
                  <c:v>-502.57948475285298</c:v>
                </c:pt>
                <c:pt idx="11248">
                  <c:v>-1165.75207017258</c:v>
                </c:pt>
                <c:pt idx="11249">
                  <c:v>-1178.3176270823601</c:v>
                </c:pt>
                <c:pt idx="11250">
                  <c:v>-479.169845287832</c:v>
                </c:pt>
                <c:pt idx="11251">
                  <c:v>-499.04873427720503</c:v>
                </c:pt>
                <c:pt idx="11252">
                  <c:v>-1151.35630746069</c:v>
                </c:pt>
                <c:pt idx="11253">
                  <c:v>-1129.46830861136</c:v>
                </c:pt>
                <c:pt idx="11254">
                  <c:v>-1101.03208269629</c:v>
                </c:pt>
                <c:pt idx="11255">
                  <c:v>-1171.80919440154</c:v>
                </c:pt>
                <c:pt idx="11256">
                  <c:v>-499.84077452293798</c:v>
                </c:pt>
                <c:pt idx="11257">
                  <c:v>-1180.89081105123</c:v>
                </c:pt>
                <c:pt idx="11258">
                  <c:v>-510.61339930405398</c:v>
                </c:pt>
                <c:pt idx="11259">
                  <c:v>-1181.50361693831</c:v>
                </c:pt>
                <c:pt idx="11260">
                  <c:v>-1001.13881978344</c:v>
                </c:pt>
                <c:pt idx="11261">
                  <c:v>-500.44737940904099</c:v>
                </c:pt>
                <c:pt idx="11262">
                  <c:v>-477.16506444739798</c:v>
                </c:pt>
                <c:pt idx="11263">
                  <c:v>-1140.31503963608</c:v>
                </c:pt>
                <c:pt idx="11264">
                  <c:v>-496.35831570332999</c:v>
                </c:pt>
                <c:pt idx="11265">
                  <c:v>-1166.0072619300799</c:v>
                </c:pt>
                <c:pt idx="11266">
                  <c:v>-1167.1665628411499</c:v>
                </c:pt>
                <c:pt idx="11267">
                  <c:v>-1151.0705618890299</c:v>
                </c:pt>
                <c:pt idx="11268">
                  <c:v>-1170.6099371125099</c:v>
                </c:pt>
                <c:pt idx="11269">
                  <c:v>-563.00650263175498</c:v>
                </c:pt>
                <c:pt idx="11270">
                  <c:v>-1175.6635804167699</c:v>
                </c:pt>
                <c:pt idx="11271">
                  <c:v>-1181.43468712964</c:v>
                </c:pt>
                <c:pt idx="11272">
                  <c:v>-556.84860378039002</c:v>
                </c:pt>
                <c:pt idx="11273">
                  <c:v>-489.657638220173</c:v>
                </c:pt>
                <c:pt idx="11274">
                  <c:v>-1179.0681593494101</c:v>
                </c:pt>
                <c:pt idx="11275">
                  <c:v>-1168.6782600582901</c:v>
                </c:pt>
                <c:pt idx="11276">
                  <c:v>-479.18705702647298</c:v>
                </c:pt>
                <c:pt idx="11277">
                  <c:v>-1131.61752600094</c:v>
                </c:pt>
                <c:pt idx="11278">
                  <c:v>-490.77607600512601</c:v>
                </c:pt>
                <c:pt idx="11279">
                  <c:v>-472.72528576379</c:v>
                </c:pt>
                <c:pt idx="11280">
                  <c:v>-1171.00505944113</c:v>
                </c:pt>
                <c:pt idx="11281">
                  <c:v>-1170.81994497746</c:v>
                </c:pt>
                <c:pt idx="11282">
                  <c:v>-1159.7288695669399</c:v>
                </c:pt>
                <c:pt idx="11283">
                  <c:v>-1159.4802067317801</c:v>
                </c:pt>
                <c:pt idx="11284">
                  <c:v>-1171.32530631285</c:v>
                </c:pt>
                <c:pt idx="11285">
                  <c:v>-1171.07493415871</c:v>
                </c:pt>
                <c:pt idx="11286">
                  <c:v>-1159.14613538862</c:v>
                </c:pt>
                <c:pt idx="11287">
                  <c:v>-1171.34537577534</c:v>
                </c:pt>
                <c:pt idx="11288">
                  <c:v>-1170.9507938136601</c:v>
                </c:pt>
                <c:pt idx="11289">
                  <c:v>-1171.9937358833199</c:v>
                </c:pt>
                <c:pt idx="11290">
                  <c:v>-1171.1291629529801</c:v>
                </c:pt>
                <c:pt idx="11291">
                  <c:v>-1159.62910525966</c:v>
                </c:pt>
                <c:pt idx="11292">
                  <c:v>-1171.79978893355</c:v>
                </c:pt>
                <c:pt idx="11293">
                  <c:v>-1159.3117254471499</c:v>
                </c:pt>
                <c:pt idx="11294">
                  <c:v>-1171.14166563806</c:v>
                </c:pt>
                <c:pt idx="11295">
                  <c:v>-1171.23109605431</c:v>
                </c:pt>
                <c:pt idx="11296">
                  <c:v>-1160.1208863147299</c:v>
                </c:pt>
                <c:pt idx="11297">
                  <c:v>-1171.4206886295699</c:v>
                </c:pt>
                <c:pt idx="11298">
                  <c:v>-1170.9284997641901</c:v>
                </c:pt>
                <c:pt idx="11299">
                  <c:v>-1171.2504786713901</c:v>
                </c:pt>
                <c:pt idx="11300">
                  <c:v>-1171.4574970548499</c:v>
                </c:pt>
                <c:pt idx="11301">
                  <c:v>-1160.16667589126</c:v>
                </c:pt>
                <c:pt idx="11302">
                  <c:v>-1171.2970210066001</c:v>
                </c:pt>
                <c:pt idx="11303">
                  <c:v>-1170.9985339528801</c:v>
                </c:pt>
                <c:pt idx="11304">
                  <c:v>-1171.03458119367</c:v>
                </c:pt>
                <c:pt idx="11305">
                  <c:v>-1171.11243476914</c:v>
                </c:pt>
                <c:pt idx="11306">
                  <c:v>-1171.0454062853</c:v>
                </c:pt>
                <c:pt idx="11307">
                  <c:v>-1170.78854813681</c:v>
                </c:pt>
                <c:pt idx="11308">
                  <c:v>-1171.1420055172</c:v>
                </c:pt>
                <c:pt idx="11309">
                  <c:v>-1159.2362433210101</c:v>
                </c:pt>
                <c:pt idx="11310">
                  <c:v>-1171.1699665956801</c:v>
                </c:pt>
                <c:pt idx="11311">
                  <c:v>-1160.6514719776601</c:v>
                </c:pt>
                <c:pt idx="11312">
                  <c:v>-1171.00655387337</c:v>
                </c:pt>
                <c:pt idx="11313">
                  <c:v>-1171.1954072289</c:v>
                </c:pt>
                <c:pt idx="11314">
                  <c:v>-1160.2667595391499</c:v>
                </c:pt>
                <c:pt idx="11315">
                  <c:v>-1160.0347905722499</c:v>
                </c:pt>
                <c:pt idx="11316">
                  <c:v>-1160.17888912276</c:v>
                </c:pt>
                <c:pt idx="11317">
                  <c:v>-1158.8726007420801</c:v>
                </c:pt>
                <c:pt idx="11318">
                  <c:v>-1171.0168284019601</c:v>
                </c:pt>
                <c:pt idx="11319">
                  <c:v>-1171.4250552036001</c:v>
                </c:pt>
                <c:pt idx="11320">
                  <c:v>-1171.5441256711499</c:v>
                </c:pt>
                <c:pt idx="11321">
                  <c:v>-1171.0352000453699</c:v>
                </c:pt>
                <c:pt idx="11322">
                  <c:v>-1170.69135252505</c:v>
                </c:pt>
                <c:pt idx="11323">
                  <c:v>-1171.09088941153</c:v>
                </c:pt>
                <c:pt idx="11324">
                  <c:v>-1171.0703535564101</c:v>
                </c:pt>
                <c:pt idx="11325">
                  <c:v>-1159.6558075586199</c:v>
                </c:pt>
                <c:pt idx="11326">
                  <c:v>-1171.1141534251799</c:v>
                </c:pt>
                <c:pt idx="11327">
                  <c:v>-1170.7416723768099</c:v>
                </c:pt>
                <c:pt idx="11328">
                  <c:v>-1171.05936885956</c:v>
                </c:pt>
                <c:pt idx="11329">
                  <c:v>-1171.47014746894</c:v>
                </c:pt>
                <c:pt idx="11330">
                  <c:v>-1171.2622341436499</c:v>
                </c:pt>
                <c:pt idx="11331">
                  <c:v>-1171.07236185548</c:v>
                </c:pt>
                <c:pt idx="11332">
                  <c:v>-1170.9106167582499</c:v>
                </c:pt>
                <c:pt idx="11333">
                  <c:v>-1171.13346855747</c:v>
                </c:pt>
                <c:pt idx="11334">
                  <c:v>-1170.75893274655</c:v>
                </c:pt>
                <c:pt idx="11335">
                  <c:v>-1170.9198764902001</c:v>
                </c:pt>
                <c:pt idx="11336">
                  <c:v>-1171.05031232224</c:v>
                </c:pt>
                <c:pt idx="11337">
                  <c:v>-1171.3555054598601</c:v>
                </c:pt>
                <c:pt idx="11338">
                  <c:v>-1171.7832643736399</c:v>
                </c:pt>
                <c:pt idx="11339">
                  <c:v>-1171.6526562459201</c:v>
                </c:pt>
                <c:pt idx="11340">
                  <c:v>-1170.8164989285001</c:v>
                </c:pt>
                <c:pt idx="11341">
                  <c:v>-1160.1922107671401</c:v>
                </c:pt>
                <c:pt idx="11342">
                  <c:v>-1160.6679939266301</c:v>
                </c:pt>
                <c:pt idx="11343">
                  <c:v>-1170.7244481303601</c:v>
                </c:pt>
                <c:pt idx="11344">
                  <c:v>-1159.8147407968099</c:v>
                </c:pt>
                <c:pt idx="11345">
                  <c:v>-1159.32851720039</c:v>
                </c:pt>
                <c:pt idx="11346">
                  <c:v>-1170.98446353594</c:v>
                </c:pt>
                <c:pt idx="11347">
                  <c:v>-1171.3063615073099</c:v>
                </c:pt>
                <c:pt idx="11348">
                  <c:v>-1171.5023004704601</c:v>
                </c:pt>
                <c:pt idx="11349">
                  <c:v>-1171.29296713195</c:v>
                </c:pt>
                <c:pt idx="11350">
                  <c:v>-1159.4937249981699</c:v>
                </c:pt>
                <c:pt idx="11351">
                  <c:v>-1160.7289237151101</c:v>
                </c:pt>
                <c:pt idx="11352">
                  <c:v>-1160.7511512891999</c:v>
                </c:pt>
                <c:pt idx="11353">
                  <c:v>-1171.17403964758</c:v>
                </c:pt>
                <c:pt idx="11354">
                  <c:v>-1171.3223672598101</c:v>
                </c:pt>
                <c:pt idx="11355">
                  <c:v>-1171.3932840344701</c:v>
                </c:pt>
                <c:pt idx="11356">
                  <c:v>-1170.70181983459</c:v>
                </c:pt>
                <c:pt idx="11357">
                  <c:v>-1171.7658416535801</c:v>
                </c:pt>
                <c:pt idx="11358">
                  <c:v>-1171.3254379027501</c:v>
                </c:pt>
                <c:pt idx="11359">
                  <c:v>-1170.83694451516</c:v>
                </c:pt>
                <c:pt idx="11360">
                  <c:v>-1170.9231864538599</c:v>
                </c:pt>
                <c:pt idx="11361">
                  <c:v>-1171.2828940639899</c:v>
                </c:pt>
                <c:pt idx="11362">
                  <c:v>-1171.1925824691</c:v>
                </c:pt>
                <c:pt idx="11363">
                  <c:v>-1171.2123400712001</c:v>
                </c:pt>
                <c:pt idx="11364">
                  <c:v>-1171.5123976971699</c:v>
                </c:pt>
                <c:pt idx="11365">
                  <c:v>-1159.8932983848899</c:v>
                </c:pt>
                <c:pt idx="11366">
                  <c:v>-1171.0471891895399</c:v>
                </c:pt>
                <c:pt idx="11367">
                  <c:v>-1160.07611370426</c:v>
                </c:pt>
                <c:pt idx="11368">
                  <c:v>-1159.0144594083899</c:v>
                </c:pt>
                <c:pt idx="11369">
                  <c:v>-1171.76898804294</c:v>
                </c:pt>
                <c:pt idx="11370">
                  <c:v>-1171.54007504988</c:v>
                </c:pt>
                <c:pt idx="11371">
                  <c:v>-1170.84053811073</c:v>
                </c:pt>
                <c:pt idx="11372">
                  <c:v>-1171.1213418114501</c:v>
                </c:pt>
                <c:pt idx="11373">
                  <c:v>-1170.97470456666</c:v>
                </c:pt>
                <c:pt idx="11374">
                  <c:v>-1171.1481806828399</c:v>
                </c:pt>
                <c:pt idx="11375">
                  <c:v>-1170.9677446057699</c:v>
                </c:pt>
                <c:pt idx="11376">
                  <c:v>-1170.74800091729</c:v>
                </c:pt>
                <c:pt idx="11377">
                  <c:v>-1170.9294568868299</c:v>
                </c:pt>
                <c:pt idx="11378">
                  <c:v>-1170.9838842740501</c:v>
                </c:pt>
                <c:pt idx="11379">
                  <c:v>-1170.7482842675799</c:v>
                </c:pt>
                <c:pt idx="11380">
                  <c:v>-1160.4646902663601</c:v>
                </c:pt>
                <c:pt idx="11381">
                  <c:v>-1160.1171212787599</c:v>
                </c:pt>
                <c:pt idx="11382">
                  <c:v>-1160.2613354397299</c:v>
                </c:pt>
                <c:pt idx="11383">
                  <c:v>-1171.5589237822001</c:v>
                </c:pt>
                <c:pt idx="11384">
                  <c:v>-1160.44764838521</c:v>
                </c:pt>
                <c:pt idx="11385">
                  <c:v>-1170.9445333057599</c:v>
                </c:pt>
                <c:pt idx="11386">
                  <c:v>-1158.8969135832201</c:v>
                </c:pt>
                <c:pt idx="11387">
                  <c:v>-1171.5503436142899</c:v>
                </c:pt>
                <c:pt idx="11388">
                  <c:v>-1171.27724360754</c:v>
                </c:pt>
                <c:pt idx="11389">
                  <c:v>-1171.35069518927</c:v>
                </c:pt>
                <c:pt idx="11390">
                  <c:v>-1171.1972156896099</c:v>
                </c:pt>
                <c:pt idx="11391">
                  <c:v>-1160.48697442363</c:v>
                </c:pt>
                <c:pt idx="11392">
                  <c:v>-1171.1490691832</c:v>
                </c:pt>
                <c:pt idx="11393">
                  <c:v>-1170.89048245353</c:v>
                </c:pt>
                <c:pt idx="11394">
                  <c:v>-1171.2444434951301</c:v>
                </c:pt>
                <c:pt idx="11395">
                  <c:v>-1170.98144362729</c:v>
                </c:pt>
                <c:pt idx="11396">
                  <c:v>-1171.3741287094299</c:v>
                </c:pt>
                <c:pt idx="11397">
                  <c:v>-1159.7804629224099</c:v>
                </c:pt>
                <c:pt idx="11398">
                  <c:v>-1159.78887215795</c:v>
                </c:pt>
                <c:pt idx="11399">
                  <c:v>-1170.9680137396299</c:v>
                </c:pt>
                <c:pt idx="11400">
                  <c:v>-1170.7509123022801</c:v>
                </c:pt>
                <c:pt idx="11401">
                  <c:v>-1171.46127241759</c:v>
                </c:pt>
                <c:pt idx="11402">
                  <c:v>-1171.2216126621699</c:v>
                </c:pt>
                <c:pt idx="11403">
                  <c:v>-1159.75767511955</c:v>
                </c:pt>
                <c:pt idx="11404">
                  <c:v>-1160.1108711588599</c:v>
                </c:pt>
                <c:pt idx="11405">
                  <c:v>-1171.1333123613999</c:v>
                </c:pt>
                <c:pt idx="11406">
                  <c:v>-1171.38564585941</c:v>
                </c:pt>
                <c:pt idx="11407">
                  <c:v>-1159.1488564552601</c:v>
                </c:pt>
                <c:pt idx="11408">
                  <c:v>-1171.82727837573</c:v>
                </c:pt>
                <c:pt idx="11409">
                  <c:v>-1171.27041043336</c:v>
                </c:pt>
                <c:pt idx="11410">
                  <c:v>-1171.4832643524201</c:v>
                </c:pt>
                <c:pt idx="11411">
                  <c:v>-1171.0458768219</c:v>
                </c:pt>
                <c:pt idx="11412">
                  <c:v>-1171.47014746894</c:v>
                </c:pt>
                <c:pt idx="11413">
                  <c:v>-1171.1672664877401</c:v>
                </c:pt>
                <c:pt idx="11414">
                  <c:v>-1170.95402184421</c:v>
                </c:pt>
                <c:pt idx="11415">
                  <c:v>-1160.30669337574</c:v>
                </c:pt>
                <c:pt idx="11416">
                  <c:v>-1171.4510558644399</c:v>
                </c:pt>
                <c:pt idx="11417">
                  <c:v>-1171.5373881779601</c:v>
                </c:pt>
                <c:pt idx="11418">
                  <c:v>-1171.14608737353</c:v>
                </c:pt>
                <c:pt idx="11419">
                  <c:v>-1171.52301072265</c:v>
                </c:pt>
                <c:pt idx="11420">
                  <c:v>-1159.9406197236301</c:v>
                </c:pt>
                <c:pt idx="11421">
                  <c:v>-1171.49818100062</c:v>
                </c:pt>
                <c:pt idx="11422">
                  <c:v>-1170.8985622346099</c:v>
                </c:pt>
                <c:pt idx="11423">
                  <c:v>-1171.1810560927099</c:v>
                </c:pt>
                <c:pt idx="11424">
                  <c:v>-1170.7079478411899</c:v>
                </c:pt>
                <c:pt idx="11425">
                  <c:v>-1171.1323458423999</c:v>
                </c:pt>
                <c:pt idx="11426">
                  <c:v>-1159.31937562292</c:v>
                </c:pt>
                <c:pt idx="11427">
                  <c:v>-1159.6336120871699</c:v>
                </c:pt>
                <c:pt idx="11428">
                  <c:v>-1171.74965060674</c:v>
                </c:pt>
                <c:pt idx="11429">
                  <c:v>-1170.9282743116</c:v>
                </c:pt>
                <c:pt idx="11430">
                  <c:v>-1158.81953365905</c:v>
                </c:pt>
                <c:pt idx="11431">
                  <c:v>-1158.8285175347701</c:v>
                </c:pt>
                <c:pt idx="11432">
                  <c:v>-1171.09150475245</c:v>
                </c:pt>
                <c:pt idx="11433">
                  <c:v>-1159.71565432943</c:v>
                </c:pt>
                <c:pt idx="11434">
                  <c:v>-1171.05020895084</c:v>
                </c:pt>
                <c:pt idx="11435">
                  <c:v>-1170.7745608983701</c:v>
                </c:pt>
                <c:pt idx="11436">
                  <c:v>-1170.79201460181</c:v>
                </c:pt>
                <c:pt idx="11437">
                  <c:v>-1171.47029747486</c:v>
                </c:pt>
                <c:pt idx="11438">
                  <c:v>-1171.0802781858599</c:v>
                </c:pt>
                <c:pt idx="11439">
                  <c:v>-1160.1355011538501</c:v>
                </c:pt>
                <c:pt idx="11440">
                  <c:v>-1171.27369002911</c:v>
                </c:pt>
                <c:pt idx="11441">
                  <c:v>-1171.2379398600899</c:v>
                </c:pt>
                <c:pt idx="11442">
                  <c:v>-1171.7815059652</c:v>
                </c:pt>
                <c:pt idx="11443">
                  <c:v>-1171.2662496278999</c:v>
                </c:pt>
                <c:pt idx="11444">
                  <c:v>-1170.8335743073701</c:v>
                </c:pt>
                <c:pt idx="11445">
                  <c:v>-1170.85013687689</c:v>
                </c:pt>
                <c:pt idx="11446">
                  <c:v>-1171.07137594401</c:v>
                </c:pt>
                <c:pt idx="11447">
                  <c:v>-1171.3573223722899</c:v>
                </c:pt>
                <c:pt idx="11448">
                  <c:v>-1159.1362523283999</c:v>
                </c:pt>
                <c:pt idx="11449">
                  <c:v>-1159.71381456574</c:v>
                </c:pt>
                <c:pt idx="11450">
                  <c:v>-1170.6958702372599</c:v>
                </c:pt>
                <c:pt idx="11451">
                  <c:v>-1159.9625452708699</c:v>
                </c:pt>
                <c:pt idx="11452">
                  <c:v>-1171.2766688645299</c:v>
                </c:pt>
                <c:pt idx="11453">
                  <c:v>-1171.186073995</c:v>
                </c:pt>
                <c:pt idx="11454">
                  <c:v>-1170.9976485336799</c:v>
                </c:pt>
                <c:pt idx="11455">
                  <c:v>-1171.2784983142301</c:v>
                </c:pt>
                <c:pt idx="11456">
                  <c:v>-1170.95706438558</c:v>
                </c:pt>
                <c:pt idx="11457">
                  <c:v>-1171.2287074011299</c:v>
                </c:pt>
                <c:pt idx="11458">
                  <c:v>-1171.43771033453</c:v>
                </c:pt>
                <c:pt idx="11459">
                  <c:v>-1171.19717832933</c:v>
                </c:pt>
                <c:pt idx="11460">
                  <c:v>-1171.6814895760599</c:v>
                </c:pt>
                <c:pt idx="11461">
                  <c:v>-1171.1489503283799</c:v>
                </c:pt>
                <c:pt idx="11462">
                  <c:v>-1171.07596188089</c:v>
                </c:pt>
                <c:pt idx="11463">
                  <c:v>-1171.56383654365</c:v>
                </c:pt>
                <c:pt idx="11464">
                  <c:v>-1170.3353623769301</c:v>
                </c:pt>
                <c:pt idx="11465">
                  <c:v>-1171.1072775422599</c:v>
                </c:pt>
                <c:pt idx="11466">
                  <c:v>-1159.1567668159801</c:v>
                </c:pt>
                <c:pt idx="11467">
                  <c:v>-1170.8740376291801</c:v>
                </c:pt>
                <c:pt idx="11468">
                  <c:v>-1170.971905163</c:v>
                </c:pt>
                <c:pt idx="11469">
                  <c:v>-1171.2591794207999</c:v>
                </c:pt>
                <c:pt idx="11470">
                  <c:v>-1170.81499500684</c:v>
                </c:pt>
                <c:pt idx="11471">
                  <c:v>-1170.7513055279201</c:v>
                </c:pt>
                <c:pt idx="11472">
                  <c:v>-1171.1979096984001</c:v>
                </c:pt>
                <c:pt idx="11473">
                  <c:v>-1171.2171968514399</c:v>
                </c:pt>
                <c:pt idx="11474">
                  <c:v>-1170.7321334200101</c:v>
                </c:pt>
                <c:pt idx="11475">
                  <c:v>-1170.84642108765</c:v>
                </c:pt>
                <c:pt idx="11476">
                  <c:v>-1170.77996994924</c:v>
                </c:pt>
                <c:pt idx="11477">
                  <c:v>-1171.3738727266</c:v>
                </c:pt>
                <c:pt idx="11478">
                  <c:v>-1170.70218434093</c:v>
                </c:pt>
                <c:pt idx="11479">
                  <c:v>-1171.2279473071601</c:v>
                </c:pt>
                <c:pt idx="11480">
                  <c:v>-1170.7545386490999</c:v>
                </c:pt>
                <c:pt idx="11481">
                  <c:v>-1171.3509467003601</c:v>
                </c:pt>
                <c:pt idx="11482">
                  <c:v>-1159.98270031328</c:v>
                </c:pt>
                <c:pt idx="11483">
                  <c:v>-1171.3083832027301</c:v>
                </c:pt>
                <c:pt idx="11484">
                  <c:v>-1170.67814151065</c:v>
                </c:pt>
                <c:pt idx="11485">
                  <c:v>-1159.7480188642401</c:v>
                </c:pt>
                <c:pt idx="11486">
                  <c:v>-1170.51562051214</c:v>
                </c:pt>
                <c:pt idx="11487">
                  <c:v>-1171.3220699687299</c:v>
                </c:pt>
                <c:pt idx="11488">
                  <c:v>-1160.51533071937</c:v>
                </c:pt>
                <c:pt idx="11489">
                  <c:v>-1171.1330787857601</c:v>
                </c:pt>
                <c:pt idx="11490">
                  <c:v>-1171.1221947721999</c:v>
                </c:pt>
                <c:pt idx="11491">
                  <c:v>-1171.6621940099101</c:v>
                </c:pt>
                <c:pt idx="11492">
                  <c:v>-1170.3432342373501</c:v>
                </c:pt>
                <c:pt idx="11493">
                  <c:v>-1160.03054473764</c:v>
                </c:pt>
                <c:pt idx="11494">
                  <c:v>-1171.6888261219401</c:v>
                </c:pt>
                <c:pt idx="11495">
                  <c:v>-1170.91844680026</c:v>
                </c:pt>
                <c:pt idx="11496">
                  <c:v>-1171.0182951860199</c:v>
                </c:pt>
                <c:pt idx="11497">
                  <c:v>-1170.5432094651101</c:v>
                </c:pt>
                <c:pt idx="11498">
                  <c:v>-1171.52873391194</c:v>
                </c:pt>
                <c:pt idx="11499">
                  <c:v>-1159.1953075305701</c:v>
                </c:pt>
                <c:pt idx="11500">
                  <c:v>-1159.51544465345</c:v>
                </c:pt>
                <c:pt idx="11501">
                  <c:v>-1170.86541105022</c:v>
                </c:pt>
                <c:pt idx="11502">
                  <c:v>-1171.28733334974</c:v>
                </c:pt>
                <c:pt idx="11503">
                  <c:v>-1171.29747049717</c:v>
                </c:pt>
                <c:pt idx="11504">
                  <c:v>-1171.4806939328701</c:v>
                </c:pt>
                <c:pt idx="11505">
                  <c:v>-1170.5302119989301</c:v>
                </c:pt>
                <c:pt idx="11506">
                  <c:v>-1171.1476398309901</c:v>
                </c:pt>
                <c:pt idx="11507">
                  <c:v>-1170.8761747795199</c:v>
                </c:pt>
                <c:pt idx="11508">
                  <c:v>-1171.14886880104</c:v>
                </c:pt>
                <c:pt idx="11509">
                  <c:v>-1171.1637810838999</c:v>
                </c:pt>
                <c:pt idx="11510">
                  <c:v>-1171.69384736906</c:v>
                </c:pt>
                <c:pt idx="11511">
                  <c:v>-1171.2759825311</c:v>
                </c:pt>
                <c:pt idx="11512">
                  <c:v>-1159.32851720039</c:v>
                </c:pt>
                <c:pt idx="11513">
                  <c:v>-1170.9074461964501</c:v>
                </c:pt>
                <c:pt idx="11514">
                  <c:v>-1170.8594497149199</c:v>
                </c:pt>
                <c:pt idx="11515">
                  <c:v>-1160.44388436181</c:v>
                </c:pt>
                <c:pt idx="11516">
                  <c:v>-1171.1498429743999</c:v>
                </c:pt>
                <c:pt idx="11517">
                  <c:v>-1171.0693873410701</c:v>
                </c:pt>
                <c:pt idx="11518">
                  <c:v>-1160.1130250078099</c:v>
                </c:pt>
                <c:pt idx="11519">
                  <c:v>-1171.4679380952</c:v>
                </c:pt>
                <c:pt idx="11520">
                  <c:v>-1170.6706204791101</c:v>
                </c:pt>
                <c:pt idx="11521">
                  <c:v>-1171.1257449116099</c:v>
                </c:pt>
                <c:pt idx="11522">
                  <c:v>-1160.4500877155699</c:v>
                </c:pt>
                <c:pt idx="11523">
                  <c:v>-1171.0028884708599</c:v>
                </c:pt>
                <c:pt idx="11524">
                  <c:v>-1171.7372712963099</c:v>
                </c:pt>
                <c:pt idx="11525">
                  <c:v>-1171.3842266036199</c:v>
                </c:pt>
                <c:pt idx="11526">
                  <c:v>-1170.6661479985701</c:v>
                </c:pt>
                <c:pt idx="11527">
                  <c:v>-1171.3174128384401</c:v>
                </c:pt>
                <c:pt idx="11528">
                  <c:v>-1160.0727670914901</c:v>
                </c:pt>
                <c:pt idx="11529">
                  <c:v>-1171.19186753704</c:v>
                </c:pt>
                <c:pt idx="11530">
                  <c:v>-1160.26299606714</c:v>
                </c:pt>
                <c:pt idx="11531">
                  <c:v>-1171.3115158171099</c:v>
                </c:pt>
                <c:pt idx="11532">
                  <c:v>-1159.1416565940999</c:v>
                </c:pt>
                <c:pt idx="11533">
                  <c:v>-1159.1362523283999</c:v>
                </c:pt>
                <c:pt idx="11534">
                  <c:v>-1171.6836879959901</c:v>
                </c:pt>
                <c:pt idx="11535">
                  <c:v>-1160.41631214063</c:v>
                </c:pt>
                <c:pt idx="11536">
                  <c:v>-1171.05751030495</c:v>
                </c:pt>
                <c:pt idx="11537">
                  <c:v>-1160.03751380016</c:v>
                </c:pt>
                <c:pt idx="11538">
                  <c:v>-1170.90367499084</c:v>
                </c:pt>
                <c:pt idx="11539">
                  <c:v>-1171.56587535464</c:v>
                </c:pt>
                <c:pt idx="11540">
                  <c:v>-1170.92717526251</c:v>
                </c:pt>
                <c:pt idx="11541">
                  <c:v>-1171.2845999255601</c:v>
                </c:pt>
                <c:pt idx="11542">
                  <c:v>-1171.17196040972</c:v>
                </c:pt>
                <c:pt idx="11543">
                  <c:v>-1159.68220701164</c:v>
                </c:pt>
                <c:pt idx="11544">
                  <c:v>-1159.72442938671</c:v>
                </c:pt>
                <c:pt idx="11545">
                  <c:v>-1171.1452385456701</c:v>
                </c:pt>
                <c:pt idx="11546">
                  <c:v>-1171.3433973830799</c:v>
                </c:pt>
                <c:pt idx="11547">
                  <c:v>-1171.0865948948101</c:v>
                </c:pt>
                <c:pt idx="11548">
                  <c:v>-1171.0722782417199</c:v>
                </c:pt>
                <c:pt idx="11549">
                  <c:v>-1171.4382358979799</c:v>
                </c:pt>
                <c:pt idx="11550">
                  <c:v>-1171.67226366821</c:v>
                </c:pt>
                <c:pt idx="11551">
                  <c:v>-1170.91120206356</c:v>
                </c:pt>
                <c:pt idx="11552">
                  <c:v>-1171.26154364126</c:v>
                </c:pt>
                <c:pt idx="11553">
                  <c:v>-1170.8747273148699</c:v>
                </c:pt>
                <c:pt idx="11554">
                  <c:v>-1170.96134393999</c:v>
                </c:pt>
                <c:pt idx="11555">
                  <c:v>-1170.73429939877</c:v>
                </c:pt>
                <c:pt idx="11556">
                  <c:v>-1171.3781652996499</c:v>
                </c:pt>
                <c:pt idx="11557">
                  <c:v>-1171.09476767304</c:v>
                </c:pt>
                <c:pt idx="11558">
                  <c:v>-1171.2739557515699</c:v>
                </c:pt>
                <c:pt idx="11559">
                  <c:v>-1171.3692944632701</c:v>
                </c:pt>
                <c:pt idx="11560">
                  <c:v>-1170.70427880333</c:v>
                </c:pt>
                <c:pt idx="11561">
                  <c:v>-1171.30510397477</c:v>
                </c:pt>
                <c:pt idx="11562">
                  <c:v>-1171.2193990845999</c:v>
                </c:pt>
                <c:pt idx="11563">
                  <c:v>-1159.1274600865299</c:v>
                </c:pt>
                <c:pt idx="11564">
                  <c:v>-1170.9939503770399</c:v>
                </c:pt>
                <c:pt idx="11565">
                  <c:v>-1170.9046909942399</c:v>
                </c:pt>
                <c:pt idx="11566">
                  <c:v>-1159.5975619563601</c:v>
                </c:pt>
                <c:pt idx="11567">
                  <c:v>-1171.1954160175101</c:v>
                </c:pt>
                <c:pt idx="11568">
                  <c:v>-1171.14803147769</c:v>
                </c:pt>
                <c:pt idx="11569">
                  <c:v>-1171.56924886673</c:v>
                </c:pt>
                <c:pt idx="11570">
                  <c:v>-1171.3096845217401</c:v>
                </c:pt>
                <c:pt idx="11571">
                  <c:v>-1171.30104925099</c:v>
                </c:pt>
                <c:pt idx="11572">
                  <c:v>-1170.75894997865</c:v>
                </c:pt>
                <c:pt idx="11573">
                  <c:v>-1171.4816066414501</c:v>
                </c:pt>
                <c:pt idx="11574">
                  <c:v>-1159.9408847498701</c:v>
                </c:pt>
                <c:pt idx="11575">
                  <c:v>-1170.89432745262</c:v>
                </c:pt>
                <c:pt idx="11576">
                  <c:v>-1171.7124684329499</c:v>
                </c:pt>
                <c:pt idx="11577">
                  <c:v>-1160.23027772462</c:v>
                </c:pt>
                <c:pt idx="11578">
                  <c:v>-1171.1366252042701</c:v>
                </c:pt>
                <c:pt idx="11579">
                  <c:v>-1171.41400007631</c:v>
                </c:pt>
                <c:pt idx="11580">
                  <c:v>-1171.2302085967301</c:v>
                </c:pt>
                <c:pt idx="11581">
                  <c:v>-1170.5086572114999</c:v>
                </c:pt>
                <c:pt idx="11582">
                  <c:v>-1159.7125279436</c:v>
                </c:pt>
                <c:pt idx="11583">
                  <c:v>-1170.7061132937099</c:v>
                </c:pt>
                <c:pt idx="11584">
                  <c:v>-1170.85666854492</c:v>
                </c:pt>
                <c:pt idx="11585">
                  <c:v>-1170.7623898971101</c:v>
                </c:pt>
                <c:pt idx="11586">
                  <c:v>-1170.95092717444</c:v>
                </c:pt>
                <c:pt idx="11587">
                  <c:v>-1159.1056005555999</c:v>
                </c:pt>
                <c:pt idx="11588">
                  <c:v>-1171.4816066414501</c:v>
                </c:pt>
                <c:pt idx="11589">
                  <c:v>-1171.0432784981599</c:v>
                </c:pt>
                <c:pt idx="11590">
                  <c:v>-1171.3331407043499</c:v>
                </c:pt>
                <c:pt idx="11591">
                  <c:v>-1171.1076042520599</c:v>
                </c:pt>
                <c:pt idx="11592">
                  <c:v>-1171.27366698932</c:v>
                </c:pt>
                <c:pt idx="11593">
                  <c:v>-1160.19349747517</c:v>
                </c:pt>
                <c:pt idx="11594">
                  <c:v>-1160.22324502115</c:v>
                </c:pt>
                <c:pt idx="11595">
                  <c:v>-1160.12890159267</c:v>
                </c:pt>
                <c:pt idx="11596">
                  <c:v>-1171.0172163780601</c:v>
                </c:pt>
                <c:pt idx="11597">
                  <c:v>-1171.2969862938701</c:v>
                </c:pt>
                <c:pt idx="11598">
                  <c:v>-1171.15542690084</c:v>
                </c:pt>
                <c:pt idx="11599">
                  <c:v>-1171.2914744069601</c:v>
                </c:pt>
                <c:pt idx="11600">
                  <c:v>-1159.3432504684199</c:v>
                </c:pt>
                <c:pt idx="11601">
                  <c:v>-1171.2532749207401</c:v>
                </c:pt>
                <c:pt idx="11602">
                  <c:v>-1171.3550531855601</c:v>
                </c:pt>
                <c:pt idx="11603">
                  <c:v>-1171.2236071580101</c:v>
                </c:pt>
                <c:pt idx="11604">
                  <c:v>-1170.9621145985</c:v>
                </c:pt>
                <c:pt idx="11605">
                  <c:v>-1160.1100689934001</c:v>
                </c:pt>
                <c:pt idx="11606">
                  <c:v>-1159.1953075305701</c:v>
                </c:pt>
                <c:pt idx="11607">
                  <c:v>-1159.16712185863</c:v>
                </c:pt>
                <c:pt idx="11608">
                  <c:v>-1159.80617881679</c:v>
                </c:pt>
                <c:pt idx="11609">
                  <c:v>-1171.2356125737099</c:v>
                </c:pt>
                <c:pt idx="11610">
                  <c:v>-1171.6707569848099</c:v>
                </c:pt>
                <c:pt idx="11611">
                  <c:v>-1171.3866698678701</c:v>
                </c:pt>
                <c:pt idx="11612">
                  <c:v>-1171.0552958445601</c:v>
                </c:pt>
                <c:pt idx="11613">
                  <c:v>-1171.2100512624199</c:v>
                </c:pt>
                <c:pt idx="11614">
                  <c:v>-1171.1458666415999</c:v>
                </c:pt>
                <c:pt idx="11615">
                  <c:v>-1158.6382501315099</c:v>
                </c:pt>
                <c:pt idx="11616">
                  <c:v>-1171.31802228314</c:v>
                </c:pt>
                <c:pt idx="11617">
                  <c:v>-1171.7005520719399</c:v>
                </c:pt>
                <c:pt idx="11618">
                  <c:v>-1170.9875499728601</c:v>
                </c:pt>
                <c:pt idx="11619">
                  <c:v>-1171.27027994627</c:v>
                </c:pt>
                <c:pt idx="11620">
                  <c:v>-1171.2670576332</c:v>
                </c:pt>
                <c:pt idx="11621">
                  <c:v>-1170.71469959763</c:v>
                </c:pt>
                <c:pt idx="11622">
                  <c:v>-1170.77312104165</c:v>
                </c:pt>
                <c:pt idx="11623">
                  <c:v>-1171.1595579477701</c:v>
                </c:pt>
                <c:pt idx="11624">
                  <c:v>-1171.7631882268599</c:v>
                </c:pt>
                <c:pt idx="11625">
                  <c:v>-1171.2394302750799</c:v>
                </c:pt>
                <c:pt idx="11626">
                  <c:v>-1170.6689686254699</c:v>
                </c:pt>
                <c:pt idx="11627">
                  <c:v>-1159.26121672779</c:v>
                </c:pt>
                <c:pt idx="11628">
                  <c:v>-1171.08980349883</c:v>
                </c:pt>
                <c:pt idx="11629">
                  <c:v>-1158.6407888236699</c:v>
                </c:pt>
                <c:pt idx="11630">
                  <c:v>-1171.3537995725701</c:v>
                </c:pt>
                <c:pt idx="11631">
                  <c:v>-1171.56138823999</c:v>
                </c:pt>
                <c:pt idx="11632">
                  <c:v>-1170.9205222066701</c:v>
                </c:pt>
                <c:pt idx="11633">
                  <c:v>-1171.7610161376001</c:v>
                </c:pt>
                <c:pt idx="11634">
                  <c:v>-1171.2460049594599</c:v>
                </c:pt>
                <c:pt idx="11635">
                  <c:v>-1159.02951182826</c:v>
                </c:pt>
                <c:pt idx="11636">
                  <c:v>-1160.00959873291</c:v>
                </c:pt>
                <c:pt idx="11637">
                  <c:v>-1171.1380283805499</c:v>
                </c:pt>
                <c:pt idx="11638">
                  <c:v>-1170.86981537406</c:v>
                </c:pt>
                <c:pt idx="11639">
                  <c:v>-1171.05970228002</c:v>
                </c:pt>
                <c:pt idx="11640">
                  <c:v>-1159.50344067577</c:v>
                </c:pt>
                <c:pt idx="11641">
                  <c:v>-1170.6967828207401</c:v>
                </c:pt>
                <c:pt idx="11642">
                  <c:v>-1171.46127241759</c:v>
                </c:pt>
                <c:pt idx="11643">
                  <c:v>-1170.8231951187699</c:v>
                </c:pt>
                <c:pt idx="11644">
                  <c:v>-1170.8418529426899</c:v>
                </c:pt>
                <c:pt idx="11645">
                  <c:v>-1171.6308967740199</c:v>
                </c:pt>
                <c:pt idx="11646">
                  <c:v>-1170.9997330520901</c:v>
                </c:pt>
                <c:pt idx="11647">
                  <c:v>-1171.4832643524201</c:v>
                </c:pt>
                <c:pt idx="11648">
                  <c:v>-1171.1198075028101</c:v>
                </c:pt>
                <c:pt idx="11649">
                  <c:v>-1170.8651992325599</c:v>
                </c:pt>
                <c:pt idx="11650">
                  <c:v>-1171.4669454956099</c:v>
                </c:pt>
                <c:pt idx="11651">
                  <c:v>-1171.2221194276799</c:v>
                </c:pt>
                <c:pt idx="11652">
                  <c:v>-1171.24300063091</c:v>
                </c:pt>
                <c:pt idx="11653">
                  <c:v>-1171.5741854012799</c:v>
                </c:pt>
                <c:pt idx="11654">
                  <c:v>-1171.1728344144201</c:v>
                </c:pt>
                <c:pt idx="11655">
                  <c:v>-1171.3096845217401</c:v>
                </c:pt>
                <c:pt idx="11656">
                  <c:v>-1159.52527956424</c:v>
                </c:pt>
                <c:pt idx="11657">
                  <c:v>-1171.18810806544</c:v>
                </c:pt>
                <c:pt idx="11658">
                  <c:v>-1170.8642041866501</c:v>
                </c:pt>
                <c:pt idx="11659">
                  <c:v>-1159.6405445712901</c:v>
                </c:pt>
                <c:pt idx="11660">
                  <c:v>-1171.3643398459501</c:v>
                </c:pt>
                <c:pt idx="11661">
                  <c:v>-1171.07392616159</c:v>
                </c:pt>
                <c:pt idx="11662">
                  <c:v>-1171.0798521182001</c:v>
                </c:pt>
                <c:pt idx="11663">
                  <c:v>-1171.7251343514499</c:v>
                </c:pt>
                <c:pt idx="11664">
                  <c:v>-1171.3349470780099</c:v>
                </c:pt>
                <c:pt idx="11665">
                  <c:v>-1170.9747218832499</c:v>
                </c:pt>
                <c:pt idx="11666">
                  <c:v>-1170.88217026963</c:v>
                </c:pt>
                <c:pt idx="11667">
                  <c:v>-1171.1429092015201</c:v>
                </c:pt>
                <c:pt idx="11668">
                  <c:v>-1160.1682173168099</c:v>
                </c:pt>
                <c:pt idx="11669">
                  <c:v>-1170.6891472882801</c:v>
                </c:pt>
                <c:pt idx="11670">
                  <c:v>-1171.4114960624599</c:v>
                </c:pt>
                <c:pt idx="11671">
                  <c:v>-1171.47146042703</c:v>
                </c:pt>
                <c:pt idx="11672">
                  <c:v>-1159.87910888703</c:v>
                </c:pt>
                <c:pt idx="11673">
                  <c:v>-1160.3924063233801</c:v>
                </c:pt>
                <c:pt idx="11674">
                  <c:v>-1171.4158733322099</c:v>
                </c:pt>
                <c:pt idx="11675">
                  <c:v>-1171.1028471054301</c:v>
                </c:pt>
                <c:pt idx="11676">
                  <c:v>-1171.0696893265099</c:v>
                </c:pt>
                <c:pt idx="11677">
                  <c:v>-1171.1706535597</c:v>
                </c:pt>
                <c:pt idx="11678">
                  <c:v>-1170.9618053449899</c:v>
                </c:pt>
                <c:pt idx="11679">
                  <c:v>-1171.35522630372</c:v>
                </c:pt>
                <c:pt idx="11680">
                  <c:v>-1171.2477691982999</c:v>
                </c:pt>
                <c:pt idx="11681">
                  <c:v>-1171.4580696660701</c:v>
                </c:pt>
                <c:pt idx="11682">
                  <c:v>-1171.30319681685</c:v>
                </c:pt>
                <c:pt idx="11683">
                  <c:v>-1171.2728265513299</c:v>
                </c:pt>
                <c:pt idx="11684">
                  <c:v>-1171.3945476246199</c:v>
                </c:pt>
                <c:pt idx="11685">
                  <c:v>-1170.83924814637</c:v>
                </c:pt>
                <c:pt idx="11686">
                  <c:v>-1172.0107402598001</c:v>
                </c:pt>
                <c:pt idx="11687">
                  <c:v>-1171.1757596601401</c:v>
                </c:pt>
                <c:pt idx="11688">
                  <c:v>-1171.1467158339001</c:v>
                </c:pt>
                <c:pt idx="11689">
                  <c:v>-1171.2226959114801</c:v>
                </c:pt>
                <c:pt idx="11690">
                  <c:v>-1171.3122389958501</c:v>
                </c:pt>
                <c:pt idx="11691">
                  <c:v>-1171.1813741425999</c:v>
                </c:pt>
                <c:pt idx="11692">
                  <c:v>-1171.06591994209</c:v>
                </c:pt>
                <c:pt idx="11693">
                  <c:v>-1171.14309702539</c:v>
                </c:pt>
                <c:pt idx="11694">
                  <c:v>-1171.0579551363301</c:v>
                </c:pt>
                <c:pt idx="11695">
                  <c:v>-1170.8321975032</c:v>
                </c:pt>
                <c:pt idx="11696">
                  <c:v>-1171.0702258188501</c:v>
                </c:pt>
                <c:pt idx="11697">
                  <c:v>-1160.2897628809001</c:v>
                </c:pt>
                <c:pt idx="11698">
                  <c:v>-1170.7003731167199</c:v>
                </c:pt>
                <c:pt idx="11699">
                  <c:v>-1171.18433929603</c:v>
                </c:pt>
                <c:pt idx="11700">
                  <c:v>-1170.8478941600699</c:v>
                </c:pt>
                <c:pt idx="11701">
                  <c:v>-1170.88569893873</c:v>
                </c:pt>
                <c:pt idx="11702">
                  <c:v>-1171.29747049717</c:v>
                </c:pt>
                <c:pt idx="11703">
                  <c:v>-1171.6931919062199</c:v>
                </c:pt>
                <c:pt idx="11704">
                  <c:v>-1171.06129120831</c:v>
                </c:pt>
                <c:pt idx="11705">
                  <c:v>-1171.4846170189001</c:v>
                </c:pt>
                <c:pt idx="11706">
                  <c:v>-1170.7726550310299</c:v>
                </c:pt>
                <c:pt idx="11707">
                  <c:v>-1171.4816244886699</c:v>
                </c:pt>
                <c:pt idx="11708">
                  <c:v>-1159.97019793768</c:v>
                </c:pt>
                <c:pt idx="11709">
                  <c:v>-1171.1967472422</c:v>
                </c:pt>
                <c:pt idx="11710">
                  <c:v>-1171.16542695714</c:v>
                </c:pt>
                <c:pt idx="11711">
                  <c:v>-1171.58191054134</c:v>
                </c:pt>
                <c:pt idx="11712">
                  <c:v>-1170.8783233960401</c:v>
                </c:pt>
                <c:pt idx="11713">
                  <c:v>-1159.71140513812</c:v>
                </c:pt>
                <c:pt idx="11714">
                  <c:v>-1170.7805898592001</c:v>
                </c:pt>
                <c:pt idx="11715">
                  <c:v>-1160.2166511109101</c:v>
                </c:pt>
                <c:pt idx="11716">
                  <c:v>-1171.66222086791</c:v>
                </c:pt>
                <c:pt idx="11717">
                  <c:v>-1170.4869813051901</c:v>
                </c:pt>
                <c:pt idx="11718">
                  <c:v>-1171.2340587118699</c:v>
                </c:pt>
                <c:pt idx="11719">
                  <c:v>-1160.1775501981599</c:v>
                </c:pt>
                <c:pt idx="11720">
                  <c:v>-1171.0835393786199</c:v>
                </c:pt>
                <c:pt idx="11721">
                  <c:v>-1159.9873069861601</c:v>
                </c:pt>
                <c:pt idx="11722">
                  <c:v>-1170.79242511856</c:v>
                </c:pt>
                <c:pt idx="11723">
                  <c:v>-1170.8140584698899</c:v>
                </c:pt>
                <c:pt idx="11724">
                  <c:v>-1171.08416860594</c:v>
                </c:pt>
                <c:pt idx="11725">
                  <c:v>-1159.4761893408499</c:v>
                </c:pt>
                <c:pt idx="11726">
                  <c:v>-1171.4995967632899</c:v>
                </c:pt>
                <c:pt idx="11727">
                  <c:v>-1170.9177006134</c:v>
                </c:pt>
                <c:pt idx="11728">
                  <c:v>-1171.2468634880399</c:v>
                </c:pt>
                <c:pt idx="11729">
                  <c:v>-1171.0293553187901</c:v>
                </c:pt>
                <c:pt idx="11730">
                  <c:v>-1170.84845023299</c:v>
                </c:pt>
                <c:pt idx="11731">
                  <c:v>-1171.06697675019</c:v>
                </c:pt>
                <c:pt idx="11732">
                  <c:v>-1170.8085764867301</c:v>
                </c:pt>
                <c:pt idx="11733">
                  <c:v>-1170.98748918045</c:v>
                </c:pt>
                <c:pt idx="11734">
                  <c:v>-1171.3387365408</c:v>
                </c:pt>
                <c:pt idx="11735">
                  <c:v>-1159.69877609895</c:v>
                </c:pt>
                <c:pt idx="11736">
                  <c:v>-1171.12144769674</c:v>
                </c:pt>
                <c:pt idx="11737">
                  <c:v>-1159.0876685835301</c:v>
                </c:pt>
                <c:pt idx="11738">
                  <c:v>-1171.17317834045</c:v>
                </c:pt>
                <c:pt idx="11739">
                  <c:v>-1171.36261696214</c:v>
                </c:pt>
                <c:pt idx="11740">
                  <c:v>-1170.91101853736</c:v>
                </c:pt>
                <c:pt idx="11741">
                  <c:v>-1171.0904283447801</c:v>
                </c:pt>
                <c:pt idx="11742">
                  <c:v>-1159.8874724263501</c:v>
                </c:pt>
                <c:pt idx="11743">
                  <c:v>-1171.30230593279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BC-4B99-B673-9F7925C74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0198720"/>
        <c:axId val="1050176640"/>
      </c:scatterChart>
      <c:valAx>
        <c:axId val="1050198720"/>
        <c:scaling>
          <c:orientation val="minMax"/>
          <c:max val="2000"/>
          <c:min val="-1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True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176640"/>
        <c:crosses val="autoZero"/>
        <c:crossBetween val="midCat"/>
        <c:majorUnit val="500"/>
      </c:valAx>
      <c:valAx>
        <c:axId val="1050176640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Predicted data</a:t>
                </a:r>
              </a:p>
            </c:rich>
          </c:tx>
          <c:layout>
            <c:manualLayout>
              <c:xMode val="edge"/>
              <c:yMode val="edge"/>
              <c:x val="2.8985507246376812E-2"/>
              <c:y val="0.370077842322161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0198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Testing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04708097928437"/>
          <c:y val="0.16712962962962963"/>
          <c:w val="0.84697693155587195"/>
          <c:h val="0.7425925925925925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'18_june_24th_order-mtp'!$G$4:$G$2939</c:f>
              <c:numCache>
                <c:formatCode>General</c:formatCode>
                <c:ptCount val="2936"/>
                <c:pt idx="0">
                  <c:v>-1187.7917247600001</c:v>
                </c:pt>
                <c:pt idx="1">
                  <c:v>-1133.74936086</c:v>
                </c:pt>
                <c:pt idx="2">
                  <c:v>-513.10758252000005</c:v>
                </c:pt>
                <c:pt idx="3">
                  <c:v>-480.87170923000002</c:v>
                </c:pt>
                <c:pt idx="4">
                  <c:v>-1150.5375640899999</c:v>
                </c:pt>
                <c:pt idx="5">
                  <c:v>-1159.82886624</c:v>
                </c:pt>
                <c:pt idx="6">
                  <c:v>-493.00662728999998</c:v>
                </c:pt>
                <c:pt idx="7">
                  <c:v>-463.56380253999998</c:v>
                </c:pt>
                <c:pt idx="8">
                  <c:v>-1130.1919096199999</c:v>
                </c:pt>
                <c:pt idx="9">
                  <c:v>-1140.7692027600001</c:v>
                </c:pt>
                <c:pt idx="10">
                  <c:v>-1168.7068412000001</c:v>
                </c:pt>
                <c:pt idx="11">
                  <c:v>-1140.55645888</c:v>
                </c:pt>
                <c:pt idx="12">
                  <c:v>-1155.8002474299999</c:v>
                </c:pt>
                <c:pt idx="13">
                  <c:v>-569.02489861000004</c:v>
                </c:pt>
                <c:pt idx="14">
                  <c:v>-1147.83885906</c:v>
                </c:pt>
                <c:pt idx="15">
                  <c:v>-1146.5037493299999</c:v>
                </c:pt>
                <c:pt idx="16">
                  <c:v>-1162.5489357399999</c:v>
                </c:pt>
                <c:pt idx="17">
                  <c:v>-426.41253208000001</c:v>
                </c:pt>
                <c:pt idx="18">
                  <c:v>-1160.68779025</c:v>
                </c:pt>
                <c:pt idx="19">
                  <c:v>-968.99555113999998</c:v>
                </c:pt>
                <c:pt idx="20">
                  <c:v>-419.64234931999999</c:v>
                </c:pt>
                <c:pt idx="21">
                  <c:v>-1133.71460796</c:v>
                </c:pt>
                <c:pt idx="22">
                  <c:v>-481.11186395999999</c:v>
                </c:pt>
                <c:pt idx="23">
                  <c:v>-1166.20246817</c:v>
                </c:pt>
                <c:pt idx="24">
                  <c:v>-1167.2916438699999</c:v>
                </c:pt>
                <c:pt idx="25">
                  <c:v>-493.68751884</c:v>
                </c:pt>
                <c:pt idx="26">
                  <c:v>-492.26247452000001</c:v>
                </c:pt>
                <c:pt idx="27">
                  <c:v>-1148.6077097</c:v>
                </c:pt>
                <c:pt idx="28">
                  <c:v>-1134.96223216</c:v>
                </c:pt>
                <c:pt idx="29">
                  <c:v>-481.30233558999998</c:v>
                </c:pt>
                <c:pt idx="30">
                  <c:v>-1127.54825596</c:v>
                </c:pt>
                <c:pt idx="31">
                  <c:v>-1155.7121249700001</c:v>
                </c:pt>
                <c:pt idx="32">
                  <c:v>-498.45525154000001</c:v>
                </c:pt>
                <c:pt idx="33">
                  <c:v>-492.44321255</c:v>
                </c:pt>
                <c:pt idx="34">
                  <c:v>-1192.7378592699999</c:v>
                </c:pt>
                <c:pt idx="35">
                  <c:v>-1135.81946612</c:v>
                </c:pt>
                <c:pt idx="36">
                  <c:v>-474.88559283000001</c:v>
                </c:pt>
                <c:pt idx="37">
                  <c:v>-505.30033335000002</c:v>
                </c:pt>
                <c:pt idx="38">
                  <c:v>-989.91558931999998</c:v>
                </c:pt>
                <c:pt idx="39">
                  <c:v>-1111.8265215900001</c:v>
                </c:pt>
                <c:pt idx="40">
                  <c:v>-488.51181301000003</c:v>
                </c:pt>
                <c:pt idx="41">
                  <c:v>-423.51424527</c:v>
                </c:pt>
                <c:pt idx="42">
                  <c:v>-489.58802016999999</c:v>
                </c:pt>
                <c:pt idx="43">
                  <c:v>-511.17204127999997</c:v>
                </c:pt>
                <c:pt idx="44">
                  <c:v>-1157.97583882</c:v>
                </c:pt>
                <c:pt idx="45">
                  <c:v>-959.10970050000003</c:v>
                </c:pt>
                <c:pt idx="46">
                  <c:v>-491.86821236999998</c:v>
                </c:pt>
                <c:pt idx="47">
                  <c:v>-490.58385530999999</c:v>
                </c:pt>
                <c:pt idx="48">
                  <c:v>-481.87780767999999</c:v>
                </c:pt>
                <c:pt idx="49">
                  <c:v>-1168.98820075</c:v>
                </c:pt>
                <c:pt idx="50">
                  <c:v>-487.50255693999998</c:v>
                </c:pt>
                <c:pt idx="51">
                  <c:v>-508.72930366999998</c:v>
                </c:pt>
                <c:pt idx="52">
                  <c:v>-474.63237321999998</c:v>
                </c:pt>
                <c:pt idx="53">
                  <c:v>-495.66911764999998</c:v>
                </c:pt>
                <c:pt idx="54">
                  <c:v>-1169.0210783099999</c:v>
                </c:pt>
                <c:pt idx="55">
                  <c:v>-1140.0610193299999</c:v>
                </c:pt>
                <c:pt idx="56">
                  <c:v>-1159.2332315199999</c:v>
                </c:pt>
                <c:pt idx="57">
                  <c:v>-508.4638966</c:v>
                </c:pt>
                <c:pt idx="58">
                  <c:v>-1161.40883132</c:v>
                </c:pt>
                <c:pt idx="59">
                  <c:v>-1165.7233380099999</c:v>
                </c:pt>
                <c:pt idx="60">
                  <c:v>-489.98320502000001</c:v>
                </c:pt>
                <c:pt idx="61">
                  <c:v>-1181.65842398</c:v>
                </c:pt>
                <c:pt idx="62">
                  <c:v>-564.86968328</c:v>
                </c:pt>
                <c:pt idx="63">
                  <c:v>-507.87100730999998</c:v>
                </c:pt>
                <c:pt idx="64">
                  <c:v>-503.56313733000002</c:v>
                </c:pt>
                <c:pt idx="65">
                  <c:v>-488.12708197000001</c:v>
                </c:pt>
                <c:pt idx="66">
                  <c:v>-483.66038206000002</c:v>
                </c:pt>
                <c:pt idx="67">
                  <c:v>-1173.09014086</c:v>
                </c:pt>
                <c:pt idx="68">
                  <c:v>-1121.88933079</c:v>
                </c:pt>
                <c:pt idx="69">
                  <c:v>-1131.4914582900001</c:v>
                </c:pt>
                <c:pt idx="70">
                  <c:v>-1158.99608524</c:v>
                </c:pt>
                <c:pt idx="71">
                  <c:v>-489.14500842000001</c:v>
                </c:pt>
                <c:pt idx="72">
                  <c:v>-493.38549733999997</c:v>
                </c:pt>
                <c:pt idx="73">
                  <c:v>-474.10220643999997</c:v>
                </c:pt>
                <c:pt idx="74">
                  <c:v>-1179.8324393099999</c:v>
                </c:pt>
                <c:pt idx="75">
                  <c:v>-1173.6118044699999</c:v>
                </c:pt>
                <c:pt idx="76">
                  <c:v>-281.42697156000003</c:v>
                </c:pt>
                <c:pt idx="77">
                  <c:v>-1145.26641294</c:v>
                </c:pt>
                <c:pt idx="78">
                  <c:v>-1188.1267751800001</c:v>
                </c:pt>
                <c:pt idx="79">
                  <c:v>-963.25793048000003</c:v>
                </c:pt>
                <c:pt idx="80">
                  <c:v>-1146.0779759300001</c:v>
                </c:pt>
                <c:pt idx="81">
                  <c:v>-1194.2050853400001</c:v>
                </c:pt>
                <c:pt idx="82">
                  <c:v>-1136.8541716</c:v>
                </c:pt>
                <c:pt idx="83">
                  <c:v>-1152.2759953100001</c:v>
                </c:pt>
                <c:pt idx="84">
                  <c:v>-1170.3652254599999</c:v>
                </c:pt>
                <c:pt idx="85">
                  <c:v>-1122.82783976</c:v>
                </c:pt>
                <c:pt idx="86">
                  <c:v>-998.91797890999999</c:v>
                </c:pt>
                <c:pt idx="87">
                  <c:v>-1142.53733966</c:v>
                </c:pt>
                <c:pt idx="88">
                  <c:v>-1156.0655903300001</c:v>
                </c:pt>
                <c:pt idx="89">
                  <c:v>-1186.4627258099999</c:v>
                </c:pt>
                <c:pt idx="90">
                  <c:v>-1169.4653888</c:v>
                </c:pt>
                <c:pt idx="91">
                  <c:v>-448.59749103000001</c:v>
                </c:pt>
                <c:pt idx="92">
                  <c:v>-1168.0363233999999</c:v>
                </c:pt>
                <c:pt idx="93">
                  <c:v>-1156.36398523</c:v>
                </c:pt>
                <c:pt idx="94">
                  <c:v>-1167.49925828</c:v>
                </c:pt>
                <c:pt idx="95">
                  <c:v>-492.90447392999999</c:v>
                </c:pt>
                <c:pt idx="96">
                  <c:v>-1146.5658474700001</c:v>
                </c:pt>
                <c:pt idx="97">
                  <c:v>-507.58866311999998</c:v>
                </c:pt>
                <c:pt idx="98">
                  <c:v>-1168.74676735</c:v>
                </c:pt>
                <c:pt idx="99">
                  <c:v>-480.26465146999999</c:v>
                </c:pt>
                <c:pt idx="100">
                  <c:v>-1188.9395163500001</c:v>
                </c:pt>
                <c:pt idx="101">
                  <c:v>-1126.2636052800001</c:v>
                </c:pt>
                <c:pt idx="102">
                  <c:v>-474.12502608</c:v>
                </c:pt>
                <c:pt idx="103">
                  <c:v>-1118.0851089299999</c:v>
                </c:pt>
                <c:pt idx="104">
                  <c:v>-1164.2448340399999</c:v>
                </c:pt>
                <c:pt idx="105">
                  <c:v>-1166.1255978199999</c:v>
                </c:pt>
                <c:pt idx="106">
                  <c:v>-505.97173674999999</c:v>
                </c:pt>
                <c:pt idx="107">
                  <c:v>-512.98860163999996</c:v>
                </c:pt>
                <c:pt idx="108">
                  <c:v>-478.86823951999997</c:v>
                </c:pt>
                <c:pt idx="109">
                  <c:v>-1168.9847561500001</c:v>
                </c:pt>
                <c:pt idx="110">
                  <c:v>-1157.5955742599999</c:v>
                </c:pt>
                <c:pt idx="111">
                  <c:v>-492.91889472999998</c:v>
                </c:pt>
                <c:pt idx="112">
                  <c:v>-1138.8408569600001</c:v>
                </c:pt>
                <c:pt idx="113">
                  <c:v>-1146.78523374</c:v>
                </c:pt>
                <c:pt idx="114">
                  <c:v>-1168.2196035300001</c:v>
                </c:pt>
                <c:pt idx="115">
                  <c:v>-483.05204652999998</c:v>
                </c:pt>
                <c:pt idx="116">
                  <c:v>-978.03544927999997</c:v>
                </c:pt>
                <c:pt idx="117">
                  <c:v>-496.26489135000003</c:v>
                </c:pt>
                <c:pt idx="118">
                  <c:v>-1125.39456993</c:v>
                </c:pt>
                <c:pt idx="119">
                  <c:v>-505.45443389000002</c:v>
                </c:pt>
                <c:pt idx="120">
                  <c:v>-1157.2880474200001</c:v>
                </c:pt>
                <c:pt idx="121">
                  <c:v>-473.63302950999997</c:v>
                </c:pt>
                <c:pt idx="122">
                  <c:v>-479.18046922000002</c:v>
                </c:pt>
                <c:pt idx="123">
                  <c:v>-1166.0051786700001</c:v>
                </c:pt>
                <c:pt idx="124">
                  <c:v>-473.33894772999997</c:v>
                </c:pt>
                <c:pt idx="125">
                  <c:v>-491.45331736000003</c:v>
                </c:pt>
                <c:pt idx="126">
                  <c:v>-1165.3515166899999</c:v>
                </c:pt>
                <c:pt idx="127">
                  <c:v>-415.22965671999998</c:v>
                </c:pt>
                <c:pt idx="128">
                  <c:v>-493.35423487999998</c:v>
                </c:pt>
                <c:pt idx="129">
                  <c:v>-1185.2592660400001</c:v>
                </c:pt>
                <c:pt idx="130">
                  <c:v>-987.78605832999995</c:v>
                </c:pt>
                <c:pt idx="131">
                  <c:v>-1148.0576858300001</c:v>
                </c:pt>
                <c:pt idx="132">
                  <c:v>-1181.8949771499999</c:v>
                </c:pt>
                <c:pt idx="133">
                  <c:v>-513.49926207999999</c:v>
                </c:pt>
                <c:pt idx="134">
                  <c:v>-513.19012339000005</c:v>
                </c:pt>
                <c:pt idx="135">
                  <c:v>-487.29669624000002</c:v>
                </c:pt>
                <c:pt idx="136">
                  <c:v>-510.55857847999999</c:v>
                </c:pt>
                <c:pt idx="137">
                  <c:v>-1167.63866652</c:v>
                </c:pt>
                <c:pt idx="138">
                  <c:v>-1195.43348653</c:v>
                </c:pt>
                <c:pt idx="139">
                  <c:v>-1158.2417032599999</c:v>
                </c:pt>
                <c:pt idx="140">
                  <c:v>-1161.0981650399999</c:v>
                </c:pt>
                <c:pt idx="141">
                  <c:v>-513.37634257000002</c:v>
                </c:pt>
                <c:pt idx="142">
                  <c:v>-1167.7710914500001</c:v>
                </c:pt>
                <c:pt idx="143">
                  <c:v>-509.81045032999998</c:v>
                </c:pt>
                <c:pt idx="144">
                  <c:v>-1099.06410458</c:v>
                </c:pt>
                <c:pt idx="145">
                  <c:v>-1189.99449467</c:v>
                </c:pt>
                <c:pt idx="146">
                  <c:v>-480.26644935000002</c:v>
                </c:pt>
                <c:pt idx="147">
                  <c:v>-1151.06900769</c:v>
                </c:pt>
                <c:pt idx="148">
                  <c:v>-484.68044115999999</c:v>
                </c:pt>
                <c:pt idx="149">
                  <c:v>-499.49643716999998</c:v>
                </c:pt>
                <c:pt idx="150">
                  <c:v>-476.04206355999997</c:v>
                </c:pt>
                <c:pt idx="151">
                  <c:v>-1168.5243435699999</c:v>
                </c:pt>
                <c:pt idx="152">
                  <c:v>-506.78560127999998</c:v>
                </c:pt>
                <c:pt idx="153">
                  <c:v>-1177.9965255899999</c:v>
                </c:pt>
                <c:pt idx="154">
                  <c:v>-1168.7908905199999</c:v>
                </c:pt>
                <c:pt idx="155">
                  <c:v>-957.16611322000006</c:v>
                </c:pt>
                <c:pt idx="156">
                  <c:v>-964.46353543999999</c:v>
                </c:pt>
                <c:pt idx="157">
                  <c:v>-1167.20997283</c:v>
                </c:pt>
                <c:pt idx="158">
                  <c:v>-487.40462344999997</c:v>
                </c:pt>
                <c:pt idx="159">
                  <c:v>-1152.6917307399999</c:v>
                </c:pt>
                <c:pt idx="160">
                  <c:v>-476.00467801000002</c:v>
                </c:pt>
                <c:pt idx="161">
                  <c:v>-509.25059200999999</c:v>
                </c:pt>
                <c:pt idx="162">
                  <c:v>-1169.9510258</c:v>
                </c:pt>
                <c:pt idx="163">
                  <c:v>-960.15261240999996</c:v>
                </c:pt>
                <c:pt idx="164">
                  <c:v>-482.87078723000002</c:v>
                </c:pt>
                <c:pt idx="165">
                  <c:v>-1162.1641102599999</c:v>
                </c:pt>
                <c:pt idx="166">
                  <c:v>-1138.5404649100001</c:v>
                </c:pt>
                <c:pt idx="167">
                  <c:v>-1165.8812754600001</c:v>
                </c:pt>
                <c:pt idx="168">
                  <c:v>-483.59117013000002</c:v>
                </c:pt>
                <c:pt idx="169">
                  <c:v>-962.54462878000004</c:v>
                </c:pt>
                <c:pt idx="170">
                  <c:v>-1149.64034745</c:v>
                </c:pt>
                <c:pt idx="171">
                  <c:v>-1177.0620546499999</c:v>
                </c:pt>
                <c:pt idx="172">
                  <c:v>-1124.55038556</c:v>
                </c:pt>
                <c:pt idx="173">
                  <c:v>-480.50381135999999</c:v>
                </c:pt>
                <c:pt idx="174">
                  <c:v>-1186.1381430500001</c:v>
                </c:pt>
                <c:pt idx="175">
                  <c:v>-1117.6063225800001</c:v>
                </c:pt>
                <c:pt idx="176">
                  <c:v>-505.01189103000002</c:v>
                </c:pt>
                <c:pt idx="177">
                  <c:v>-1144.4826361999999</c:v>
                </c:pt>
                <c:pt idx="178">
                  <c:v>-485.50942321999997</c:v>
                </c:pt>
                <c:pt idx="179">
                  <c:v>-1167.5684191</c:v>
                </c:pt>
                <c:pt idx="180">
                  <c:v>-1156.5347214799999</c:v>
                </c:pt>
                <c:pt idx="181">
                  <c:v>-1098.7457002900001</c:v>
                </c:pt>
                <c:pt idx="182">
                  <c:v>-1184.49672048</c:v>
                </c:pt>
                <c:pt idx="183">
                  <c:v>-1134.16137222</c:v>
                </c:pt>
                <c:pt idx="184">
                  <c:v>-1160.1083375600001</c:v>
                </c:pt>
                <c:pt idx="185">
                  <c:v>-1181.90526525</c:v>
                </c:pt>
                <c:pt idx="186">
                  <c:v>-1146.8666887899999</c:v>
                </c:pt>
                <c:pt idx="187">
                  <c:v>-1159.32770005</c:v>
                </c:pt>
                <c:pt idx="188">
                  <c:v>-499.32103781000001</c:v>
                </c:pt>
                <c:pt idx="189">
                  <c:v>-1166.41334779</c:v>
                </c:pt>
                <c:pt idx="190">
                  <c:v>-1165.7486311299999</c:v>
                </c:pt>
                <c:pt idx="191">
                  <c:v>-1134.8862763499999</c:v>
                </c:pt>
                <c:pt idx="192">
                  <c:v>-485.11833239999999</c:v>
                </c:pt>
                <c:pt idx="193">
                  <c:v>-488.72152772999999</c:v>
                </c:pt>
                <c:pt idx="194">
                  <c:v>-1185.6641937500001</c:v>
                </c:pt>
                <c:pt idx="195">
                  <c:v>-485.89194057999998</c:v>
                </c:pt>
                <c:pt idx="196">
                  <c:v>-1164.6054635099999</c:v>
                </c:pt>
                <c:pt idx="197">
                  <c:v>-1171.60855369</c:v>
                </c:pt>
                <c:pt idx="198">
                  <c:v>-1166.8935292199999</c:v>
                </c:pt>
                <c:pt idx="199">
                  <c:v>-484.59864418000001</c:v>
                </c:pt>
                <c:pt idx="200">
                  <c:v>-1165.64925358</c:v>
                </c:pt>
                <c:pt idx="201">
                  <c:v>-483.50518041999999</c:v>
                </c:pt>
                <c:pt idx="202">
                  <c:v>-959.64217454000004</c:v>
                </c:pt>
                <c:pt idx="203">
                  <c:v>-1123.1193620199999</c:v>
                </c:pt>
                <c:pt idx="204">
                  <c:v>-1152.7099623300001</c:v>
                </c:pt>
                <c:pt idx="205">
                  <c:v>-1144.28461709</c:v>
                </c:pt>
                <c:pt idx="206">
                  <c:v>-1159.3787348799999</c:v>
                </c:pt>
                <c:pt idx="207">
                  <c:v>-293.63230367</c:v>
                </c:pt>
                <c:pt idx="208">
                  <c:v>-494.53418591000002</c:v>
                </c:pt>
                <c:pt idx="209">
                  <c:v>-1150.9814193899999</c:v>
                </c:pt>
                <c:pt idx="210">
                  <c:v>-1140.6388689299999</c:v>
                </c:pt>
                <c:pt idx="211">
                  <c:v>-1165.70331844</c:v>
                </c:pt>
                <c:pt idx="212">
                  <c:v>-1183.3549020299999</c:v>
                </c:pt>
                <c:pt idx="213">
                  <c:v>-504.28597368999999</c:v>
                </c:pt>
                <c:pt idx="214">
                  <c:v>-1186.62279416</c:v>
                </c:pt>
                <c:pt idx="215">
                  <c:v>-1163.22555932</c:v>
                </c:pt>
                <c:pt idx="216">
                  <c:v>-1144.5585006900001</c:v>
                </c:pt>
                <c:pt idx="217">
                  <c:v>-495.60630631999999</c:v>
                </c:pt>
                <c:pt idx="218">
                  <c:v>-499.3378879</c:v>
                </c:pt>
                <c:pt idx="219">
                  <c:v>-1148.29419889</c:v>
                </c:pt>
                <c:pt idx="220">
                  <c:v>-1155.7907325799999</c:v>
                </c:pt>
                <c:pt idx="221">
                  <c:v>-1172.6792988699999</c:v>
                </c:pt>
                <c:pt idx="222">
                  <c:v>-483.36125289</c:v>
                </c:pt>
                <c:pt idx="223">
                  <c:v>-489.91653545999998</c:v>
                </c:pt>
                <c:pt idx="224">
                  <c:v>-1162.9054145299999</c:v>
                </c:pt>
                <c:pt idx="225">
                  <c:v>-1146.1294571799999</c:v>
                </c:pt>
                <c:pt idx="226">
                  <c:v>-957.16715447000001</c:v>
                </c:pt>
                <c:pt idx="227">
                  <c:v>-513.35210127000005</c:v>
                </c:pt>
                <c:pt idx="228">
                  <c:v>-1124.1517130300001</c:v>
                </c:pt>
                <c:pt idx="229">
                  <c:v>-434.37517550000001</c:v>
                </c:pt>
                <c:pt idx="230">
                  <c:v>-1165.16893848</c:v>
                </c:pt>
                <c:pt idx="231">
                  <c:v>-492.22071706000003</c:v>
                </c:pt>
                <c:pt idx="232">
                  <c:v>-1135.87354781</c:v>
                </c:pt>
                <c:pt idx="233">
                  <c:v>-1166.4945285900001</c:v>
                </c:pt>
                <c:pt idx="234">
                  <c:v>-1141.41367567</c:v>
                </c:pt>
                <c:pt idx="235">
                  <c:v>-1145.48843891</c:v>
                </c:pt>
                <c:pt idx="236">
                  <c:v>-1147.0404744099999</c:v>
                </c:pt>
                <c:pt idx="237">
                  <c:v>-1151.93921077</c:v>
                </c:pt>
                <c:pt idx="238">
                  <c:v>-1163.1268386700001</c:v>
                </c:pt>
                <c:pt idx="239">
                  <c:v>-1165.76499182</c:v>
                </c:pt>
                <c:pt idx="240">
                  <c:v>-1139.2887574700001</c:v>
                </c:pt>
                <c:pt idx="241">
                  <c:v>-1133.49527048</c:v>
                </c:pt>
                <c:pt idx="242">
                  <c:v>-473.33894772999997</c:v>
                </c:pt>
                <c:pt idx="243">
                  <c:v>-1161.81444171</c:v>
                </c:pt>
                <c:pt idx="244">
                  <c:v>-1173.7711463799999</c:v>
                </c:pt>
                <c:pt idx="245">
                  <c:v>-498.95661381000002</c:v>
                </c:pt>
                <c:pt idx="246">
                  <c:v>-1170.7615034099999</c:v>
                </c:pt>
                <c:pt idx="247">
                  <c:v>-419.78996534999999</c:v>
                </c:pt>
                <c:pt idx="248">
                  <c:v>-484.08023168</c:v>
                </c:pt>
                <c:pt idx="249">
                  <c:v>-486.47280669000003</c:v>
                </c:pt>
                <c:pt idx="250">
                  <c:v>-1099.0349200200001</c:v>
                </c:pt>
                <c:pt idx="251">
                  <c:v>-563.19071925000003</c:v>
                </c:pt>
                <c:pt idx="252">
                  <c:v>-981.89353306999999</c:v>
                </c:pt>
                <c:pt idx="253">
                  <c:v>-1180.3269606700001</c:v>
                </c:pt>
                <c:pt idx="254">
                  <c:v>-493.89612825</c:v>
                </c:pt>
                <c:pt idx="255">
                  <c:v>-447.93225845000001</c:v>
                </c:pt>
                <c:pt idx="256">
                  <c:v>-1172.1535180400001</c:v>
                </c:pt>
                <c:pt idx="257">
                  <c:v>-1168.4002061199999</c:v>
                </c:pt>
                <c:pt idx="258">
                  <c:v>-1146.6089570900001</c:v>
                </c:pt>
                <c:pt idx="259">
                  <c:v>-1168.2790829099999</c:v>
                </c:pt>
                <c:pt idx="260">
                  <c:v>-508.34696595999998</c:v>
                </c:pt>
                <c:pt idx="261">
                  <c:v>-1169.1158675199999</c:v>
                </c:pt>
                <c:pt idx="262">
                  <c:v>-490.53586655999999</c:v>
                </c:pt>
                <c:pt idx="263">
                  <c:v>-1133.76086528</c:v>
                </c:pt>
                <c:pt idx="264">
                  <c:v>-1151.2935901000001</c:v>
                </c:pt>
                <c:pt idx="265">
                  <c:v>-1138.2355411799999</c:v>
                </c:pt>
                <c:pt idx="266">
                  <c:v>-506.57387927000002</c:v>
                </c:pt>
                <c:pt idx="267">
                  <c:v>-1127.3059080600001</c:v>
                </c:pt>
                <c:pt idx="268">
                  <c:v>-512.90284947999999</c:v>
                </c:pt>
                <c:pt idx="269">
                  <c:v>-1154.4409078900001</c:v>
                </c:pt>
                <c:pt idx="270">
                  <c:v>-1169.3010009899999</c:v>
                </c:pt>
                <c:pt idx="271">
                  <c:v>-1167.1287585099999</c:v>
                </c:pt>
                <c:pt idx="272">
                  <c:v>-1149.35646989</c:v>
                </c:pt>
                <c:pt idx="273">
                  <c:v>-1137.24176418</c:v>
                </c:pt>
                <c:pt idx="274">
                  <c:v>-1186.7729115100001</c:v>
                </c:pt>
                <c:pt idx="275">
                  <c:v>-1167.4614181699999</c:v>
                </c:pt>
                <c:pt idx="276">
                  <c:v>-341.72361955999997</c:v>
                </c:pt>
                <c:pt idx="277">
                  <c:v>-1175.8536997599999</c:v>
                </c:pt>
                <c:pt idx="278">
                  <c:v>-509.73867429000001</c:v>
                </c:pt>
                <c:pt idx="279">
                  <c:v>-565.72000263999996</c:v>
                </c:pt>
                <c:pt idx="280">
                  <c:v>-1165.54634801</c:v>
                </c:pt>
                <c:pt idx="281">
                  <c:v>-486.63861566000003</c:v>
                </c:pt>
                <c:pt idx="282">
                  <c:v>-1169.9301976100001</c:v>
                </c:pt>
                <c:pt idx="283">
                  <c:v>-513.37608455999998</c:v>
                </c:pt>
                <c:pt idx="284">
                  <c:v>-483.62942317</c:v>
                </c:pt>
                <c:pt idx="285">
                  <c:v>-503.43473404999997</c:v>
                </c:pt>
                <c:pt idx="286">
                  <c:v>-963.87218911000002</c:v>
                </c:pt>
                <c:pt idx="287">
                  <c:v>-1167.1278250800001</c:v>
                </c:pt>
                <c:pt idx="288">
                  <c:v>-477.15445018000003</c:v>
                </c:pt>
                <c:pt idx="289">
                  <c:v>-1189.5132070300001</c:v>
                </c:pt>
                <c:pt idx="290">
                  <c:v>-1177.5055088199999</c:v>
                </c:pt>
                <c:pt idx="291">
                  <c:v>-450.90884849000003</c:v>
                </c:pt>
                <c:pt idx="292">
                  <c:v>-422.63782256000002</c:v>
                </c:pt>
                <c:pt idx="293">
                  <c:v>-961.59344401999999</c:v>
                </c:pt>
                <c:pt idx="294">
                  <c:v>-1129.3439917000001</c:v>
                </c:pt>
                <c:pt idx="295">
                  <c:v>-485.67601407000001</c:v>
                </c:pt>
                <c:pt idx="296">
                  <c:v>-485.21209064999999</c:v>
                </c:pt>
                <c:pt idx="297">
                  <c:v>-554.33924299</c:v>
                </c:pt>
                <c:pt idx="298">
                  <c:v>-1141.64230658</c:v>
                </c:pt>
                <c:pt idx="299">
                  <c:v>-452.38050865999998</c:v>
                </c:pt>
                <c:pt idx="300">
                  <c:v>-1122.6323860499999</c:v>
                </c:pt>
                <c:pt idx="301">
                  <c:v>-1181.5998721200001</c:v>
                </c:pt>
                <c:pt idx="302">
                  <c:v>-491.78003590999998</c:v>
                </c:pt>
                <c:pt idx="303">
                  <c:v>-450.35649504000003</c:v>
                </c:pt>
                <c:pt idx="304">
                  <c:v>-955.23981334999996</c:v>
                </c:pt>
                <c:pt idx="305">
                  <c:v>-1134.93221492</c:v>
                </c:pt>
                <c:pt idx="306">
                  <c:v>-1136.1460841600001</c:v>
                </c:pt>
                <c:pt idx="307">
                  <c:v>-1112.3728035300001</c:v>
                </c:pt>
                <c:pt idx="308">
                  <c:v>-980.50011226000004</c:v>
                </c:pt>
                <c:pt idx="309">
                  <c:v>-448.25821837000001</c:v>
                </c:pt>
                <c:pt idx="310">
                  <c:v>-1143.6850964299999</c:v>
                </c:pt>
                <c:pt idx="311">
                  <c:v>-1125.23807966</c:v>
                </c:pt>
                <c:pt idx="312">
                  <c:v>-1172.41942107</c:v>
                </c:pt>
                <c:pt idx="313">
                  <c:v>-483.75274628</c:v>
                </c:pt>
                <c:pt idx="314">
                  <c:v>-1166.0398787399999</c:v>
                </c:pt>
                <c:pt idx="315">
                  <c:v>-493.34535281000001</c:v>
                </c:pt>
                <c:pt idx="316">
                  <c:v>-1117.1544537100001</c:v>
                </c:pt>
                <c:pt idx="317">
                  <c:v>-1168.33260587</c:v>
                </c:pt>
                <c:pt idx="318">
                  <c:v>-284.08264317999999</c:v>
                </c:pt>
                <c:pt idx="319">
                  <c:v>-1163.72875509</c:v>
                </c:pt>
                <c:pt idx="320">
                  <c:v>-1169.2359997999999</c:v>
                </c:pt>
                <c:pt idx="321">
                  <c:v>-1186.7690767500001</c:v>
                </c:pt>
                <c:pt idx="322">
                  <c:v>-1149.6978425699999</c:v>
                </c:pt>
                <c:pt idx="323">
                  <c:v>-559.94362106000005</c:v>
                </c:pt>
                <c:pt idx="324">
                  <c:v>-1144.6937953199999</c:v>
                </c:pt>
                <c:pt idx="325">
                  <c:v>-1138.61617454</c:v>
                </c:pt>
                <c:pt idx="326">
                  <c:v>-1147.75325939</c:v>
                </c:pt>
                <c:pt idx="327">
                  <c:v>-1170.7239172300001</c:v>
                </c:pt>
                <c:pt idx="328">
                  <c:v>-481.05534254000003</c:v>
                </c:pt>
                <c:pt idx="329">
                  <c:v>-496.45336197</c:v>
                </c:pt>
                <c:pt idx="330">
                  <c:v>-1165.34549868</c:v>
                </c:pt>
                <c:pt idx="331">
                  <c:v>-504.75945411999999</c:v>
                </c:pt>
                <c:pt idx="332">
                  <c:v>-512.27709655000001</c:v>
                </c:pt>
                <c:pt idx="333">
                  <c:v>-1145.5300449199999</c:v>
                </c:pt>
                <c:pt idx="334">
                  <c:v>-487.42132928000001</c:v>
                </c:pt>
                <c:pt idx="335">
                  <c:v>-1178.9089136800001</c:v>
                </c:pt>
                <c:pt idx="336">
                  <c:v>-1168.4168745500001</c:v>
                </c:pt>
                <c:pt idx="337">
                  <c:v>-481.78464236000002</c:v>
                </c:pt>
                <c:pt idx="338">
                  <c:v>-1157.2076277000001</c:v>
                </c:pt>
                <c:pt idx="339">
                  <c:v>-1117.1544537100001</c:v>
                </c:pt>
                <c:pt idx="340">
                  <c:v>-564.71095797999999</c:v>
                </c:pt>
                <c:pt idx="341">
                  <c:v>-494.90631973000001</c:v>
                </c:pt>
                <c:pt idx="342">
                  <c:v>-1164.95485295</c:v>
                </c:pt>
                <c:pt idx="343">
                  <c:v>-1170.9237261799999</c:v>
                </c:pt>
                <c:pt idx="344">
                  <c:v>-416.09944282999999</c:v>
                </c:pt>
                <c:pt idx="345">
                  <c:v>-1117.8634632999999</c:v>
                </c:pt>
                <c:pt idx="346">
                  <c:v>-481.21091465000001</c:v>
                </c:pt>
                <c:pt idx="347">
                  <c:v>-1159.4940864800001</c:v>
                </c:pt>
                <c:pt idx="348">
                  <c:v>-498.25585375000003</c:v>
                </c:pt>
                <c:pt idx="349">
                  <c:v>-485.20063821999997</c:v>
                </c:pt>
                <c:pt idx="350">
                  <c:v>-497.69869208</c:v>
                </c:pt>
                <c:pt idx="351">
                  <c:v>-492.47462318999999</c:v>
                </c:pt>
                <c:pt idx="352">
                  <c:v>-491.29004056999997</c:v>
                </c:pt>
                <c:pt idx="353">
                  <c:v>-488.02909384999998</c:v>
                </c:pt>
                <c:pt idx="354">
                  <c:v>-477.87410032999998</c:v>
                </c:pt>
                <c:pt idx="355">
                  <c:v>-1168.4101725</c:v>
                </c:pt>
                <c:pt idx="356">
                  <c:v>-1124.04494353</c:v>
                </c:pt>
                <c:pt idx="357">
                  <c:v>-1125.61457217</c:v>
                </c:pt>
                <c:pt idx="358">
                  <c:v>-501.53794742000002</c:v>
                </c:pt>
                <c:pt idx="359">
                  <c:v>-1162.2180208100001</c:v>
                </c:pt>
                <c:pt idx="360">
                  <c:v>-1154.75167801</c:v>
                </c:pt>
                <c:pt idx="361">
                  <c:v>-1157.38612928</c:v>
                </c:pt>
                <c:pt idx="362">
                  <c:v>-490.75355999999999</c:v>
                </c:pt>
                <c:pt idx="363">
                  <c:v>-482.97551250999999</c:v>
                </c:pt>
                <c:pt idx="364">
                  <c:v>-1185.93089255</c:v>
                </c:pt>
                <c:pt idx="365">
                  <c:v>-1159.23892798</c:v>
                </c:pt>
                <c:pt idx="366">
                  <c:v>-1147.7395351299999</c:v>
                </c:pt>
                <c:pt idx="367">
                  <c:v>-1127.99098471</c:v>
                </c:pt>
                <c:pt idx="368">
                  <c:v>-1133.4994033999999</c:v>
                </c:pt>
                <c:pt idx="369">
                  <c:v>-1123.16443761</c:v>
                </c:pt>
                <c:pt idx="370">
                  <c:v>-1167.63398248</c:v>
                </c:pt>
                <c:pt idx="371">
                  <c:v>-482.50494125</c:v>
                </c:pt>
                <c:pt idx="372">
                  <c:v>-1197.3758272600001</c:v>
                </c:pt>
                <c:pt idx="373">
                  <c:v>-1178.1391898899999</c:v>
                </c:pt>
                <c:pt idx="374">
                  <c:v>-1164.52894133</c:v>
                </c:pt>
                <c:pt idx="375">
                  <c:v>-1136.8905395899999</c:v>
                </c:pt>
                <c:pt idx="376">
                  <c:v>-1164.8018572200001</c:v>
                </c:pt>
                <c:pt idx="377">
                  <c:v>-1150.8201667200001</c:v>
                </c:pt>
                <c:pt idx="378">
                  <c:v>-1148.25163681</c:v>
                </c:pt>
                <c:pt idx="379">
                  <c:v>-503.21801797000001</c:v>
                </c:pt>
                <c:pt idx="380">
                  <c:v>-501.88059980999998</c:v>
                </c:pt>
                <c:pt idx="381">
                  <c:v>-1169.8264955899999</c:v>
                </c:pt>
                <c:pt idx="382">
                  <c:v>-1075.74005502</c:v>
                </c:pt>
                <c:pt idx="383">
                  <c:v>-284.36256156000002</c:v>
                </c:pt>
                <c:pt idx="384">
                  <c:v>-1178.2213706099999</c:v>
                </c:pt>
                <c:pt idx="385">
                  <c:v>-488.97014588000002</c:v>
                </c:pt>
                <c:pt idx="386">
                  <c:v>-1125.31087106</c:v>
                </c:pt>
                <c:pt idx="387">
                  <c:v>-993.79193251000004</c:v>
                </c:pt>
                <c:pt idx="388">
                  <c:v>-1171.8773708799999</c:v>
                </c:pt>
                <c:pt idx="389">
                  <c:v>-505.60531521000001</c:v>
                </c:pt>
                <c:pt idx="390">
                  <c:v>-1173.0279257</c:v>
                </c:pt>
                <c:pt idx="391">
                  <c:v>-502.25027302000001</c:v>
                </c:pt>
                <c:pt idx="392">
                  <c:v>-1184.70498453</c:v>
                </c:pt>
                <c:pt idx="393">
                  <c:v>-485.25547647000002</c:v>
                </c:pt>
                <c:pt idx="394">
                  <c:v>-1155.77139932</c:v>
                </c:pt>
                <c:pt idx="395">
                  <c:v>-1156.75657763</c:v>
                </c:pt>
                <c:pt idx="396">
                  <c:v>-1170.2711467199999</c:v>
                </c:pt>
                <c:pt idx="397">
                  <c:v>-1160.6983993399999</c:v>
                </c:pt>
                <c:pt idx="398">
                  <c:v>-1193.3705969</c:v>
                </c:pt>
                <c:pt idx="399">
                  <c:v>-497.15737163</c:v>
                </c:pt>
                <c:pt idx="400">
                  <c:v>-503.26003523999998</c:v>
                </c:pt>
                <c:pt idx="401">
                  <c:v>-1181.3438931400001</c:v>
                </c:pt>
                <c:pt idx="402">
                  <c:v>-1175.6860785599999</c:v>
                </c:pt>
                <c:pt idx="403">
                  <c:v>-1169.1487655000001</c:v>
                </c:pt>
                <c:pt idx="404">
                  <c:v>-1125.4365932999999</c:v>
                </c:pt>
                <c:pt idx="405">
                  <c:v>-509.80408317000001</c:v>
                </c:pt>
                <c:pt idx="406">
                  <c:v>-1138.6998591500001</c:v>
                </c:pt>
                <c:pt idx="407">
                  <c:v>-565.19783108000001</c:v>
                </c:pt>
                <c:pt idx="408">
                  <c:v>-498.38103217000003</c:v>
                </c:pt>
                <c:pt idx="409">
                  <c:v>-500.83035159999997</c:v>
                </c:pt>
                <c:pt idx="410">
                  <c:v>-1199.1901563700001</c:v>
                </c:pt>
                <c:pt idx="411">
                  <c:v>-1177.9775740699999</c:v>
                </c:pt>
                <c:pt idx="412">
                  <c:v>-1145.80592172</c:v>
                </c:pt>
                <c:pt idx="413">
                  <c:v>-1158.6828493099999</c:v>
                </c:pt>
                <c:pt idx="414">
                  <c:v>-1159.3946052599999</c:v>
                </c:pt>
                <c:pt idx="415">
                  <c:v>-1176.56718174</c:v>
                </c:pt>
                <c:pt idx="416">
                  <c:v>-1184.4238606599999</c:v>
                </c:pt>
                <c:pt idx="417">
                  <c:v>-475.64542426000003</c:v>
                </c:pt>
                <c:pt idx="418">
                  <c:v>-493.76035173000002</c:v>
                </c:pt>
                <c:pt idx="419">
                  <c:v>-481.38313886999998</c:v>
                </c:pt>
                <c:pt idx="420">
                  <c:v>-284.21891137</c:v>
                </c:pt>
                <c:pt idx="421">
                  <c:v>-1103.37920452</c:v>
                </c:pt>
                <c:pt idx="422">
                  <c:v>-1189.2584971700001</c:v>
                </c:pt>
                <c:pt idx="423">
                  <c:v>-1144.6099470900001</c:v>
                </c:pt>
                <c:pt idx="424">
                  <c:v>-1155.2596111299999</c:v>
                </c:pt>
                <c:pt idx="425">
                  <c:v>-1155.90317467</c:v>
                </c:pt>
                <c:pt idx="426">
                  <c:v>-1166.9726020400001</c:v>
                </c:pt>
                <c:pt idx="427">
                  <c:v>-1112.73520783</c:v>
                </c:pt>
                <c:pt idx="428">
                  <c:v>-1168.0510225</c:v>
                </c:pt>
                <c:pt idx="429">
                  <c:v>-1166.8216947200001</c:v>
                </c:pt>
                <c:pt idx="430">
                  <c:v>-502.83600231000003</c:v>
                </c:pt>
                <c:pt idx="431">
                  <c:v>-499.55607026000001</c:v>
                </c:pt>
                <c:pt idx="432">
                  <c:v>-487.35697988999999</c:v>
                </c:pt>
                <c:pt idx="433">
                  <c:v>-1142.36117212</c:v>
                </c:pt>
                <c:pt idx="434">
                  <c:v>-1192.6137139800001</c:v>
                </c:pt>
                <c:pt idx="435">
                  <c:v>-455.14357166000002</c:v>
                </c:pt>
                <c:pt idx="436">
                  <c:v>-484.46056962</c:v>
                </c:pt>
                <c:pt idx="437">
                  <c:v>-1157.67622299</c:v>
                </c:pt>
                <c:pt idx="438">
                  <c:v>-1179.5224470200001</c:v>
                </c:pt>
                <c:pt idx="439">
                  <c:v>-1124.89481542</c:v>
                </c:pt>
                <c:pt idx="440">
                  <c:v>-1135.625393</c:v>
                </c:pt>
                <c:pt idx="441">
                  <c:v>-481.87780767999999</c:v>
                </c:pt>
                <c:pt idx="442">
                  <c:v>-1111.75979155</c:v>
                </c:pt>
                <c:pt idx="443">
                  <c:v>-1146.34559995</c:v>
                </c:pt>
                <c:pt idx="444">
                  <c:v>-1135.8271949299999</c:v>
                </c:pt>
                <c:pt idx="445">
                  <c:v>-1178.05654254</c:v>
                </c:pt>
                <c:pt idx="446">
                  <c:v>-968.88621454999998</c:v>
                </c:pt>
                <c:pt idx="447">
                  <c:v>-1141.1655243099999</c:v>
                </c:pt>
                <c:pt idx="448">
                  <c:v>-1146.6544888000001</c:v>
                </c:pt>
                <c:pt idx="449">
                  <c:v>-1156.59911644</c:v>
                </c:pt>
                <c:pt idx="450">
                  <c:v>-503.05779179000001</c:v>
                </c:pt>
                <c:pt idx="451">
                  <c:v>-1143.90062472</c:v>
                </c:pt>
                <c:pt idx="452">
                  <c:v>-1188.3225309100001</c:v>
                </c:pt>
                <c:pt idx="453">
                  <c:v>-1193.3815393899999</c:v>
                </c:pt>
                <c:pt idx="454">
                  <c:v>-1135.8978809</c:v>
                </c:pt>
                <c:pt idx="455">
                  <c:v>-1151.15493113</c:v>
                </c:pt>
                <c:pt idx="456">
                  <c:v>-511.59633851000001</c:v>
                </c:pt>
                <c:pt idx="457">
                  <c:v>-496.24098189</c:v>
                </c:pt>
                <c:pt idx="458">
                  <c:v>-1173.5191495900001</c:v>
                </c:pt>
                <c:pt idx="459">
                  <c:v>-486.04565230999998</c:v>
                </c:pt>
                <c:pt idx="460">
                  <c:v>-511.69793164999999</c:v>
                </c:pt>
                <c:pt idx="461">
                  <c:v>-512.25934017999998</c:v>
                </c:pt>
                <c:pt idx="462">
                  <c:v>-510.49456738999999</c:v>
                </c:pt>
                <c:pt idx="463">
                  <c:v>-478.55426054999998</c:v>
                </c:pt>
                <c:pt idx="464">
                  <c:v>-1169.05149203</c:v>
                </c:pt>
                <c:pt idx="465">
                  <c:v>-1183.55540696</c:v>
                </c:pt>
                <c:pt idx="466">
                  <c:v>-1181.6909274499999</c:v>
                </c:pt>
                <c:pt idx="467">
                  <c:v>-483.29602876000001</c:v>
                </c:pt>
                <c:pt idx="468">
                  <c:v>-1159.8308029100001</c:v>
                </c:pt>
                <c:pt idx="469">
                  <c:v>-1181.5194254999999</c:v>
                </c:pt>
                <c:pt idx="470">
                  <c:v>-496.01405261999997</c:v>
                </c:pt>
                <c:pt idx="471">
                  <c:v>-929.4985911</c:v>
                </c:pt>
                <c:pt idx="472">
                  <c:v>-446.53338437999997</c:v>
                </c:pt>
                <c:pt idx="473">
                  <c:v>-420.74464861000001</c:v>
                </c:pt>
                <c:pt idx="474">
                  <c:v>-505.1910441</c:v>
                </c:pt>
                <c:pt idx="475">
                  <c:v>-478.62755651999998</c:v>
                </c:pt>
                <c:pt idx="476">
                  <c:v>-1121.1767386399999</c:v>
                </c:pt>
                <c:pt idx="477">
                  <c:v>-976.64368548000004</c:v>
                </c:pt>
                <c:pt idx="478">
                  <c:v>-1192.84645535</c:v>
                </c:pt>
                <c:pt idx="479">
                  <c:v>-483.74761928999999</c:v>
                </c:pt>
                <c:pt idx="480">
                  <c:v>-1114.69749325</c:v>
                </c:pt>
                <c:pt idx="481">
                  <c:v>-482.39607416000001</c:v>
                </c:pt>
                <c:pt idx="482">
                  <c:v>-1134.2255773300001</c:v>
                </c:pt>
                <c:pt idx="483">
                  <c:v>-485.74429382</c:v>
                </c:pt>
                <c:pt idx="484">
                  <c:v>-986.69127853999998</c:v>
                </c:pt>
                <c:pt idx="485">
                  <c:v>-512.34868330999996</c:v>
                </c:pt>
                <c:pt idx="486">
                  <c:v>-1156.9505030400001</c:v>
                </c:pt>
                <c:pt idx="487">
                  <c:v>-1144.3312544</c:v>
                </c:pt>
                <c:pt idx="488">
                  <c:v>-477.62425894</c:v>
                </c:pt>
                <c:pt idx="489">
                  <c:v>-1187.70758</c:v>
                </c:pt>
                <c:pt idx="490">
                  <c:v>-1164.0139116099999</c:v>
                </c:pt>
                <c:pt idx="491">
                  <c:v>-481.82390534000001</c:v>
                </c:pt>
                <c:pt idx="492">
                  <c:v>-473.62590437</c:v>
                </c:pt>
                <c:pt idx="493">
                  <c:v>-1187.92293404</c:v>
                </c:pt>
                <c:pt idx="494">
                  <c:v>-1168.08023484</c:v>
                </c:pt>
                <c:pt idx="495">
                  <c:v>-1134.8149568900001</c:v>
                </c:pt>
                <c:pt idx="496">
                  <c:v>-1130.1818184700001</c:v>
                </c:pt>
                <c:pt idx="497">
                  <c:v>-495.60087023</c:v>
                </c:pt>
                <c:pt idx="498">
                  <c:v>-1139.9960232999999</c:v>
                </c:pt>
                <c:pt idx="499">
                  <c:v>-960.39384176999999</c:v>
                </c:pt>
                <c:pt idx="500">
                  <c:v>-500.81524515000001</c:v>
                </c:pt>
                <c:pt idx="501">
                  <c:v>-1200.7687510200001</c:v>
                </c:pt>
                <c:pt idx="502">
                  <c:v>-1161.4137657900001</c:v>
                </c:pt>
                <c:pt idx="503">
                  <c:v>-1144.52830365</c:v>
                </c:pt>
                <c:pt idx="504">
                  <c:v>-1047.0186328499999</c:v>
                </c:pt>
                <c:pt idx="505">
                  <c:v>-486.81454296999999</c:v>
                </c:pt>
                <c:pt idx="506">
                  <c:v>-1168.4761571399999</c:v>
                </c:pt>
                <c:pt idx="507">
                  <c:v>-499.50172680999998</c:v>
                </c:pt>
                <c:pt idx="508">
                  <c:v>-1176.08815166</c:v>
                </c:pt>
                <c:pt idx="509">
                  <c:v>-1167.21384655</c:v>
                </c:pt>
                <c:pt idx="510">
                  <c:v>-1136.32105611</c:v>
                </c:pt>
                <c:pt idx="511">
                  <c:v>-479.28970888999999</c:v>
                </c:pt>
                <c:pt idx="512">
                  <c:v>-1156.23270572</c:v>
                </c:pt>
                <c:pt idx="513">
                  <c:v>-1164.39930351</c:v>
                </c:pt>
                <c:pt idx="514">
                  <c:v>-452.15154307</c:v>
                </c:pt>
                <c:pt idx="515">
                  <c:v>-1102.4723326200001</c:v>
                </c:pt>
                <c:pt idx="516">
                  <c:v>-480.20008491999999</c:v>
                </c:pt>
                <c:pt idx="517">
                  <c:v>-1162.1883418699999</c:v>
                </c:pt>
                <c:pt idx="518">
                  <c:v>-1186.31800705</c:v>
                </c:pt>
                <c:pt idx="519">
                  <c:v>-476.30294304</c:v>
                </c:pt>
                <c:pt idx="520">
                  <c:v>-1101.66379603</c:v>
                </c:pt>
                <c:pt idx="521">
                  <c:v>-499.81521782999999</c:v>
                </c:pt>
                <c:pt idx="522">
                  <c:v>-1135.4593486799999</c:v>
                </c:pt>
                <c:pt idx="523">
                  <c:v>-493.12494770000001</c:v>
                </c:pt>
                <c:pt idx="524">
                  <c:v>-481.17645247000002</c:v>
                </c:pt>
                <c:pt idx="525">
                  <c:v>-492.43290295999998</c:v>
                </c:pt>
                <c:pt idx="526">
                  <c:v>-1125.47296908</c:v>
                </c:pt>
                <c:pt idx="527">
                  <c:v>-1168.8372532400001</c:v>
                </c:pt>
                <c:pt idx="528">
                  <c:v>-1136.9548853399999</c:v>
                </c:pt>
                <c:pt idx="529">
                  <c:v>-501.23299336999997</c:v>
                </c:pt>
                <c:pt idx="530">
                  <c:v>-480.97588372000001</c:v>
                </c:pt>
                <c:pt idx="531">
                  <c:v>-1154.9851810600001</c:v>
                </c:pt>
                <c:pt idx="532">
                  <c:v>-1159.1641133400001</c:v>
                </c:pt>
                <c:pt idx="533">
                  <c:v>-1123.9513613700001</c:v>
                </c:pt>
                <c:pt idx="534">
                  <c:v>-1117.5943150099999</c:v>
                </c:pt>
                <c:pt idx="535">
                  <c:v>-510.70945791000003</c:v>
                </c:pt>
                <c:pt idx="536">
                  <c:v>-1187.70640224</c:v>
                </c:pt>
                <c:pt idx="537">
                  <c:v>-1183.2314115300001</c:v>
                </c:pt>
                <c:pt idx="538">
                  <c:v>-502.60749892000001</c:v>
                </c:pt>
                <c:pt idx="539">
                  <c:v>-1156.00536354</c:v>
                </c:pt>
                <c:pt idx="540">
                  <c:v>-1125.0445896599999</c:v>
                </c:pt>
                <c:pt idx="541">
                  <c:v>-479.38445529000001</c:v>
                </c:pt>
                <c:pt idx="542">
                  <c:v>-1162.4756247400001</c:v>
                </c:pt>
                <c:pt idx="543">
                  <c:v>-1138.7696697700001</c:v>
                </c:pt>
                <c:pt idx="544">
                  <c:v>-446.84174472000001</c:v>
                </c:pt>
                <c:pt idx="545">
                  <c:v>-486.53568430000001</c:v>
                </c:pt>
                <c:pt idx="546">
                  <c:v>-1168.3361180300001</c:v>
                </c:pt>
                <c:pt idx="547">
                  <c:v>-490.42346387999999</c:v>
                </c:pt>
                <c:pt idx="548">
                  <c:v>-1153.9558400000001</c:v>
                </c:pt>
                <c:pt idx="549">
                  <c:v>-1125.8946092799999</c:v>
                </c:pt>
                <c:pt idx="550">
                  <c:v>-485.26307702000003</c:v>
                </c:pt>
                <c:pt idx="551">
                  <c:v>-1165.28710228</c:v>
                </c:pt>
                <c:pt idx="552">
                  <c:v>-1157.2877979</c:v>
                </c:pt>
                <c:pt idx="553">
                  <c:v>-417.21182053000001</c:v>
                </c:pt>
                <c:pt idx="554">
                  <c:v>-1139.91481701</c:v>
                </c:pt>
                <c:pt idx="555">
                  <c:v>-510.92446619999998</c:v>
                </c:pt>
                <c:pt idx="556">
                  <c:v>-477.65302862999999</c:v>
                </c:pt>
                <c:pt idx="557">
                  <c:v>-472.58012671</c:v>
                </c:pt>
                <c:pt idx="558">
                  <c:v>-1146.7977796099999</c:v>
                </c:pt>
                <c:pt idx="559">
                  <c:v>-488.36908793999999</c:v>
                </c:pt>
                <c:pt idx="560">
                  <c:v>-1125.0669539600001</c:v>
                </c:pt>
                <c:pt idx="561">
                  <c:v>-1157.45237447</c:v>
                </c:pt>
                <c:pt idx="562">
                  <c:v>-962.85565663</c:v>
                </c:pt>
                <c:pt idx="563">
                  <c:v>-480.75977483000003</c:v>
                </c:pt>
                <c:pt idx="564">
                  <c:v>-490.44262537999998</c:v>
                </c:pt>
                <c:pt idx="565">
                  <c:v>-960.13490318000004</c:v>
                </c:pt>
                <c:pt idx="566">
                  <c:v>-1179.56063245</c:v>
                </c:pt>
                <c:pt idx="567">
                  <c:v>-481.71779937999997</c:v>
                </c:pt>
                <c:pt idx="568">
                  <c:v>-1133.6083405500001</c:v>
                </c:pt>
                <c:pt idx="569">
                  <c:v>-492.66398650999997</c:v>
                </c:pt>
                <c:pt idx="570">
                  <c:v>-1144.43625109</c:v>
                </c:pt>
                <c:pt idx="571">
                  <c:v>-1146.3895257300001</c:v>
                </c:pt>
                <c:pt idx="572">
                  <c:v>-487.67837930000002</c:v>
                </c:pt>
                <c:pt idx="573">
                  <c:v>-962.63322890999996</c:v>
                </c:pt>
                <c:pt idx="574">
                  <c:v>-562.54432277000001</c:v>
                </c:pt>
                <c:pt idx="575">
                  <c:v>-975.01121812999997</c:v>
                </c:pt>
                <c:pt idx="576">
                  <c:v>-489.18043082000003</c:v>
                </c:pt>
                <c:pt idx="577">
                  <c:v>-1133.4558459499999</c:v>
                </c:pt>
                <c:pt idx="578">
                  <c:v>-1197.11016653</c:v>
                </c:pt>
                <c:pt idx="579">
                  <c:v>-1169.19921473</c:v>
                </c:pt>
                <c:pt idx="580">
                  <c:v>-973.11793484999998</c:v>
                </c:pt>
                <c:pt idx="581">
                  <c:v>-505.35287125000002</c:v>
                </c:pt>
                <c:pt idx="582">
                  <c:v>-1134.60882984</c:v>
                </c:pt>
                <c:pt idx="583">
                  <c:v>-1132.3539281999999</c:v>
                </c:pt>
                <c:pt idx="584">
                  <c:v>-473.84293270000001</c:v>
                </c:pt>
                <c:pt idx="585">
                  <c:v>-553.24983150000003</c:v>
                </c:pt>
                <c:pt idx="586">
                  <c:v>-505.70659841999998</c:v>
                </c:pt>
                <c:pt idx="587">
                  <c:v>-1173.61812988</c:v>
                </c:pt>
                <c:pt idx="588">
                  <c:v>-510.98057570999998</c:v>
                </c:pt>
                <c:pt idx="589">
                  <c:v>-1156.23236604</c:v>
                </c:pt>
                <c:pt idx="590">
                  <c:v>-492.8549835</c:v>
                </c:pt>
                <c:pt idx="591">
                  <c:v>-512.28403250999997</c:v>
                </c:pt>
                <c:pt idx="592">
                  <c:v>-492.40251947000002</c:v>
                </c:pt>
                <c:pt idx="593">
                  <c:v>-1153.39745339</c:v>
                </c:pt>
                <c:pt idx="594">
                  <c:v>-1172.8921775900001</c:v>
                </c:pt>
                <c:pt idx="595">
                  <c:v>-560.63685575</c:v>
                </c:pt>
                <c:pt idx="596">
                  <c:v>-1177.72499008</c:v>
                </c:pt>
                <c:pt idx="597">
                  <c:v>-1155.97163733</c:v>
                </c:pt>
                <c:pt idx="598">
                  <c:v>-1146.97112913</c:v>
                </c:pt>
                <c:pt idx="599">
                  <c:v>-488.22480055</c:v>
                </c:pt>
                <c:pt idx="600">
                  <c:v>-472.48571061000001</c:v>
                </c:pt>
                <c:pt idx="601">
                  <c:v>-483.91787711000001</c:v>
                </c:pt>
                <c:pt idx="602">
                  <c:v>-1193.79381124</c:v>
                </c:pt>
                <c:pt idx="603">
                  <c:v>-562.49123070999997</c:v>
                </c:pt>
                <c:pt idx="604">
                  <c:v>-492.270872</c:v>
                </c:pt>
                <c:pt idx="605">
                  <c:v>-1147.13495266</c:v>
                </c:pt>
                <c:pt idx="606">
                  <c:v>-1184.77723094</c:v>
                </c:pt>
                <c:pt idx="607">
                  <c:v>-1150.7632324399999</c:v>
                </c:pt>
                <c:pt idx="608">
                  <c:v>-449.67641172999998</c:v>
                </c:pt>
                <c:pt idx="609">
                  <c:v>-474.66362794000003</c:v>
                </c:pt>
                <c:pt idx="610">
                  <c:v>-490.73142754999998</c:v>
                </c:pt>
                <c:pt idx="611">
                  <c:v>-813.00208771999996</c:v>
                </c:pt>
                <c:pt idx="612">
                  <c:v>-1115.7667786699999</c:v>
                </c:pt>
                <c:pt idx="613">
                  <c:v>-1167.4431696900001</c:v>
                </c:pt>
                <c:pt idx="614">
                  <c:v>-489.39075091000001</c:v>
                </c:pt>
                <c:pt idx="615">
                  <c:v>-511.10856209000002</c:v>
                </c:pt>
                <c:pt idx="616">
                  <c:v>-1173.4999742499999</c:v>
                </c:pt>
                <c:pt idx="617">
                  <c:v>-1157.55833796</c:v>
                </c:pt>
                <c:pt idx="618">
                  <c:v>-1115.93693459</c:v>
                </c:pt>
                <c:pt idx="619">
                  <c:v>-1188.98220068</c:v>
                </c:pt>
                <c:pt idx="620">
                  <c:v>-492.26752248000003</c:v>
                </c:pt>
                <c:pt idx="621">
                  <c:v>-1182.50980974</c:v>
                </c:pt>
                <c:pt idx="622">
                  <c:v>-1129.60420791</c:v>
                </c:pt>
                <c:pt idx="623">
                  <c:v>-1109.42557988</c:v>
                </c:pt>
                <c:pt idx="624">
                  <c:v>-1131.3933642100001</c:v>
                </c:pt>
                <c:pt idx="625">
                  <c:v>-1180.2582916399999</c:v>
                </c:pt>
                <c:pt idx="626">
                  <c:v>-1181.9027382500001</c:v>
                </c:pt>
                <c:pt idx="627">
                  <c:v>-490.10170830999999</c:v>
                </c:pt>
                <c:pt idx="628">
                  <c:v>-1165.4886229900001</c:v>
                </c:pt>
                <c:pt idx="629">
                  <c:v>-445.80675601000002</c:v>
                </c:pt>
                <c:pt idx="630">
                  <c:v>-1145.04032603</c:v>
                </c:pt>
                <c:pt idx="631">
                  <c:v>-1145.5552959300001</c:v>
                </c:pt>
                <c:pt idx="632">
                  <c:v>-1161.87180878</c:v>
                </c:pt>
                <c:pt idx="633">
                  <c:v>-507.33146483000002</c:v>
                </c:pt>
                <c:pt idx="634">
                  <c:v>-1181.65840523</c:v>
                </c:pt>
                <c:pt idx="635">
                  <c:v>-1169.9535295799999</c:v>
                </c:pt>
                <c:pt idx="636">
                  <c:v>-1188.4508734399999</c:v>
                </c:pt>
                <c:pt idx="637">
                  <c:v>-1146.7978385599999</c:v>
                </c:pt>
                <c:pt idx="638">
                  <c:v>-1193.3689508</c:v>
                </c:pt>
                <c:pt idx="639">
                  <c:v>-510.35209239</c:v>
                </c:pt>
                <c:pt idx="640">
                  <c:v>-1143.3425016900001</c:v>
                </c:pt>
                <c:pt idx="641">
                  <c:v>-486.54096672999998</c:v>
                </c:pt>
                <c:pt idx="642">
                  <c:v>-1209.1995785500001</c:v>
                </c:pt>
                <c:pt idx="643">
                  <c:v>-1188.79893191</c:v>
                </c:pt>
                <c:pt idx="644">
                  <c:v>-492.17172618000001</c:v>
                </c:pt>
                <c:pt idx="645">
                  <c:v>-1114.0909828399999</c:v>
                </c:pt>
                <c:pt idx="646">
                  <c:v>-473.47430307000002</c:v>
                </c:pt>
                <c:pt idx="647">
                  <c:v>-1157.3178027900001</c:v>
                </c:pt>
                <c:pt idx="648">
                  <c:v>-1186.5057397400001</c:v>
                </c:pt>
                <c:pt idx="649">
                  <c:v>-1155.8512759</c:v>
                </c:pt>
                <c:pt idx="650">
                  <c:v>-1128.69086163</c:v>
                </c:pt>
                <c:pt idx="651">
                  <c:v>-1162.452951</c:v>
                </c:pt>
                <c:pt idx="652">
                  <c:v>-507.53194017999999</c:v>
                </c:pt>
                <c:pt idx="653">
                  <c:v>-1178.5166382899999</c:v>
                </c:pt>
                <c:pt idx="654">
                  <c:v>-1182.9736016300001</c:v>
                </c:pt>
                <c:pt idx="655">
                  <c:v>-1174.3560753500001</c:v>
                </c:pt>
                <c:pt idx="656">
                  <c:v>-474.40702441000002</c:v>
                </c:pt>
                <c:pt idx="657">
                  <c:v>-490.78672410000001</c:v>
                </c:pt>
                <c:pt idx="658">
                  <c:v>-1158.09149546</c:v>
                </c:pt>
                <c:pt idx="659">
                  <c:v>-1178.62674681</c:v>
                </c:pt>
                <c:pt idx="660">
                  <c:v>-1178.5130443400001</c:v>
                </c:pt>
                <c:pt idx="661">
                  <c:v>-1169.90502752</c:v>
                </c:pt>
                <c:pt idx="662">
                  <c:v>-480.41303276000002</c:v>
                </c:pt>
                <c:pt idx="663">
                  <c:v>-961.70080336000001</c:v>
                </c:pt>
                <c:pt idx="664">
                  <c:v>-1147.4424292000001</c:v>
                </c:pt>
                <c:pt idx="665">
                  <c:v>-470.52840527000001</c:v>
                </c:pt>
                <c:pt idx="666">
                  <c:v>-1125.8333680400001</c:v>
                </c:pt>
                <c:pt idx="667">
                  <c:v>-1129.5722634799999</c:v>
                </c:pt>
                <c:pt idx="668">
                  <c:v>-473.91750253999999</c:v>
                </c:pt>
                <c:pt idx="669">
                  <c:v>-496.65882962000001</c:v>
                </c:pt>
                <c:pt idx="670">
                  <c:v>-475.53814933000001</c:v>
                </c:pt>
                <c:pt idx="671">
                  <c:v>-442.86302402000001</c:v>
                </c:pt>
                <c:pt idx="672">
                  <c:v>-488.23545582000003</c:v>
                </c:pt>
                <c:pt idx="673">
                  <c:v>-1181.33673864</c:v>
                </c:pt>
                <c:pt idx="674">
                  <c:v>-500.22134815999999</c:v>
                </c:pt>
                <c:pt idx="675">
                  <c:v>-1147.4523628500001</c:v>
                </c:pt>
                <c:pt idx="676">
                  <c:v>-1169.2578592499999</c:v>
                </c:pt>
                <c:pt idx="677">
                  <c:v>-489.34220281</c:v>
                </c:pt>
                <c:pt idx="678">
                  <c:v>-451.64394808999998</c:v>
                </c:pt>
                <c:pt idx="679">
                  <c:v>-1185.35865418</c:v>
                </c:pt>
                <c:pt idx="680">
                  <c:v>-489.23584031000001</c:v>
                </c:pt>
                <c:pt idx="681">
                  <c:v>-1130.4472290399999</c:v>
                </c:pt>
                <c:pt idx="682">
                  <c:v>-495.26112513999999</c:v>
                </c:pt>
                <c:pt idx="683">
                  <c:v>-1168.44404115</c:v>
                </c:pt>
                <c:pt idx="684">
                  <c:v>-960.22505676000003</c:v>
                </c:pt>
                <c:pt idx="685">
                  <c:v>-1159.63671914</c:v>
                </c:pt>
                <c:pt idx="686">
                  <c:v>-1155.8639003000001</c:v>
                </c:pt>
                <c:pt idx="687">
                  <c:v>-488.18947581999998</c:v>
                </c:pt>
                <c:pt idx="688">
                  <c:v>-1128.7419976000001</c:v>
                </c:pt>
                <c:pt idx="689">
                  <c:v>-1161.50495411</c:v>
                </c:pt>
                <c:pt idx="690">
                  <c:v>-1188.1867669999999</c:v>
                </c:pt>
                <c:pt idx="691">
                  <c:v>-1148.9391861700001</c:v>
                </c:pt>
                <c:pt idx="692">
                  <c:v>-1188.8460889099999</c:v>
                </c:pt>
                <c:pt idx="693">
                  <c:v>-1148.01200761</c:v>
                </c:pt>
                <c:pt idx="694">
                  <c:v>-1135.71647484</c:v>
                </c:pt>
                <c:pt idx="695">
                  <c:v>-503.36093984000001</c:v>
                </c:pt>
                <c:pt idx="696">
                  <c:v>-487.53261793000001</c:v>
                </c:pt>
                <c:pt idx="697">
                  <c:v>-424.05442295</c:v>
                </c:pt>
                <c:pt idx="698">
                  <c:v>-1171.55392246</c:v>
                </c:pt>
                <c:pt idx="699">
                  <c:v>-1167.6594383700001</c:v>
                </c:pt>
                <c:pt idx="700">
                  <c:v>-1088.98997467</c:v>
                </c:pt>
                <c:pt idx="701">
                  <c:v>-1009.21586186</c:v>
                </c:pt>
                <c:pt idx="702">
                  <c:v>-1170.5764497800001</c:v>
                </c:pt>
                <c:pt idx="703">
                  <c:v>-509.31566863</c:v>
                </c:pt>
                <c:pt idx="704">
                  <c:v>-1037.58474166</c:v>
                </c:pt>
                <c:pt idx="705">
                  <c:v>-1209.83581538</c:v>
                </c:pt>
                <c:pt idx="706">
                  <c:v>-473.42310536999997</c:v>
                </c:pt>
                <c:pt idx="707">
                  <c:v>-1147.83917838</c:v>
                </c:pt>
                <c:pt idx="708">
                  <c:v>-1173.33995104</c:v>
                </c:pt>
                <c:pt idx="709">
                  <c:v>-965.54486605</c:v>
                </c:pt>
                <c:pt idx="710">
                  <c:v>-465.64378827000002</c:v>
                </c:pt>
                <c:pt idx="711">
                  <c:v>-1126.1164766899999</c:v>
                </c:pt>
                <c:pt idx="712">
                  <c:v>-510.43715983999999</c:v>
                </c:pt>
                <c:pt idx="713">
                  <c:v>-1205.43178345</c:v>
                </c:pt>
                <c:pt idx="714">
                  <c:v>-1165.48829729</c:v>
                </c:pt>
                <c:pt idx="715">
                  <c:v>-493.37659515000001</c:v>
                </c:pt>
                <c:pt idx="716">
                  <c:v>-482.37558123999997</c:v>
                </c:pt>
                <c:pt idx="717">
                  <c:v>-1181.45806939</c:v>
                </c:pt>
                <c:pt idx="718">
                  <c:v>-1176.9730563200001</c:v>
                </c:pt>
                <c:pt idx="719">
                  <c:v>-481.05123165999998</c:v>
                </c:pt>
                <c:pt idx="720">
                  <c:v>-506.83138989999998</c:v>
                </c:pt>
                <c:pt idx="721">
                  <c:v>-1158.9168145900001</c:v>
                </c:pt>
                <c:pt idx="722">
                  <c:v>-1144.43511532</c:v>
                </c:pt>
                <c:pt idx="723">
                  <c:v>-1140.3385201799999</c:v>
                </c:pt>
                <c:pt idx="724">
                  <c:v>-556.17520999999999</c:v>
                </c:pt>
                <c:pt idx="725">
                  <c:v>-1156.1441517799999</c:v>
                </c:pt>
                <c:pt idx="726">
                  <c:v>-484.50613996999999</c:v>
                </c:pt>
                <c:pt idx="727">
                  <c:v>-1128.65235876</c:v>
                </c:pt>
                <c:pt idx="728">
                  <c:v>-483.10717548000002</c:v>
                </c:pt>
                <c:pt idx="729">
                  <c:v>-1140.7129920899999</c:v>
                </c:pt>
                <c:pt idx="730">
                  <c:v>-1170.33301426</c:v>
                </c:pt>
                <c:pt idx="731">
                  <c:v>-1171.78132426</c:v>
                </c:pt>
                <c:pt idx="732">
                  <c:v>-483.72149439999998</c:v>
                </c:pt>
                <c:pt idx="733">
                  <c:v>-1155.03760599</c:v>
                </c:pt>
                <c:pt idx="734">
                  <c:v>-959.96522694999999</c:v>
                </c:pt>
                <c:pt idx="735">
                  <c:v>-1165.4139379799999</c:v>
                </c:pt>
                <c:pt idx="736">
                  <c:v>-1151.55571633</c:v>
                </c:pt>
                <c:pt idx="737">
                  <c:v>-489.78721058000002</c:v>
                </c:pt>
                <c:pt idx="738">
                  <c:v>-453.62272495000002</c:v>
                </c:pt>
                <c:pt idx="739">
                  <c:v>-1159.44542146</c:v>
                </c:pt>
                <c:pt idx="740">
                  <c:v>-1159.75792331</c:v>
                </c:pt>
                <c:pt idx="741">
                  <c:v>-1125.2166992299999</c:v>
                </c:pt>
                <c:pt idx="742">
                  <c:v>-488.38031977000003</c:v>
                </c:pt>
                <c:pt idx="743">
                  <c:v>-1188.53272741</c:v>
                </c:pt>
                <c:pt idx="744">
                  <c:v>-562.35210554000003</c:v>
                </c:pt>
                <c:pt idx="745">
                  <c:v>-1134.6916227199999</c:v>
                </c:pt>
                <c:pt idx="746">
                  <c:v>-1185.4421251900001</c:v>
                </c:pt>
                <c:pt idx="747">
                  <c:v>-500.30924028999999</c:v>
                </c:pt>
                <c:pt idx="748">
                  <c:v>-478.54902120000003</c:v>
                </c:pt>
                <c:pt idx="749">
                  <c:v>-480.04378100000002</c:v>
                </c:pt>
                <c:pt idx="750">
                  <c:v>-1131.722385</c:v>
                </c:pt>
                <c:pt idx="751">
                  <c:v>-499.89468661000001</c:v>
                </c:pt>
                <c:pt idx="752">
                  <c:v>-501.50778410999999</c:v>
                </c:pt>
                <c:pt idx="753">
                  <c:v>-490.45083925</c:v>
                </c:pt>
                <c:pt idx="754">
                  <c:v>-854.91058667000004</c:v>
                </c:pt>
                <c:pt idx="755">
                  <c:v>-1163.0578467099999</c:v>
                </c:pt>
                <c:pt idx="756">
                  <c:v>-504.07359151999998</c:v>
                </c:pt>
                <c:pt idx="757">
                  <c:v>-491.72231556000003</c:v>
                </c:pt>
                <c:pt idx="758">
                  <c:v>-495.77472932000001</c:v>
                </c:pt>
                <c:pt idx="759">
                  <c:v>-495.76245333999998</c:v>
                </c:pt>
                <c:pt idx="760">
                  <c:v>-1188.9529471599999</c:v>
                </c:pt>
                <c:pt idx="761">
                  <c:v>-1165.2089124300001</c:v>
                </c:pt>
                <c:pt idx="762">
                  <c:v>-509.42187921999999</c:v>
                </c:pt>
                <c:pt idx="763">
                  <c:v>-1170.2529196099999</c:v>
                </c:pt>
                <c:pt idx="764">
                  <c:v>-480.35614014999999</c:v>
                </c:pt>
                <c:pt idx="765">
                  <c:v>-1184.30181709</c:v>
                </c:pt>
                <c:pt idx="766">
                  <c:v>-509.32676686999997</c:v>
                </c:pt>
                <c:pt idx="767">
                  <c:v>-498.10405122999998</c:v>
                </c:pt>
                <c:pt idx="768">
                  <c:v>-492.10584712000002</c:v>
                </c:pt>
                <c:pt idx="769">
                  <c:v>-485.72043581000003</c:v>
                </c:pt>
                <c:pt idx="770">
                  <c:v>-1147.09332593</c:v>
                </c:pt>
                <c:pt idx="771">
                  <c:v>-1125.03236657</c:v>
                </c:pt>
                <c:pt idx="772">
                  <c:v>-1168.1207082200001</c:v>
                </c:pt>
                <c:pt idx="773">
                  <c:v>-1186.14461742</c:v>
                </c:pt>
                <c:pt idx="774">
                  <c:v>-479.97939839999998</c:v>
                </c:pt>
                <c:pt idx="775">
                  <c:v>-484.00069072000002</c:v>
                </c:pt>
                <c:pt idx="776">
                  <c:v>-498.6390452</c:v>
                </c:pt>
                <c:pt idx="777">
                  <c:v>-1162.9763869999999</c:v>
                </c:pt>
                <c:pt idx="778">
                  <c:v>-1111.76447465</c:v>
                </c:pt>
                <c:pt idx="779">
                  <c:v>-487.09101339</c:v>
                </c:pt>
                <c:pt idx="780">
                  <c:v>-1146.54592497</c:v>
                </c:pt>
                <c:pt idx="781">
                  <c:v>-479.17155904999998</c:v>
                </c:pt>
                <c:pt idx="782">
                  <c:v>-279.68230633000002</c:v>
                </c:pt>
                <c:pt idx="783">
                  <c:v>-1170.4932298700001</c:v>
                </c:pt>
                <c:pt idx="784">
                  <c:v>-1165.38609395</c:v>
                </c:pt>
                <c:pt idx="785">
                  <c:v>-1169.3536587900001</c:v>
                </c:pt>
                <c:pt idx="786">
                  <c:v>-1139.3061215</c:v>
                </c:pt>
                <c:pt idx="787">
                  <c:v>-488.05977596000002</c:v>
                </c:pt>
                <c:pt idx="788">
                  <c:v>-1146.88133997</c:v>
                </c:pt>
                <c:pt idx="789">
                  <c:v>-1126.48110694</c:v>
                </c:pt>
                <c:pt idx="790">
                  <c:v>-1152.6858055499999</c:v>
                </c:pt>
                <c:pt idx="791">
                  <c:v>-450.31971419000001</c:v>
                </c:pt>
                <c:pt idx="792">
                  <c:v>-1142.6957189300001</c:v>
                </c:pt>
                <c:pt idx="793">
                  <c:v>-1165.46978476</c:v>
                </c:pt>
                <c:pt idx="794">
                  <c:v>-1168.35815772</c:v>
                </c:pt>
                <c:pt idx="795">
                  <c:v>-499.34179878999998</c:v>
                </c:pt>
                <c:pt idx="796">
                  <c:v>-475.09825841999998</c:v>
                </c:pt>
                <c:pt idx="797">
                  <c:v>-511.43796321999997</c:v>
                </c:pt>
                <c:pt idx="798">
                  <c:v>-1122.8699214200001</c:v>
                </c:pt>
                <c:pt idx="799">
                  <c:v>-1164.76744841</c:v>
                </c:pt>
                <c:pt idx="800">
                  <c:v>-498.79665203000002</c:v>
                </c:pt>
                <c:pt idx="801">
                  <c:v>-488.56398817000002</c:v>
                </c:pt>
                <c:pt idx="802">
                  <c:v>-1169.7090408900001</c:v>
                </c:pt>
                <c:pt idx="803">
                  <c:v>-491.63272608</c:v>
                </c:pt>
                <c:pt idx="804">
                  <c:v>-1139.3638172399999</c:v>
                </c:pt>
                <c:pt idx="805">
                  <c:v>-482.94949565000002</c:v>
                </c:pt>
                <c:pt idx="806">
                  <c:v>-864.62154968000004</c:v>
                </c:pt>
                <c:pt idx="807">
                  <c:v>-1168.44916846</c:v>
                </c:pt>
                <c:pt idx="808">
                  <c:v>-1165.0913763000001</c:v>
                </c:pt>
                <c:pt idx="809">
                  <c:v>-1166.4072747299999</c:v>
                </c:pt>
                <c:pt idx="810">
                  <c:v>-1151.8718157000001</c:v>
                </c:pt>
                <c:pt idx="811">
                  <c:v>-1145.9692362999999</c:v>
                </c:pt>
                <c:pt idx="812">
                  <c:v>-511.79944956999998</c:v>
                </c:pt>
                <c:pt idx="813">
                  <c:v>-1159.48905113</c:v>
                </c:pt>
                <c:pt idx="814">
                  <c:v>-485.57384295000003</c:v>
                </c:pt>
                <c:pt idx="815">
                  <c:v>-1132.8780744999999</c:v>
                </c:pt>
                <c:pt idx="816">
                  <c:v>-484.78212186000002</c:v>
                </c:pt>
                <c:pt idx="817">
                  <c:v>-1172.8681051000001</c:v>
                </c:pt>
                <c:pt idx="818">
                  <c:v>-1178.13617052</c:v>
                </c:pt>
                <c:pt idx="819">
                  <c:v>-495.53310908999998</c:v>
                </c:pt>
                <c:pt idx="820">
                  <c:v>-959.84160689999999</c:v>
                </c:pt>
                <c:pt idx="821">
                  <c:v>-1181.32407139</c:v>
                </c:pt>
                <c:pt idx="822">
                  <c:v>-495.61590877999998</c:v>
                </c:pt>
                <c:pt idx="823">
                  <c:v>-471.75696498999997</c:v>
                </c:pt>
                <c:pt idx="824">
                  <c:v>-1144.6041678199999</c:v>
                </c:pt>
                <c:pt idx="825">
                  <c:v>-955.21754728999997</c:v>
                </c:pt>
                <c:pt idx="826">
                  <c:v>-498.69100695999998</c:v>
                </c:pt>
                <c:pt idx="827">
                  <c:v>-481.74543496000001</c:v>
                </c:pt>
                <c:pt idx="828">
                  <c:v>-486.64784486000002</c:v>
                </c:pt>
                <c:pt idx="829">
                  <c:v>-557.89095875999999</c:v>
                </c:pt>
                <c:pt idx="830">
                  <c:v>-504.71166995999999</c:v>
                </c:pt>
                <c:pt idx="831">
                  <c:v>-1133.0432342399999</c:v>
                </c:pt>
                <c:pt idx="832">
                  <c:v>-1170.2805719999999</c:v>
                </c:pt>
                <c:pt idx="833">
                  <c:v>-490.06138626000001</c:v>
                </c:pt>
                <c:pt idx="834">
                  <c:v>-349.31857414000001</c:v>
                </c:pt>
                <c:pt idx="835">
                  <c:v>-1151.36394931</c:v>
                </c:pt>
                <c:pt idx="836">
                  <c:v>-503.31155718000002</c:v>
                </c:pt>
                <c:pt idx="837">
                  <c:v>-1132.87872563</c:v>
                </c:pt>
                <c:pt idx="838">
                  <c:v>-1117.80014482</c:v>
                </c:pt>
                <c:pt idx="839">
                  <c:v>-1170.0001560200001</c:v>
                </c:pt>
                <c:pt idx="840">
                  <c:v>-1139.8444282999999</c:v>
                </c:pt>
                <c:pt idx="841">
                  <c:v>-984.89655803000005</c:v>
                </c:pt>
                <c:pt idx="842">
                  <c:v>-1171.49199699</c:v>
                </c:pt>
                <c:pt idx="843">
                  <c:v>-1164.71964628</c:v>
                </c:pt>
                <c:pt idx="844">
                  <c:v>-492.60891409999999</c:v>
                </c:pt>
                <c:pt idx="845">
                  <c:v>-491.34793417999998</c:v>
                </c:pt>
                <c:pt idx="846">
                  <c:v>-1148.08719741</c:v>
                </c:pt>
                <c:pt idx="847">
                  <c:v>-1147.8122129200001</c:v>
                </c:pt>
                <c:pt idx="848">
                  <c:v>-478.63574371999999</c:v>
                </c:pt>
                <c:pt idx="849">
                  <c:v>-502.08074316</c:v>
                </c:pt>
                <c:pt idx="850">
                  <c:v>-1126.26974187</c:v>
                </c:pt>
                <c:pt idx="851">
                  <c:v>-1127.2742924300001</c:v>
                </c:pt>
                <c:pt idx="852">
                  <c:v>-508.33283709</c:v>
                </c:pt>
                <c:pt idx="853">
                  <c:v>-503.60884299000003</c:v>
                </c:pt>
                <c:pt idx="854">
                  <c:v>-1150.4565879700001</c:v>
                </c:pt>
                <c:pt idx="855">
                  <c:v>-1185.5883088200001</c:v>
                </c:pt>
                <c:pt idx="856">
                  <c:v>-1143.99572059</c:v>
                </c:pt>
                <c:pt idx="857">
                  <c:v>-1148.1802035200001</c:v>
                </c:pt>
                <c:pt idx="858">
                  <c:v>-1143.1350708299999</c:v>
                </c:pt>
                <c:pt idx="859">
                  <c:v>-568.72435824000002</c:v>
                </c:pt>
                <c:pt idx="860">
                  <c:v>-485.17437797000002</c:v>
                </c:pt>
                <c:pt idx="861">
                  <c:v>-1158.41400899</c:v>
                </c:pt>
                <c:pt idx="862">
                  <c:v>-1163.0588765699999</c:v>
                </c:pt>
                <c:pt idx="863">
                  <c:v>-1136.5351519799999</c:v>
                </c:pt>
                <c:pt idx="864">
                  <c:v>-491.90110501999999</c:v>
                </c:pt>
                <c:pt idx="865">
                  <c:v>-1124.27659096</c:v>
                </c:pt>
                <c:pt idx="866">
                  <c:v>-1153.49957124</c:v>
                </c:pt>
                <c:pt idx="867">
                  <c:v>-482.09818202000002</c:v>
                </c:pt>
                <c:pt idx="868">
                  <c:v>-1173.78410992</c:v>
                </c:pt>
                <c:pt idx="869">
                  <c:v>-1126.09540541</c:v>
                </c:pt>
                <c:pt idx="870">
                  <c:v>-484.98425447</c:v>
                </c:pt>
                <c:pt idx="871">
                  <c:v>-1177.23277076</c:v>
                </c:pt>
                <c:pt idx="872">
                  <c:v>-1172.54202347</c:v>
                </c:pt>
                <c:pt idx="873">
                  <c:v>-479.75104183000002</c:v>
                </c:pt>
                <c:pt idx="874">
                  <c:v>-1137.52913915</c:v>
                </c:pt>
                <c:pt idx="875">
                  <c:v>-498.28589742999998</c:v>
                </c:pt>
                <c:pt idx="876">
                  <c:v>-512.36273939</c:v>
                </c:pt>
                <c:pt idx="877">
                  <c:v>-481.02526692999999</c:v>
                </c:pt>
                <c:pt idx="878">
                  <c:v>-1145.30589831</c:v>
                </c:pt>
                <c:pt idx="879">
                  <c:v>-1140.06670379</c:v>
                </c:pt>
                <c:pt idx="880">
                  <c:v>-1130.3958071</c:v>
                </c:pt>
                <c:pt idx="881">
                  <c:v>-1123.9763168300001</c:v>
                </c:pt>
                <c:pt idx="882">
                  <c:v>-1156.20275573</c:v>
                </c:pt>
                <c:pt idx="883">
                  <c:v>-1047.0186328499999</c:v>
                </c:pt>
                <c:pt idx="884">
                  <c:v>-1141.5131044</c:v>
                </c:pt>
                <c:pt idx="885">
                  <c:v>-957.46964631000003</c:v>
                </c:pt>
                <c:pt idx="886">
                  <c:v>-1147.87144562</c:v>
                </c:pt>
                <c:pt idx="887">
                  <c:v>-473.97632278999998</c:v>
                </c:pt>
                <c:pt idx="888">
                  <c:v>-1178.3823728699999</c:v>
                </c:pt>
                <c:pt idx="889">
                  <c:v>-1025.7533922499999</c:v>
                </c:pt>
                <c:pt idx="890">
                  <c:v>-1168.6450136200001</c:v>
                </c:pt>
                <c:pt idx="891">
                  <c:v>-489.18954925000003</c:v>
                </c:pt>
                <c:pt idx="892">
                  <c:v>-498.39344691999997</c:v>
                </c:pt>
                <c:pt idx="893">
                  <c:v>-1168.7257970000001</c:v>
                </c:pt>
                <c:pt idx="894">
                  <c:v>-486.30890942000002</c:v>
                </c:pt>
                <c:pt idx="895">
                  <c:v>-1136.45849576</c:v>
                </c:pt>
                <c:pt idx="896">
                  <c:v>-509.90437465999997</c:v>
                </c:pt>
                <c:pt idx="897">
                  <c:v>-1136.35494668</c:v>
                </c:pt>
                <c:pt idx="898">
                  <c:v>-508.34919717000002</c:v>
                </c:pt>
                <c:pt idx="899">
                  <c:v>-414.67556782000003</c:v>
                </c:pt>
                <c:pt idx="900">
                  <c:v>-1164.43520145</c:v>
                </c:pt>
                <c:pt idx="901">
                  <c:v>-1166.4836797200001</c:v>
                </c:pt>
                <c:pt idx="902">
                  <c:v>-1157.35105264</c:v>
                </c:pt>
                <c:pt idx="903">
                  <c:v>-497.79599949999999</c:v>
                </c:pt>
                <c:pt idx="904">
                  <c:v>-1185.6620637599999</c:v>
                </c:pt>
                <c:pt idx="905">
                  <c:v>-1149.8202944699999</c:v>
                </c:pt>
                <c:pt idx="906">
                  <c:v>-509.57994660000003</c:v>
                </c:pt>
                <c:pt idx="907">
                  <c:v>-1189.7019859</c:v>
                </c:pt>
                <c:pt idx="908">
                  <c:v>-1124.3644178699999</c:v>
                </c:pt>
                <c:pt idx="909">
                  <c:v>-956.30506161000005</c:v>
                </c:pt>
                <c:pt idx="910">
                  <c:v>-960.52306828999997</c:v>
                </c:pt>
                <c:pt idx="911">
                  <c:v>-1139.94339046</c:v>
                </c:pt>
                <c:pt idx="912">
                  <c:v>-450.32981842999999</c:v>
                </c:pt>
                <c:pt idx="913">
                  <c:v>-486.42138189000002</c:v>
                </c:pt>
                <c:pt idx="914">
                  <c:v>-1167.1753268800001</c:v>
                </c:pt>
                <c:pt idx="915">
                  <c:v>-1189.5071732900001</c:v>
                </c:pt>
                <c:pt idx="916">
                  <c:v>-482.87978255000002</c:v>
                </c:pt>
                <c:pt idx="917">
                  <c:v>-1154.81334591</c:v>
                </c:pt>
                <c:pt idx="918">
                  <c:v>-285.04683928999998</c:v>
                </c:pt>
                <c:pt idx="919">
                  <c:v>-553.25279974</c:v>
                </c:pt>
                <c:pt idx="920">
                  <c:v>-506.69268670000002</c:v>
                </c:pt>
                <c:pt idx="921">
                  <c:v>-491.11073923999999</c:v>
                </c:pt>
                <c:pt idx="922">
                  <c:v>-485.61380283</c:v>
                </c:pt>
                <c:pt idx="923">
                  <c:v>-487.84961652999999</c:v>
                </c:pt>
                <c:pt idx="924">
                  <c:v>-1168.5510804400001</c:v>
                </c:pt>
                <c:pt idx="925">
                  <c:v>-1168.17765919</c:v>
                </c:pt>
                <c:pt idx="926">
                  <c:v>-1134.3027685500001</c:v>
                </c:pt>
                <c:pt idx="927">
                  <c:v>-1134.0035832900001</c:v>
                </c:pt>
                <c:pt idx="928">
                  <c:v>-484.98950760999998</c:v>
                </c:pt>
                <c:pt idx="929">
                  <c:v>-966.91148192000003</c:v>
                </c:pt>
                <c:pt idx="930">
                  <c:v>-427.43382545999998</c:v>
                </c:pt>
                <c:pt idx="931">
                  <c:v>-1156.5662472399999</c:v>
                </c:pt>
                <c:pt idx="932">
                  <c:v>-1185.5185403600001</c:v>
                </c:pt>
                <c:pt idx="933">
                  <c:v>-1168.38246755</c:v>
                </c:pt>
                <c:pt idx="934">
                  <c:v>-481.32098633999999</c:v>
                </c:pt>
                <c:pt idx="935">
                  <c:v>-488.53511207000003</c:v>
                </c:pt>
                <c:pt idx="936">
                  <c:v>-1175.47740856</c:v>
                </c:pt>
                <c:pt idx="937">
                  <c:v>-1169.00990086</c:v>
                </c:pt>
                <c:pt idx="938">
                  <c:v>-499.60878201000003</c:v>
                </c:pt>
                <c:pt idx="939">
                  <c:v>-512.06862296999998</c:v>
                </c:pt>
                <c:pt idx="940">
                  <c:v>-503.31255871000002</c:v>
                </c:pt>
                <c:pt idx="941">
                  <c:v>-482.64092913000002</c:v>
                </c:pt>
                <c:pt idx="942">
                  <c:v>-484.64527829000002</c:v>
                </c:pt>
                <c:pt idx="943">
                  <c:v>-1141.5740446299999</c:v>
                </c:pt>
                <c:pt idx="944">
                  <c:v>-483.61716285</c:v>
                </c:pt>
                <c:pt idx="945">
                  <c:v>-482.16009853000003</c:v>
                </c:pt>
                <c:pt idx="946">
                  <c:v>-481.52995506000002</c:v>
                </c:pt>
                <c:pt idx="947">
                  <c:v>-490.61099845000001</c:v>
                </c:pt>
                <c:pt idx="948">
                  <c:v>-1170.23987635</c:v>
                </c:pt>
                <c:pt idx="949">
                  <c:v>-490.13633504000001</c:v>
                </c:pt>
                <c:pt idx="950">
                  <c:v>-1159.7981776399999</c:v>
                </c:pt>
                <c:pt idx="951">
                  <c:v>-1188.9387690599999</c:v>
                </c:pt>
                <c:pt idx="952">
                  <c:v>-495.52898644999999</c:v>
                </c:pt>
                <c:pt idx="953">
                  <c:v>-485.3084346</c:v>
                </c:pt>
                <c:pt idx="954">
                  <c:v>-1167.9834787699999</c:v>
                </c:pt>
                <c:pt idx="955">
                  <c:v>-1157.70799117</c:v>
                </c:pt>
                <c:pt idx="956">
                  <c:v>-1119.7119361699999</c:v>
                </c:pt>
                <c:pt idx="957">
                  <c:v>-1146.80482609</c:v>
                </c:pt>
                <c:pt idx="958">
                  <c:v>-504.68787958000001</c:v>
                </c:pt>
                <c:pt idx="959">
                  <c:v>-1180.4723613399999</c:v>
                </c:pt>
                <c:pt idx="960">
                  <c:v>-505.79512309</c:v>
                </c:pt>
                <c:pt idx="961">
                  <c:v>-493.42665092999999</c:v>
                </c:pt>
                <c:pt idx="962">
                  <c:v>-1133.66490512</c:v>
                </c:pt>
                <c:pt idx="963">
                  <c:v>-1182.4418302500001</c:v>
                </c:pt>
                <c:pt idx="964">
                  <c:v>-463.11390114</c:v>
                </c:pt>
                <c:pt idx="965">
                  <c:v>-1188.8207928500001</c:v>
                </c:pt>
                <c:pt idx="966">
                  <c:v>-1140.83820676</c:v>
                </c:pt>
                <c:pt idx="967">
                  <c:v>-1173.87720382</c:v>
                </c:pt>
                <c:pt idx="968">
                  <c:v>-1126.9361092300001</c:v>
                </c:pt>
                <c:pt idx="969">
                  <c:v>-1187.7006335000001</c:v>
                </c:pt>
                <c:pt idx="970">
                  <c:v>-1159.63589024</c:v>
                </c:pt>
                <c:pt idx="971">
                  <c:v>-479.58869557000003</c:v>
                </c:pt>
                <c:pt idx="972">
                  <c:v>-490.41359226999998</c:v>
                </c:pt>
                <c:pt idx="973">
                  <c:v>-1168.7001993700001</c:v>
                </c:pt>
                <c:pt idx="974">
                  <c:v>-477.55303065999999</c:v>
                </c:pt>
                <c:pt idx="975">
                  <c:v>-1170.8093577300001</c:v>
                </c:pt>
                <c:pt idx="976">
                  <c:v>-1164.7622519900001</c:v>
                </c:pt>
                <c:pt idx="977">
                  <c:v>-1122.9856373</c:v>
                </c:pt>
                <c:pt idx="978">
                  <c:v>-1183.206179</c:v>
                </c:pt>
                <c:pt idx="979">
                  <c:v>-566.92414494000002</c:v>
                </c:pt>
                <c:pt idx="980">
                  <c:v>-1169.2010698199999</c:v>
                </c:pt>
                <c:pt idx="981">
                  <c:v>-1001.6082781600001</c:v>
                </c:pt>
                <c:pt idx="982">
                  <c:v>-491.63465245999998</c:v>
                </c:pt>
                <c:pt idx="983">
                  <c:v>-1168.89622654</c:v>
                </c:pt>
                <c:pt idx="984">
                  <c:v>-1188.8475151099999</c:v>
                </c:pt>
                <c:pt idx="985">
                  <c:v>-1148.22819656</c:v>
                </c:pt>
                <c:pt idx="986">
                  <c:v>-1166.8594782</c:v>
                </c:pt>
                <c:pt idx="987">
                  <c:v>-1165.1994359</c:v>
                </c:pt>
                <c:pt idx="988">
                  <c:v>-1140.06167332</c:v>
                </c:pt>
                <c:pt idx="989">
                  <c:v>-1178.4065732700001</c:v>
                </c:pt>
                <c:pt idx="990">
                  <c:v>-1201.5531836499999</c:v>
                </c:pt>
                <c:pt idx="991">
                  <c:v>-1168.6864775199999</c:v>
                </c:pt>
                <c:pt idx="992">
                  <c:v>-451.39477995999999</c:v>
                </c:pt>
                <c:pt idx="993">
                  <c:v>-1169.3125078999999</c:v>
                </c:pt>
                <c:pt idx="994">
                  <c:v>-479.17497158999998</c:v>
                </c:pt>
                <c:pt idx="995">
                  <c:v>-1187.3418017900001</c:v>
                </c:pt>
                <c:pt idx="996">
                  <c:v>-1147.9389761499999</c:v>
                </c:pt>
                <c:pt idx="997">
                  <c:v>-1155.92848635</c:v>
                </c:pt>
                <c:pt idx="998">
                  <c:v>-500.93774592</c:v>
                </c:pt>
                <c:pt idx="999">
                  <c:v>-970.39852958999995</c:v>
                </c:pt>
                <c:pt idx="1000">
                  <c:v>-510.60623024</c:v>
                </c:pt>
                <c:pt idx="1001">
                  <c:v>-1165.1189139200001</c:v>
                </c:pt>
                <c:pt idx="1002">
                  <c:v>-502.53647611000002</c:v>
                </c:pt>
                <c:pt idx="1003">
                  <c:v>-478.87623982000002</c:v>
                </c:pt>
                <c:pt idx="1004">
                  <c:v>-1157.63181975</c:v>
                </c:pt>
                <c:pt idx="1005">
                  <c:v>-1167.71525094</c:v>
                </c:pt>
                <c:pt idx="1006">
                  <c:v>-494.65131135000001</c:v>
                </c:pt>
                <c:pt idx="1007">
                  <c:v>-1154.76628611</c:v>
                </c:pt>
                <c:pt idx="1008">
                  <c:v>-846.30158625000001</c:v>
                </c:pt>
                <c:pt idx="1009">
                  <c:v>-511.65957587000003</c:v>
                </c:pt>
                <c:pt idx="1010">
                  <c:v>-1158.68172168</c:v>
                </c:pt>
                <c:pt idx="1011">
                  <c:v>-1142.9200101700001</c:v>
                </c:pt>
                <c:pt idx="1012">
                  <c:v>-444.53191407000003</c:v>
                </c:pt>
                <c:pt idx="1013">
                  <c:v>-492.46719144999997</c:v>
                </c:pt>
                <c:pt idx="1014">
                  <c:v>-1158.5392029300001</c:v>
                </c:pt>
                <c:pt idx="1015">
                  <c:v>-482.54792178999998</c:v>
                </c:pt>
                <c:pt idx="1016">
                  <c:v>-1126.7833541099999</c:v>
                </c:pt>
                <c:pt idx="1017">
                  <c:v>-482.69819111999999</c:v>
                </c:pt>
                <c:pt idx="1018">
                  <c:v>-1169.05703313</c:v>
                </c:pt>
                <c:pt idx="1019">
                  <c:v>-1146.8969810200001</c:v>
                </c:pt>
                <c:pt idx="1020">
                  <c:v>-1155.8932496899999</c:v>
                </c:pt>
                <c:pt idx="1021">
                  <c:v>-1157.0556945599999</c:v>
                </c:pt>
                <c:pt idx="1022">
                  <c:v>-1167.9394728499999</c:v>
                </c:pt>
                <c:pt idx="1023">
                  <c:v>-503.49798184999997</c:v>
                </c:pt>
                <c:pt idx="1024">
                  <c:v>-1166.9119646300001</c:v>
                </c:pt>
                <c:pt idx="1025">
                  <c:v>-473.75238981000001</c:v>
                </c:pt>
                <c:pt idx="1026">
                  <c:v>-417.43459439999998</c:v>
                </c:pt>
                <c:pt idx="1027">
                  <c:v>-491.30208880999999</c:v>
                </c:pt>
                <c:pt idx="1028">
                  <c:v>-1204.08152692</c:v>
                </c:pt>
                <c:pt idx="1029">
                  <c:v>-500.11345904000001</c:v>
                </c:pt>
                <c:pt idx="1030">
                  <c:v>-1156.0536311000001</c:v>
                </c:pt>
                <c:pt idx="1031">
                  <c:v>-1170.7710541599999</c:v>
                </c:pt>
                <c:pt idx="1032">
                  <c:v>-1156.65501698</c:v>
                </c:pt>
                <c:pt idx="1033">
                  <c:v>-491.87327761</c:v>
                </c:pt>
                <c:pt idx="1034">
                  <c:v>-1167.8853845900001</c:v>
                </c:pt>
                <c:pt idx="1035">
                  <c:v>-1121.5913867500001</c:v>
                </c:pt>
                <c:pt idx="1036">
                  <c:v>-488.91094979000002</c:v>
                </c:pt>
                <c:pt idx="1037">
                  <c:v>-1170.0832498100001</c:v>
                </c:pt>
                <c:pt idx="1038">
                  <c:v>-1156.24162897</c:v>
                </c:pt>
                <c:pt idx="1039">
                  <c:v>-1161.4741045400001</c:v>
                </c:pt>
                <c:pt idx="1040">
                  <c:v>-482.72421614000001</c:v>
                </c:pt>
                <c:pt idx="1041">
                  <c:v>-1189.38638681</c:v>
                </c:pt>
                <c:pt idx="1042">
                  <c:v>-423.66323308</c:v>
                </c:pt>
                <c:pt idx="1043">
                  <c:v>-1146.3682413700001</c:v>
                </c:pt>
                <c:pt idx="1044">
                  <c:v>-498.15000792000001</c:v>
                </c:pt>
                <c:pt idx="1045">
                  <c:v>-1165.5591371</c:v>
                </c:pt>
                <c:pt idx="1046">
                  <c:v>-1169.0161099300001</c:v>
                </c:pt>
                <c:pt idx="1047">
                  <c:v>-1167.8738012399999</c:v>
                </c:pt>
                <c:pt idx="1048">
                  <c:v>-1111.9383859</c:v>
                </c:pt>
                <c:pt idx="1049">
                  <c:v>-1193.4355307999999</c:v>
                </c:pt>
                <c:pt idx="1050">
                  <c:v>-482.22816728999999</c:v>
                </c:pt>
                <c:pt idx="1051">
                  <c:v>-418.71260855000003</c:v>
                </c:pt>
                <c:pt idx="1052">
                  <c:v>-480.50469923999998</c:v>
                </c:pt>
                <c:pt idx="1053">
                  <c:v>-506.17312131</c:v>
                </c:pt>
                <c:pt idx="1054">
                  <c:v>-1159.3585409299999</c:v>
                </c:pt>
                <c:pt idx="1055">
                  <c:v>-1127.3156029300001</c:v>
                </c:pt>
                <c:pt idx="1056">
                  <c:v>-1193.7930201700001</c:v>
                </c:pt>
                <c:pt idx="1057">
                  <c:v>-1164.8214307600001</c:v>
                </c:pt>
                <c:pt idx="1058">
                  <c:v>-493.03472382000001</c:v>
                </c:pt>
                <c:pt idx="1059">
                  <c:v>-1164.52228709</c:v>
                </c:pt>
                <c:pt idx="1060">
                  <c:v>-1163.9180044300001</c:v>
                </c:pt>
                <c:pt idx="1061">
                  <c:v>-1117.1726210899999</c:v>
                </c:pt>
                <c:pt idx="1062">
                  <c:v>-485.37969406000002</c:v>
                </c:pt>
                <c:pt idx="1063">
                  <c:v>-504.63535356</c:v>
                </c:pt>
                <c:pt idx="1064">
                  <c:v>-974.92638906000002</c:v>
                </c:pt>
                <c:pt idx="1065">
                  <c:v>-479.05272586000001</c:v>
                </c:pt>
                <c:pt idx="1066">
                  <c:v>-492.07991277000002</c:v>
                </c:pt>
                <c:pt idx="1067">
                  <c:v>-1165.9123814899999</c:v>
                </c:pt>
                <c:pt idx="1068">
                  <c:v>-1159.8724855400001</c:v>
                </c:pt>
                <c:pt idx="1069">
                  <c:v>-1146.90016042</c:v>
                </c:pt>
                <c:pt idx="1070">
                  <c:v>-449.27801555999997</c:v>
                </c:pt>
                <c:pt idx="1071">
                  <c:v>-1112.6242546799999</c:v>
                </c:pt>
                <c:pt idx="1072">
                  <c:v>-501.7889194</c:v>
                </c:pt>
                <c:pt idx="1073">
                  <c:v>-1177.50591332</c:v>
                </c:pt>
                <c:pt idx="1074">
                  <c:v>-1180.3694777999999</c:v>
                </c:pt>
                <c:pt idx="1075">
                  <c:v>-1169.4458730399999</c:v>
                </c:pt>
                <c:pt idx="1076">
                  <c:v>-1118.16965912</c:v>
                </c:pt>
                <c:pt idx="1077">
                  <c:v>-494.65549350999999</c:v>
                </c:pt>
                <c:pt idx="1078">
                  <c:v>-1156.04460997</c:v>
                </c:pt>
                <c:pt idx="1079">
                  <c:v>-479.28751206999999</c:v>
                </c:pt>
                <c:pt idx="1080">
                  <c:v>-1187.2613242</c:v>
                </c:pt>
                <c:pt idx="1081">
                  <c:v>-476.18179827</c:v>
                </c:pt>
                <c:pt idx="1082">
                  <c:v>-485.44254411999998</c:v>
                </c:pt>
                <c:pt idx="1083">
                  <c:v>-452.59381354999999</c:v>
                </c:pt>
                <c:pt idx="1084">
                  <c:v>-476.27648893000003</c:v>
                </c:pt>
                <c:pt idx="1085">
                  <c:v>-1165.3685081000001</c:v>
                </c:pt>
                <c:pt idx="1086">
                  <c:v>-962.75152490999994</c:v>
                </c:pt>
                <c:pt idx="1087">
                  <c:v>-1143.41006677</c:v>
                </c:pt>
                <c:pt idx="1088">
                  <c:v>-1159.0473907600001</c:v>
                </c:pt>
                <c:pt idx="1089">
                  <c:v>-1137.6915788399999</c:v>
                </c:pt>
                <c:pt idx="1090">
                  <c:v>-1174.4257571400001</c:v>
                </c:pt>
                <c:pt idx="1091">
                  <c:v>-991.51841401000001</c:v>
                </c:pt>
                <c:pt idx="1092">
                  <c:v>-1168.8262753500001</c:v>
                </c:pt>
                <c:pt idx="1093">
                  <c:v>-488.58407030000001</c:v>
                </c:pt>
                <c:pt idx="1094">
                  <c:v>-1157.5293969500001</c:v>
                </c:pt>
                <c:pt idx="1095">
                  <c:v>-1168.0630694500001</c:v>
                </c:pt>
                <c:pt idx="1096">
                  <c:v>-1168.70606312</c:v>
                </c:pt>
                <c:pt idx="1097">
                  <c:v>-1171.66536737</c:v>
                </c:pt>
                <c:pt idx="1098">
                  <c:v>-284.93725218999998</c:v>
                </c:pt>
                <c:pt idx="1099">
                  <c:v>-1138.3562564199999</c:v>
                </c:pt>
                <c:pt idx="1100">
                  <c:v>-1166.0218982199999</c:v>
                </c:pt>
                <c:pt idx="1101">
                  <c:v>-423.96113645999998</c:v>
                </c:pt>
                <c:pt idx="1102">
                  <c:v>-1173.77046354</c:v>
                </c:pt>
                <c:pt idx="1103">
                  <c:v>-502.60469788</c:v>
                </c:pt>
                <c:pt idx="1104">
                  <c:v>-490.33134417000002</c:v>
                </c:pt>
                <c:pt idx="1105">
                  <c:v>-487.84696280999998</c:v>
                </c:pt>
                <c:pt idx="1106">
                  <c:v>-1135.35308519</c:v>
                </c:pt>
                <c:pt idx="1107">
                  <c:v>-1165.82246461</c:v>
                </c:pt>
                <c:pt idx="1108">
                  <c:v>-491.27127579</c:v>
                </c:pt>
                <c:pt idx="1109">
                  <c:v>-1163.7671027199999</c:v>
                </c:pt>
                <c:pt idx="1110">
                  <c:v>-1169.7613303400001</c:v>
                </c:pt>
                <c:pt idx="1111">
                  <c:v>-1148.0363709600001</c:v>
                </c:pt>
                <c:pt idx="1112">
                  <c:v>-1173.6652481799999</c:v>
                </c:pt>
                <c:pt idx="1113">
                  <c:v>-1134.0228838800001</c:v>
                </c:pt>
                <c:pt idx="1114">
                  <c:v>-1149.36284686</c:v>
                </c:pt>
                <c:pt idx="1115">
                  <c:v>-1171.19202088</c:v>
                </c:pt>
                <c:pt idx="1116">
                  <c:v>-1117.17479873</c:v>
                </c:pt>
                <c:pt idx="1117">
                  <c:v>-1120.7374582100001</c:v>
                </c:pt>
                <c:pt idx="1118">
                  <c:v>-637.30348846000004</c:v>
                </c:pt>
                <c:pt idx="1119">
                  <c:v>-1144.8306167600001</c:v>
                </c:pt>
                <c:pt idx="1120">
                  <c:v>-491.18664833000003</c:v>
                </c:pt>
                <c:pt idx="1121">
                  <c:v>-1159.7403969899999</c:v>
                </c:pt>
                <c:pt idx="1122">
                  <c:v>-1122.10275047</c:v>
                </c:pt>
                <c:pt idx="1123">
                  <c:v>-499.95557903000002</c:v>
                </c:pt>
                <c:pt idx="1124">
                  <c:v>-973.16493120999996</c:v>
                </c:pt>
                <c:pt idx="1125">
                  <c:v>-482.84106858000001</c:v>
                </c:pt>
                <c:pt idx="1126">
                  <c:v>-477.30937298999999</c:v>
                </c:pt>
                <c:pt idx="1127">
                  <c:v>-1063.1893054300001</c:v>
                </c:pt>
                <c:pt idx="1128">
                  <c:v>-488.42337084000002</c:v>
                </c:pt>
                <c:pt idx="1129">
                  <c:v>-966.32070825000005</c:v>
                </c:pt>
                <c:pt idx="1130">
                  <c:v>-1130.1549348799999</c:v>
                </c:pt>
                <c:pt idx="1131">
                  <c:v>-1137.7713839600001</c:v>
                </c:pt>
                <c:pt idx="1132">
                  <c:v>-1170.7270367000001</c:v>
                </c:pt>
                <c:pt idx="1133">
                  <c:v>-1147.0009435300001</c:v>
                </c:pt>
                <c:pt idx="1134">
                  <c:v>-1177.9817833300001</c:v>
                </c:pt>
                <c:pt idx="1135">
                  <c:v>-483.50890697</c:v>
                </c:pt>
                <c:pt idx="1136">
                  <c:v>-1151.1146473399999</c:v>
                </c:pt>
                <c:pt idx="1137">
                  <c:v>-502.43134019000001</c:v>
                </c:pt>
                <c:pt idx="1138">
                  <c:v>-1155.84302665</c:v>
                </c:pt>
                <c:pt idx="1139">
                  <c:v>-1156.3339874200001</c:v>
                </c:pt>
                <c:pt idx="1140">
                  <c:v>-483.48995987000001</c:v>
                </c:pt>
                <c:pt idx="1141">
                  <c:v>-1179.2235441400001</c:v>
                </c:pt>
                <c:pt idx="1142">
                  <c:v>-1153.01576875</c:v>
                </c:pt>
                <c:pt idx="1143">
                  <c:v>-475.51340198999998</c:v>
                </c:pt>
                <c:pt idx="1144">
                  <c:v>-1159.0973965600001</c:v>
                </c:pt>
                <c:pt idx="1145">
                  <c:v>-483.85472167</c:v>
                </c:pt>
                <c:pt idx="1146">
                  <c:v>-494.30195359999999</c:v>
                </c:pt>
                <c:pt idx="1147">
                  <c:v>-1167.90233251</c:v>
                </c:pt>
                <c:pt idx="1148">
                  <c:v>-1156.2183085500001</c:v>
                </c:pt>
                <c:pt idx="1149">
                  <c:v>-1077.48985464</c:v>
                </c:pt>
                <c:pt idx="1150">
                  <c:v>-1152.94444236</c:v>
                </c:pt>
                <c:pt idx="1151">
                  <c:v>-1141.03160099</c:v>
                </c:pt>
                <c:pt idx="1152">
                  <c:v>-1168.6287684399999</c:v>
                </c:pt>
                <c:pt idx="1153">
                  <c:v>-1146.4505434499999</c:v>
                </c:pt>
                <c:pt idx="1154">
                  <c:v>-1143.84004792</c:v>
                </c:pt>
                <c:pt idx="1155">
                  <c:v>-506.97100319999998</c:v>
                </c:pt>
                <c:pt idx="1156">
                  <c:v>-486.83292893999999</c:v>
                </c:pt>
                <c:pt idx="1157">
                  <c:v>-1143.7519834699999</c:v>
                </c:pt>
                <c:pt idx="1158">
                  <c:v>-958.33821090000004</c:v>
                </c:pt>
                <c:pt idx="1159">
                  <c:v>-483.31308895000001</c:v>
                </c:pt>
                <c:pt idx="1160">
                  <c:v>-496.64427952</c:v>
                </c:pt>
                <c:pt idx="1161">
                  <c:v>-1168.2689503199999</c:v>
                </c:pt>
                <c:pt idx="1162">
                  <c:v>-506.69623071000001</c:v>
                </c:pt>
                <c:pt idx="1163">
                  <c:v>-1159.5916415700001</c:v>
                </c:pt>
                <c:pt idx="1164">
                  <c:v>-1138.9766294000001</c:v>
                </c:pt>
                <c:pt idx="1165">
                  <c:v>-498.17189194000002</c:v>
                </c:pt>
                <c:pt idx="1166">
                  <c:v>-1159.3351118200001</c:v>
                </c:pt>
                <c:pt idx="1167">
                  <c:v>-487.53550257000001</c:v>
                </c:pt>
                <c:pt idx="1168">
                  <c:v>-1137.5520114999999</c:v>
                </c:pt>
                <c:pt idx="1169">
                  <c:v>-481.60649109000002</c:v>
                </c:pt>
                <c:pt idx="1170">
                  <c:v>-974.24551349000001</c:v>
                </c:pt>
                <c:pt idx="1171">
                  <c:v>-967.65936340999997</c:v>
                </c:pt>
                <c:pt idx="1172">
                  <c:v>-499.66827444</c:v>
                </c:pt>
                <c:pt idx="1173">
                  <c:v>-1137.6010244300001</c:v>
                </c:pt>
                <c:pt idx="1174">
                  <c:v>-1169.5062056100001</c:v>
                </c:pt>
                <c:pt idx="1175">
                  <c:v>-1183.3563340200001</c:v>
                </c:pt>
                <c:pt idx="1176">
                  <c:v>-493.3608069</c:v>
                </c:pt>
                <c:pt idx="1177">
                  <c:v>-1136.16006993</c:v>
                </c:pt>
                <c:pt idx="1178">
                  <c:v>-569.58348386</c:v>
                </c:pt>
                <c:pt idx="1179">
                  <c:v>-1170.7111160100001</c:v>
                </c:pt>
                <c:pt idx="1180">
                  <c:v>-1143.7208552300001</c:v>
                </c:pt>
                <c:pt idx="1181">
                  <c:v>-492.59092628000002</c:v>
                </c:pt>
                <c:pt idx="1182">
                  <c:v>-504.86488594999997</c:v>
                </c:pt>
                <c:pt idx="1183">
                  <c:v>-505.71675348000002</c:v>
                </c:pt>
                <c:pt idx="1184">
                  <c:v>-1167.63398248</c:v>
                </c:pt>
                <c:pt idx="1185">
                  <c:v>-1112.8589279</c:v>
                </c:pt>
                <c:pt idx="1186">
                  <c:v>-1121.42686009</c:v>
                </c:pt>
                <c:pt idx="1187">
                  <c:v>-998.13724554999999</c:v>
                </c:pt>
                <c:pt idx="1188">
                  <c:v>-509.59391873999999</c:v>
                </c:pt>
                <c:pt idx="1189">
                  <c:v>-497.98474669000001</c:v>
                </c:pt>
                <c:pt idx="1190">
                  <c:v>-1156.6314629599999</c:v>
                </c:pt>
                <c:pt idx="1191">
                  <c:v>-1166.3547919600001</c:v>
                </c:pt>
                <c:pt idx="1192">
                  <c:v>-491.09195212999998</c:v>
                </c:pt>
                <c:pt idx="1193">
                  <c:v>-497.87438893000001</c:v>
                </c:pt>
                <c:pt idx="1194">
                  <c:v>-1165.34021616</c:v>
                </c:pt>
                <c:pt idx="1195">
                  <c:v>-1157.4914051999999</c:v>
                </c:pt>
                <c:pt idx="1196">
                  <c:v>-1111.72014459</c:v>
                </c:pt>
                <c:pt idx="1197">
                  <c:v>-1158.78036286</c:v>
                </c:pt>
                <c:pt idx="1198">
                  <c:v>-1172.48624838</c:v>
                </c:pt>
                <c:pt idx="1199">
                  <c:v>-1143.4127755899999</c:v>
                </c:pt>
                <c:pt idx="1200">
                  <c:v>-1137.18063521</c:v>
                </c:pt>
                <c:pt idx="1201">
                  <c:v>-478.01041949</c:v>
                </c:pt>
                <c:pt idx="1202">
                  <c:v>-990.57116011000005</c:v>
                </c:pt>
                <c:pt idx="1203">
                  <c:v>-479.73277364</c:v>
                </c:pt>
                <c:pt idx="1204">
                  <c:v>-481.93112115000002</c:v>
                </c:pt>
                <c:pt idx="1205">
                  <c:v>-1158.57761164</c:v>
                </c:pt>
                <c:pt idx="1206">
                  <c:v>-571.55611250000004</c:v>
                </c:pt>
                <c:pt idx="1207">
                  <c:v>-493.02922190999999</c:v>
                </c:pt>
                <c:pt idx="1208">
                  <c:v>-486.75477709</c:v>
                </c:pt>
                <c:pt idx="1209">
                  <c:v>-507.17102186</c:v>
                </c:pt>
                <c:pt idx="1210">
                  <c:v>-1121.0828329399999</c:v>
                </c:pt>
                <c:pt idx="1211">
                  <c:v>-1136.03509588</c:v>
                </c:pt>
                <c:pt idx="1212">
                  <c:v>-511.74364703999998</c:v>
                </c:pt>
                <c:pt idx="1213">
                  <c:v>-1124.5184769499999</c:v>
                </c:pt>
                <c:pt idx="1214">
                  <c:v>-1167.02761968</c:v>
                </c:pt>
                <c:pt idx="1215">
                  <c:v>-1177.16358775</c:v>
                </c:pt>
                <c:pt idx="1216">
                  <c:v>-1168.1737225500001</c:v>
                </c:pt>
                <c:pt idx="1217">
                  <c:v>-448.86355357999997</c:v>
                </c:pt>
                <c:pt idx="1218">
                  <c:v>-1188.7675289900001</c:v>
                </c:pt>
                <c:pt idx="1219">
                  <c:v>-491.12103201000002</c:v>
                </c:pt>
                <c:pt idx="1220">
                  <c:v>-1128.84611857</c:v>
                </c:pt>
                <c:pt idx="1221">
                  <c:v>-484.08343395000003</c:v>
                </c:pt>
                <c:pt idx="1222">
                  <c:v>-491.41612122999999</c:v>
                </c:pt>
                <c:pt idx="1223">
                  <c:v>-1156.6309895899999</c:v>
                </c:pt>
                <c:pt idx="1224">
                  <c:v>-463.0575991</c:v>
                </c:pt>
                <c:pt idx="1225">
                  <c:v>-1148.43923088</c:v>
                </c:pt>
                <c:pt idx="1226">
                  <c:v>-280.78384999000002</c:v>
                </c:pt>
                <c:pt idx="1227">
                  <c:v>-1161.9642401900001</c:v>
                </c:pt>
                <c:pt idx="1228">
                  <c:v>-1178.1935940000001</c:v>
                </c:pt>
                <c:pt idx="1229">
                  <c:v>-1167.1370053099999</c:v>
                </c:pt>
                <c:pt idx="1230">
                  <c:v>-499.38363278000003</c:v>
                </c:pt>
                <c:pt idx="1231">
                  <c:v>-1137.43364647</c:v>
                </c:pt>
                <c:pt idx="1232">
                  <c:v>-1160.4528797600001</c:v>
                </c:pt>
                <c:pt idx="1233">
                  <c:v>-498.25827462000001</c:v>
                </c:pt>
                <c:pt idx="1234">
                  <c:v>-1177.5095636399999</c:v>
                </c:pt>
                <c:pt idx="1235">
                  <c:v>-1174.0843294900001</c:v>
                </c:pt>
                <c:pt idx="1236">
                  <c:v>-1149.9338737099999</c:v>
                </c:pt>
                <c:pt idx="1237">
                  <c:v>-1144.5349181199999</c:v>
                </c:pt>
                <c:pt idx="1238">
                  <c:v>-1159.58201887</c:v>
                </c:pt>
                <c:pt idx="1239">
                  <c:v>-502.3821193</c:v>
                </c:pt>
                <c:pt idx="1240">
                  <c:v>-1172.1877276600001</c:v>
                </c:pt>
                <c:pt idx="1241">
                  <c:v>-501.47618559</c:v>
                </c:pt>
                <c:pt idx="1242">
                  <c:v>-997.34232595000003</c:v>
                </c:pt>
                <c:pt idx="1243">
                  <c:v>-1167.6305353499999</c:v>
                </c:pt>
                <c:pt idx="1244">
                  <c:v>-1175.19827538</c:v>
                </c:pt>
                <c:pt idx="1245">
                  <c:v>-980.71662020999997</c:v>
                </c:pt>
                <c:pt idx="1246">
                  <c:v>-487.95603067000002</c:v>
                </c:pt>
                <c:pt idx="1247">
                  <c:v>-1150.7820156400001</c:v>
                </c:pt>
                <c:pt idx="1248">
                  <c:v>-1135.77407045</c:v>
                </c:pt>
                <c:pt idx="1249">
                  <c:v>-1136.62426151</c:v>
                </c:pt>
                <c:pt idx="1250">
                  <c:v>-1090.45337498</c:v>
                </c:pt>
                <c:pt idx="1251">
                  <c:v>-1167.8039859999999</c:v>
                </c:pt>
                <c:pt idx="1252">
                  <c:v>-1119.4936044399999</c:v>
                </c:pt>
                <c:pt idx="1253">
                  <c:v>-496.60210301000001</c:v>
                </c:pt>
                <c:pt idx="1254">
                  <c:v>-1181.02010576</c:v>
                </c:pt>
                <c:pt idx="1255">
                  <c:v>-1154.7076545100001</c:v>
                </c:pt>
                <c:pt idx="1256">
                  <c:v>-1171.6855949599999</c:v>
                </c:pt>
                <c:pt idx="1257">
                  <c:v>-1130.7084026299999</c:v>
                </c:pt>
                <c:pt idx="1258">
                  <c:v>-1159.6959225099999</c:v>
                </c:pt>
                <c:pt idx="1259">
                  <c:v>-1168.47582188</c:v>
                </c:pt>
                <c:pt idx="1260">
                  <c:v>-1131.2336352499999</c:v>
                </c:pt>
                <c:pt idx="1261">
                  <c:v>-500.34501705999998</c:v>
                </c:pt>
                <c:pt idx="1262">
                  <c:v>-1145.3155807799999</c:v>
                </c:pt>
                <c:pt idx="1263">
                  <c:v>-1166.9396139800001</c:v>
                </c:pt>
                <c:pt idx="1264">
                  <c:v>-1189.38645359</c:v>
                </c:pt>
                <c:pt idx="1265">
                  <c:v>-1151.3283454</c:v>
                </c:pt>
                <c:pt idx="1266">
                  <c:v>-505.74545483000003</c:v>
                </c:pt>
                <c:pt idx="1267">
                  <c:v>-1147.86284445</c:v>
                </c:pt>
                <c:pt idx="1268">
                  <c:v>-490.61037869</c:v>
                </c:pt>
                <c:pt idx="1269">
                  <c:v>-1164.1673489100001</c:v>
                </c:pt>
                <c:pt idx="1270">
                  <c:v>-480.43032692999998</c:v>
                </c:pt>
                <c:pt idx="1271">
                  <c:v>-477.01727946</c:v>
                </c:pt>
                <c:pt idx="1272">
                  <c:v>-983.83785218000003</c:v>
                </c:pt>
                <c:pt idx="1273">
                  <c:v>-1165.7120671099999</c:v>
                </c:pt>
                <c:pt idx="1274">
                  <c:v>-1155.64791141</c:v>
                </c:pt>
                <c:pt idx="1275">
                  <c:v>-1177.8170218800001</c:v>
                </c:pt>
                <c:pt idx="1276">
                  <c:v>-1147.4327201799999</c:v>
                </c:pt>
                <c:pt idx="1277">
                  <c:v>-568.93819384999995</c:v>
                </c:pt>
                <c:pt idx="1278">
                  <c:v>-1168.0034205300001</c:v>
                </c:pt>
                <c:pt idx="1279">
                  <c:v>-1178.8298839700001</c:v>
                </c:pt>
                <c:pt idx="1280">
                  <c:v>-1130.50708304</c:v>
                </c:pt>
                <c:pt idx="1281">
                  <c:v>-1155.41679099</c:v>
                </c:pt>
                <c:pt idx="1282">
                  <c:v>-1145.7964981499999</c:v>
                </c:pt>
                <c:pt idx="1283">
                  <c:v>-489.70533582000002</c:v>
                </c:pt>
                <c:pt idx="1284">
                  <c:v>-1177.4654903799999</c:v>
                </c:pt>
                <c:pt idx="1285">
                  <c:v>-492.65354709000002</c:v>
                </c:pt>
                <c:pt idx="1286">
                  <c:v>-1146.3203336900001</c:v>
                </c:pt>
                <c:pt idx="1287">
                  <c:v>-508.33283709</c:v>
                </c:pt>
                <c:pt idx="1288">
                  <c:v>-1167.85310082</c:v>
                </c:pt>
                <c:pt idx="1289">
                  <c:v>-1168.19834657</c:v>
                </c:pt>
                <c:pt idx="1290">
                  <c:v>-482.87978255000002</c:v>
                </c:pt>
                <c:pt idx="1291">
                  <c:v>-451.09888248999999</c:v>
                </c:pt>
                <c:pt idx="1292">
                  <c:v>-482.62955857999998</c:v>
                </c:pt>
                <c:pt idx="1293">
                  <c:v>-1149.5239395200001</c:v>
                </c:pt>
                <c:pt idx="1294">
                  <c:v>-1167.6994126500001</c:v>
                </c:pt>
                <c:pt idx="1295">
                  <c:v>-512.23968115000002</c:v>
                </c:pt>
                <c:pt idx="1296">
                  <c:v>-511.68299766000001</c:v>
                </c:pt>
                <c:pt idx="1297">
                  <c:v>-492.50500992000002</c:v>
                </c:pt>
                <c:pt idx="1298">
                  <c:v>-1181.6584831</c:v>
                </c:pt>
                <c:pt idx="1299">
                  <c:v>-496.19775534000001</c:v>
                </c:pt>
                <c:pt idx="1300">
                  <c:v>-1159.2383298300001</c:v>
                </c:pt>
                <c:pt idx="1301">
                  <c:v>-1188.4500161200001</c:v>
                </c:pt>
                <c:pt idx="1302">
                  <c:v>-509.14050641</c:v>
                </c:pt>
                <c:pt idx="1303">
                  <c:v>-1112.0873351099999</c:v>
                </c:pt>
                <c:pt idx="1304">
                  <c:v>-488.73758127000002</c:v>
                </c:pt>
                <c:pt idx="1305">
                  <c:v>-1160.37530752</c:v>
                </c:pt>
                <c:pt idx="1306">
                  <c:v>-448.60854890000002</c:v>
                </c:pt>
                <c:pt idx="1307">
                  <c:v>-560.42256811000004</c:v>
                </c:pt>
                <c:pt idx="1308">
                  <c:v>-1135.7096360800001</c:v>
                </c:pt>
                <c:pt idx="1309">
                  <c:v>-1181.6517465699999</c:v>
                </c:pt>
                <c:pt idx="1310">
                  <c:v>-963.75286242000004</c:v>
                </c:pt>
                <c:pt idx="1311">
                  <c:v>-1122.9618743200001</c:v>
                </c:pt>
                <c:pt idx="1312">
                  <c:v>-484.05384007999999</c:v>
                </c:pt>
                <c:pt idx="1313">
                  <c:v>-485.38270686999999</c:v>
                </c:pt>
                <c:pt idx="1314">
                  <c:v>-504.72402190000003</c:v>
                </c:pt>
                <c:pt idx="1315">
                  <c:v>-1170.73902595</c:v>
                </c:pt>
                <c:pt idx="1316">
                  <c:v>-1116.52636474</c:v>
                </c:pt>
                <c:pt idx="1317">
                  <c:v>-1123.6726371899999</c:v>
                </c:pt>
                <c:pt idx="1318">
                  <c:v>-497.15025115999998</c:v>
                </c:pt>
                <c:pt idx="1319">
                  <c:v>-488.10887769999999</c:v>
                </c:pt>
                <c:pt idx="1320">
                  <c:v>-1174.0086251299999</c:v>
                </c:pt>
                <c:pt idx="1321">
                  <c:v>-487.53586662999999</c:v>
                </c:pt>
                <c:pt idx="1322">
                  <c:v>-482.34543335000001</c:v>
                </c:pt>
                <c:pt idx="1323">
                  <c:v>-627.14471515000002</c:v>
                </c:pt>
                <c:pt idx="1324">
                  <c:v>-965.18173791000004</c:v>
                </c:pt>
                <c:pt idx="1325">
                  <c:v>-492.72574076000001</c:v>
                </c:pt>
                <c:pt idx="1326">
                  <c:v>-1165.5021599300001</c:v>
                </c:pt>
                <c:pt idx="1327">
                  <c:v>-1171.9739256099999</c:v>
                </c:pt>
                <c:pt idx="1328">
                  <c:v>-1169.7614694199999</c:v>
                </c:pt>
                <c:pt idx="1329">
                  <c:v>-450.60430409999998</c:v>
                </c:pt>
                <c:pt idx="1330">
                  <c:v>-1129.0618510700001</c:v>
                </c:pt>
                <c:pt idx="1331">
                  <c:v>-496.56709255999999</c:v>
                </c:pt>
                <c:pt idx="1332">
                  <c:v>-483.68337939999998</c:v>
                </c:pt>
                <c:pt idx="1333">
                  <c:v>-1190.90197554</c:v>
                </c:pt>
                <c:pt idx="1334">
                  <c:v>-1189.40841561</c:v>
                </c:pt>
                <c:pt idx="1335">
                  <c:v>-1110.2173240699999</c:v>
                </c:pt>
                <c:pt idx="1336">
                  <c:v>-1167.8219328</c:v>
                </c:pt>
                <c:pt idx="1337">
                  <c:v>-478.25767782999998</c:v>
                </c:pt>
                <c:pt idx="1338">
                  <c:v>-1151.53198441</c:v>
                </c:pt>
                <c:pt idx="1339">
                  <c:v>-508.63759954</c:v>
                </c:pt>
                <c:pt idx="1340">
                  <c:v>-487.50733737000002</c:v>
                </c:pt>
                <c:pt idx="1341">
                  <c:v>-411.67152797</c:v>
                </c:pt>
                <c:pt idx="1342">
                  <c:v>-471.71290092999999</c:v>
                </c:pt>
                <c:pt idx="1343">
                  <c:v>-482.09990345</c:v>
                </c:pt>
                <c:pt idx="1344">
                  <c:v>-464.96407796</c:v>
                </c:pt>
                <c:pt idx="1345">
                  <c:v>-1166.7162508199999</c:v>
                </c:pt>
                <c:pt idx="1346">
                  <c:v>-1192.7119164400001</c:v>
                </c:pt>
                <c:pt idx="1347">
                  <c:v>-1147.4875765300001</c:v>
                </c:pt>
                <c:pt idx="1348">
                  <c:v>-474.06319698999999</c:v>
                </c:pt>
                <c:pt idx="1349">
                  <c:v>-479.35503569999997</c:v>
                </c:pt>
                <c:pt idx="1350">
                  <c:v>-1126.8042892399999</c:v>
                </c:pt>
                <c:pt idx="1351">
                  <c:v>-495.63333247999998</c:v>
                </c:pt>
                <c:pt idx="1352">
                  <c:v>-1136.40746876</c:v>
                </c:pt>
                <c:pt idx="1353">
                  <c:v>-1117.15362992</c:v>
                </c:pt>
                <c:pt idx="1354">
                  <c:v>-499.16694526999999</c:v>
                </c:pt>
                <c:pt idx="1355">
                  <c:v>-1157.3358002</c:v>
                </c:pt>
                <c:pt idx="1356">
                  <c:v>-1165.64339483</c:v>
                </c:pt>
                <c:pt idx="1357">
                  <c:v>-1185.439388</c:v>
                </c:pt>
                <c:pt idx="1358">
                  <c:v>-490.90167413</c:v>
                </c:pt>
                <c:pt idx="1359">
                  <c:v>-1152.0252840999999</c:v>
                </c:pt>
                <c:pt idx="1360">
                  <c:v>-1137.51446182</c:v>
                </c:pt>
                <c:pt idx="1361">
                  <c:v>-484.93627580999998</c:v>
                </c:pt>
                <c:pt idx="1362">
                  <c:v>-492.51923848000001</c:v>
                </c:pt>
                <c:pt idx="1363">
                  <c:v>-1159.82986192</c:v>
                </c:pt>
                <c:pt idx="1364">
                  <c:v>-475.49802599999998</c:v>
                </c:pt>
                <c:pt idx="1365">
                  <c:v>-471.45844863999997</c:v>
                </c:pt>
                <c:pt idx="1366">
                  <c:v>-495.03900184999998</c:v>
                </c:pt>
                <c:pt idx="1367">
                  <c:v>-1149.03377664</c:v>
                </c:pt>
                <c:pt idx="1368">
                  <c:v>-443.79704865999997</c:v>
                </c:pt>
                <c:pt idx="1369">
                  <c:v>-1193.1323206100001</c:v>
                </c:pt>
                <c:pt idx="1370">
                  <c:v>-1179.19259121</c:v>
                </c:pt>
                <c:pt idx="1371">
                  <c:v>-972.44677178999996</c:v>
                </c:pt>
                <c:pt idx="1372">
                  <c:v>-483.61169616000001</c:v>
                </c:pt>
                <c:pt idx="1373">
                  <c:v>-1158.0484896299999</c:v>
                </c:pt>
                <c:pt idx="1374">
                  <c:v>-505.08651775999999</c:v>
                </c:pt>
                <c:pt idx="1375">
                  <c:v>-1176.8752979799999</c:v>
                </c:pt>
                <c:pt idx="1376">
                  <c:v>-490.13629415999998</c:v>
                </c:pt>
                <c:pt idx="1377">
                  <c:v>-1141.6095909400001</c:v>
                </c:pt>
                <c:pt idx="1378">
                  <c:v>-1139.76796173</c:v>
                </c:pt>
                <c:pt idx="1379">
                  <c:v>-1116.1976787599999</c:v>
                </c:pt>
                <c:pt idx="1380">
                  <c:v>-1165.2579277</c:v>
                </c:pt>
                <c:pt idx="1381">
                  <c:v>-1155.4074523899999</c:v>
                </c:pt>
                <c:pt idx="1382">
                  <c:v>-1197.06053348</c:v>
                </c:pt>
                <c:pt idx="1383">
                  <c:v>-476.55073293999999</c:v>
                </c:pt>
                <c:pt idx="1384">
                  <c:v>-1177.2032865900001</c:v>
                </c:pt>
                <c:pt idx="1385">
                  <c:v>-1181.51762801</c:v>
                </c:pt>
                <c:pt idx="1386">
                  <c:v>-471.86912812999998</c:v>
                </c:pt>
                <c:pt idx="1387">
                  <c:v>-449.02170898999998</c:v>
                </c:pt>
                <c:pt idx="1388">
                  <c:v>-1140.5494771900001</c:v>
                </c:pt>
                <c:pt idx="1389">
                  <c:v>-1166.1922245999999</c:v>
                </c:pt>
                <c:pt idx="1390">
                  <c:v>-1168.0415056300001</c:v>
                </c:pt>
                <c:pt idx="1391">
                  <c:v>-483.00365132000002</c:v>
                </c:pt>
                <c:pt idx="1392">
                  <c:v>-510.56266048999998</c:v>
                </c:pt>
                <c:pt idx="1393">
                  <c:v>-1181.3785631000001</c:v>
                </c:pt>
                <c:pt idx="1394">
                  <c:v>-499.0410182</c:v>
                </c:pt>
                <c:pt idx="1395">
                  <c:v>-476.38037696999999</c:v>
                </c:pt>
                <c:pt idx="1396">
                  <c:v>-1142.2231356899999</c:v>
                </c:pt>
                <c:pt idx="1397">
                  <c:v>-1171.0198901700001</c:v>
                </c:pt>
                <c:pt idx="1398">
                  <c:v>-1171.47053985</c:v>
                </c:pt>
                <c:pt idx="1399">
                  <c:v>-477.60155572999997</c:v>
                </c:pt>
                <c:pt idx="1400">
                  <c:v>-493.62281659000001</c:v>
                </c:pt>
                <c:pt idx="1401">
                  <c:v>-501.49035881999998</c:v>
                </c:pt>
                <c:pt idx="1402">
                  <c:v>-1104.6518840599999</c:v>
                </c:pt>
                <c:pt idx="1403">
                  <c:v>-481.56494456000001</c:v>
                </c:pt>
                <c:pt idx="1404">
                  <c:v>-568.16840509999997</c:v>
                </c:pt>
                <c:pt idx="1405">
                  <c:v>-477.55621811999998</c:v>
                </c:pt>
                <c:pt idx="1406">
                  <c:v>-960.64890293999997</c:v>
                </c:pt>
                <c:pt idx="1407">
                  <c:v>-958.03558053999996</c:v>
                </c:pt>
                <c:pt idx="1408">
                  <c:v>-1182.1186625400001</c:v>
                </c:pt>
                <c:pt idx="1409">
                  <c:v>-1148.0606577900001</c:v>
                </c:pt>
                <c:pt idx="1410">
                  <c:v>-1141.8043537200001</c:v>
                </c:pt>
                <c:pt idx="1411">
                  <c:v>-413.59045423999999</c:v>
                </c:pt>
                <c:pt idx="1412">
                  <c:v>-1182.02932581</c:v>
                </c:pt>
                <c:pt idx="1413">
                  <c:v>-957.67348202999995</c:v>
                </c:pt>
                <c:pt idx="1414">
                  <c:v>-1140.5690041</c:v>
                </c:pt>
                <c:pt idx="1415">
                  <c:v>-1179.67510459</c:v>
                </c:pt>
                <c:pt idx="1416">
                  <c:v>-1174.1496382400001</c:v>
                </c:pt>
                <c:pt idx="1417">
                  <c:v>-1125.92287336</c:v>
                </c:pt>
                <c:pt idx="1418">
                  <c:v>-1155.2000872399999</c:v>
                </c:pt>
                <c:pt idx="1419">
                  <c:v>-1134.24487583</c:v>
                </c:pt>
                <c:pt idx="1420">
                  <c:v>-419.62607864</c:v>
                </c:pt>
                <c:pt idx="1421">
                  <c:v>-482.89060410000002</c:v>
                </c:pt>
                <c:pt idx="1422">
                  <c:v>-1177.9265623900001</c:v>
                </c:pt>
                <c:pt idx="1423">
                  <c:v>-502.83692737000001</c:v>
                </c:pt>
                <c:pt idx="1424">
                  <c:v>-1189.7667684400001</c:v>
                </c:pt>
                <c:pt idx="1425">
                  <c:v>-481.11186395999999</c:v>
                </c:pt>
                <c:pt idx="1426">
                  <c:v>-986.78261535000001</c:v>
                </c:pt>
                <c:pt idx="1427">
                  <c:v>-499.26614861000002</c:v>
                </c:pt>
                <c:pt idx="1428">
                  <c:v>-1134.16238793</c:v>
                </c:pt>
                <c:pt idx="1429">
                  <c:v>-496.98232111999999</c:v>
                </c:pt>
                <c:pt idx="1430">
                  <c:v>-1141.1695390299999</c:v>
                </c:pt>
                <c:pt idx="1431">
                  <c:v>-1166.7662413</c:v>
                </c:pt>
                <c:pt idx="1432">
                  <c:v>-507.92310756000001</c:v>
                </c:pt>
                <c:pt idx="1433">
                  <c:v>-507.02009650999997</c:v>
                </c:pt>
                <c:pt idx="1434">
                  <c:v>-1154.03255973</c:v>
                </c:pt>
                <c:pt idx="1435">
                  <c:v>-1154.7387947100001</c:v>
                </c:pt>
                <c:pt idx="1436">
                  <c:v>-1164.99960715</c:v>
                </c:pt>
                <c:pt idx="1437">
                  <c:v>-512.06862296999998</c:v>
                </c:pt>
                <c:pt idx="1438">
                  <c:v>-506.82803672</c:v>
                </c:pt>
                <c:pt idx="1439">
                  <c:v>-1161.5909237400001</c:v>
                </c:pt>
                <c:pt idx="1440">
                  <c:v>-499.05943287000002</c:v>
                </c:pt>
                <c:pt idx="1441">
                  <c:v>-483.29932577</c:v>
                </c:pt>
                <c:pt idx="1442">
                  <c:v>-1166.32818202</c:v>
                </c:pt>
                <c:pt idx="1443">
                  <c:v>-497.45317302000001</c:v>
                </c:pt>
                <c:pt idx="1444">
                  <c:v>-1168.7076590199999</c:v>
                </c:pt>
                <c:pt idx="1445">
                  <c:v>-1178.8188811499999</c:v>
                </c:pt>
                <c:pt idx="1446">
                  <c:v>-981.26486586999999</c:v>
                </c:pt>
                <c:pt idx="1447">
                  <c:v>-485.00263045999998</c:v>
                </c:pt>
                <c:pt idx="1448">
                  <c:v>-1145.9889974800001</c:v>
                </c:pt>
                <c:pt idx="1449">
                  <c:v>-501.97316941000003</c:v>
                </c:pt>
                <c:pt idx="1450">
                  <c:v>-496.09772235000003</c:v>
                </c:pt>
                <c:pt idx="1451">
                  <c:v>-1141.98143744</c:v>
                </c:pt>
                <c:pt idx="1452">
                  <c:v>-1133.30116707</c:v>
                </c:pt>
                <c:pt idx="1453">
                  <c:v>-1130.51588219</c:v>
                </c:pt>
                <c:pt idx="1454">
                  <c:v>-1159.8331259199999</c:v>
                </c:pt>
                <c:pt idx="1455">
                  <c:v>-507.05013867999998</c:v>
                </c:pt>
                <c:pt idx="1456">
                  <c:v>-503.32458529000002</c:v>
                </c:pt>
                <c:pt idx="1457">
                  <c:v>-487.72379943999999</c:v>
                </c:pt>
                <c:pt idx="1458">
                  <c:v>-1145.11414079</c:v>
                </c:pt>
                <c:pt idx="1459">
                  <c:v>-486.09820858</c:v>
                </c:pt>
                <c:pt idx="1460">
                  <c:v>-487.23455566000001</c:v>
                </c:pt>
                <c:pt idx="1461">
                  <c:v>-1137.0053332</c:v>
                </c:pt>
                <c:pt idx="1462">
                  <c:v>-285.14810559</c:v>
                </c:pt>
                <c:pt idx="1463">
                  <c:v>-1137.23979588</c:v>
                </c:pt>
                <c:pt idx="1464">
                  <c:v>-487.41404678999999</c:v>
                </c:pt>
                <c:pt idx="1465">
                  <c:v>-1165.4457587300001</c:v>
                </c:pt>
                <c:pt idx="1466">
                  <c:v>-1119.11985069</c:v>
                </c:pt>
                <c:pt idx="1467">
                  <c:v>-485.30982298999999</c:v>
                </c:pt>
                <c:pt idx="1468">
                  <c:v>-1146.94629775</c:v>
                </c:pt>
                <c:pt idx="1469">
                  <c:v>-492.56663750000001</c:v>
                </c:pt>
                <c:pt idx="1470">
                  <c:v>-1157.3020328299999</c:v>
                </c:pt>
                <c:pt idx="1471">
                  <c:v>-1135.33392858</c:v>
                </c:pt>
                <c:pt idx="1472">
                  <c:v>-1139.5354404100001</c:v>
                </c:pt>
                <c:pt idx="1473">
                  <c:v>-482.75278470000001</c:v>
                </c:pt>
                <c:pt idx="1474">
                  <c:v>-1172.93871638</c:v>
                </c:pt>
                <c:pt idx="1475">
                  <c:v>-967.45016091000002</c:v>
                </c:pt>
                <c:pt idx="1476">
                  <c:v>-1168.6133523999999</c:v>
                </c:pt>
                <c:pt idx="1477">
                  <c:v>-972.55300020000004</c:v>
                </c:pt>
                <c:pt idx="1478">
                  <c:v>-1152.3554008200001</c:v>
                </c:pt>
                <c:pt idx="1479">
                  <c:v>-476.09755655999999</c:v>
                </c:pt>
                <c:pt idx="1480">
                  <c:v>-284.37351382999998</c:v>
                </c:pt>
                <c:pt idx="1481">
                  <c:v>-507.76875039999999</c:v>
                </c:pt>
                <c:pt idx="1482">
                  <c:v>-1211.1611049099999</c:v>
                </c:pt>
                <c:pt idx="1483">
                  <c:v>-1129.63421872</c:v>
                </c:pt>
                <c:pt idx="1484">
                  <c:v>-1188.34358165</c:v>
                </c:pt>
                <c:pt idx="1485">
                  <c:v>-1148.2013257900001</c:v>
                </c:pt>
                <c:pt idx="1486">
                  <c:v>-559.92353991000004</c:v>
                </c:pt>
                <c:pt idx="1487">
                  <c:v>-1054.70411362</c:v>
                </c:pt>
                <c:pt idx="1488">
                  <c:v>-1116.9590524600001</c:v>
                </c:pt>
                <c:pt idx="1489">
                  <c:v>-483.68337939999998</c:v>
                </c:pt>
                <c:pt idx="1490">
                  <c:v>-493.37864221000001</c:v>
                </c:pt>
                <c:pt idx="1491">
                  <c:v>-488.23065971</c:v>
                </c:pt>
                <c:pt idx="1492">
                  <c:v>-1169.5907786</c:v>
                </c:pt>
                <c:pt idx="1493">
                  <c:v>-957.77891797999996</c:v>
                </c:pt>
                <c:pt idx="1494">
                  <c:v>-448.93743426999998</c:v>
                </c:pt>
                <c:pt idx="1495">
                  <c:v>-491.19759873999999</c:v>
                </c:pt>
                <c:pt idx="1496">
                  <c:v>-1139.8347082</c:v>
                </c:pt>
                <c:pt idx="1497">
                  <c:v>-1153.1110977599999</c:v>
                </c:pt>
                <c:pt idx="1498">
                  <c:v>-964.72087524999995</c:v>
                </c:pt>
                <c:pt idx="1499">
                  <c:v>-496.09951143000001</c:v>
                </c:pt>
                <c:pt idx="1500">
                  <c:v>-505.23607010000001</c:v>
                </c:pt>
                <c:pt idx="1501">
                  <c:v>-502.69374524</c:v>
                </c:pt>
                <c:pt idx="1502">
                  <c:v>-501.39677028</c:v>
                </c:pt>
                <c:pt idx="1503">
                  <c:v>-957.59363753000002</c:v>
                </c:pt>
                <c:pt idx="1504">
                  <c:v>-960.30138049000004</c:v>
                </c:pt>
                <c:pt idx="1505">
                  <c:v>-1165.41929407</c:v>
                </c:pt>
                <c:pt idx="1506">
                  <c:v>-492.87376225999998</c:v>
                </c:pt>
                <c:pt idx="1507">
                  <c:v>-484.87725219999999</c:v>
                </c:pt>
                <c:pt idx="1508">
                  <c:v>-1155.1080200700001</c:v>
                </c:pt>
                <c:pt idx="1509">
                  <c:v>-510.53886018999998</c:v>
                </c:pt>
                <c:pt idx="1510">
                  <c:v>-1186.54959381</c:v>
                </c:pt>
                <c:pt idx="1511">
                  <c:v>-1178.36914993</c:v>
                </c:pt>
                <c:pt idx="1512">
                  <c:v>-1146.6495502499999</c:v>
                </c:pt>
                <c:pt idx="1513">
                  <c:v>-476.90250000999998</c:v>
                </c:pt>
                <c:pt idx="1514">
                  <c:v>-1167.3464483</c:v>
                </c:pt>
                <c:pt idx="1515">
                  <c:v>-482.54266177</c:v>
                </c:pt>
                <c:pt idx="1516">
                  <c:v>-473.88830944</c:v>
                </c:pt>
                <c:pt idx="1517">
                  <c:v>-501.97998711000002</c:v>
                </c:pt>
                <c:pt idx="1518">
                  <c:v>-491.72246847999997</c:v>
                </c:pt>
                <c:pt idx="1519">
                  <c:v>-1149.3000184299999</c:v>
                </c:pt>
                <c:pt idx="1520">
                  <c:v>-475.62523428999998</c:v>
                </c:pt>
                <c:pt idx="1521">
                  <c:v>-510.61902086999999</c:v>
                </c:pt>
                <c:pt idx="1522">
                  <c:v>-1144.45779844</c:v>
                </c:pt>
                <c:pt idx="1523">
                  <c:v>-1159.1202296900001</c:v>
                </c:pt>
                <c:pt idx="1524">
                  <c:v>-485.51791372999998</c:v>
                </c:pt>
                <c:pt idx="1525">
                  <c:v>-1036.16220632</c:v>
                </c:pt>
                <c:pt idx="1526">
                  <c:v>-1125.5534483700001</c:v>
                </c:pt>
                <c:pt idx="1527">
                  <c:v>-1167.83363302</c:v>
                </c:pt>
                <c:pt idx="1528">
                  <c:v>-1181.65999121</c:v>
                </c:pt>
                <c:pt idx="1529">
                  <c:v>-1127.5438990099999</c:v>
                </c:pt>
                <c:pt idx="1530">
                  <c:v>-511.59528064</c:v>
                </c:pt>
                <c:pt idx="1531">
                  <c:v>-1181.50288819</c:v>
                </c:pt>
                <c:pt idx="1532">
                  <c:v>-565.37669552</c:v>
                </c:pt>
                <c:pt idx="1533">
                  <c:v>-1126.154826</c:v>
                </c:pt>
                <c:pt idx="1534">
                  <c:v>-1164.8267509299999</c:v>
                </c:pt>
                <c:pt idx="1535">
                  <c:v>-1154.78320968</c:v>
                </c:pt>
                <c:pt idx="1536">
                  <c:v>-1157.6353457600001</c:v>
                </c:pt>
                <c:pt idx="1537">
                  <c:v>-502.34267592999998</c:v>
                </c:pt>
                <c:pt idx="1538">
                  <c:v>-421.73874425000002</c:v>
                </c:pt>
                <c:pt idx="1539">
                  <c:v>-488.83988611000001</c:v>
                </c:pt>
                <c:pt idx="1540">
                  <c:v>-1168.67789229</c:v>
                </c:pt>
                <c:pt idx="1541">
                  <c:v>-1132.7378125</c:v>
                </c:pt>
                <c:pt idx="1542">
                  <c:v>-505.83110592999998</c:v>
                </c:pt>
                <c:pt idx="1543">
                  <c:v>-494.85725318999999</c:v>
                </c:pt>
                <c:pt idx="1544">
                  <c:v>-1140.41741336</c:v>
                </c:pt>
                <c:pt idx="1545">
                  <c:v>-477.20314982000002</c:v>
                </c:pt>
                <c:pt idx="1546">
                  <c:v>-426.36581166000002</c:v>
                </c:pt>
                <c:pt idx="1547">
                  <c:v>-1139.7768664800001</c:v>
                </c:pt>
                <c:pt idx="1548">
                  <c:v>-1144.0287189799999</c:v>
                </c:pt>
                <c:pt idx="1549">
                  <c:v>-1181.6615067600001</c:v>
                </c:pt>
                <c:pt idx="1550">
                  <c:v>-1188.5575363200001</c:v>
                </c:pt>
                <c:pt idx="1551">
                  <c:v>-1186.2552510099999</c:v>
                </c:pt>
                <c:pt idx="1552">
                  <c:v>-1151.65886998</c:v>
                </c:pt>
                <c:pt idx="1553">
                  <c:v>-510.47842149000002</c:v>
                </c:pt>
                <c:pt idx="1554">
                  <c:v>-1177.98458923</c:v>
                </c:pt>
                <c:pt idx="1555">
                  <c:v>-489.86954997999999</c:v>
                </c:pt>
                <c:pt idx="1556">
                  <c:v>-1169.43989786</c:v>
                </c:pt>
                <c:pt idx="1557">
                  <c:v>-417.01159135</c:v>
                </c:pt>
                <c:pt idx="1558">
                  <c:v>-1168.1937358600001</c:v>
                </c:pt>
                <c:pt idx="1559">
                  <c:v>-1193.3149875300001</c:v>
                </c:pt>
                <c:pt idx="1560">
                  <c:v>-569.42329581000001</c:v>
                </c:pt>
                <c:pt idx="1561">
                  <c:v>-485.03179198999999</c:v>
                </c:pt>
                <c:pt idx="1562">
                  <c:v>-474.70377265000002</c:v>
                </c:pt>
                <c:pt idx="1563">
                  <c:v>-1173.7575673700001</c:v>
                </c:pt>
                <c:pt idx="1564">
                  <c:v>-1151.5619217999999</c:v>
                </c:pt>
                <c:pt idx="1565">
                  <c:v>-1138.5467623</c:v>
                </c:pt>
                <c:pt idx="1566">
                  <c:v>-1169.81404782</c:v>
                </c:pt>
                <c:pt idx="1567">
                  <c:v>-473.89105972999999</c:v>
                </c:pt>
                <c:pt idx="1568">
                  <c:v>-1156.8028855099999</c:v>
                </c:pt>
                <c:pt idx="1569">
                  <c:v>-1189.12663503</c:v>
                </c:pt>
                <c:pt idx="1570">
                  <c:v>-472.75883393999999</c:v>
                </c:pt>
                <c:pt idx="1571">
                  <c:v>-490.18083293000001</c:v>
                </c:pt>
                <c:pt idx="1572">
                  <c:v>-1125.7510819900001</c:v>
                </c:pt>
                <c:pt idx="1573">
                  <c:v>-1172.1565549300001</c:v>
                </c:pt>
                <c:pt idx="1574">
                  <c:v>-508.46817146000001</c:v>
                </c:pt>
                <c:pt idx="1575">
                  <c:v>-1181.6584822499999</c:v>
                </c:pt>
                <c:pt idx="1576">
                  <c:v>-1162.94599477</c:v>
                </c:pt>
                <c:pt idx="1577">
                  <c:v>-1129.34252752</c:v>
                </c:pt>
                <c:pt idx="1578">
                  <c:v>-502.06592560000001</c:v>
                </c:pt>
                <c:pt idx="1579">
                  <c:v>-1141.1723835</c:v>
                </c:pt>
                <c:pt idx="1580">
                  <c:v>-491.66474813999997</c:v>
                </c:pt>
                <c:pt idx="1581">
                  <c:v>-1111.9364834</c:v>
                </c:pt>
                <c:pt idx="1582">
                  <c:v>-1168.8636807800001</c:v>
                </c:pt>
                <c:pt idx="1583">
                  <c:v>-423.42518812999998</c:v>
                </c:pt>
                <c:pt idx="1584">
                  <c:v>-510.31177387000002</c:v>
                </c:pt>
                <c:pt idx="1585">
                  <c:v>-501.28171703999999</c:v>
                </c:pt>
                <c:pt idx="1586">
                  <c:v>-1138.3528064300001</c:v>
                </c:pt>
                <c:pt idx="1587">
                  <c:v>-493.63029970999997</c:v>
                </c:pt>
                <c:pt idx="1588">
                  <c:v>-476.02932035999999</c:v>
                </c:pt>
                <c:pt idx="1589">
                  <c:v>-1149.6372093499999</c:v>
                </c:pt>
                <c:pt idx="1590">
                  <c:v>-508.73733504</c:v>
                </c:pt>
                <c:pt idx="1591">
                  <c:v>-1162.3666242899999</c:v>
                </c:pt>
                <c:pt idx="1592">
                  <c:v>-1184.49714337</c:v>
                </c:pt>
                <c:pt idx="1593">
                  <c:v>-1168.0972047600001</c:v>
                </c:pt>
                <c:pt idx="1594">
                  <c:v>-485.17437797000002</c:v>
                </c:pt>
                <c:pt idx="1595">
                  <c:v>-1148.5509659700001</c:v>
                </c:pt>
                <c:pt idx="1596">
                  <c:v>-1167.20392087</c:v>
                </c:pt>
                <c:pt idx="1597">
                  <c:v>-488.15241520000001</c:v>
                </c:pt>
                <c:pt idx="1598">
                  <c:v>-1167.87467348</c:v>
                </c:pt>
                <c:pt idx="1599">
                  <c:v>-1168.4671405300001</c:v>
                </c:pt>
                <c:pt idx="1600">
                  <c:v>-1165.3896474799999</c:v>
                </c:pt>
                <c:pt idx="1601">
                  <c:v>-1133.5969642299999</c:v>
                </c:pt>
                <c:pt idx="1602">
                  <c:v>-1179.67689556</c:v>
                </c:pt>
                <c:pt idx="1603">
                  <c:v>-419.77184024000002</c:v>
                </c:pt>
                <c:pt idx="1604">
                  <c:v>-1148.4866532999999</c:v>
                </c:pt>
                <c:pt idx="1605">
                  <c:v>-478.97775401000001</c:v>
                </c:pt>
                <c:pt idx="1606">
                  <c:v>-1129.9772950300001</c:v>
                </c:pt>
                <c:pt idx="1607">
                  <c:v>-477.00101978999999</c:v>
                </c:pt>
                <c:pt idx="1608">
                  <c:v>-473.19897581999999</c:v>
                </c:pt>
                <c:pt idx="1609">
                  <c:v>-1120.3970686800001</c:v>
                </c:pt>
                <c:pt idx="1610">
                  <c:v>-1167.9805556399999</c:v>
                </c:pt>
                <c:pt idx="1611">
                  <c:v>-485.05836003000002</c:v>
                </c:pt>
                <c:pt idx="1612">
                  <c:v>-1179.64441093</c:v>
                </c:pt>
                <c:pt idx="1613">
                  <c:v>-503.41936652999999</c:v>
                </c:pt>
                <c:pt idx="1614">
                  <c:v>-1157.11758973</c:v>
                </c:pt>
                <c:pt idx="1615">
                  <c:v>-1161.4957331600001</c:v>
                </c:pt>
                <c:pt idx="1616">
                  <c:v>-1161.28422673</c:v>
                </c:pt>
                <c:pt idx="1617">
                  <c:v>-481.24477948999998</c:v>
                </c:pt>
                <c:pt idx="1618">
                  <c:v>-1169.44242074</c:v>
                </c:pt>
                <c:pt idx="1619">
                  <c:v>-1121.62075981</c:v>
                </c:pt>
                <c:pt idx="1620">
                  <c:v>-952.58078516</c:v>
                </c:pt>
                <c:pt idx="1621">
                  <c:v>-1187.75345662</c:v>
                </c:pt>
                <c:pt idx="1622">
                  <c:v>-1152.89820781</c:v>
                </c:pt>
                <c:pt idx="1623">
                  <c:v>-1166.14246054</c:v>
                </c:pt>
                <c:pt idx="1624">
                  <c:v>-973.14378667999995</c:v>
                </c:pt>
                <c:pt idx="1625">
                  <c:v>-1182.8969892800001</c:v>
                </c:pt>
                <c:pt idx="1626">
                  <c:v>-507.76124486999998</c:v>
                </c:pt>
                <c:pt idx="1627">
                  <c:v>-1141.5133703199999</c:v>
                </c:pt>
                <c:pt idx="1628">
                  <c:v>-1158.5788178099999</c:v>
                </c:pt>
                <c:pt idx="1629">
                  <c:v>-1137.5876911</c:v>
                </c:pt>
                <c:pt idx="1630">
                  <c:v>-1135.0846976</c:v>
                </c:pt>
                <c:pt idx="1631">
                  <c:v>-1155.9898420100001</c:v>
                </c:pt>
                <c:pt idx="1632">
                  <c:v>-1166.79060136</c:v>
                </c:pt>
                <c:pt idx="1633">
                  <c:v>-500.60923055000001</c:v>
                </c:pt>
                <c:pt idx="1634">
                  <c:v>-1145.8948842899999</c:v>
                </c:pt>
                <c:pt idx="1635">
                  <c:v>-1160.4452997200001</c:v>
                </c:pt>
                <c:pt idx="1636">
                  <c:v>-1181.41899008</c:v>
                </c:pt>
                <c:pt idx="1637">
                  <c:v>-504.27701020000001</c:v>
                </c:pt>
                <c:pt idx="1638">
                  <c:v>-501.19692151999999</c:v>
                </c:pt>
                <c:pt idx="1639">
                  <c:v>-1183.02752779</c:v>
                </c:pt>
                <c:pt idx="1640">
                  <c:v>-1151.7789774800001</c:v>
                </c:pt>
                <c:pt idx="1641">
                  <c:v>-1153.28585858</c:v>
                </c:pt>
                <c:pt idx="1642">
                  <c:v>-480.61004592</c:v>
                </c:pt>
                <c:pt idx="1643">
                  <c:v>-1167.5704136300001</c:v>
                </c:pt>
                <c:pt idx="1644">
                  <c:v>-508.24206319000001</c:v>
                </c:pt>
                <c:pt idx="1645">
                  <c:v>-491.62627984</c:v>
                </c:pt>
                <c:pt idx="1646">
                  <c:v>-1156.5175819999999</c:v>
                </c:pt>
                <c:pt idx="1647">
                  <c:v>-989.66788497000005</c:v>
                </c:pt>
                <c:pt idx="1648">
                  <c:v>-1119.2829567599999</c:v>
                </c:pt>
                <c:pt idx="1649">
                  <c:v>-286.38077421999998</c:v>
                </c:pt>
                <c:pt idx="1650">
                  <c:v>-1111.7641467599999</c:v>
                </c:pt>
                <c:pt idx="1651">
                  <c:v>-1168.51563693</c:v>
                </c:pt>
                <c:pt idx="1652">
                  <c:v>-491.91108023999999</c:v>
                </c:pt>
                <c:pt idx="1653">
                  <c:v>-489.32776675000002</c:v>
                </c:pt>
                <c:pt idx="1654">
                  <c:v>-1158.57282564</c:v>
                </c:pt>
                <c:pt idx="1655">
                  <c:v>-1150.6422807900001</c:v>
                </c:pt>
                <c:pt idx="1656">
                  <c:v>-1125.80088763</c:v>
                </c:pt>
                <c:pt idx="1657">
                  <c:v>-958.60165443999995</c:v>
                </c:pt>
                <c:pt idx="1658">
                  <c:v>-481.37575328999998</c:v>
                </c:pt>
                <c:pt idx="1659">
                  <c:v>-511.65752424999999</c:v>
                </c:pt>
                <c:pt idx="1660">
                  <c:v>-1193.1040499000001</c:v>
                </c:pt>
                <c:pt idx="1661">
                  <c:v>-1158.67571787</c:v>
                </c:pt>
                <c:pt idx="1662">
                  <c:v>-962.19089343999997</c:v>
                </c:pt>
                <c:pt idx="1663">
                  <c:v>-512.28403250999997</c:v>
                </c:pt>
                <c:pt idx="1664">
                  <c:v>-961.36421510000002</c:v>
                </c:pt>
                <c:pt idx="1665">
                  <c:v>-490.43114531999998</c:v>
                </c:pt>
                <c:pt idx="1666">
                  <c:v>-500.22577296999998</c:v>
                </c:pt>
                <c:pt idx="1667">
                  <c:v>-493.55445437999998</c:v>
                </c:pt>
                <c:pt idx="1668">
                  <c:v>-1133.9252739000001</c:v>
                </c:pt>
                <c:pt idx="1669">
                  <c:v>-499.91667135</c:v>
                </c:pt>
                <c:pt idx="1670">
                  <c:v>-477.85128158999999</c:v>
                </c:pt>
                <c:pt idx="1671">
                  <c:v>-502.49086001000001</c:v>
                </c:pt>
                <c:pt idx="1672">
                  <c:v>-505.11437640999998</c:v>
                </c:pt>
                <c:pt idx="1673">
                  <c:v>-961.61241192</c:v>
                </c:pt>
                <c:pt idx="1674">
                  <c:v>-1135.4113055299999</c:v>
                </c:pt>
                <c:pt idx="1675">
                  <c:v>-513.31676878999997</c:v>
                </c:pt>
                <c:pt idx="1676">
                  <c:v>-1142.0776994099999</c:v>
                </c:pt>
                <c:pt idx="1677">
                  <c:v>-1151.69871857</c:v>
                </c:pt>
                <c:pt idx="1678">
                  <c:v>-1180.6317083599999</c:v>
                </c:pt>
                <c:pt idx="1679">
                  <c:v>-1146.81611051</c:v>
                </c:pt>
                <c:pt idx="1680">
                  <c:v>-480.86345868000001</c:v>
                </c:pt>
                <c:pt idx="1681">
                  <c:v>-1130.5403189599999</c:v>
                </c:pt>
                <c:pt idx="1682">
                  <c:v>-965.30196315000001</c:v>
                </c:pt>
                <c:pt idx="1683">
                  <c:v>-487.68109887000003</c:v>
                </c:pt>
                <c:pt idx="1684">
                  <c:v>-1124.07447407</c:v>
                </c:pt>
                <c:pt idx="1685">
                  <c:v>-574.71533180999995</c:v>
                </c:pt>
                <c:pt idx="1686">
                  <c:v>-1174.78077076</c:v>
                </c:pt>
                <c:pt idx="1687">
                  <c:v>-500.16661054999997</c:v>
                </c:pt>
                <c:pt idx="1688">
                  <c:v>-1139.01286774</c:v>
                </c:pt>
                <c:pt idx="1689">
                  <c:v>-479.97006005999998</c:v>
                </c:pt>
                <c:pt idx="1690">
                  <c:v>-1172.6694226699999</c:v>
                </c:pt>
                <c:pt idx="1691">
                  <c:v>-1176.5422158900001</c:v>
                </c:pt>
                <c:pt idx="1692">
                  <c:v>-1192.83263685</c:v>
                </c:pt>
                <c:pt idx="1693">
                  <c:v>-507.45293262000001</c:v>
                </c:pt>
                <c:pt idx="1694">
                  <c:v>-1147.5609626600001</c:v>
                </c:pt>
                <c:pt idx="1695">
                  <c:v>-1130.8283211999999</c:v>
                </c:pt>
                <c:pt idx="1696">
                  <c:v>-1147.18134209</c:v>
                </c:pt>
                <c:pt idx="1697">
                  <c:v>-1132.32589166</c:v>
                </c:pt>
                <c:pt idx="1698">
                  <c:v>-1151.8857476799999</c:v>
                </c:pt>
                <c:pt idx="1699">
                  <c:v>-484.07786427999997</c:v>
                </c:pt>
                <c:pt idx="1700">
                  <c:v>-1140.7689248700001</c:v>
                </c:pt>
                <c:pt idx="1701">
                  <c:v>-982.42190878999997</c:v>
                </c:pt>
                <c:pt idx="1702">
                  <c:v>-1143.29462384</c:v>
                </c:pt>
                <c:pt idx="1703">
                  <c:v>-1165.68486332</c:v>
                </c:pt>
                <c:pt idx="1704">
                  <c:v>-1158.8217980700001</c:v>
                </c:pt>
                <c:pt idx="1705">
                  <c:v>-477.83726051999997</c:v>
                </c:pt>
                <c:pt idx="1706">
                  <c:v>-1168.5388245199999</c:v>
                </c:pt>
                <c:pt idx="1707">
                  <c:v>-1163.7936016900001</c:v>
                </c:pt>
                <c:pt idx="1708">
                  <c:v>-1169.74400547</c:v>
                </c:pt>
                <c:pt idx="1709">
                  <c:v>-1162.01997478</c:v>
                </c:pt>
                <c:pt idx="1710">
                  <c:v>-491.85051714999997</c:v>
                </c:pt>
                <c:pt idx="1711">
                  <c:v>-1171.69016179</c:v>
                </c:pt>
                <c:pt idx="1712">
                  <c:v>-466.06874446</c:v>
                </c:pt>
                <c:pt idx="1713">
                  <c:v>-1173.5883228499999</c:v>
                </c:pt>
                <c:pt idx="1714">
                  <c:v>-1194.1971430799999</c:v>
                </c:pt>
                <c:pt idx="1715">
                  <c:v>-420.91270115999998</c:v>
                </c:pt>
                <c:pt idx="1716">
                  <c:v>-484.73713395999999</c:v>
                </c:pt>
                <c:pt idx="1717">
                  <c:v>-475.62432292</c:v>
                </c:pt>
                <c:pt idx="1718">
                  <c:v>-1153.0918924800001</c:v>
                </c:pt>
                <c:pt idx="1719">
                  <c:v>-1146.91584493</c:v>
                </c:pt>
                <c:pt idx="1720">
                  <c:v>-1167.74302493</c:v>
                </c:pt>
                <c:pt idx="1721">
                  <c:v>-1161.9780515499999</c:v>
                </c:pt>
                <c:pt idx="1722">
                  <c:v>-1143.65571217</c:v>
                </c:pt>
                <c:pt idx="1723">
                  <c:v>-1182.88204389</c:v>
                </c:pt>
                <c:pt idx="1724">
                  <c:v>-1134.40400054</c:v>
                </c:pt>
                <c:pt idx="1725">
                  <c:v>-1168.19770857</c:v>
                </c:pt>
                <c:pt idx="1726">
                  <c:v>-480.41303276000002</c:v>
                </c:pt>
                <c:pt idx="1727">
                  <c:v>-960.71929049000005</c:v>
                </c:pt>
                <c:pt idx="1728">
                  <c:v>-483.54289589000001</c:v>
                </c:pt>
                <c:pt idx="1729">
                  <c:v>-1125.87645389</c:v>
                </c:pt>
                <c:pt idx="1730">
                  <c:v>-1146.73838439</c:v>
                </c:pt>
                <c:pt idx="1731">
                  <c:v>-509.24698316000001</c:v>
                </c:pt>
                <c:pt idx="1732">
                  <c:v>-462.77360371999998</c:v>
                </c:pt>
                <c:pt idx="1733">
                  <c:v>-1145.96419683</c:v>
                </c:pt>
                <c:pt idx="1734">
                  <c:v>-1132.8982317099999</c:v>
                </c:pt>
                <c:pt idx="1735">
                  <c:v>-1174.8391199</c:v>
                </c:pt>
                <c:pt idx="1736">
                  <c:v>-475.42118304000002</c:v>
                </c:pt>
                <c:pt idx="1737">
                  <c:v>-1158.19352564</c:v>
                </c:pt>
                <c:pt idx="1738">
                  <c:v>-473.25132143000002</c:v>
                </c:pt>
                <c:pt idx="1739">
                  <c:v>-481.11833813999999</c:v>
                </c:pt>
                <c:pt idx="1740">
                  <c:v>-1153.0885417100001</c:v>
                </c:pt>
                <c:pt idx="1741">
                  <c:v>-1189.6217394</c:v>
                </c:pt>
                <c:pt idx="1742">
                  <c:v>-1178.76780865</c:v>
                </c:pt>
                <c:pt idx="1743">
                  <c:v>-1129.3769001000001</c:v>
                </c:pt>
                <c:pt idx="1744">
                  <c:v>-1181.6598970499999</c:v>
                </c:pt>
                <c:pt idx="1745">
                  <c:v>-1151.40918592</c:v>
                </c:pt>
                <c:pt idx="1746">
                  <c:v>-492.89433088999999</c:v>
                </c:pt>
                <c:pt idx="1747">
                  <c:v>-464.05672054000001</c:v>
                </c:pt>
                <c:pt idx="1748">
                  <c:v>-482.26638974000002</c:v>
                </c:pt>
                <c:pt idx="1749">
                  <c:v>-509.92135084</c:v>
                </c:pt>
                <c:pt idx="1750">
                  <c:v>-1168.7986357899999</c:v>
                </c:pt>
                <c:pt idx="1751">
                  <c:v>-1157.3159372800001</c:v>
                </c:pt>
                <c:pt idx="1752">
                  <c:v>-506.51117545</c:v>
                </c:pt>
                <c:pt idx="1753">
                  <c:v>-490.62396065000001</c:v>
                </c:pt>
                <c:pt idx="1754">
                  <c:v>-1174.47147464</c:v>
                </c:pt>
                <c:pt idx="1755">
                  <c:v>-495.40571791999997</c:v>
                </c:pt>
                <c:pt idx="1756">
                  <c:v>-1117.6039685000001</c:v>
                </c:pt>
                <c:pt idx="1757">
                  <c:v>-482.00993024000002</c:v>
                </c:pt>
                <c:pt idx="1758">
                  <c:v>-488.43066520000002</c:v>
                </c:pt>
                <c:pt idx="1759">
                  <c:v>-488.19542018999999</c:v>
                </c:pt>
                <c:pt idx="1760">
                  <c:v>-1204.41560379</c:v>
                </c:pt>
                <c:pt idx="1761">
                  <c:v>-1111.75979155</c:v>
                </c:pt>
                <c:pt idx="1762">
                  <c:v>-1181.8889572999999</c:v>
                </c:pt>
                <c:pt idx="1763">
                  <c:v>-474.38534213000003</c:v>
                </c:pt>
                <c:pt idx="1764">
                  <c:v>-1161.4348473800001</c:v>
                </c:pt>
                <c:pt idx="1765">
                  <c:v>-478.73016100000001</c:v>
                </c:pt>
                <c:pt idx="1766">
                  <c:v>-1140.3686705699999</c:v>
                </c:pt>
                <c:pt idx="1767">
                  <c:v>-966.28856877999999</c:v>
                </c:pt>
                <c:pt idx="1768">
                  <c:v>-1145.7500230099999</c:v>
                </c:pt>
                <c:pt idx="1769">
                  <c:v>-512.03046800000004</c:v>
                </c:pt>
                <c:pt idx="1770">
                  <c:v>-503.51902272000001</c:v>
                </c:pt>
                <c:pt idx="1771">
                  <c:v>-1133.3831891299999</c:v>
                </c:pt>
                <c:pt idx="1772">
                  <c:v>-483.42130057999998</c:v>
                </c:pt>
                <c:pt idx="1773">
                  <c:v>-1165.5748345899999</c:v>
                </c:pt>
                <c:pt idx="1774">
                  <c:v>-1157.20924255</c:v>
                </c:pt>
                <c:pt idx="1775">
                  <c:v>-499.17851646999998</c:v>
                </c:pt>
                <c:pt idx="1776">
                  <c:v>-483.35749757000002</c:v>
                </c:pt>
                <c:pt idx="1777">
                  <c:v>-957.62429698999995</c:v>
                </c:pt>
                <c:pt idx="1778">
                  <c:v>-495.24772811999998</c:v>
                </c:pt>
                <c:pt idx="1779">
                  <c:v>-1179.0341189400001</c:v>
                </c:pt>
                <c:pt idx="1780">
                  <c:v>-496.35452844999998</c:v>
                </c:pt>
                <c:pt idx="1781">
                  <c:v>-478.50456860000003</c:v>
                </c:pt>
                <c:pt idx="1782">
                  <c:v>-485.23649245000001</c:v>
                </c:pt>
                <c:pt idx="1783">
                  <c:v>-1123.1314457999999</c:v>
                </c:pt>
                <c:pt idx="1784">
                  <c:v>-1187.5531883599999</c:v>
                </c:pt>
                <c:pt idx="1785">
                  <c:v>-479.65227830999999</c:v>
                </c:pt>
                <c:pt idx="1786">
                  <c:v>-1177.3334851499999</c:v>
                </c:pt>
                <c:pt idx="1787">
                  <c:v>-498.06860018999998</c:v>
                </c:pt>
                <c:pt idx="1788">
                  <c:v>-1159.8360496400001</c:v>
                </c:pt>
                <c:pt idx="1789">
                  <c:v>-472.99505976</c:v>
                </c:pt>
                <c:pt idx="1790">
                  <c:v>-1157.3587370400001</c:v>
                </c:pt>
                <c:pt idx="1791">
                  <c:v>-1124.74050984</c:v>
                </c:pt>
                <c:pt idx="1792">
                  <c:v>-484.35425719</c:v>
                </c:pt>
                <c:pt idx="1793">
                  <c:v>-1155.9740464500001</c:v>
                </c:pt>
                <c:pt idx="1794">
                  <c:v>-1134.2031698000001</c:v>
                </c:pt>
                <c:pt idx="1795">
                  <c:v>-1158.3257235900001</c:v>
                </c:pt>
                <c:pt idx="1796">
                  <c:v>-726.61199126999998</c:v>
                </c:pt>
                <c:pt idx="1797">
                  <c:v>-505.42450946000002</c:v>
                </c:pt>
                <c:pt idx="1798">
                  <c:v>-1192.7336972000001</c:v>
                </c:pt>
                <c:pt idx="1799">
                  <c:v>-563.42704442000002</c:v>
                </c:pt>
                <c:pt idx="1800">
                  <c:v>-1192.7890588</c:v>
                </c:pt>
                <c:pt idx="1801">
                  <c:v>-1152.44737128</c:v>
                </c:pt>
                <c:pt idx="1802">
                  <c:v>-1141.0074360399999</c:v>
                </c:pt>
                <c:pt idx="1803">
                  <c:v>-1157.46615333</c:v>
                </c:pt>
                <c:pt idx="1804">
                  <c:v>-485.98506767999999</c:v>
                </c:pt>
                <c:pt idx="1805">
                  <c:v>-488.26848337000001</c:v>
                </c:pt>
                <c:pt idx="1806">
                  <c:v>-1182.87102093</c:v>
                </c:pt>
                <c:pt idx="1807">
                  <c:v>-1201.5534171500001</c:v>
                </c:pt>
                <c:pt idx="1808">
                  <c:v>-568.02600431999997</c:v>
                </c:pt>
                <c:pt idx="1809">
                  <c:v>-1125.9486955899999</c:v>
                </c:pt>
                <c:pt idx="1810">
                  <c:v>-499.48597574000001</c:v>
                </c:pt>
                <c:pt idx="1811">
                  <c:v>-1166.8272057300001</c:v>
                </c:pt>
                <c:pt idx="1812">
                  <c:v>-1158.9721868500001</c:v>
                </c:pt>
                <c:pt idx="1813">
                  <c:v>-1174.55148177</c:v>
                </c:pt>
                <c:pt idx="1814">
                  <c:v>-485.99480125000002</c:v>
                </c:pt>
                <c:pt idx="1815">
                  <c:v>-1163.53150366</c:v>
                </c:pt>
                <c:pt idx="1816">
                  <c:v>-423.01671575</c:v>
                </c:pt>
                <c:pt idx="1817">
                  <c:v>-482.57019974999997</c:v>
                </c:pt>
                <c:pt idx="1818">
                  <c:v>-958.37087136000002</c:v>
                </c:pt>
                <c:pt idx="1819">
                  <c:v>-474.17228841999997</c:v>
                </c:pt>
                <c:pt idx="1820">
                  <c:v>-1163.2824719299999</c:v>
                </c:pt>
                <c:pt idx="1821">
                  <c:v>-1166.9452825200001</c:v>
                </c:pt>
                <c:pt idx="1822">
                  <c:v>-961.89128607999999</c:v>
                </c:pt>
                <c:pt idx="1823">
                  <c:v>-513.27998923999996</c:v>
                </c:pt>
                <c:pt idx="1824">
                  <c:v>-499.27871878000002</c:v>
                </c:pt>
                <c:pt idx="1825">
                  <c:v>-1167.77131418</c:v>
                </c:pt>
                <c:pt idx="1826">
                  <c:v>-1162.21020531</c:v>
                </c:pt>
                <c:pt idx="1827">
                  <c:v>-1178.6516126199999</c:v>
                </c:pt>
                <c:pt idx="1828">
                  <c:v>-480.48234537000002</c:v>
                </c:pt>
                <c:pt idx="1829">
                  <c:v>-1136.1892611400001</c:v>
                </c:pt>
                <c:pt idx="1830">
                  <c:v>-492.60657801999997</c:v>
                </c:pt>
                <c:pt idx="1831">
                  <c:v>-498.74337953000003</c:v>
                </c:pt>
                <c:pt idx="1832">
                  <c:v>-1017.95753933</c:v>
                </c:pt>
                <c:pt idx="1833">
                  <c:v>-982.87563494999995</c:v>
                </c:pt>
                <c:pt idx="1834">
                  <c:v>-492.44201971000001</c:v>
                </c:pt>
                <c:pt idx="1835">
                  <c:v>-506.75661208999998</c:v>
                </c:pt>
                <c:pt idx="1836">
                  <c:v>-1138.96649415</c:v>
                </c:pt>
                <c:pt idx="1837">
                  <c:v>-500.36492670000001</c:v>
                </c:pt>
                <c:pt idx="1838">
                  <c:v>-1133.35422647</c:v>
                </c:pt>
                <c:pt idx="1839">
                  <c:v>-508.78177177999999</c:v>
                </c:pt>
                <c:pt idx="1840">
                  <c:v>-502.26805364000001</c:v>
                </c:pt>
                <c:pt idx="1841">
                  <c:v>-493.10976937999999</c:v>
                </c:pt>
                <c:pt idx="1842">
                  <c:v>-513.35210127000005</c:v>
                </c:pt>
                <c:pt idx="1843">
                  <c:v>-1147.1908984700001</c:v>
                </c:pt>
                <c:pt idx="1844">
                  <c:v>-1168.7294709</c:v>
                </c:pt>
                <c:pt idx="1845">
                  <c:v>-490.21394098000002</c:v>
                </c:pt>
                <c:pt idx="1846">
                  <c:v>-963.88183136999999</c:v>
                </c:pt>
                <c:pt idx="1847">
                  <c:v>-484.00141979</c:v>
                </c:pt>
                <c:pt idx="1848">
                  <c:v>-1186.02574972</c:v>
                </c:pt>
                <c:pt idx="1849">
                  <c:v>-1156.5067920700001</c:v>
                </c:pt>
                <c:pt idx="1850">
                  <c:v>-1180.5933309300001</c:v>
                </c:pt>
                <c:pt idx="1851">
                  <c:v>-501.60757529</c:v>
                </c:pt>
                <c:pt idx="1852">
                  <c:v>-485.12107434000001</c:v>
                </c:pt>
                <c:pt idx="1853">
                  <c:v>-1159.7008068499999</c:v>
                </c:pt>
                <c:pt idx="1854">
                  <c:v>-1147.7933808</c:v>
                </c:pt>
                <c:pt idx="1855">
                  <c:v>-511.47928998999998</c:v>
                </c:pt>
                <c:pt idx="1856">
                  <c:v>-1135.3357252000001</c:v>
                </c:pt>
                <c:pt idx="1857">
                  <c:v>-501.53268187999998</c:v>
                </c:pt>
                <c:pt idx="1858">
                  <c:v>-1139.4321972499999</c:v>
                </c:pt>
                <c:pt idx="1859">
                  <c:v>-1198.52413619</c:v>
                </c:pt>
                <c:pt idx="1860">
                  <c:v>-478.87375900000001</c:v>
                </c:pt>
                <c:pt idx="1861">
                  <c:v>-486.87465529999997</c:v>
                </c:pt>
                <c:pt idx="1862">
                  <c:v>-565.04427334000002</c:v>
                </c:pt>
                <c:pt idx="1863">
                  <c:v>-1142.31797882</c:v>
                </c:pt>
                <c:pt idx="1864">
                  <c:v>-1173.3460173999999</c:v>
                </c:pt>
                <c:pt idx="1865">
                  <c:v>-564.19236262000004</c:v>
                </c:pt>
                <c:pt idx="1866">
                  <c:v>-513.44565911999996</c:v>
                </c:pt>
                <c:pt idx="1867">
                  <c:v>-506.84647944</c:v>
                </c:pt>
                <c:pt idx="1868">
                  <c:v>-1124.90083265</c:v>
                </c:pt>
                <c:pt idx="1869">
                  <c:v>-491.50310926999998</c:v>
                </c:pt>
                <c:pt idx="1870">
                  <c:v>-480.74560971</c:v>
                </c:pt>
                <c:pt idx="1871">
                  <c:v>-1198.4274055000001</c:v>
                </c:pt>
                <c:pt idx="1872">
                  <c:v>-963.92416825999999</c:v>
                </c:pt>
                <c:pt idx="1873">
                  <c:v>-1164.3507161299999</c:v>
                </c:pt>
                <c:pt idx="1874">
                  <c:v>-490.55692221999999</c:v>
                </c:pt>
                <c:pt idx="1875">
                  <c:v>-1168.1697771300001</c:v>
                </c:pt>
                <c:pt idx="1876">
                  <c:v>-441.94127615999997</c:v>
                </c:pt>
                <c:pt idx="1877">
                  <c:v>-1145.86567347</c:v>
                </c:pt>
                <c:pt idx="1878">
                  <c:v>-565.26961679999999</c:v>
                </c:pt>
                <c:pt idx="1879">
                  <c:v>-492.67442310000001</c:v>
                </c:pt>
                <c:pt idx="1880">
                  <c:v>-1168.93907575</c:v>
                </c:pt>
                <c:pt idx="1881">
                  <c:v>-1160.59505119</c:v>
                </c:pt>
                <c:pt idx="1882">
                  <c:v>-1164.7714361799999</c:v>
                </c:pt>
                <c:pt idx="1883">
                  <c:v>-1181.6568208799999</c:v>
                </c:pt>
                <c:pt idx="1884">
                  <c:v>-491.82748664000002</c:v>
                </c:pt>
                <c:pt idx="1885">
                  <c:v>-481.98926899000003</c:v>
                </c:pt>
                <c:pt idx="1886">
                  <c:v>-1187.41659912</c:v>
                </c:pt>
                <c:pt idx="1887">
                  <c:v>-1150.5725935</c:v>
                </c:pt>
                <c:pt idx="1888">
                  <c:v>-1111.40592509</c:v>
                </c:pt>
                <c:pt idx="1889">
                  <c:v>-492.73819825999999</c:v>
                </c:pt>
                <c:pt idx="1890">
                  <c:v>-1135.9412151700001</c:v>
                </c:pt>
                <c:pt idx="1891">
                  <c:v>-1133.5845178100001</c:v>
                </c:pt>
                <c:pt idx="1892">
                  <c:v>-1136.7506956699999</c:v>
                </c:pt>
                <c:pt idx="1893">
                  <c:v>-507.01969204</c:v>
                </c:pt>
                <c:pt idx="1894">
                  <c:v>-1157.4377667900001</c:v>
                </c:pt>
                <c:pt idx="1895">
                  <c:v>-628.90325178000001</c:v>
                </c:pt>
                <c:pt idx="1896">
                  <c:v>-1146.1772253700001</c:v>
                </c:pt>
                <c:pt idx="1897">
                  <c:v>-1141.6944716200001</c:v>
                </c:pt>
                <c:pt idx="1898">
                  <c:v>-488.09837868</c:v>
                </c:pt>
                <c:pt idx="1899">
                  <c:v>-483.1146986</c:v>
                </c:pt>
                <c:pt idx="1900">
                  <c:v>-473.86008229999999</c:v>
                </c:pt>
                <c:pt idx="1901">
                  <c:v>-513.37634257000002</c:v>
                </c:pt>
                <c:pt idx="1902">
                  <c:v>-499.34421851000002</c:v>
                </c:pt>
                <c:pt idx="1903">
                  <c:v>-1105.1521018000001</c:v>
                </c:pt>
                <c:pt idx="1904">
                  <c:v>-1167.03804715</c:v>
                </c:pt>
                <c:pt idx="1905">
                  <c:v>-483.69656728000001</c:v>
                </c:pt>
                <c:pt idx="1906">
                  <c:v>-1205.35223174</c:v>
                </c:pt>
                <c:pt idx="1907">
                  <c:v>-1197.9171063199999</c:v>
                </c:pt>
                <c:pt idx="1908">
                  <c:v>-1167.20392087</c:v>
                </c:pt>
                <c:pt idx="1909">
                  <c:v>-1169.04012842</c:v>
                </c:pt>
                <c:pt idx="1910">
                  <c:v>-486.01111515000002</c:v>
                </c:pt>
                <c:pt idx="1911">
                  <c:v>-481.11690986000002</c:v>
                </c:pt>
                <c:pt idx="1912">
                  <c:v>-474.50359961999999</c:v>
                </c:pt>
                <c:pt idx="1913">
                  <c:v>-481.62920138999999</c:v>
                </c:pt>
                <c:pt idx="1914">
                  <c:v>-1171.2062231499999</c:v>
                </c:pt>
                <c:pt idx="1915">
                  <c:v>-481.47097471000001</c:v>
                </c:pt>
                <c:pt idx="1916">
                  <c:v>-1160.8916181500001</c:v>
                </c:pt>
                <c:pt idx="1917">
                  <c:v>-1130.80188322</c:v>
                </c:pt>
                <c:pt idx="1918">
                  <c:v>-1173.8874574199999</c:v>
                </c:pt>
                <c:pt idx="1919">
                  <c:v>-506.82876649999997</c:v>
                </c:pt>
                <c:pt idx="1920">
                  <c:v>-496.8861536</c:v>
                </c:pt>
                <c:pt idx="1921">
                  <c:v>-492.52909570000003</c:v>
                </c:pt>
                <c:pt idx="1922">
                  <c:v>-969.92863268999997</c:v>
                </c:pt>
                <c:pt idx="1923">
                  <c:v>-1163.0035941000001</c:v>
                </c:pt>
                <c:pt idx="1924">
                  <c:v>-190.77834315000001</c:v>
                </c:pt>
                <c:pt idx="1925">
                  <c:v>-1180.44538915</c:v>
                </c:pt>
                <c:pt idx="1926">
                  <c:v>-508.39370645000002</c:v>
                </c:pt>
                <c:pt idx="1927">
                  <c:v>-1158.5647852300001</c:v>
                </c:pt>
                <c:pt idx="1928">
                  <c:v>-1167.8946462500001</c:v>
                </c:pt>
                <c:pt idx="1929">
                  <c:v>-1133.1524551499999</c:v>
                </c:pt>
                <c:pt idx="1930">
                  <c:v>-1131.1441252899999</c:v>
                </c:pt>
                <c:pt idx="1931">
                  <c:v>-483.91333787000002</c:v>
                </c:pt>
                <c:pt idx="1932">
                  <c:v>-1180.3498830799999</c:v>
                </c:pt>
                <c:pt idx="1933">
                  <c:v>-1189.1512630300001</c:v>
                </c:pt>
                <c:pt idx="1934">
                  <c:v>-1167.10039244</c:v>
                </c:pt>
                <c:pt idx="1935">
                  <c:v>-488.83907449999998</c:v>
                </c:pt>
                <c:pt idx="1936">
                  <c:v>-1183.16209656</c:v>
                </c:pt>
                <c:pt idx="1937">
                  <c:v>-495.35207632999999</c:v>
                </c:pt>
                <c:pt idx="1938">
                  <c:v>-974.96800699000005</c:v>
                </c:pt>
                <c:pt idx="1939">
                  <c:v>-281.11854018000002</c:v>
                </c:pt>
                <c:pt idx="1940">
                  <c:v>-1197.30186865</c:v>
                </c:pt>
                <c:pt idx="1941">
                  <c:v>-473.44300948</c:v>
                </c:pt>
                <c:pt idx="1942">
                  <c:v>-1147.8348491100001</c:v>
                </c:pt>
                <c:pt idx="1943">
                  <c:v>-1144.68028187</c:v>
                </c:pt>
                <c:pt idx="1944">
                  <c:v>-1141.8735893099999</c:v>
                </c:pt>
                <c:pt idx="1945">
                  <c:v>-1165.56612539</c:v>
                </c:pt>
                <c:pt idx="1946">
                  <c:v>-1147.5157966100001</c:v>
                </c:pt>
                <c:pt idx="1947">
                  <c:v>-990.88239700999998</c:v>
                </c:pt>
                <c:pt idx="1948">
                  <c:v>-490.81059033000003</c:v>
                </c:pt>
                <c:pt idx="1949">
                  <c:v>-959.03708537</c:v>
                </c:pt>
                <c:pt idx="1950">
                  <c:v>-506.05463603999999</c:v>
                </c:pt>
                <c:pt idx="1951">
                  <c:v>-475.70290002000002</c:v>
                </c:pt>
                <c:pt idx="1952">
                  <c:v>-475.41879712999997</c:v>
                </c:pt>
                <c:pt idx="1953">
                  <c:v>-1117.6039685000001</c:v>
                </c:pt>
                <c:pt idx="1954">
                  <c:v>-1181.58574305</c:v>
                </c:pt>
                <c:pt idx="1955">
                  <c:v>-483.04437640999998</c:v>
                </c:pt>
                <c:pt idx="1956">
                  <c:v>-500.94386658000002</c:v>
                </c:pt>
                <c:pt idx="1957">
                  <c:v>-1188.06008944</c:v>
                </c:pt>
                <c:pt idx="1958">
                  <c:v>-483.61381360000001</c:v>
                </c:pt>
                <c:pt idx="1959">
                  <c:v>-1188.6339650699999</c:v>
                </c:pt>
                <c:pt idx="1960">
                  <c:v>-488.71625903</c:v>
                </c:pt>
                <c:pt idx="1961">
                  <c:v>-1117.1513185700001</c:v>
                </c:pt>
                <c:pt idx="1962">
                  <c:v>-498.10076256000002</c:v>
                </c:pt>
                <c:pt idx="1963">
                  <c:v>-481.67404635000003</c:v>
                </c:pt>
                <c:pt idx="1964">
                  <c:v>-483.29422283000002</c:v>
                </c:pt>
                <c:pt idx="1965">
                  <c:v>-501.98531839999998</c:v>
                </c:pt>
                <c:pt idx="1966">
                  <c:v>-1043.2154726700001</c:v>
                </c:pt>
                <c:pt idx="1967">
                  <c:v>-282.00354539</c:v>
                </c:pt>
                <c:pt idx="1968">
                  <c:v>-451.18563277999999</c:v>
                </c:pt>
                <c:pt idx="1969">
                  <c:v>-481.60474262000002</c:v>
                </c:pt>
                <c:pt idx="1970">
                  <c:v>-1145.6762259699999</c:v>
                </c:pt>
                <c:pt idx="1971">
                  <c:v>-955.3931394</c:v>
                </c:pt>
                <c:pt idx="1972">
                  <c:v>-1168.3326058600001</c:v>
                </c:pt>
                <c:pt idx="1973">
                  <c:v>-503.06742484</c:v>
                </c:pt>
                <c:pt idx="1974">
                  <c:v>-485.25530564000002</c:v>
                </c:pt>
                <c:pt idx="1975">
                  <c:v>-507.94270139999998</c:v>
                </c:pt>
                <c:pt idx="1976">
                  <c:v>-1146.75787876</c:v>
                </c:pt>
                <c:pt idx="1977">
                  <c:v>-815.27697251999996</c:v>
                </c:pt>
                <c:pt idx="1978">
                  <c:v>-512.13092544999995</c:v>
                </c:pt>
                <c:pt idx="1979">
                  <c:v>-1155.8375494500001</c:v>
                </c:pt>
                <c:pt idx="1980">
                  <c:v>-1117.15503732</c:v>
                </c:pt>
                <c:pt idx="1981">
                  <c:v>-484.46056962</c:v>
                </c:pt>
                <c:pt idx="1982">
                  <c:v>-962.38019769000005</c:v>
                </c:pt>
                <c:pt idx="1983">
                  <c:v>-1112.0964502700001</c:v>
                </c:pt>
                <c:pt idx="1984">
                  <c:v>-1103.8933230600001</c:v>
                </c:pt>
                <c:pt idx="1985">
                  <c:v>-1185.8402245899999</c:v>
                </c:pt>
                <c:pt idx="1986">
                  <c:v>-967.75110112000004</c:v>
                </c:pt>
                <c:pt idx="1987">
                  <c:v>-1148.41227899</c:v>
                </c:pt>
                <c:pt idx="1988">
                  <c:v>-499.42173991999999</c:v>
                </c:pt>
                <c:pt idx="1989">
                  <c:v>-499.84516452999998</c:v>
                </c:pt>
                <c:pt idx="1990">
                  <c:v>-1176.44266713</c:v>
                </c:pt>
                <c:pt idx="1991">
                  <c:v>-984.47532253999998</c:v>
                </c:pt>
                <c:pt idx="1992">
                  <c:v>-509.00709898000002</c:v>
                </c:pt>
                <c:pt idx="1993">
                  <c:v>-978.71860656000001</c:v>
                </c:pt>
                <c:pt idx="1994">
                  <c:v>-1173.5907005500001</c:v>
                </c:pt>
                <c:pt idx="1995">
                  <c:v>-1168.95324581</c:v>
                </c:pt>
                <c:pt idx="1996">
                  <c:v>-1196.8675573400001</c:v>
                </c:pt>
                <c:pt idx="1997">
                  <c:v>-1141.70352129</c:v>
                </c:pt>
                <c:pt idx="1998">
                  <c:v>-1173.9656810500001</c:v>
                </c:pt>
                <c:pt idx="1999">
                  <c:v>-561.22067262999997</c:v>
                </c:pt>
                <c:pt idx="2000">
                  <c:v>-964.16078408999999</c:v>
                </c:pt>
                <c:pt idx="2001">
                  <c:v>-1146.72728938</c:v>
                </c:pt>
                <c:pt idx="2002">
                  <c:v>-1170.98971308</c:v>
                </c:pt>
                <c:pt idx="2003">
                  <c:v>-1165.4787983199999</c:v>
                </c:pt>
                <c:pt idx="2004">
                  <c:v>-1181.54834452</c:v>
                </c:pt>
                <c:pt idx="2005">
                  <c:v>-454.61922504</c:v>
                </c:pt>
                <c:pt idx="2006">
                  <c:v>-447.56124521999999</c:v>
                </c:pt>
                <c:pt idx="2007">
                  <c:v>-477.06890814000002</c:v>
                </c:pt>
                <c:pt idx="2008">
                  <c:v>-502.66048448999999</c:v>
                </c:pt>
                <c:pt idx="2009">
                  <c:v>-969.42763978999994</c:v>
                </c:pt>
                <c:pt idx="2010">
                  <c:v>-1159.09265048</c:v>
                </c:pt>
                <c:pt idx="2011">
                  <c:v>-509.53584611000002</c:v>
                </c:pt>
                <c:pt idx="2012">
                  <c:v>-508.16596602999999</c:v>
                </c:pt>
                <c:pt idx="2013">
                  <c:v>-489.11031082</c:v>
                </c:pt>
                <c:pt idx="2014">
                  <c:v>-1162.7859493999999</c:v>
                </c:pt>
                <c:pt idx="2015">
                  <c:v>-479.15787633000002</c:v>
                </c:pt>
                <c:pt idx="2016">
                  <c:v>-496.80644149</c:v>
                </c:pt>
                <c:pt idx="2017">
                  <c:v>-487.80069993000001</c:v>
                </c:pt>
                <c:pt idx="2018">
                  <c:v>-1152.055157</c:v>
                </c:pt>
                <c:pt idx="2019">
                  <c:v>-1169.2758214</c:v>
                </c:pt>
                <c:pt idx="2020">
                  <c:v>-483.04490251999999</c:v>
                </c:pt>
                <c:pt idx="2021">
                  <c:v>-464.64664006999999</c:v>
                </c:pt>
                <c:pt idx="2022">
                  <c:v>-1095.33178843</c:v>
                </c:pt>
                <c:pt idx="2023">
                  <c:v>-495.40261866999998</c:v>
                </c:pt>
                <c:pt idx="2024">
                  <c:v>-1106.7675071599999</c:v>
                </c:pt>
                <c:pt idx="2025">
                  <c:v>-1147.5566419899999</c:v>
                </c:pt>
                <c:pt idx="2026">
                  <c:v>-1201.5149976099999</c:v>
                </c:pt>
                <c:pt idx="2027">
                  <c:v>-487.68308357000001</c:v>
                </c:pt>
                <c:pt idx="2028">
                  <c:v>-1141.2131838400001</c:v>
                </c:pt>
                <c:pt idx="2029">
                  <c:v>-1168.3666671599999</c:v>
                </c:pt>
                <c:pt idx="2030">
                  <c:v>-1149.3042273900001</c:v>
                </c:pt>
                <c:pt idx="2031">
                  <c:v>-1182.9801893199999</c:v>
                </c:pt>
                <c:pt idx="2032">
                  <c:v>-502.49936080999998</c:v>
                </c:pt>
                <c:pt idx="2033">
                  <c:v>-1147.0316935599999</c:v>
                </c:pt>
                <c:pt idx="2034">
                  <c:v>-1074.3853505899999</c:v>
                </c:pt>
                <c:pt idx="2035">
                  <c:v>-505.47065178999998</c:v>
                </c:pt>
                <c:pt idx="2036">
                  <c:v>-285.47878483</c:v>
                </c:pt>
                <c:pt idx="2037">
                  <c:v>-1119.0472446700001</c:v>
                </c:pt>
                <c:pt idx="2038">
                  <c:v>-1144.61148742</c:v>
                </c:pt>
                <c:pt idx="2039">
                  <c:v>-1158.6147384599999</c:v>
                </c:pt>
                <c:pt idx="2040">
                  <c:v>-1156.25417053</c:v>
                </c:pt>
                <c:pt idx="2041">
                  <c:v>-1166.6743234200001</c:v>
                </c:pt>
                <c:pt idx="2042">
                  <c:v>-486.53717494</c:v>
                </c:pt>
                <c:pt idx="2043">
                  <c:v>-1167.0757823399999</c:v>
                </c:pt>
                <c:pt idx="2044">
                  <c:v>-1157.36315188</c:v>
                </c:pt>
                <c:pt idx="2045">
                  <c:v>-481.67160431000002</c:v>
                </c:pt>
                <c:pt idx="2046">
                  <c:v>-1169.38023903</c:v>
                </c:pt>
                <c:pt idx="2047">
                  <c:v>-1160.4492095999999</c:v>
                </c:pt>
                <c:pt idx="2048">
                  <c:v>-1129.05781815</c:v>
                </c:pt>
                <c:pt idx="2049">
                  <c:v>-1134.95120804</c:v>
                </c:pt>
                <c:pt idx="2050">
                  <c:v>-491.83460731999998</c:v>
                </c:pt>
                <c:pt idx="2051">
                  <c:v>-1167.8076120000001</c:v>
                </c:pt>
                <c:pt idx="2052">
                  <c:v>-488.44437957999997</c:v>
                </c:pt>
                <c:pt idx="2053">
                  <c:v>-1170.3482451699999</c:v>
                </c:pt>
                <c:pt idx="2054">
                  <c:v>-1178.1786037500001</c:v>
                </c:pt>
                <c:pt idx="2055">
                  <c:v>-1147.31809516</c:v>
                </c:pt>
                <c:pt idx="2056">
                  <c:v>-974.25370307000003</c:v>
                </c:pt>
                <c:pt idx="2057">
                  <c:v>-1181.8387275099999</c:v>
                </c:pt>
                <c:pt idx="2058">
                  <c:v>-475.71028891999998</c:v>
                </c:pt>
                <c:pt idx="2059">
                  <c:v>-504.10605620000001</c:v>
                </c:pt>
                <c:pt idx="2060">
                  <c:v>-1163.8365886199999</c:v>
                </c:pt>
                <c:pt idx="2061">
                  <c:v>-474.36924962000001</c:v>
                </c:pt>
                <c:pt idx="2062">
                  <c:v>-418.61694667</c:v>
                </c:pt>
                <c:pt idx="2063">
                  <c:v>-481.50063573</c:v>
                </c:pt>
                <c:pt idx="2064">
                  <c:v>-1180.6770106900001</c:v>
                </c:pt>
                <c:pt idx="2065">
                  <c:v>-1169.46869586</c:v>
                </c:pt>
                <c:pt idx="2066">
                  <c:v>-1163.5269803199999</c:v>
                </c:pt>
                <c:pt idx="2067">
                  <c:v>-498.57069137000002</c:v>
                </c:pt>
                <c:pt idx="2068">
                  <c:v>-1169.0253633</c:v>
                </c:pt>
                <c:pt idx="2069">
                  <c:v>-1124.34081741</c:v>
                </c:pt>
                <c:pt idx="2070">
                  <c:v>-1168.28606522</c:v>
                </c:pt>
                <c:pt idx="2071">
                  <c:v>-1119.7880636899999</c:v>
                </c:pt>
                <c:pt idx="2072">
                  <c:v>-490.08776682000001</c:v>
                </c:pt>
                <c:pt idx="2073">
                  <c:v>-1133.64317375</c:v>
                </c:pt>
                <c:pt idx="2074">
                  <c:v>-1136.8049197</c:v>
                </c:pt>
                <c:pt idx="2075">
                  <c:v>-448.21882692999998</c:v>
                </c:pt>
                <c:pt idx="2076">
                  <c:v>-1145.3478256599999</c:v>
                </c:pt>
                <c:pt idx="2077">
                  <c:v>-1147.93036523</c:v>
                </c:pt>
                <c:pt idx="2078">
                  <c:v>-481.20799</c:v>
                </c:pt>
                <c:pt idx="2079">
                  <c:v>-975.44969455</c:v>
                </c:pt>
                <c:pt idx="2080">
                  <c:v>-491.29747408999998</c:v>
                </c:pt>
                <c:pt idx="2081">
                  <c:v>-1169.7719396800001</c:v>
                </c:pt>
                <c:pt idx="2082">
                  <c:v>-480.45491012999997</c:v>
                </c:pt>
                <c:pt idx="2083">
                  <c:v>-1126.5553067200001</c:v>
                </c:pt>
                <c:pt idx="2084">
                  <c:v>-279.79023855999998</c:v>
                </c:pt>
                <c:pt idx="2085">
                  <c:v>-499.63290167999997</c:v>
                </c:pt>
                <c:pt idx="2086">
                  <c:v>-488.34048186000001</c:v>
                </c:pt>
                <c:pt idx="2087">
                  <c:v>-492.21388051000002</c:v>
                </c:pt>
                <c:pt idx="2088">
                  <c:v>-1134.4070216299999</c:v>
                </c:pt>
                <c:pt idx="2089">
                  <c:v>-1189.5131525700001</c:v>
                </c:pt>
                <c:pt idx="2090">
                  <c:v>-1105.0362265599999</c:v>
                </c:pt>
                <c:pt idx="2091">
                  <c:v>-487.54139103</c:v>
                </c:pt>
                <c:pt idx="2092">
                  <c:v>-488.63191568000002</c:v>
                </c:pt>
                <c:pt idx="2093">
                  <c:v>-495.31998996999999</c:v>
                </c:pt>
                <c:pt idx="2094">
                  <c:v>-1131.0629657300001</c:v>
                </c:pt>
                <c:pt idx="2095">
                  <c:v>-481.65178452999999</c:v>
                </c:pt>
                <c:pt idx="2096">
                  <c:v>-1140.41604807</c:v>
                </c:pt>
                <c:pt idx="2097">
                  <c:v>-499.15531249999998</c:v>
                </c:pt>
                <c:pt idx="2098">
                  <c:v>-1148.8391949899999</c:v>
                </c:pt>
                <c:pt idx="2099">
                  <c:v>-1186.0738351699999</c:v>
                </c:pt>
                <c:pt idx="2100">
                  <c:v>-1162.2068175500001</c:v>
                </c:pt>
                <c:pt idx="2101">
                  <c:v>-473.53896521000001</c:v>
                </c:pt>
                <c:pt idx="2102">
                  <c:v>-1136.26702871</c:v>
                </c:pt>
                <c:pt idx="2103">
                  <c:v>-485.25547647000002</c:v>
                </c:pt>
                <c:pt idx="2104">
                  <c:v>-1162.7461696299999</c:v>
                </c:pt>
                <c:pt idx="2105">
                  <c:v>-1168.3002354600001</c:v>
                </c:pt>
                <c:pt idx="2106">
                  <c:v>-1145.4884297900001</c:v>
                </c:pt>
                <c:pt idx="2107">
                  <c:v>-1158.6348807899999</c:v>
                </c:pt>
                <c:pt idx="2108">
                  <c:v>-1166.3826497299999</c:v>
                </c:pt>
                <c:pt idx="2109">
                  <c:v>-489.67414566999997</c:v>
                </c:pt>
                <c:pt idx="2110">
                  <c:v>-1181.6677952800001</c:v>
                </c:pt>
                <c:pt idx="2111">
                  <c:v>-1168.6316784600001</c:v>
                </c:pt>
                <c:pt idx="2112">
                  <c:v>-451.86192857999998</c:v>
                </c:pt>
                <c:pt idx="2113">
                  <c:v>-1185.59441206</c:v>
                </c:pt>
                <c:pt idx="2114">
                  <c:v>-496.26615856000001</c:v>
                </c:pt>
                <c:pt idx="2115">
                  <c:v>-497.903257</c:v>
                </c:pt>
                <c:pt idx="2116">
                  <c:v>-1167.23375031</c:v>
                </c:pt>
                <c:pt idx="2117">
                  <c:v>-1169.3495719</c:v>
                </c:pt>
                <c:pt idx="2118">
                  <c:v>-482.08571747000002</c:v>
                </c:pt>
                <c:pt idx="2119">
                  <c:v>-510.52796893999999</c:v>
                </c:pt>
                <c:pt idx="2120">
                  <c:v>-977.99079127000005</c:v>
                </c:pt>
                <c:pt idx="2121">
                  <c:v>-1158.48024401</c:v>
                </c:pt>
                <c:pt idx="2122">
                  <c:v>-978.40807367000002</c:v>
                </c:pt>
                <c:pt idx="2123">
                  <c:v>-1156.1370675200001</c:v>
                </c:pt>
                <c:pt idx="2124">
                  <c:v>-481.99316439</c:v>
                </c:pt>
                <c:pt idx="2125">
                  <c:v>-473.97592893000001</c:v>
                </c:pt>
                <c:pt idx="2126">
                  <c:v>-1132.98876432</c:v>
                </c:pt>
                <c:pt idx="2127">
                  <c:v>-1169.40414581</c:v>
                </c:pt>
                <c:pt idx="2128">
                  <c:v>-1155.8611381999999</c:v>
                </c:pt>
                <c:pt idx="2129">
                  <c:v>-1165.59055956</c:v>
                </c:pt>
                <c:pt idx="2130">
                  <c:v>-495.02070938000003</c:v>
                </c:pt>
                <c:pt idx="2131">
                  <c:v>-1172.18254957</c:v>
                </c:pt>
                <c:pt idx="2132">
                  <c:v>-495.25396726999998</c:v>
                </c:pt>
                <c:pt idx="2133">
                  <c:v>-1142.89139172</c:v>
                </c:pt>
                <c:pt idx="2134">
                  <c:v>-1154.94447844</c:v>
                </c:pt>
                <c:pt idx="2135">
                  <c:v>-1185.2743692399999</c:v>
                </c:pt>
                <c:pt idx="2136">
                  <c:v>-504.38698042999999</c:v>
                </c:pt>
                <c:pt idx="2137">
                  <c:v>-1141.66643705</c:v>
                </c:pt>
                <c:pt idx="2138">
                  <c:v>-472.57153360000001</c:v>
                </c:pt>
                <c:pt idx="2139">
                  <c:v>-977.20963513000004</c:v>
                </c:pt>
                <c:pt idx="2140">
                  <c:v>-1118.2663817099999</c:v>
                </c:pt>
                <c:pt idx="2141">
                  <c:v>-1182.4921462100001</c:v>
                </c:pt>
                <c:pt idx="2142">
                  <c:v>-1125.3505044599999</c:v>
                </c:pt>
                <c:pt idx="2143">
                  <c:v>-1133.3826639900001</c:v>
                </c:pt>
                <c:pt idx="2144">
                  <c:v>-488.04160994</c:v>
                </c:pt>
                <c:pt idx="2145">
                  <c:v>-497.39114740000002</c:v>
                </c:pt>
                <c:pt idx="2146">
                  <c:v>-961.55131295000001</c:v>
                </c:pt>
                <c:pt idx="2147">
                  <c:v>-1146.9511240700001</c:v>
                </c:pt>
                <c:pt idx="2148">
                  <c:v>-1161.1057015599999</c:v>
                </c:pt>
                <c:pt idx="2149">
                  <c:v>-1194.40395644</c:v>
                </c:pt>
                <c:pt idx="2150">
                  <c:v>-1140.2570826900001</c:v>
                </c:pt>
                <c:pt idx="2151">
                  <c:v>-1188.09685281</c:v>
                </c:pt>
                <c:pt idx="2152">
                  <c:v>-473.01175917</c:v>
                </c:pt>
                <c:pt idx="2153">
                  <c:v>-1130.29160684</c:v>
                </c:pt>
                <c:pt idx="2154">
                  <c:v>-1187.60528176</c:v>
                </c:pt>
                <c:pt idx="2155">
                  <c:v>-1124.7140967800001</c:v>
                </c:pt>
                <c:pt idx="2156">
                  <c:v>-1125.45545677</c:v>
                </c:pt>
                <c:pt idx="2157">
                  <c:v>-1165.49397778</c:v>
                </c:pt>
                <c:pt idx="2158">
                  <c:v>-506.56002773</c:v>
                </c:pt>
                <c:pt idx="2159">
                  <c:v>-285.52340715000003</c:v>
                </c:pt>
                <c:pt idx="2160">
                  <c:v>-1177.60156067</c:v>
                </c:pt>
                <c:pt idx="2161">
                  <c:v>-487.42033923999998</c:v>
                </c:pt>
                <c:pt idx="2162">
                  <c:v>-512.34656114999996</c:v>
                </c:pt>
                <c:pt idx="2163">
                  <c:v>-1168.1857920699999</c:v>
                </c:pt>
                <c:pt idx="2164">
                  <c:v>-1193.5520658</c:v>
                </c:pt>
                <c:pt idx="2165">
                  <c:v>-486.35452763000001</c:v>
                </c:pt>
                <c:pt idx="2166">
                  <c:v>-479.97006005999998</c:v>
                </c:pt>
                <c:pt idx="2167">
                  <c:v>-513.48493943999995</c:v>
                </c:pt>
                <c:pt idx="2168">
                  <c:v>-1118.3907743100001</c:v>
                </c:pt>
                <c:pt idx="2169">
                  <c:v>-1173.7434390200001</c:v>
                </c:pt>
                <c:pt idx="2170">
                  <c:v>-491.71151200999998</c:v>
                </c:pt>
                <c:pt idx="2171">
                  <c:v>-1135.77980809</c:v>
                </c:pt>
                <c:pt idx="2172">
                  <c:v>-961.85199917</c:v>
                </c:pt>
                <c:pt idx="2173">
                  <c:v>-1178.66034496</c:v>
                </c:pt>
                <c:pt idx="2174">
                  <c:v>-509.37130073999998</c:v>
                </c:pt>
                <c:pt idx="2175">
                  <c:v>-1185.8569138099999</c:v>
                </c:pt>
                <c:pt idx="2176">
                  <c:v>-505.45932452</c:v>
                </c:pt>
                <c:pt idx="2177">
                  <c:v>-510.53995436999998</c:v>
                </c:pt>
                <c:pt idx="2178">
                  <c:v>-1119.5923574599999</c:v>
                </c:pt>
                <c:pt idx="2179">
                  <c:v>-464.60684529000002</c:v>
                </c:pt>
                <c:pt idx="2180">
                  <c:v>-419.12155460999998</c:v>
                </c:pt>
                <c:pt idx="2181">
                  <c:v>-1155.81476189</c:v>
                </c:pt>
                <c:pt idx="2182">
                  <c:v>-1173.94975813</c:v>
                </c:pt>
                <c:pt idx="2183">
                  <c:v>-1173.08575038</c:v>
                </c:pt>
                <c:pt idx="2184">
                  <c:v>-1173.9496474800001</c:v>
                </c:pt>
                <c:pt idx="2185">
                  <c:v>-961.19733524000003</c:v>
                </c:pt>
                <c:pt idx="2186">
                  <c:v>-506.11527912999998</c:v>
                </c:pt>
                <c:pt idx="2187">
                  <c:v>-286.21828331</c:v>
                </c:pt>
                <c:pt idx="2188">
                  <c:v>-1173.34885766</c:v>
                </c:pt>
                <c:pt idx="2189">
                  <c:v>-1179.9716382300001</c:v>
                </c:pt>
                <c:pt idx="2190">
                  <c:v>-1156.1047550799999</c:v>
                </c:pt>
                <c:pt idx="2191">
                  <c:v>-491.26204665</c:v>
                </c:pt>
                <c:pt idx="2192">
                  <c:v>-484.78212186000002</c:v>
                </c:pt>
                <c:pt idx="2193">
                  <c:v>-497.61333088999999</c:v>
                </c:pt>
                <c:pt idx="2194">
                  <c:v>-1188.73224914</c:v>
                </c:pt>
                <c:pt idx="2195">
                  <c:v>-556.75389814000005</c:v>
                </c:pt>
                <c:pt idx="2196">
                  <c:v>-1167.2014789699999</c:v>
                </c:pt>
                <c:pt idx="2197">
                  <c:v>-1169.0713215999999</c:v>
                </c:pt>
                <c:pt idx="2198">
                  <c:v>-489.55256627</c:v>
                </c:pt>
                <c:pt idx="2199">
                  <c:v>-1120.4557193200001</c:v>
                </c:pt>
                <c:pt idx="2200">
                  <c:v>-1159.7988671799999</c:v>
                </c:pt>
                <c:pt idx="2201">
                  <c:v>-1160.9826497700001</c:v>
                </c:pt>
                <c:pt idx="2202">
                  <c:v>-449.33559062</c:v>
                </c:pt>
                <c:pt idx="2203">
                  <c:v>-1169.7677928600001</c:v>
                </c:pt>
                <c:pt idx="2204">
                  <c:v>-1172.43069638</c:v>
                </c:pt>
                <c:pt idx="2205">
                  <c:v>-487.48108993</c:v>
                </c:pt>
                <c:pt idx="2206">
                  <c:v>-488.25743018999998</c:v>
                </c:pt>
                <c:pt idx="2207">
                  <c:v>-500.41310496</c:v>
                </c:pt>
                <c:pt idx="2208">
                  <c:v>-1143.6985288799999</c:v>
                </c:pt>
                <c:pt idx="2209">
                  <c:v>-498.09170726999997</c:v>
                </c:pt>
                <c:pt idx="2210">
                  <c:v>-1135.27312824</c:v>
                </c:pt>
                <c:pt idx="2211">
                  <c:v>-1168.48174354</c:v>
                </c:pt>
                <c:pt idx="2212">
                  <c:v>-506.41926201000001</c:v>
                </c:pt>
                <c:pt idx="2213">
                  <c:v>-1158.25188699</c:v>
                </c:pt>
                <c:pt idx="2214">
                  <c:v>-1114.7391050000001</c:v>
                </c:pt>
                <c:pt idx="2215">
                  <c:v>-492.95947991999998</c:v>
                </c:pt>
                <c:pt idx="2216">
                  <c:v>-1185.6280416</c:v>
                </c:pt>
                <c:pt idx="2217">
                  <c:v>-427.15618523000001</c:v>
                </c:pt>
                <c:pt idx="2218">
                  <c:v>-1170.6667005700001</c:v>
                </c:pt>
                <c:pt idx="2219">
                  <c:v>-1131.51097888</c:v>
                </c:pt>
                <c:pt idx="2220">
                  <c:v>-490.58451141</c:v>
                </c:pt>
                <c:pt idx="2221">
                  <c:v>-1165.4038790899999</c:v>
                </c:pt>
                <c:pt idx="2222">
                  <c:v>-493.26424358999998</c:v>
                </c:pt>
                <c:pt idx="2223">
                  <c:v>-480.50469923999998</c:v>
                </c:pt>
                <c:pt idx="2224">
                  <c:v>-1178.50778614</c:v>
                </c:pt>
                <c:pt idx="2225">
                  <c:v>-1146.9669540100001</c:v>
                </c:pt>
                <c:pt idx="2226">
                  <c:v>-1161.4730168900001</c:v>
                </c:pt>
                <c:pt idx="2227">
                  <c:v>-559.54099947999998</c:v>
                </c:pt>
                <c:pt idx="2228">
                  <c:v>-1169.66798184</c:v>
                </c:pt>
                <c:pt idx="2229">
                  <c:v>-502.64088068000001</c:v>
                </c:pt>
                <c:pt idx="2230">
                  <c:v>-1178.39609146</c:v>
                </c:pt>
                <c:pt idx="2231">
                  <c:v>-1166.97050855</c:v>
                </c:pt>
                <c:pt idx="2232">
                  <c:v>-1134.8458949000001</c:v>
                </c:pt>
                <c:pt idx="2233">
                  <c:v>-1124.2292603400001</c:v>
                </c:pt>
                <c:pt idx="2234">
                  <c:v>-484.97485175999998</c:v>
                </c:pt>
                <c:pt idx="2235">
                  <c:v>-1183.0274284300001</c:v>
                </c:pt>
                <c:pt idx="2236">
                  <c:v>-1127.2582966099999</c:v>
                </c:pt>
                <c:pt idx="2237">
                  <c:v>-497.07310380000001</c:v>
                </c:pt>
                <c:pt idx="2238">
                  <c:v>-1171.5857041199999</c:v>
                </c:pt>
                <c:pt idx="2239">
                  <c:v>-493.07802729999997</c:v>
                </c:pt>
                <c:pt idx="2240">
                  <c:v>-1151.4157986600001</c:v>
                </c:pt>
                <c:pt idx="2241">
                  <c:v>-1170.9620203500001</c:v>
                </c:pt>
                <c:pt idx="2242">
                  <c:v>-1127.9342220599999</c:v>
                </c:pt>
                <c:pt idx="2243">
                  <c:v>-419.65411238000002</c:v>
                </c:pt>
                <c:pt idx="2244">
                  <c:v>-1134.8029052899999</c:v>
                </c:pt>
                <c:pt idx="2245">
                  <c:v>-488.30320903</c:v>
                </c:pt>
                <c:pt idx="2246">
                  <c:v>-478.96095380000003</c:v>
                </c:pt>
                <c:pt idx="2247">
                  <c:v>-485.72409321999999</c:v>
                </c:pt>
                <c:pt idx="2248">
                  <c:v>-486.91437704999998</c:v>
                </c:pt>
                <c:pt idx="2249">
                  <c:v>-462.98411391000002</c:v>
                </c:pt>
                <c:pt idx="2250">
                  <c:v>-1140.10608658</c:v>
                </c:pt>
                <c:pt idx="2251">
                  <c:v>-1140.8361689599999</c:v>
                </c:pt>
                <c:pt idx="2252">
                  <c:v>-1167.78179056</c:v>
                </c:pt>
                <c:pt idx="2253">
                  <c:v>-511.29600316</c:v>
                </c:pt>
                <c:pt idx="2254">
                  <c:v>-1127.1733127499999</c:v>
                </c:pt>
                <c:pt idx="2255">
                  <c:v>-1157.34849777</c:v>
                </c:pt>
                <c:pt idx="2256">
                  <c:v>-1159.8879927</c:v>
                </c:pt>
                <c:pt idx="2257">
                  <c:v>-488.98606187000001</c:v>
                </c:pt>
                <c:pt idx="2258">
                  <c:v>-1162.3931540599999</c:v>
                </c:pt>
                <c:pt idx="2259">
                  <c:v>-1186.0186667200001</c:v>
                </c:pt>
                <c:pt idx="2260">
                  <c:v>-508.60497359999999</c:v>
                </c:pt>
                <c:pt idx="2261">
                  <c:v>-495.93755376000001</c:v>
                </c:pt>
                <c:pt idx="2262">
                  <c:v>-1200.6028324700001</c:v>
                </c:pt>
                <c:pt idx="2263">
                  <c:v>-484.56979762999998</c:v>
                </c:pt>
                <c:pt idx="2264">
                  <c:v>-1198.39963536</c:v>
                </c:pt>
                <c:pt idx="2265">
                  <c:v>-1166.7155361499999</c:v>
                </c:pt>
                <c:pt idx="2266">
                  <c:v>-1169.55004452</c:v>
                </c:pt>
                <c:pt idx="2267">
                  <c:v>-1122.0641930500001</c:v>
                </c:pt>
                <c:pt idx="2268">
                  <c:v>-1165.5852482099999</c:v>
                </c:pt>
                <c:pt idx="2269">
                  <c:v>-1180.58524403</c:v>
                </c:pt>
                <c:pt idx="2270">
                  <c:v>-512.02248910000003</c:v>
                </c:pt>
                <c:pt idx="2271">
                  <c:v>-1158.4192622400001</c:v>
                </c:pt>
                <c:pt idx="2272">
                  <c:v>-1174.6017805199999</c:v>
                </c:pt>
                <c:pt idx="2273">
                  <c:v>-487.63566972000001</c:v>
                </c:pt>
                <c:pt idx="2274">
                  <c:v>-1115.5049306400001</c:v>
                </c:pt>
                <c:pt idx="2275">
                  <c:v>-487.87764442000002</c:v>
                </c:pt>
                <c:pt idx="2276">
                  <c:v>-1136.7765247499999</c:v>
                </c:pt>
                <c:pt idx="2277">
                  <c:v>-1168.0816777</c:v>
                </c:pt>
                <c:pt idx="2278">
                  <c:v>-1169.62551244</c:v>
                </c:pt>
                <c:pt idx="2279">
                  <c:v>-1178.6834817700001</c:v>
                </c:pt>
                <c:pt idx="2280">
                  <c:v>-1164.9605853200001</c:v>
                </c:pt>
                <c:pt idx="2281">
                  <c:v>-502.21867261</c:v>
                </c:pt>
                <c:pt idx="2282">
                  <c:v>-1132.6732233600001</c:v>
                </c:pt>
                <c:pt idx="2283">
                  <c:v>-1174.2997113500001</c:v>
                </c:pt>
                <c:pt idx="2284">
                  <c:v>-1150.4971545799999</c:v>
                </c:pt>
                <c:pt idx="2285">
                  <c:v>-1166.41692324</c:v>
                </c:pt>
                <c:pt idx="2286">
                  <c:v>-1139.7583312899999</c:v>
                </c:pt>
                <c:pt idx="2287">
                  <c:v>-1177.1347425900001</c:v>
                </c:pt>
                <c:pt idx="2288">
                  <c:v>-1198.54722935</c:v>
                </c:pt>
                <c:pt idx="2289">
                  <c:v>-1156.27044411</c:v>
                </c:pt>
                <c:pt idx="2290">
                  <c:v>-475.73701104999998</c:v>
                </c:pt>
                <c:pt idx="2291">
                  <c:v>-1141.62332689</c:v>
                </c:pt>
                <c:pt idx="2292">
                  <c:v>-1149.98055613</c:v>
                </c:pt>
                <c:pt idx="2293">
                  <c:v>-1177.70092697</c:v>
                </c:pt>
                <c:pt idx="2294">
                  <c:v>-1170.4937537599999</c:v>
                </c:pt>
                <c:pt idx="2295">
                  <c:v>-1176.6992004799999</c:v>
                </c:pt>
                <c:pt idx="2296">
                  <c:v>-444.72962724000001</c:v>
                </c:pt>
                <c:pt idx="2297">
                  <c:v>-1141.5431536799999</c:v>
                </c:pt>
                <c:pt idx="2298">
                  <c:v>-1181.65837289</c:v>
                </c:pt>
                <c:pt idx="2299">
                  <c:v>-482.34172902</c:v>
                </c:pt>
                <c:pt idx="2300">
                  <c:v>-497.13514203</c:v>
                </c:pt>
                <c:pt idx="2301">
                  <c:v>-1180.31926114</c:v>
                </c:pt>
                <c:pt idx="2302">
                  <c:v>-503.73036695000002</c:v>
                </c:pt>
                <c:pt idx="2303">
                  <c:v>-1133.3407193400001</c:v>
                </c:pt>
                <c:pt idx="2304">
                  <c:v>-479.15044123000001</c:v>
                </c:pt>
                <c:pt idx="2305">
                  <c:v>-483.16017935000002</c:v>
                </c:pt>
                <c:pt idx="2306">
                  <c:v>-485.95429302999997</c:v>
                </c:pt>
                <c:pt idx="2307">
                  <c:v>-1137.5407073199999</c:v>
                </c:pt>
                <c:pt idx="2308">
                  <c:v>-483.03238804</c:v>
                </c:pt>
                <c:pt idx="2309">
                  <c:v>-501.76495813999998</c:v>
                </c:pt>
                <c:pt idx="2310">
                  <c:v>-1176.07221931</c:v>
                </c:pt>
                <c:pt idx="2311">
                  <c:v>-1141.0789083699999</c:v>
                </c:pt>
                <c:pt idx="2312">
                  <c:v>-484.08023168</c:v>
                </c:pt>
                <c:pt idx="2313">
                  <c:v>-1188.5771863</c:v>
                </c:pt>
                <c:pt idx="2314">
                  <c:v>-1163.9391281999999</c:v>
                </c:pt>
                <c:pt idx="2315">
                  <c:v>-504.41238894999998</c:v>
                </c:pt>
                <c:pt idx="2316">
                  <c:v>-969.34018749999996</c:v>
                </c:pt>
                <c:pt idx="2317">
                  <c:v>-1181.5597606900001</c:v>
                </c:pt>
                <c:pt idx="2318">
                  <c:v>-1161.9747048700001</c:v>
                </c:pt>
                <c:pt idx="2319">
                  <c:v>-1148.9583368599999</c:v>
                </c:pt>
                <c:pt idx="2320">
                  <c:v>-1158.4711736100001</c:v>
                </c:pt>
                <c:pt idx="2321">
                  <c:v>-1168.8007006600001</c:v>
                </c:pt>
                <c:pt idx="2322">
                  <c:v>-1186.23419431</c:v>
                </c:pt>
                <c:pt idx="2323">
                  <c:v>-1183.4230840099999</c:v>
                </c:pt>
                <c:pt idx="2324">
                  <c:v>-511.77354475999999</c:v>
                </c:pt>
                <c:pt idx="2325">
                  <c:v>-475.67407713</c:v>
                </c:pt>
                <c:pt idx="2326">
                  <c:v>-1164.83555146</c:v>
                </c:pt>
                <c:pt idx="2327">
                  <c:v>-283.64411330000001</c:v>
                </c:pt>
                <c:pt idx="2328">
                  <c:v>-1168.8455874399999</c:v>
                </c:pt>
                <c:pt idx="2329">
                  <c:v>-510.27353234999998</c:v>
                </c:pt>
                <c:pt idx="2330">
                  <c:v>-511.46633009999999</c:v>
                </c:pt>
                <c:pt idx="2331">
                  <c:v>-1161.9189467599999</c:v>
                </c:pt>
                <c:pt idx="2332">
                  <c:v>-1167.8746734900001</c:v>
                </c:pt>
                <c:pt idx="2333">
                  <c:v>-991.40661559</c:v>
                </c:pt>
                <c:pt idx="2334">
                  <c:v>-489.56301252999998</c:v>
                </c:pt>
                <c:pt idx="2335">
                  <c:v>-485.31311627999997</c:v>
                </c:pt>
                <c:pt idx="2336">
                  <c:v>-508.60533048999997</c:v>
                </c:pt>
                <c:pt idx="2337">
                  <c:v>-1197.43241754</c:v>
                </c:pt>
                <c:pt idx="2338">
                  <c:v>-505.06091592000001</c:v>
                </c:pt>
                <c:pt idx="2339">
                  <c:v>-1146.8468515699999</c:v>
                </c:pt>
                <c:pt idx="2340">
                  <c:v>-975.75158752000004</c:v>
                </c:pt>
                <c:pt idx="2341">
                  <c:v>-1157.58650599</c:v>
                </c:pt>
                <c:pt idx="2342">
                  <c:v>-1141.3543102199999</c:v>
                </c:pt>
                <c:pt idx="2343">
                  <c:v>-564.86751609999999</c:v>
                </c:pt>
                <c:pt idx="2344">
                  <c:v>-471.54771040999998</c:v>
                </c:pt>
                <c:pt idx="2345">
                  <c:v>-512.01415111999995</c:v>
                </c:pt>
                <c:pt idx="2346">
                  <c:v>-1136.2982875600001</c:v>
                </c:pt>
                <c:pt idx="2347">
                  <c:v>-429.10175714000002</c:v>
                </c:pt>
                <c:pt idx="2348">
                  <c:v>-1143.56852656</c:v>
                </c:pt>
                <c:pt idx="2349">
                  <c:v>-1136.8940689200001</c:v>
                </c:pt>
                <c:pt idx="2350">
                  <c:v>-1188.70547349</c:v>
                </c:pt>
                <c:pt idx="2351">
                  <c:v>-1184.5142748000001</c:v>
                </c:pt>
                <c:pt idx="2352">
                  <c:v>-1146.57099591</c:v>
                </c:pt>
                <c:pt idx="2353">
                  <c:v>-1204.7393968599999</c:v>
                </c:pt>
                <c:pt idx="2354">
                  <c:v>-1145.6971928999999</c:v>
                </c:pt>
                <c:pt idx="2355">
                  <c:v>-969.69254266999997</c:v>
                </c:pt>
                <c:pt idx="2356">
                  <c:v>-493.11361914000003</c:v>
                </c:pt>
                <c:pt idx="2357">
                  <c:v>-1149.5050936</c:v>
                </c:pt>
                <c:pt idx="2358">
                  <c:v>-487.46562564999999</c:v>
                </c:pt>
                <c:pt idx="2359">
                  <c:v>-493.79722190000001</c:v>
                </c:pt>
                <c:pt idx="2360">
                  <c:v>-966.75916197000004</c:v>
                </c:pt>
                <c:pt idx="2361">
                  <c:v>-1174.06307616</c:v>
                </c:pt>
                <c:pt idx="2362">
                  <c:v>-494.59297822000002</c:v>
                </c:pt>
                <c:pt idx="2363">
                  <c:v>-1136.7598958999999</c:v>
                </c:pt>
                <c:pt idx="2364">
                  <c:v>-476.03151423999998</c:v>
                </c:pt>
                <c:pt idx="2365">
                  <c:v>-473.93907559000002</c:v>
                </c:pt>
                <c:pt idx="2366">
                  <c:v>-1166.77490962</c:v>
                </c:pt>
                <c:pt idx="2367">
                  <c:v>-1178.81860678</c:v>
                </c:pt>
                <c:pt idx="2368">
                  <c:v>-425.58977176000002</c:v>
                </c:pt>
                <c:pt idx="2369">
                  <c:v>-1141.87610769</c:v>
                </c:pt>
                <c:pt idx="2370">
                  <c:v>-1167.1287585099999</c:v>
                </c:pt>
                <c:pt idx="2371">
                  <c:v>-1165.3836452</c:v>
                </c:pt>
                <c:pt idx="2372">
                  <c:v>-480.86345868000001</c:v>
                </c:pt>
                <c:pt idx="2373">
                  <c:v>-1152.57336334</c:v>
                </c:pt>
                <c:pt idx="2374">
                  <c:v>-489.51885879000002</c:v>
                </c:pt>
                <c:pt idx="2375">
                  <c:v>-1158.8424623799999</c:v>
                </c:pt>
                <c:pt idx="2376">
                  <c:v>-492.41709888000003</c:v>
                </c:pt>
                <c:pt idx="2377">
                  <c:v>-1151.26244404</c:v>
                </c:pt>
                <c:pt idx="2378">
                  <c:v>-1145.0562559699999</c:v>
                </c:pt>
                <c:pt idx="2379">
                  <c:v>-1164.34367167</c:v>
                </c:pt>
                <c:pt idx="2380">
                  <c:v>-481.03657588999999</c:v>
                </c:pt>
                <c:pt idx="2381">
                  <c:v>-1155.84782378</c:v>
                </c:pt>
                <c:pt idx="2382">
                  <c:v>-1117.62047835</c:v>
                </c:pt>
                <c:pt idx="2383">
                  <c:v>-1137.9018472800001</c:v>
                </c:pt>
                <c:pt idx="2384">
                  <c:v>-505.11854806000002</c:v>
                </c:pt>
                <c:pt idx="2385">
                  <c:v>-973.9072089</c:v>
                </c:pt>
                <c:pt idx="2386">
                  <c:v>-424.50770806000003</c:v>
                </c:pt>
                <c:pt idx="2387">
                  <c:v>-1134.70905782</c:v>
                </c:pt>
                <c:pt idx="2388">
                  <c:v>-1166.71723729</c:v>
                </c:pt>
                <c:pt idx="2389">
                  <c:v>-491.75462639</c:v>
                </c:pt>
                <c:pt idx="2390">
                  <c:v>-1165.9524575999999</c:v>
                </c:pt>
                <c:pt idx="2391">
                  <c:v>-485.84187321000002</c:v>
                </c:pt>
                <c:pt idx="2392">
                  <c:v>-488.17680948999998</c:v>
                </c:pt>
                <c:pt idx="2393">
                  <c:v>-478.56118083000001</c:v>
                </c:pt>
                <c:pt idx="2394">
                  <c:v>-1166.5268708399999</c:v>
                </c:pt>
                <c:pt idx="2395">
                  <c:v>-503.49826953000002</c:v>
                </c:pt>
                <c:pt idx="2396">
                  <c:v>-551.66852283000003</c:v>
                </c:pt>
                <c:pt idx="2397">
                  <c:v>-499.96203469</c:v>
                </c:pt>
                <c:pt idx="2398">
                  <c:v>-1135.61691713</c:v>
                </c:pt>
                <c:pt idx="2399">
                  <c:v>-492.54624694</c:v>
                </c:pt>
                <c:pt idx="2400">
                  <c:v>-1132.1651598599999</c:v>
                </c:pt>
                <c:pt idx="2401">
                  <c:v>-500.10465935000002</c:v>
                </c:pt>
                <c:pt idx="2402">
                  <c:v>-1137.04799561</c:v>
                </c:pt>
                <c:pt idx="2403">
                  <c:v>-1118.5999448</c:v>
                </c:pt>
                <c:pt idx="2404">
                  <c:v>-482.42529852000001</c:v>
                </c:pt>
                <c:pt idx="2405">
                  <c:v>-484.32467736000001</c:v>
                </c:pt>
                <c:pt idx="2406">
                  <c:v>-1186.0252548999999</c:v>
                </c:pt>
                <c:pt idx="2407">
                  <c:v>-1187.95672896</c:v>
                </c:pt>
                <c:pt idx="2408">
                  <c:v>-1164.30665376</c:v>
                </c:pt>
                <c:pt idx="2409">
                  <c:v>-1153.2377806699999</c:v>
                </c:pt>
                <c:pt idx="2410">
                  <c:v>-472.77336381999999</c:v>
                </c:pt>
                <c:pt idx="2411">
                  <c:v>-504.36858959</c:v>
                </c:pt>
                <c:pt idx="2412">
                  <c:v>-572.21792025000002</c:v>
                </c:pt>
                <c:pt idx="2413">
                  <c:v>-1146.3982978900001</c:v>
                </c:pt>
                <c:pt idx="2414">
                  <c:v>-510.15201851</c:v>
                </c:pt>
                <c:pt idx="2415">
                  <c:v>-512.01459256999999</c:v>
                </c:pt>
                <c:pt idx="2416">
                  <c:v>-1169.1929723600001</c:v>
                </c:pt>
                <c:pt idx="2417">
                  <c:v>-1135.42612893</c:v>
                </c:pt>
                <c:pt idx="2418">
                  <c:v>-496.72262797000002</c:v>
                </c:pt>
                <c:pt idx="2419">
                  <c:v>-477.71984694000002</c:v>
                </c:pt>
                <c:pt idx="2420">
                  <c:v>-1141.1136034399999</c:v>
                </c:pt>
                <c:pt idx="2421">
                  <c:v>-1141.4290796499999</c:v>
                </c:pt>
                <c:pt idx="2422">
                  <c:v>-1133.3217421300001</c:v>
                </c:pt>
                <c:pt idx="2423">
                  <c:v>-1170.08711154</c:v>
                </c:pt>
                <c:pt idx="2424">
                  <c:v>-1123.0811333199999</c:v>
                </c:pt>
                <c:pt idx="2425">
                  <c:v>-510.52355965999999</c:v>
                </c:pt>
                <c:pt idx="2426">
                  <c:v>-1139.3081553699999</c:v>
                </c:pt>
                <c:pt idx="2427">
                  <c:v>-955.14081770999996</c:v>
                </c:pt>
                <c:pt idx="2428">
                  <c:v>-1157.91754403</c:v>
                </c:pt>
                <c:pt idx="2429">
                  <c:v>-1128.57410097</c:v>
                </c:pt>
                <c:pt idx="2430">
                  <c:v>-474.24101014000001</c:v>
                </c:pt>
                <c:pt idx="2431">
                  <c:v>-488.34891535000003</c:v>
                </c:pt>
                <c:pt idx="2432">
                  <c:v>-956.28427386999999</c:v>
                </c:pt>
                <c:pt idx="2433">
                  <c:v>-1168.88827401</c:v>
                </c:pt>
                <c:pt idx="2434">
                  <c:v>-492.48203352000002</c:v>
                </c:pt>
                <c:pt idx="2435">
                  <c:v>-1168.0932282199999</c:v>
                </c:pt>
                <c:pt idx="2436">
                  <c:v>-509.67737254000002</c:v>
                </c:pt>
                <c:pt idx="2437">
                  <c:v>-1138.0045118200001</c:v>
                </c:pt>
                <c:pt idx="2438">
                  <c:v>-1131.05412671</c:v>
                </c:pt>
                <c:pt idx="2439">
                  <c:v>-995.54073743000004</c:v>
                </c:pt>
                <c:pt idx="2440">
                  <c:v>-485.26579341000001</c:v>
                </c:pt>
                <c:pt idx="2441">
                  <c:v>-490.01080300000001</c:v>
                </c:pt>
                <c:pt idx="2442">
                  <c:v>-1165.54634801</c:v>
                </c:pt>
                <c:pt idx="2443">
                  <c:v>-512.90281677999997</c:v>
                </c:pt>
                <c:pt idx="2444">
                  <c:v>-1131.3146344700001</c:v>
                </c:pt>
                <c:pt idx="2445">
                  <c:v>-1181.5876588199999</c:v>
                </c:pt>
                <c:pt idx="2446">
                  <c:v>-1162.2247124999999</c:v>
                </c:pt>
                <c:pt idx="2447">
                  <c:v>-1201.68313186</c:v>
                </c:pt>
                <c:pt idx="2448">
                  <c:v>-1150.9285434400001</c:v>
                </c:pt>
                <c:pt idx="2449">
                  <c:v>-1155.9044187100001</c:v>
                </c:pt>
                <c:pt idx="2450">
                  <c:v>-1164.9551190300001</c:v>
                </c:pt>
                <c:pt idx="2451">
                  <c:v>-1144.85240466</c:v>
                </c:pt>
                <c:pt idx="2452">
                  <c:v>-1159.30998028</c:v>
                </c:pt>
                <c:pt idx="2453">
                  <c:v>-498.99755125000001</c:v>
                </c:pt>
                <c:pt idx="2454">
                  <c:v>-497.03493888000003</c:v>
                </c:pt>
                <c:pt idx="2455">
                  <c:v>-1171.99848632</c:v>
                </c:pt>
                <c:pt idx="2456">
                  <c:v>-492.73156537</c:v>
                </c:pt>
                <c:pt idx="2457">
                  <c:v>-1166.67687667</c:v>
                </c:pt>
                <c:pt idx="2458">
                  <c:v>-966.30684718999998</c:v>
                </c:pt>
                <c:pt idx="2459">
                  <c:v>-966.25991754999995</c:v>
                </c:pt>
                <c:pt idx="2460">
                  <c:v>-1128.9982246300001</c:v>
                </c:pt>
                <c:pt idx="2461">
                  <c:v>-997.14677568000002</c:v>
                </c:pt>
                <c:pt idx="2462">
                  <c:v>-464.98574710999998</c:v>
                </c:pt>
                <c:pt idx="2463">
                  <c:v>-1118.77468028</c:v>
                </c:pt>
                <c:pt idx="2464">
                  <c:v>-1171.6882128100001</c:v>
                </c:pt>
                <c:pt idx="2465">
                  <c:v>-488.49411336999998</c:v>
                </c:pt>
                <c:pt idx="2466">
                  <c:v>-1162.16605476</c:v>
                </c:pt>
                <c:pt idx="2467">
                  <c:v>-285.72562298999998</c:v>
                </c:pt>
                <c:pt idx="2468">
                  <c:v>-1136.88395382</c:v>
                </c:pt>
                <c:pt idx="2469">
                  <c:v>-1159.94297261</c:v>
                </c:pt>
                <c:pt idx="2470">
                  <c:v>-1148.1422330600001</c:v>
                </c:pt>
                <c:pt idx="2471">
                  <c:v>-1179.13353575</c:v>
                </c:pt>
                <c:pt idx="2472">
                  <c:v>-1165.83734957</c:v>
                </c:pt>
                <c:pt idx="2473">
                  <c:v>-1157.2137985100001</c:v>
                </c:pt>
                <c:pt idx="2474">
                  <c:v>-1177.1103820799999</c:v>
                </c:pt>
                <c:pt idx="2475">
                  <c:v>-1197.21648579</c:v>
                </c:pt>
                <c:pt idx="2476">
                  <c:v>-1147.3735021299999</c:v>
                </c:pt>
                <c:pt idx="2477">
                  <c:v>-1161.27165586</c:v>
                </c:pt>
                <c:pt idx="2478">
                  <c:v>-1144.70493573</c:v>
                </c:pt>
                <c:pt idx="2479">
                  <c:v>-494.94400590999999</c:v>
                </c:pt>
                <c:pt idx="2480">
                  <c:v>-1166.7871751099999</c:v>
                </c:pt>
                <c:pt idx="2481">
                  <c:v>-479.38739192999998</c:v>
                </c:pt>
                <c:pt idx="2482">
                  <c:v>-1126.1992685800001</c:v>
                </c:pt>
                <c:pt idx="2483">
                  <c:v>-1164.50698807</c:v>
                </c:pt>
                <c:pt idx="2484">
                  <c:v>-1146.32679869</c:v>
                </c:pt>
                <c:pt idx="2485">
                  <c:v>-1189.28363107</c:v>
                </c:pt>
                <c:pt idx="2486">
                  <c:v>-480.22402087</c:v>
                </c:pt>
                <c:pt idx="2487">
                  <c:v>-502.63584191000001</c:v>
                </c:pt>
                <c:pt idx="2488">
                  <c:v>-1180.3528509800001</c:v>
                </c:pt>
                <c:pt idx="2489">
                  <c:v>-1143.5296799099999</c:v>
                </c:pt>
                <c:pt idx="2490">
                  <c:v>-482.92966920999999</c:v>
                </c:pt>
                <c:pt idx="2491">
                  <c:v>-1124.11316919</c:v>
                </c:pt>
                <c:pt idx="2492">
                  <c:v>-1134.16900824</c:v>
                </c:pt>
                <c:pt idx="2493">
                  <c:v>-964.59698259000004</c:v>
                </c:pt>
                <c:pt idx="2494">
                  <c:v>-1104.8284351699999</c:v>
                </c:pt>
                <c:pt idx="2495">
                  <c:v>-506.45204414</c:v>
                </c:pt>
                <c:pt idx="2496">
                  <c:v>-488.25493273000001</c:v>
                </c:pt>
                <c:pt idx="2497">
                  <c:v>-1173.3131948499999</c:v>
                </c:pt>
                <c:pt idx="2498">
                  <c:v>-1153.0483889699999</c:v>
                </c:pt>
                <c:pt idx="2499">
                  <c:v>-496.10163317000001</c:v>
                </c:pt>
                <c:pt idx="2500">
                  <c:v>-1140.7904321999999</c:v>
                </c:pt>
                <c:pt idx="2501">
                  <c:v>-1141.2801522</c:v>
                </c:pt>
                <c:pt idx="2502">
                  <c:v>-483.24168020000002</c:v>
                </c:pt>
                <c:pt idx="2503">
                  <c:v>-283.08727253000001</c:v>
                </c:pt>
                <c:pt idx="2504">
                  <c:v>-1153.8666187599999</c:v>
                </c:pt>
                <c:pt idx="2505">
                  <c:v>-491.56046294999999</c:v>
                </c:pt>
                <c:pt idx="2506">
                  <c:v>-1153.2261860599999</c:v>
                </c:pt>
                <c:pt idx="2507">
                  <c:v>-492.64132949999998</c:v>
                </c:pt>
                <c:pt idx="2508">
                  <c:v>-494.52550309999998</c:v>
                </c:pt>
                <c:pt idx="2509">
                  <c:v>-1178.7872158600001</c:v>
                </c:pt>
                <c:pt idx="2510">
                  <c:v>-1141.87995972</c:v>
                </c:pt>
                <c:pt idx="2511">
                  <c:v>-1117.16754717</c:v>
                </c:pt>
                <c:pt idx="2512">
                  <c:v>-1156.4523496700001</c:v>
                </c:pt>
                <c:pt idx="2513">
                  <c:v>-487.88200117999997</c:v>
                </c:pt>
                <c:pt idx="2514">
                  <c:v>-502.23604048999999</c:v>
                </c:pt>
                <c:pt idx="2515">
                  <c:v>-1188.4067709799999</c:v>
                </c:pt>
                <c:pt idx="2516">
                  <c:v>-1167.5811926700001</c:v>
                </c:pt>
                <c:pt idx="2517">
                  <c:v>-506.72755985999999</c:v>
                </c:pt>
                <c:pt idx="2518">
                  <c:v>-1163.36660545</c:v>
                </c:pt>
                <c:pt idx="2519">
                  <c:v>-1171.92114588</c:v>
                </c:pt>
                <c:pt idx="2520">
                  <c:v>-480.65603603</c:v>
                </c:pt>
                <c:pt idx="2521">
                  <c:v>-1169.45448126</c:v>
                </c:pt>
                <c:pt idx="2522">
                  <c:v>-1138.53580259</c:v>
                </c:pt>
                <c:pt idx="2523">
                  <c:v>-497.89282515999997</c:v>
                </c:pt>
                <c:pt idx="2524">
                  <c:v>-493.62155362999999</c:v>
                </c:pt>
                <c:pt idx="2525">
                  <c:v>-74.130303549999994</c:v>
                </c:pt>
                <c:pt idx="2526">
                  <c:v>-1175.36190096</c:v>
                </c:pt>
                <c:pt idx="2527">
                  <c:v>-1163.4344261900001</c:v>
                </c:pt>
                <c:pt idx="2528">
                  <c:v>-1135.48316017</c:v>
                </c:pt>
                <c:pt idx="2529">
                  <c:v>-486.16661539</c:v>
                </c:pt>
                <c:pt idx="2530">
                  <c:v>-489.13974996000002</c:v>
                </c:pt>
                <c:pt idx="2531">
                  <c:v>-1126.09339469</c:v>
                </c:pt>
                <c:pt idx="2532">
                  <c:v>-489.96906485</c:v>
                </c:pt>
                <c:pt idx="2533">
                  <c:v>-483.02878264999998</c:v>
                </c:pt>
                <c:pt idx="2534">
                  <c:v>-1158.7876864899999</c:v>
                </c:pt>
                <c:pt idx="2535">
                  <c:v>-1124.0160415800001</c:v>
                </c:pt>
                <c:pt idx="2536">
                  <c:v>-1002.0056541500001</c:v>
                </c:pt>
                <c:pt idx="2537">
                  <c:v>-1148.66267414</c:v>
                </c:pt>
                <c:pt idx="2538">
                  <c:v>-1185.5549417899999</c:v>
                </c:pt>
                <c:pt idx="2539">
                  <c:v>-969.23634421999998</c:v>
                </c:pt>
                <c:pt idx="2540">
                  <c:v>-1159.1768546999999</c:v>
                </c:pt>
                <c:pt idx="2541">
                  <c:v>-1126.0397250399999</c:v>
                </c:pt>
                <c:pt idx="2542">
                  <c:v>-903.45231914999999</c:v>
                </c:pt>
                <c:pt idx="2543">
                  <c:v>-1178.33931226</c:v>
                </c:pt>
                <c:pt idx="2544">
                  <c:v>-1141.59936739</c:v>
                </c:pt>
                <c:pt idx="2545">
                  <c:v>-1120.66095427</c:v>
                </c:pt>
                <c:pt idx="2546">
                  <c:v>-500.33736405000002</c:v>
                </c:pt>
                <c:pt idx="2547">
                  <c:v>-481.08771598999999</c:v>
                </c:pt>
                <c:pt idx="2548">
                  <c:v>-1149.06095678</c:v>
                </c:pt>
                <c:pt idx="2549">
                  <c:v>-505.54458462999997</c:v>
                </c:pt>
                <c:pt idx="2550">
                  <c:v>-1169.9305599700001</c:v>
                </c:pt>
                <c:pt idx="2551">
                  <c:v>-1174.0217451599999</c:v>
                </c:pt>
                <c:pt idx="2552">
                  <c:v>-1139.6477620000001</c:v>
                </c:pt>
                <c:pt idx="2553">
                  <c:v>-1140.31269213</c:v>
                </c:pt>
                <c:pt idx="2554">
                  <c:v>-474.70957916999998</c:v>
                </c:pt>
                <c:pt idx="2555">
                  <c:v>-1188.15288392</c:v>
                </c:pt>
                <c:pt idx="2556">
                  <c:v>-1188.2481811800001</c:v>
                </c:pt>
                <c:pt idx="2557">
                  <c:v>-1134.3461632599999</c:v>
                </c:pt>
                <c:pt idx="2558">
                  <c:v>-451.60386634000002</c:v>
                </c:pt>
                <c:pt idx="2559">
                  <c:v>-1164.7331980900001</c:v>
                </c:pt>
                <c:pt idx="2560">
                  <c:v>-1146.2996071499999</c:v>
                </c:pt>
                <c:pt idx="2561">
                  <c:v>-464.17697655000001</c:v>
                </c:pt>
                <c:pt idx="2562">
                  <c:v>-1167.38733955</c:v>
                </c:pt>
                <c:pt idx="2563">
                  <c:v>-1146.7490291900001</c:v>
                </c:pt>
                <c:pt idx="2564">
                  <c:v>-1194.13931404</c:v>
                </c:pt>
                <c:pt idx="2565">
                  <c:v>-1133.3336743</c:v>
                </c:pt>
                <c:pt idx="2566">
                  <c:v>-490.68737393999999</c:v>
                </c:pt>
                <c:pt idx="2567">
                  <c:v>-1124.6939829400001</c:v>
                </c:pt>
                <c:pt idx="2568">
                  <c:v>-1146.7428866600001</c:v>
                </c:pt>
                <c:pt idx="2569">
                  <c:v>-477.50840632000001</c:v>
                </c:pt>
                <c:pt idx="2570">
                  <c:v>-474.19740791999999</c:v>
                </c:pt>
                <c:pt idx="2571">
                  <c:v>-512.10062946000005</c:v>
                </c:pt>
                <c:pt idx="2572">
                  <c:v>-961.25506944000006</c:v>
                </c:pt>
                <c:pt idx="2573">
                  <c:v>-474.53670596000001</c:v>
                </c:pt>
                <c:pt idx="2574">
                  <c:v>-1115.5092841400001</c:v>
                </c:pt>
                <c:pt idx="2575">
                  <c:v>-499.97776228999999</c:v>
                </c:pt>
                <c:pt idx="2576">
                  <c:v>-1153.94714948</c:v>
                </c:pt>
                <c:pt idx="2577">
                  <c:v>-1169.9048179599999</c:v>
                </c:pt>
                <c:pt idx="2578">
                  <c:v>-1142.1554445300001</c:v>
                </c:pt>
                <c:pt idx="2579">
                  <c:v>-508.76319774000001</c:v>
                </c:pt>
                <c:pt idx="2580">
                  <c:v>-512.65263370000002</c:v>
                </c:pt>
                <c:pt idx="2581">
                  <c:v>-955.10875186999999</c:v>
                </c:pt>
                <c:pt idx="2582">
                  <c:v>-483.51816299000001</c:v>
                </c:pt>
                <c:pt idx="2583">
                  <c:v>-1167.78384188</c:v>
                </c:pt>
                <c:pt idx="2584">
                  <c:v>-1139.10180541</c:v>
                </c:pt>
                <c:pt idx="2585">
                  <c:v>-483.34564556999999</c:v>
                </c:pt>
                <c:pt idx="2586">
                  <c:v>-954.38766629999998</c:v>
                </c:pt>
                <c:pt idx="2587">
                  <c:v>-1167.0757823399999</c:v>
                </c:pt>
                <c:pt idx="2588">
                  <c:v>-1186.4805644999999</c:v>
                </c:pt>
                <c:pt idx="2589">
                  <c:v>-1177.4771451500001</c:v>
                </c:pt>
                <c:pt idx="2590">
                  <c:v>-482.57015317000003</c:v>
                </c:pt>
                <c:pt idx="2591">
                  <c:v>-1167.9221138299999</c:v>
                </c:pt>
                <c:pt idx="2592">
                  <c:v>-1106.6460256299999</c:v>
                </c:pt>
                <c:pt idx="2593">
                  <c:v>-1188.95209088</c:v>
                </c:pt>
                <c:pt idx="2594">
                  <c:v>-504.87649737999999</c:v>
                </c:pt>
                <c:pt idx="2595">
                  <c:v>-957.68630625000003</c:v>
                </c:pt>
                <c:pt idx="2596">
                  <c:v>-1135.29154171</c:v>
                </c:pt>
                <c:pt idx="2597">
                  <c:v>-474.4796872</c:v>
                </c:pt>
                <c:pt idx="2598">
                  <c:v>-486.65143176999999</c:v>
                </c:pt>
                <c:pt idx="2599">
                  <c:v>-1192.9262377299999</c:v>
                </c:pt>
                <c:pt idx="2600">
                  <c:v>-492.52114878999998</c:v>
                </c:pt>
                <c:pt idx="2601">
                  <c:v>-418.10421366999998</c:v>
                </c:pt>
                <c:pt idx="2602">
                  <c:v>-1098.9094645600001</c:v>
                </c:pt>
                <c:pt idx="2603">
                  <c:v>-493.37706531999999</c:v>
                </c:pt>
                <c:pt idx="2604">
                  <c:v>-1144.08446725</c:v>
                </c:pt>
                <c:pt idx="2605">
                  <c:v>-481.32078015000002</c:v>
                </c:pt>
                <c:pt idx="2606">
                  <c:v>-1166.8060248100001</c:v>
                </c:pt>
                <c:pt idx="2607">
                  <c:v>-478.20970211999997</c:v>
                </c:pt>
                <c:pt idx="2608">
                  <c:v>-1173.10869809</c:v>
                </c:pt>
                <c:pt idx="2609">
                  <c:v>-502.55114248000001</c:v>
                </c:pt>
                <c:pt idx="2610">
                  <c:v>-565.82191954999996</c:v>
                </c:pt>
                <c:pt idx="2611">
                  <c:v>-1185.6575875000001</c:v>
                </c:pt>
                <c:pt idx="2612">
                  <c:v>-1126.7177122099999</c:v>
                </c:pt>
                <c:pt idx="2613">
                  <c:v>-1164.9946827799999</c:v>
                </c:pt>
                <c:pt idx="2614">
                  <c:v>-509.91739215000001</c:v>
                </c:pt>
                <c:pt idx="2615">
                  <c:v>-474.12502608</c:v>
                </c:pt>
                <c:pt idx="2616">
                  <c:v>-495.46735711999997</c:v>
                </c:pt>
                <c:pt idx="2617">
                  <c:v>-570.23320132000003</c:v>
                </c:pt>
                <c:pt idx="2618">
                  <c:v>-491.21183943</c:v>
                </c:pt>
                <c:pt idx="2619">
                  <c:v>-489.97826942</c:v>
                </c:pt>
                <c:pt idx="2620">
                  <c:v>-967.14151401000004</c:v>
                </c:pt>
                <c:pt idx="2621">
                  <c:v>-1170.88985533</c:v>
                </c:pt>
                <c:pt idx="2622">
                  <c:v>-1132.9918015200001</c:v>
                </c:pt>
                <c:pt idx="2623">
                  <c:v>-1088.98997467</c:v>
                </c:pt>
                <c:pt idx="2624">
                  <c:v>-1129.5035068100001</c:v>
                </c:pt>
                <c:pt idx="2625">
                  <c:v>-1208.9178946899999</c:v>
                </c:pt>
                <c:pt idx="2626">
                  <c:v>-1145.6903780299999</c:v>
                </c:pt>
                <c:pt idx="2627">
                  <c:v>-1167.51561391</c:v>
                </c:pt>
                <c:pt idx="2628">
                  <c:v>-1169.31272543</c:v>
                </c:pt>
                <c:pt idx="2629">
                  <c:v>-1160.51949401</c:v>
                </c:pt>
                <c:pt idx="2630">
                  <c:v>-1169.2082656800001</c:v>
                </c:pt>
                <c:pt idx="2631">
                  <c:v>-1177.02911371</c:v>
                </c:pt>
                <c:pt idx="2632">
                  <c:v>-1168.3905302999999</c:v>
                </c:pt>
                <c:pt idx="2633">
                  <c:v>-1159.4263752500001</c:v>
                </c:pt>
                <c:pt idx="2634">
                  <c:v>-495.93271162999997</c:v>
                </c:pt>
                <c:pt idx="2635">
                  <c:v>-1181.4883536100001</c:v>
                </c:pt>
                <c:pt idx="2636">
                  <c:v>-1176.4481252600001</c:v>
                </c:pt>
                <c:pt idx="2637">
                  <c:v>-482.03222506999998</c:v>
                </c:pt>
                <c:pt idx="2638">
                  <c:v>-1168.45500588</c:v>
                </c:pt>
                <c:pt idx="2639">
                  <c:v>-1164.9097568100001</c:v>
                </c:pt>
                <c:pt idx="2640">
                  <c:v>-1147.7704293899999</c:v>
                </c:pt>
                <c:pt idx="2641">
                  <c:v>-496.61572378</c:v>
                </c:pt>
                <c:pt idx="2642">
                  <c:v>-1173.49659881</c:v>
                </c:pt>
                <c:pt idx="2643">
                  <c:v>-1148.6107024</c:v>
                </c:pt>
                <c:pt idx="2644">
                  <c:v>-1121.5922219300001</c:v>
                </c:pt>
                <c:pt idx="2645">
                  <c:v>-1186.4122359</c:v>
                </c:pt>
                <c:pt idx="2646">
                  <c:v>-495.48690469000002</c:v>
                </c:pt>
                <c:pt idx="2647">
                  <c:v>-1152.69424155</c:v>
                </c:pt>
                <c:pt idx="2648">
                  <c:v>-564.57529205000003</c:v>
                </c:pt>
                <c:pt idx="2649">
                  <c:v>-1160.30184609</c:v>
                </c:pt>
                <c:pt idx="2650">
                  <c:v>-1159.45775688</c:v>
                </c:pt>
                <c:pt idx="2651">
                  <c:v>-1165.8210142800001</c:v>
                </c:pt>
                <c:pt idx="2652">
                  <c:v>-965.36489452000001</c:v>
                </c:pt>
                <c:pt idx="2653">
                  <c:v>-1185.5584412000001</c:v>
                </c:pt>
                <c:pt idx="2654">
                  <c:v>-1181.6081192900001</c:v>
                </c:pt>
                <c:pt idx="2655">
                  <c:v>-477.36518819999998</c:v>
                </c:pt>
                <c:pt idx="2656">
                  <c:v>-1169.8134899500001</c:v>
                </c:pt>
                <c:pt idx="2657">
                  <c:v>-487.37366716000002</c:v>
                </c:pt>
                <c:pt idx="2658">
                  <c:v>-508.61402887000003</c:v>
                </c:pt>
                <c:pt idx="2659">
                  <c:v>-1143.3718667099999</c:v>
                </c:pt>
                <c:pt idx="2660">
                  <c:v>-495.65905975999999</c:v>
                </c:pt>
                <c:pt idx="2661">
                  <c:v>-1150.0383699700001</c:v>
                </c:pt>
                <c:pt idx="2662">
                  <c:v>-506.52361637000001</c:v>
                </c:pt>
                <c:pt idx="2663">
                  <c:v>-959.20439413999998</c:v>
                </c:pt>
                <c:pt idx="2664">
                  <c:v>-1156.69104434</c:v>
                </c:pt>
                <c:pt idx="2665">
                  <c:v>-1198.3331906799999</c:v>
                </c:pt>
                <c:pt idx="2666">
                  <c:v>-484.48502924000002</c:v>
                </c:pt>
                <c:pt idx="2667">
                  <c:v>-1168.1421277500001</c:v>
                </c:pt>
                <c:pt idx="2668">
                  <c:v>-486.91697728000003</c:v>
                </c:pt>
                <c:pt idx="2669">
                  <c:v>-1174.09973528</c:v>
                </c:pt>
                <c:pt idx="2670">
                  <c:v>-1182.00390352</c:v>
                </c:pt>
                <c:pt idx="2671">
                  <c:v>-1156.3670147299999</c:v>
                </c:pt>
                <c:pt idx="2672">
                  <c:v>-977.92381237999996</c:v>
                </c:pt>
                <c:pt idx="2673">
                  <c:v>-1167.5175537499999</c:v>
                </c:pt>
                <c:pt idx="2674">
                  <c:v>-507.05538716000001</c:v>
                </c:pt>
                <c:pt idx="2675">
                  <c:v>-1140.77792798</c:v>
                </c:pt>
                <c:pt idx="2676">
                  <c:v>-561.24188723999998</c:v>
                </c:pt>
                <c:pt idx="2677">
                  <c:v>-1115.2088263099999</c:v>
                </c:pt>
                <c:pt idx="2678">
                  <c:v>-480.21318724000002</c:v>
                </c:pt>
                <c:pt idx="2679">
                  <c:v>-1151.85131368</c:v>
                </c:pt>
                <c:pt idx="2680">
                  <c:v>-1136.08619088</c:v>
                </c:pt>
                <c:pt idx="2681">
                  <c:v>-509.35883373000001</c:v>
                </c:pt>
                <c:pt idx="2682">
                  <c:v>-1125.91400944</c:v>
                </c:pt>
                <c:pt idx="2683">
                  <c:v>-1166.9730081600001</c:v>
                </c:pt>
                <c:pt idx="2684">
                  <c:v>-285.45062510999998</c:v>
                </c:pt>
                <c:pt idx="2685">
                  <c:v>-1179.4193110399999</c:v>
                </c:pt>
                <c:pt idx="2686">
                  <c:v>-495.53573546000001</c:v>
                </c:pt>
                <c:pt idx="2687">
                  <c:v>-473.77803944999999</c:v>
                </c:pt>
                <c:pt idx="2688">
                  <c:v>-473.94451994000002</c:v>
                </c:pt>
                <c:pt idx="2689">
                  <c:v>-1168.7071812700001</c:v>
                </c:pt>
                <c:pt idx="2690">
                  <c:v>-1115.3814022399999</c:v>
                </c:pt>
                <c:pt idx="2691">
                  <c:v>-1196.4626277899999</c:v>
                </c:pt>
                <c:pt idx="2692">
                  <c:v>-487.95854606</c:v>
                </c:pt>
                <c:pt idx="2693">
                  <c:v>-448.99983922000001</c:v>
                </c:pt>
                <c:pt idx="2694">
                  <c:v>-499.16737017999998</c:v>
                </c:pt>
                <c:pt idx="2695">
                  <c:v>-479.44990841999999</c:v>
                </c:pt>
                <c:pt idx="2696">
                  <c:v>-1168.76884651</c:v>
                </c:pt>
                <c:pt idx="2697">
                  <c:v>-1117.16754717</c:v>
                </c:pt>
                <c:pt idx="2698">
                  <c:v>-1185.7666879000001</c:v>
                </c:pt>
                <c:pt idx="2699">
                  <c:v>-1141.5019501500001</c:v>
                </c:pt>
                <c:pt idx="2700">
                  <c:v>-1092.30549909</c:v>
                </c:pt>
                <c:pt idx="2701">
                  <c:v>-483.15394898</c:v>
                </c:pt>
                <c:pt idx="2702">
                  <c:v>-482.75497409000002</c:v>
                </c:pt>
                <c:pt idx="2703">
                  <c:v>-1119.74171922</c:v>
                </c:pt>
                <c:pt idx="2704">
                  <c:v>-1055.7557177199999</c:v>
                </c:pt>
                <c:pt idx="2705">
                  <c:v>-1146.6244399100001</c:v>
                </c:pt>
                <c:pt idx="2706">
                  <c:v>-1201.69792338</c:v>
                </c:pt>
                <c:pt idx="2707">
                  <c:v>-1134.9133753399999</c:v>
                </c:pt>
                <c:pt idx="2708">
                  <c:v>-1145.79029704</c:v>
                </c:pt>
                <c:pt idx="2709">
                  <c:v>-1160.2721624000001</c:v>
                </c:pt>
                <c:pt idx="2710">
                  <c:v>-975.99429186999998</c:v>
                </c:pt>
                <c:pt idx="2711">
                  <c:v>-1149.8262427100001</c:v>
                </c:pt>
                <c:pt idx="2712">
                  <c:v>-1142.0942819500001</c:v>
                </c:pt>
                <c:pt idx="2713">
                  <c:v>-1137.56583047</c:v>
                </c:pt>
                <c:pt idx="2714">
                  <c:v>-286.57875139999999</c:v>
                </c:pt>
                <c:pt idx="2715">
                  <c:v>-1178.7679305700001</c:v>
                </c:pt>
                <c:pt idx="2716">
                  <c:v>-1134.0824112800001</c:v>
                </c:pt>
                <c:pt idx="2717">
                  <c:v>-1168.0645390699999</c:v>
                </c:pt>
                <c:pt idx="2718">
                  <c:v>-976.60393425999996</c:v>
                </c:pt>
                <c:pt idx="2719">
                  <c:v>-482.96154324000003</c:v>
                </c:pt>
                <c:pt idx="2720">
                  <c:v>-504.49264227999998</c:v>
                </c:pt>
                <c:pt idx="2721">
                  <c:v>-484.98876919000003</c:v>
                </c:pt>
                <c:pt idx="2722">
                  <c:v>-1176.4043185800001</c:v>
                </c:pt>
                <c:pt idx="2723">
                  <c:v>-473.4158971</c:v>
                </c:pt>
                <c:pt idx="2724">
                  <c:v>-1135.3346036099999</c:v>
                </c:pt>
                <c:pt idx="2725">
                  <c:v>-1192.12954528</c:v>
                </c:pt>
                <c:pt idx="2726">
                  <c:v>-1146.76625904</c:v>
                </c:pt>
                <c:pt idx="2727">
                  <c:v>-1122.4666453299999</c:v>
                </c:pt>
                <c:pt idx="2728">
                  <c:v>-1126.1750051399999</c:v>
                </c:pt>
                <c:pt idx="2729">
                  <c:v>-481.44815784999997</c:v>
                </c:pt>
                <c:pt idx="2730">
                  <c:v>-1168.2361320099999</c:v>
                </c:pt>
                <c:pt idx="2731">
                  <c:v>-1166.93268954</c:v>
                </c:pt>
                <c:pt idx="2732">
                  <c:v>-1166.9009181500001</c:v>
                </c:pt>
                <c:pt idx="2733">
                  <c:v>-1151.8863790800001</c:v>
                </c:pt>
                <c:pt idx="2734">
                  <c:v>-483.41427257999999</c:v>
                </c:pt>
                <c:pt idx="2735">
                  <c:v>-1165.6266848800001</c:v>
                </c:pt>
                <c:pt idx="2736">
                  <c:v>-959.76844122</c:v>
                </c:pt>
                <c:pt idx="2737">
                  <c:v>-1120.29815003</c:v>
                </c:pt>
                <c:pt idx="2738">
                  <c:v>-1140.7472694600001</c:v>
                </c:pt>
                <c:pt idx="2739">
                  <c:v>-504.55410697999997</c:v>
                </c:pt>
                <c:pt idx="2740">
                  <c:v>-1151.0911314800001</c:v>
                </c:pt>
                <c:pt idx="2741">
                  <c:v>-1137.59609262</c:v>
                </c:pt>
                <c:pt idx="2742">
                  <c:v>-1132.0136561300001</c:v>
                </c:pt>
                <c:pt idx="2743">
                  <c:v>-967.78270207000003</c:v>
                </c:pt>
                <c:pt idx="2744">
                  <c:v>-566.35485532999996</c:v>
                </c:pt>
                <c:pt idx="2745">
                  <c:v>-503.60705765</c:v>
                </c:pt>
                <c:pt idx="2746">
                  <c:v>-1121.21762371</c:v>
                </c:pt>
                <c:pt idx="2747">
                  <c:v>-1123.98776062</c:v>
                </c:pt>
                <c:pt idx="2748">
                  <c:v>-963.77446380000004</c:v>
                </c:pt>
                <c:pt idx="2749">
                  <c:v>-476.18179827</c:v>
                </c:pt>
                <c:pt idx="2750">
                  <c:v>-965.86177794000002</c:v>
                </c:pt>
                <c:pt idx="2751">
                  <c:v>-1165.4552718899999</c:v>
                </c:pt>
                <c:pt idx="2752">
                  <c:v>-447.59249690000001</c:v>
                </c:pt>
                <c:pt idx="2753">
                  <c:v>-505.50301811999998</c:v>
                </c:pt>
                <c:pt idx="2754">
                  <c:v>-499.88998857000001</c:v>
                </c:pt>
                <c:pt idx="2755">
                  <c:v>-513.31676878999997</c:v>
                </c:pt>
                <c:pt idx="2756">
                  <c:v>-1198.4908352800001</c:v>
                </c:pt>
                <c:pt idx="2757">
                  <c:v>-1150.00245015</c:v>
                </c:pt>
                <c:pt idx="2758">
                  <c:v>-1127.1043313600001</c:v>
                </c:pt>
                <c:pt idx="2759">
                  <c:v>-1177.8155789899999</c:v>
                </c:pt>
                <c:pt idx="2760">
                  <c:v>-1128.0955593900001</c:v>
                </c:pt>
                <c:pt idx="2761">
                  <c:v>-1138.85187645</c:v>
                </c:pt>
                <c:pt idx="2762">
                  <c:v>-451.97340252999999</c:v>
                </c:pt>
                <c:pt idx="2763">
                  <c:v>-494.57432720000003</c:v>
                </c:pt>
                <c:pt idx="2764">
                  <c:v>-1162.7727680400001</c:v>
                </c:pt>
                <c:pt idx="2765">
                  <c:v>-1166.7615391100001</c:v>
                </c:pt>
                <c:pt idx="2766">
                  <c:v>-498.91406059000002</c:v>
                </c:pt>
                <c:pt idx="2767">
                  <c:v>-1117.15167576</c:v>
                </c:pt>
                <c:pt idx="2768">
                  <c:v>-1128.8218527199999</c:v>
                </c:pt>
                <c:pt idx="2769">
                  <c:v>-502.45056762000002</c:v>
                </c:pt>
                <c:pt idx="2770">
                  <c:v>-1125.7785805200001</c:v>
                </c:pt>
                <c:pt idx="2771">
                  <c:v>-494.69028465999997</c:v>
                </c:pt>
                <c:pt idx="2772">
                  <c:v>-1140.55991126</c:v>
                </c:pt>
                <c:pt idx="2773">
                  <c:v>-1173.69161779</c:v>
                </c:pt>
                <c:pt idx="2774">
                  <c:v>-482.28082519999998</c:v>
                </c:pt>
                <c:pt idx="2775">
                  <c:v>-721.29105466999999</c:v>
                </c:pt>
                <c:pt idx="2776">
                  <c:v>-474.59880142999998</c:v>
                </c:pt>
                <c:pt idx="2777">
                  <c:v>-481.37531063</c:v>
                </c:pt>
                <c:pt idx="2778">
                  <c:v>-1146.6363620300001</c:v>
                </c:pt>
                <c:pt idx="2779">
                  <c:v>-488.33787013</c:v>
                </c:pt>
                <c:pt idx="2780">
                  <c:v>-284.98974594999999</c:v>
                </c:pt>
                <c:pt idx="2781">
                  <c:v>-492.94319587000001</c:v>
                </c:pt>
                <c:pt idx="2782">
                  <c:v>-1186.0430026399999</c:v>
                </c:pt>
                <c:pt idx="2783">
                  <c:v>-989.35659217</c:v>
                </c:pt>
                <c:pt idx="2784">
                  <c:v>-504.27701020000001</c:v>
                </c:pt>
                <c:pt idx="2785">
                  <c:v>-173.94374829</c:v>
                </c:pt>
                <c:pt idx="2786">
                  <c:v>-1176.19084305</c:v>
                </c:pt>
                <c:pt idx="2787">
                  <c:v>-687.72783759000004</c:v>
                </c:pt>
                <c:pt idx="2788">
                  <c:v>-508.66858351000002</c:v>
                </c:pt>
                <c:pt idx="2789">
                  <c:v>-1167.2777260600001</c:v>
                </c:pt>
                <c:pt idx="2790">
                  <c:v>-1157.2323238700001</c:v>
                </c:pt>
                <c:pt idx="2791">
                  <c:v>-1177.9838734800001</c:v>
                </c:pt>
                <c:pt idx="2792">
                  <c:v>-1197.3064488800001</c:v>
                </c:pt>
                <c:pt idx="2793">
                  <c:v>-1109.80407289</c:v>
                </c:pt>
                <c:pt idx="2794">
                  <c:v>-492.92078421999997</c:v>
                </c:pt>
                <c:pt idx="2795">
                  <c:v>-1146.03568286</c:v>
                </c:pt>
                <c:pt idx="2796">
                  <c:v>-488.02891840000001</c:v>
                </c:pt>
                <c:pt idx="2797">
                  <c:v>-1182.9684585800001</c:v>
                </c:pt>
                <c:pt idx="2798">
                  <c:v>-1192.6222719499999</c:v>
                </c:pt>
                <c:pt idx="2799">
                  <c:v>-503.34306158999999</c:v>
                </c:pt>
                <c:pt idx="2800">
                  <c:v>-420.94333971999998</c:v>
                </c:pt>
                <c:pt idx="2801">
                  <c:v>-476.26445058000002</c:v>
                </c:pt>
                <c:pt idx="2802">
                  <c:v>-1156.9352056299999</c:v>
                </c:pt>
                <c:pt idx="2803">
                  <c:v>-1158.55592282</c:v>
                </c:pt>
                <c:pt idx="2804">
                  <c:v>-490.44364887</c:v>
                </c:pt>
                <c:pt idx="2805">
                  <c:v>-1174.02808714</c:v>
                </c:pt>
                <c:pt idx="2806">
                  <c:v>-1169.03044458</c:v>
                </c:pt>
                <c:pt idx="2807">
                  <c:v>-484.86847025999998</c:v>
                </c:pt>
                <c:pt idx="2808">
                  <c:v>-512.1684765</c:v>
                </c:pt>
                <c:pt idx="2809">
                  <c:v>-495.8385007</c:v>
                </c:pt>
                <c:pt idx="2810">
                  <c:v>-500.99008968999999</c:v>
                </c:pt>
                <c:pt idx="2811">
                  <c:v>-985.42358635999994</c:v>
                </c:pt>
                <c:pt idx="2812">
                  <c:v>-1191.50750307</c:v>
                </c:pt>
                <c:pt idx="2813">
                  <c:v>-1152.2315429400001</c:v>
                </c:pt>
                <c:pt idx="2814">
                  <c:v>-1206.6369943899999</c:v>
                </c:pt>
                <c:pt idx="2815">
                  <c:v>-1135.99492405</c:v>
                </c:pt>
                <c:pt idx="2816">
                  <c:v>-1120.9986350300001</c:v>
                </c:pt>
                <c:pt idx="2817">
                  <c:v>-1171.5117098600001</c:v>
                </c:pt>
                <c:pt idx="2818">
                  <c:v>-1197.01782557</c:v>
                </c:pt>
                <c:pt idx="2819">
                  <c:v>-948.57723661</c:v>
                </c:pt>
                <c:pt idx="2820">
                  <c:v>-1171.8492983000001</c:v>
                </c:pt>
                <c:pt idx="2821">
                  <c:v>-1171.4623099200001</c:v>
                </c:pt>
                <c:pt idx="2822">
                  <c:v>-1171.65639766</c:v>
                </c:pt>
                <c:pt idx="2823">
                  <c:v>-1171.1171641200001</c:v>
                </c:pt>
                <c:pt idx="2824">
                  <c:v>-1158.73110133</c:v>
                </c:pt>
                <c:pt idx="2825">
                  <c:v>-1171.7160080000001</c:v>
                </c:pt>
                <c:pt idx="2826">
                  <c:v>-1171.62043733</c:v>
                </c:pt>
                <c:pt idx="2827">
                  <c:v>-1171.41042358</c:v>
                </c:pt>
                <c:pt idx="2828">
                  <c:v>-1171.9783503599999</c:v>
                </c:pt>
                <c:pt idx="2829">
                  <c:v>-1172.2208317699999</c:v>
                </c:pt>
                <c:pt idx="2830">
                  <c:v>-1170.9740913099999</c:v>
                </c:pt>
                <c:pt idx="2831">
                  <c:v>-1159.1163116</c:v>
                </c:pt>
                <c:pt idx="2832">
                  <c:v>-1171.9902323599999</c:v>
                </c:pt>
                <c:pt idx="2833">
                  <c:v>-1157.9988831999999</c:v>
                </c:pt>
                <c:pt idx="2834">
                  <c:v>-1158.5153970599999</c:v>
                </c:pt>
                <c:pt idx="2835">
                  <c:v>-1171.699828</c:v>
                </c:pt>
                <c:pt idx="2836">
                  <c:v>-1171.50436279</c:v>
                </c:pt>
                <c:pt idx="2837">
                  <c:v>-1171.8040217299999</c:v>
                </c:pt>
                <c:pt idx="2838">
                  <c:v>-1171.3576151300001</c:v>
                </c:pt>
                <c:pt idx="2839">
                  <c:v>-1172.4172155900001</c:v>
                </c:pt>
                <c:pt idx="2840">
                  <c:v>-1171.2865532999999</c:v>
                </c:pt>
                <c:pt idx="2841">
                  <c:v>-1159.120073</c:v>
                </c:pt>
                <c:pt idx="2842">
                  <c:v>-1159.12593928</c:v>
                </c:pt>
                <c:pt idx="2843">
                  <c:v>-1171.81848934</c:v>
                </c:pt>
                <c:pt idx="2844">
                  <c:v>-1172.09625951</c:v>
                </c:pt>
                <c:pt idx="2845">
                  <c:v>-1171.56396713</c:v>
                </c:pt>
                <c:pt idx="2846">
                  <c:v>-1158.7925215499999</c:v>
                </c:pt>
                <c:pt idx="2847">
                  <c:v>-1171.4483705299999</c:v>
                </c:pt>
                <c:pt idx="2848">
                  <c:v>-1172.6110394299999</c:v>
                </c:pt>
                <c:pt idx="2849">
                  <c:v>-1159.39850639</c:v>
                </c:pt>
                <c:pt idx="2850">
                  <c:v>-1171.81829988</c:v>
                </c:pt>
                <c:pt idx="2851">
                  <c:v>-1170.88126805</c:v>
                </c:pt>
                <c:pt idx="2852">
                  <c:v>-1171.88764373</c:v>
                </c:pt>
                <c:pt idx="2853">
                  <c:v>-1160.2810539499999</c:v>
                </c:pt>
                <c:pt idx="2854">
                  <c:v>-1171.20661752</c:v>
                </c:pt>
                <c:pt idx="2855">
                  <c:v>-1172.15107371</c:v>
                </c:pt>
                <c:pt idx="2856">
                  <c:v>-1171.80421514</c:v>
                </c:pt>
                <c:pt idx="2857">
                  <c:v>-1171.9235717399999</c:v>
                </c:pt>
                <c:pt idx="2858">
                  <c:v>-1171.34501318</c:v>
                </c:pt>
                <c:pt idx="2859">
                  <c:v>-1172.15250876</c:v>
                </c:pt>
                <c:pt idx="2860">
                  <c:v>-1171.5758908299999</c:v>
                </c:pt>
                <c:pt idx="2861">
                  <c:v>-1171.66706628</c:v>
                </c:pt>
                <c:pt idx="2862">
                  <c:v>-1171.07595206</c:v>
                </c:pt>
                <c:pt idx="2863">
                  <c:v>-1171.68623086</c:v>
                </c:pt>
                <c:pt idx="2864">
                  <c:v>-1171.3308694899999</c:v>
                </c:pt>
                <c:pt idx="2865">
                  <c:v>-1171.3613685</c:v>
                </c:pt>
                <c:pt idx="2866">
                  <c:v>-1171.1279387699999</c:v>
                </c:pt>
                <c:pt idx="2867">
                  <c:v>-1171.82480839</c:v>
                </c:pt>
                <c:pt idx="2868">
                  <c:v>-1159.4732542199999</c:v>
                </c:pt>
                <c:pt idx="2869">
                  <c:v>-1159.15248286</c:v>
                </c:pt>
                <c:pt idx="2870">
                  <c:v>-1159.6330525999999</c:v>
                </c:pt>
                <c:pt idx="2871">
                  <c:v>-1171.77411005</c:v>
                </c:pt>
                <c:pt idx="2872">
                  <c:v>-1171.5372635599999</c:v>
                </c:pt>
                <c:pt idx="2873">
                  <c:v>-1171.30564381</c:v>
                </c:pt>
                <c:pt idx="2874">
                  <c:v>-1171.1800645000001</c:v>
                </c:pt>
                <c:pt idx="2875">
                  <c:v>-1171.5484913400001</c:v>
                </c:pt>
                <c:pt idx="2876">
                  <c:v>-1170.96812675</c:v>
                </c:pt>
                <c:pt idx="2877">
                  <c:v>-1172.0987588</c:v>
                </c:pt>
                <c:pt idx="2878">
                  <c:v>-1171.5766560500001</c:v>
                </c:pt>
                <c:pt idx="2879">
                  <c:v>-1171.11563598</c:v>
                </c:pt>
                <c:pt idx="2880">
                  <c:v>-1171.19397306</c:v>
                </c:pt>
                <c:pt idx="2881">
                  <c:v>-1158.3985712799999</c:v>
                </c:pt>
                <c:pt idx="2882">
                  <c:v>-1172.25604647</c:v>
                </c:pt>
                <c:pt idx="2883">
                  <c:v>-1171.99349495</c:v>
                </c:pt>
                <c:pt idx="2884">
                  <c:v>-1158.3099948399999</c:v>
                </c:pt>
                <c:pt idx="2885">
                  <c:v>-1172.0254278800001</c:v>
                </c:pt>
                <c:pt idx="2886">
                  <c:v>-1171.76793391</c:v>
                </c:pt>
                <c:pt idx="2887">
                  <c:v>-1171.1133002700001</c:v>
                </c:pt>
                <c:pt idx="2888">
                  <c:v>-1171.6974743999999</c:v>
                </c:pt>
                <c:pt idx="2889">
                  <c:v>-1159.0415104799999</c:v>
                </c:pt>
                <c:pt idx="2890">
                  <c:v>-1171.7061311299999</c:v>
                </c:pt>
                <c:pt idx="2891">
                  <c:v>-1171.66205137</c:v>
                </c:pt>
                <c:pt idx="2892">
                  <c:v>-1171.24173544</c:v>
                </c:pt>
                <c:pt idx="2893">
                  <c:v>-1171.96291331</c:v>
                </c:pt>
                <c:pt idx="2894">
                  <c:v>-1159.8632391900001</c:v>
                </c:pt>
                <c:pt idx="2895">
                  <c:v>-1171.38928175</c:v>
                </c:pt>
                <c:pt idx="2896">
                  <c:v>-1171.86259546</c:v>
                </c:pt>
                <c:pt idx="2897">
                  <c:v>-1171.10650547</c:v>
                </c:pt>
                <c:pt idx="2898">
                  <c:v>-1171.30071705</c:v>
                </c:pt>
                <c:pt idx="2899">
                  <c:v>-1171.23135015</c:v>
                </c:pt>
                <c:pt idx="2900">
                  <c:v>-1171.4159947799999</c:v>
                </c:pt>
                <c:pt idx="2901">
                  <c:v>-1171.8123446699999</c:v>
                </c:pt>
                <c:pt idx="2902">
                  <c:v>-1171.5741852900001</c:v>
                </c:pt>
                <c:pt idx="2903">
                  <c:v>-1171.41977275</c:v>
                </c:pt>
                <c:pt idx="2904">
                  <c:v>-1160.10418497</c:v>
                </c:pt>
                <c:pt idx="2905">
                  <c:v>-1159.5222786300001</c:v>
                </c:pt>
                <c:pt idx="2906">
                  <c:v>-1171.88178945</c:v>
                </c:pt>
                <c:pt idx="2907">
                  <c:v>-1159.4032761999999</c:v>
                </c:pt>
                <c:pt idx="2908">
                  <c:v>-1171.1807820399999</c:v>
                </c:pt>
                <c:pt idx="2909">
                  <c:v>-1171.92785119</c:v>
                </c:pt>
                <c:pt idx="2910">
                  <c:v>-1159.2479483100001</c:v>
                </c:pt>
                <c:pt idx="2911">
                  <c:v>-1171.5470238800001</c:v>
                </c:pt>
                <c:pt idx="2912">
                  <c:v>-1171.7282354700001</c:v>
                </c:pt>
                <c:pt idx="2913">
                  <c:v>-1171.8089974899999</c:v>
                </c:pt>
                <c:pt idx="2914">
                  <c:v>-1159.56643732</c:v>
                </c:pt>
                <c:pt idx="2915">
                  <c:v>-1172.04785672</c:v>
                </c:pt>
                <c:pt idx="2916">
                  <c:v>-1172.0543354199999</c:v>
                </c:pt>
                <c:pt idx="2917">
                  <c:v>-1171.55746557</c:v>
                </c:pt>
                <c:pt idx="2918">
                  <c:v>-1172.42414454</c:v>
                </c:pt>
                <c:pt idx="2919">
                  <c:v>-1158.3636162600001</c:v>
                </c:pt>
                <c:pt idx="2920">
                  <c:v>-1172.11873941</c:v>
                </c:pt>
                <c:pt idx="2921">
                  <c:v>-1159.2188847899999</c:v>
                </c:pt>
                <c:pt idx="2922">
                  <c:v>-1172.0309803299999</c:v>
                </c:pt>
                <c:pt idx="2923">
                  <c:v>-1171.40499651</c:v>
                </c:pt>
                <c:pt idx="2924">
                  <c:v>-1171.1930786800001</c:v>
                </c:pt>
                <c:pt idx="2925">
                  <c:v>-1171.4608596</c:v>
                </c:pt>
                <c:pt idx="2926">
                  <c:v>-1160.1771925</c:v>
                </c:pt>
                <c:pt idx="2927">
                  <c:v>-1159.1588817899999</c:v>
                </c:pt>
                <c:pt idx="2928">
                  <c:v>-1171.09296455</c:v>
                </c:pt>
                <c:pt idx="2929">
                  <c:v>-1170.86000294</c:v>
                </c:pt>
                <c:pt idx="2930">
                  <c:v>-1171.69846768</c:v>
                </c:pt>
                <c:pt idx="2931">
                  <c:v>-1172.06017815</c:v>
                </c:pt>
                <c:pt idx="2932">
                  <c:v>-1159.12593928</c:v>
                </c:pt>
                <c:pt idx="2933">
                  <c:v>-1172.30983517</c:v>
                </c:pt>
                <c:pt idx="2934">
                  <c:v>-1159.0281070799999</c:v>
                </c:pt>
                <c:pt idx="2935">
                  <c:v>-1171.0312274200001</c:v>
                </c:pt>
              </c:numCache>
            </c:numRef>
          </c:xVal>
          <c:yVal>
            <c:numRef>
              <c:f>'18_june_24th_order-mtp'!$H$4:$H$2939</c:f>
              <c:numCache>
                <c:formatCode>General</c:formatCode>
                <c:ptCount val="2936"/>
                <c:pt idx="0">
                  <c:v>-1187.5115804546699</c:v>
                </c:pt>
                <c:pt idx="1">
                  <c:v>-1132.7138461519901</c:v>
                </c:pt>
                <c:pt idx="2">
                  <c:v>-513.350511868784</c:v>
                </c:pt>
                <c:pt idx="3">
                  <c:v>-480.870754313595</c:v>
                </c:pt>
                <c:pt idx="4">
                  <c:v>-1150.78208869381</c:v>
                </c:pt>
                <c:pt idx="5">
                  <c:v>-1159.73307405943</c:v>
                </c:pt>
                <c:pt idx="6">
                  <c:v>-492.29467540203802</c:v>
                </c:pt>
                <c:pt idx="7">
                  <c:v>-464.58950714802103</c:v>
                </c:pt>
                <c:pt idx="8">
                  <c:v>-1129.18751697741</c:v>
                </c:pt>
                <c:pt idx="9">
                  <c:v>-1141.58089874041</c:v>
                </c:pt>
                <c:pt idx="10">
                  <c:v>-1168.8635838828</c:v>
                </c:pt>
                <c:pt idx="11">
                  <c:v>-1140.35302568099</c:v>
                </c:pt>
                <c:pt idx="12">
                  <c:v>-1156.0465690404701</c:v>
                </c:pt>
                <c:pt idx="13">
                  <c:v>-569.40301070133603</c:v>
                </c:pt>
                <c:pt idx="14">
                  <c:v>-1148.12437023957</c:v>
                </c:pt>
                <c:pt idx="15">
                  <c:v>-1144.8822614425701</c:v>
                </c:pt>
                <c:pt idx="16">
                  <c:v>-1162.26420399784</c:v>
                </c:pt>
                <c:pt idx="17">
                  <c:v>-427.57600235035801</c:v>
                </c:pt>
                <c:pt idx="18">
                  <c:v>-1161.2862048080301</c:v>
                </c:pt>
                <c:pt idx="19">
                  <c:v>-969.38975128127299</c:v>
                </c:pt>
                <c:pt idx="20">
                  <c:v>-419.77888986743801</c:v>
                </c:pt>
                <c:pt idx="21">
                  <c:v>-1134.2520058975299</c:v>
                </c:pt>
                <c:pt idx="22">
                  <c:v>-479.98950917606101</c:v>
                </c:pt>
                <c:pt idx="23">
                  <c:v>-1166.9531024985099</c:v>
                </c:pt>
                <c:pt idx="24">
                  <c:v>-1168.0862217501201</c:v>
                </c:pt>
                <c:pt idx="25">
                  <c:v>-493.75088032033102</c:v>
                </c:pt>
                <c:pt idx="26">
                  <c:v>-492.670010693743</c:v>
                </c:pt>
                <c:pt idx="27">
                  <c:v>-1148.85975161291</c:v>
                </c:pt>
                <c:pt idx="28">
                  <c:v>-1132.05943073908</c:v>
                </c:pt>
                <c:pt idx="29">
                  <c:v>-481.737827379252</c:v>
                </c:pt>
                <c:pt idx="30">
                  <c:v>-1128.52514131217</c:v>
                </c:pt>
                <c:pt idx="31">
                  <c:v>-1157.1510377879299</c:v>
                </c:pt>
                <c:pt idx="32">
                  <c:v>-498.45126814960298</c:v>
                </c:pt>
                <c:pt idx="33">
                  <c:v>-492.54920139875497</c:v>
                </c:pt>
                <c:pt idx="34">
                  <c:v>-1192.0232489612599</c:v>
                </c:pt>
                <c:pt idx="35">
                  <c:v>-1133.7361192097601</c:v>
                </c:pt>
                <c:pt idx="36">
                  <c:v>-474.63443770692101</c:v>
                </c:pt>
                <c:pt idx="37">
                  <c:v>-505.48334285132898</c:v>
                </c:pt>
                <c:pt idx="38">
                  <c:v>-990.31412626107794</c:v>
                </c:pt>
                <c:pt idx="39">
                  <c:v>-1109.96652995249</c:v>
                </c:pt>
                <c:pt idx="40">
                  <c:v>-488.85639494598098</c:v>
                </c:pt>
                <c:pt idx="41">
                  <c:v>-424.32056811205501</c:v>
                </c:pt>
                <c:pt idx="42">
                  <c:v>-490.28819969069502</c:v>
                </c:pt>
                <c:pt idx="43">
                  <c:v>-511.83829214809401</c:v>
                </c:pt>
                <c:pt idx="44">
                  <c:v>-1157.9083195660401</c:v>
                </c:pt>
                <c:pt idx="45">
                  <c:v>-959.539528115552</c:v>
                </c:pt>
                <c:pt idx="46">
                  <c:v>-491.02737014082601</c:v>
                </c:pt>
                <c:pt idx="47">
                  <c:v>-490.88816970547998</c:v>
                </c:pt>
                <c:pt idx="48">
                  <c:v>-481.34593319210802</c:v>
                </c:pt>
                <c:pt idx="49">
                  <c:v>-1169.1957143013301</c:v>
                </c:pt>
                <c:pt idx="50">
                  <c:v>-487.65635499817699</c:v>
                </c:pt>
                <c:pt idx="51">
                  <c:v>-508.77671306180901</c:v>
                </c:pt>
                <c:pt idx="52">
                  <c:v>-474.83463873732501</c:v>
                </c:pt>
                <c:pt idx="53">
                  <c:v>-495.89396354536899</c:v>
                </c:pt>
                <c:pt idx="54">
                  <c:v>-1168.9880891129999</c:v>
                </c:pt>
                <c:pt idx="55">
                  <c:v>-1138.9204847410599</c:v>
                </c:pt>
                <c:pt idx="56">
                  <c:v>-1159.0920754223</c:v>
                </c:pt>
                <c:pt idx="57">
                  <c:v>-508.21072052901798</c:v>
                </c:pt>
                <c:pt idx="58">
                  <c:v>-1161.4022515500401</c:v>
                </c:pt>
                <c:pt idx="59">
                  <c:v>-1165.59796875812</c:v>
                </c:pt>
                <c:pt idx="60">
                  <c:v>-490.20499256926098</c:v>
                </c:pt>
                <c:pt idx="61">
                  <c:v>-1181.50471595657</c:v>
                </c:pt>
                <c:pt idx="62">
                  <c:v>-565.51978097540598</c:v>
                </c:pt>
                <c:pt idx="63">
                  <c:v>-507.94626853449302</c:v>
                </c:pt>
                <c:pt idx="64">
                  <c:v>-503.440212802426</c:v>
                </c:pt>
                <c:pt idx="65">
                  <c:v>-488.17713514514298</c:v>
                </c:pt>
                <c:pt idx="66">
                  <c:v>-483.60524546888001</c:v>
                </c:pt>
                <c:pt idx="67">
                  <c:v>-1172.82028022604</c:v>
                </c:pt>
                <c:pt idx="68">
                  <c:v>-1123.1668268252899</c:v>
                </c:pt>
                <c:pt idx="69">
                  <c:v>-1128.8106047623301</c:v>
                </c:pt>
                <c:pt idx="70">
                  <c:v>-1159.5482779860199</c:v>
                </c:pt>
                <c:pt idx="71">
                  <c:v>-489.14604711653601</c:v>
                </c:pt>
                <c:pt idx="72">
                  <c:v>-492.67972219967601</c:v>
                </c:pt>
                <c:pt idx="73">
                  <c:v>-474.29079603492499</c:v>
                </c:pt>
                <c:pt idx="74">
                  <c:v>-1177.9339430980301</c:v>
                </c:pt>
                <c:pt idx="75">
                  <c:v>-1173.7122395343499</c:v>
                </c:pt>
                <c:pt idx="76">
                  <c:v>-281.43673489442</c:v>
                </c:pt>
                <c:pt idx="77">
                  <c:v>-1145.6579422800701</c:v>
                </c:pt>
                <c:pt idx="78">
                  <c:v>-1187.3752122701201</c:v>
                </c:pt>
                <c:pt idx="79">
                  <c:v>-963.40280641842401</c:v>
                </c:pt>
                <c:pt idx="80">
                  <c:v>-1146.2330128461899</c:v>
                </c:pt>
                <c:pt idx="81">
                  <c:v>-1195.5889234695901</c:v>
                </c:pt>
                <c:pt idx="82">
                  <c:v>-1136.8993032568801</c:v>
                </c:pt>
                <c:pt idx="83">
                  <c:v>-1152.44348374892</c:v>
                </c:pt>
                <c:pt idx="84">
                  <c:v>-1169.8789855377699</c:v>
                </c:pt>
                <c:pt idx="85">
                  <c:v>-1121.1059297992399</c:v>
                </c:pt>
                <c:pt idx="86">
                  <c:v>-998.63698070328599</c:v>
                </c:pt>
                <c:pt idx="87">
                  <c:v>-1142.7434852004001</c:v>
                </c:pt>
                <c:pt idx="88">
                  <c:v>-1156.19540151569</c:v>
                </c:pt>
                <c:pt idx="89">
                  <c:v>-1186.09393529832</c:v>
                </c:pt>
                <c:pt idx="90">
                  <c:v>-1169.9720386205199</c:v>
                </c:pt>
                <c:pt idx="91">
                  <c:v>-448.992272416395</c:v>
                </c:pt>
                <c:pt idx="92">
                  <c:v>-1169.05818692977</c:v>
                </c:pt>
                <c:pt idx="93">
                  <c:v>-1156.2289544989101</c:v>
                </c:pt>
                <c:pt idx="94">
                  <c:v>-1167.3364594795</c:v>
                </c:pt>
                <c:pt idx="95">
                  <c:v>-493.56859909339698</c:v>
                </c:pt>
                <c:pt idx="96">
                  <c:v>-1146.5838976830701</c:v>
                </c:pt>
                <c:pt idx="97">
                  <c:v>-507.69859112286201</c:v>
                </c:pt>
                <c:pt idx="98">
                  <c:v>-1169.11467314743</c:v>
                </c:pt>
                <c:pt idx="99">
                  <c:v>-480.77170101614502</c:v>
                </c:pt>
                <c:pt idx="100">
                  <c:v>-1188.32566309242</c:v>
                </c:pt>
                <c:pt idx="101">
                  <c:v>-1127.07569294831</c:v>
                </c:pt>
                <c:pt idx="102">
                  <c:v>-473.61869316750398</c:v>
                </c:pt>
                <c:pt idx="103">
                  <c:v>-1114.79447924231</c:v>
                </c:pt>
                <c:pt idx="104">
                  <c:v>-1165.53167722375</c:v>
                </c:pt>
                <c:pt idx="105">
                  <c:v>-1167.25014459864</c:v>
                </c:pt>
                <c:pt idx="106">
                  <c:v>-506.315395676668</c:v>
                </c:pt>
                <c:pt idx="107">
                  <c:v>-513.40834386464496</c:v>
                </c:pt>
                <c:pt idx="108">
                  <c:v>-478.96417631673398</c:v>
                </c:pt>
                <c:pt idx="109">
                  <c:v>-1169.24027270229</c:v>
                </c:pt>
                <c:pt idx="110">
                  <c:v>-1157.79841439393</c:v>
                </c:pt>
                <c:pt idx="111">
                  <c:v>-492.28219745523802</c:v>
                </c:pt>
                <c:pt idx="112">
                  <c:v>-1138.6461088128799</c:v>
                </c:pt>
                <c:pt idx="113">
                  <c:v>-1146.95181394007</c:v>
                </c:pt>
                <c:pt idx="114">
                  <c:v>-1168.3958143447801</c:v>
                </c:pt>
                <c:pt idx="115">
                  <c:v>-483.29133320691602</c:v>
                </c:pt>
                <c:pt idx="116">
                  <c:v>-977.84773327975302</c:v>
                </c:pt>
                <c:pt idx="117">
                  <c:v>-496.147117309637</c:v>
                </c:pt>
                <c:pt idx="118">
                  <c:v>-1122.59131920032</c:v>
                </c:pt>
                <c:pt idx="119">
                  <c:v>-505.467707786593</c:v>
                </c:pt>
                <c:pt idx="120">
                  <c:v>-1155.56743963751</c:v>
                </c:pt>
                <c:pt idx="121">
                  <c:v>-474.10500438741502</c:v>
                </c:pt>
                <c:pt idx="122">
                  <c:v>-479.80342859960598</c:v>
                </c:pt>
                <c:pt idx="123">
                  <c:v>-1165.9759318573399</c:v>
                </c:pt>
                <c:pt idx="124">
                  <c:v>-473.61164386620197</c:v>
                </c:pt>
                <c:pt idx="125">
                  <c:v>-491.15040981398698</c:v>
                </c:pt>
                <c:pt idx="126">
                  <c:v>-1165.8409497264699</c:v>
                </c:pt>
                <c:pt idx="127">
                  <c:v>-415.94375755860199</c:v>
                </c:pt>
                <c:pt idx="128">
                  <c:v>-492.66046779552101</c:v>
                </c:pt>
                <c:pt idx="129">
                  <c:v>-1184.8852430946299</c:v>
                </c:pt>
                <c:pt idx="130">
                  <c:v>-988.38287963229402</c:v>
                </c:pt>
                <c:pt idx="131">
                  <c:v>-1148.2688881594099</c:v>
                </c:pt>
                <c:pt idx="132">
                  <c:v>-1181.63119940454</c:v>
                </c:pt>
                <c:pt idx="133">
                  <c:v>-513.79163342759796</c:v>
                </c:pt>
                <c:pt idx="134">
                  <c:v>-513.57403025628605</c:v>
                </c:pt>
                <c:pt idx="135">
                  <c:v>-487.47093645740199</c:v>
                </c:pt>
                <c:pt idx="136">
                  <c:v>-510.243636778292</c:v>
                </c:pt>
                <c:pt idx="137">
                  <c:v>-1167.4626605211599</c:v>
                </c:pt>
                <c:pt idx="138">
                  <c:v>-1195.4127264556701</c:v>
                </c:pt>
                <c:pt idx="139">
                  <c:v>-1159.4718179474501</c:v>
                </c:pt>
                <c:pt idx="140">
                  <c:v>-1161.72009701311</c:v>
                </c:pt>
                <c:pt idx="141">
                  <c:v>-513.63171496931398</c:v>
                </c:pt>
                <c:pt idx="142">
                  <c:v>-1167.5421618376399</c:v>
                </c:pt>
                <c:pt idx="143">
                  <c:v>-509.44543516655898</c:v>
                </c:pt>
                <c:pt idx="144">
                  <c:v>-1100.6767292458601</c:v>
                </c:pt>
                <c:pt idx="145">
                  <c:v>-1189.64457205179</c:v>
                </c:pt>
                <c:pt idx="146">
                  <c:v>-481.08042980261303</c:v>
                </c:pt>
                <c:pt idx="147">
                  <c:v>-1150.5765595666001</c:v>
                </c:pt>
                <c:pt idx="148">
                  <c:v>-485.18265025136401</c:v>
                </c:pt>
                <c:pt idx="149">
                  <c:v>-499.284427648904</c:v>
                </c:pt>
                <c:pt idx="150">
                  <c:v>-476.13250596848798</c:v>
                </c:pt>
                <c:pt idx="151">
                  <c:v>-1169.1822125199601</c:v>
                </c:pt>
                <c:pt idx="152">
                  <c:v>-506.51733514121798</c:v>
                </c:pt>
                <c:pt idx="153">
                  <c:v>-1176.49339853993</c:v>
                </c:pt>
                <c:pt idx="154">
                  <c:v>-1169.3206004590299</c:v>
                </c:pt>
                <c:pt idx="155">
                  <c:v>-957.818692079931</c:v>
                </c:pt>
                <c:pt idx="156">
                  <c:v>-963.93302843853098</c:v>
                </c:pt>
                <c:pt idx="157">
                  <c:v>-1167.44979334446</c:v>
                </c:pt>
                <c:pt idx="158">
                  <c:v>-487.255947194572</c:v>
                </c:pt>
                <c:pt idx="159">
                  <c:v>-1153.43145100488</c:v>
                </c:pt>
                <c:pt idx="160">
                  <c:v>-476.19478218912201</c:v>
                </c:pt>
                <c:pt idx="161">
                  <c:v>-509.30587626251997</c:v>
                </c:pt>
                <c:pt idx="162">
                  <c:v>-1169.51292760971</c:v>
                </c:pt>
                <c:pt idx="163">
                  <c:v>-960.79113815421999</c:v>
                </c:pt>
                <c:pt idx="164">
                  <c:v>-483.08317382046403</c:v>
                </c:pt>
                <c:pt idx="165">
                  <c:v>-1162.3171057162599</c:v>
                </c:pt>
                <c:pt idx="166">
                  <c:v>-1139.3426883319901</c:v>
                </c:pt>
                <c:pt idx="167">
                  <c:v>-1165.6013825924099</c:v>
                </c:pt>
                <c:pt idx="168">
                  <c:v>-483.443953707508</c:v>
                </c:pt>
                <c:pt idx="169">
                  <c:v>-961.85265551125894</c:v>
                </c:pt>
                <c:pt idx="170">
                  <c:v>-1149.22751591475</c:v>
                </c:pt>
                <c:pt idx="171">
                  <c:v>-1177.60779917986</c:v>
                </c:pt>
                <c:pt idx="172">
                  <c:v>-1121.8959766913999</c:v>
                </c:pt>
                <c:pt idx="173">
                  <c:v>-479.05968618357099</c:v>
                </c:pt>
                <c:pt idx="174">
                  <c:v>-1184.85313895943</c:v>
                </c:pt>
                <c:pt idx="175">
                  <c:v>-1116.9159699004199</c:v>
                </c:pt>
                <c:pt idx="176">
                  <c:v>-504.96017194413599</c:v>
                </c:pt>
                <c:pt idx="177">
                  <c:v>-1145.1899237682601</c:v>
                </c:pt>
                <c:pt idx="178">
                  <c:v>-485.80646491562197</c:v>
                </c:pt>
                <c:pt idx="179">
                  <c:v>-1168.5280232216501</c:v>
                </c:pt>
                <c:pt idx="180">
                  <c:v>-1158.5249982637099</c:v>
                </c:pt>
                <c:pt idx="181">
                  <c:v>-1100.6472296870199</c:v>
                </c:pt>
                <c:pt idx="182">
                  <c:v>-1183.8119240173</c:v>
                </c:pt>
                <c:pt idx="183">
                  <c:v>-1132.5381850561701</c:v>
                </c:pt>
                <c:pt idx="184">
                  <c:v>-1160.1241587278</c:v>
                </c:pt>
                <c:pt idx="185">
                  <c:v>-1181.6291986011399</c:v>
                </c:pt>
                <c:pt idx="186">
                  <c:v>-1148.4754289924499</c:v>
                </c:pt>
                <c:pt idx="187">
                  <c:v>-1160.2040485885</c:v>
                </c:pt>
                <c:pt idx="188">
                  <c:v>-499.49588306393798</c:v>
                </c:pt>
                <c:pt idx="189">
                  <c:v>-1166.32558480956</c:v>
                </c:pt>
                <c:pt idx="190">
                  <c:v>-1165.9648855216001</c:v>
                </c:pt>
                <c:pt idx="191">
                  <c:v>-1133.4743916805801</c:v>
                </c:pt>
                <c:pt idx="192">
                  <c:v>-485.38902865551398</c:v>
                </c:pt>
                <c:pt idx="193">
                  <c:v>-488.54621119949297</c:v>
                </c:pt>
                <c:pt idx="194">
                  <c:v>-1184.41145131395</c:v>
                </c:pt>
                <c:pt idx="195">
                  <c:v>-486.21237003737798</c:v>
                </c:pt>
                <c:pt idx="196">
                  <c:v>-1164.5981604245201</c:v>
                </c:pt>
                <c:pt idx="197">
                  <c:v>-1171.0525505652899</c:v>
                </c:pt>
                <c:pt idx="198">
                  <c:v>-1168.06123613868</c:v>
                </c:pt>
                <c:pt idx="199">
                  <c:v>-484.65817691535</c:v>
                </c:pt>
                <c:pt idx="200">
                  <c:v>-1165.5959742768</c:v>
                </c:pt>
                <c:pt idx="201">
                  <c:v>-483.56869238727</c:v>
                </c:pt>
                <c:pt idx="202">
                  <c:v>-960.41261392377601</c:v>
                </c:pt>
                <c:pt idx="203">
                  <c:v>-1123.60758984976</c:v>
                </c:pt>
                <c:pt idx="204">
                  <c:v>-1154.51054627746</c:v>
                </c:pt>
                <c:pt idx="205">
                  <c:v>-1144.09258287526</c:v>
                </c:pt>
                <c:pt idx="206">
                  <c:v>-1159.5245252923301</c:v>
                </c:pt>
                <c:pt idx="207">
                  <c:v>-291.89593132018899</c:v>
                </c:pt>
                <c:pt idx="208">
                  <c:v>-494.98716588540498</c:v>
                </c:pt>
                <c:pt idx="209">
                  <c:v>-1150.85165001471</c:v>
                </c:pt>
                <c:pt idx="210">
                  <c:v>-1140.57859802602</c:v>
                </c:pt>
                <c:pt idx="211">
                  <c:v>-1165.3312237585601</c:v>
                </c:pt>
                <c:pt idx="212">
                  <c:v>-1182.7436583266301</c:v>
                </c:pt>
                <c:pt idx="213">
                  <c:v>-504.31991857986799</c:v>
                </c:pt>
                <c:pt idx="214">
                  <c:v>-1185.2984104679001</c:v>
                </c:pt>
                <c:pt idx="215">
                  <c:v>-1163.69749211978</c:v>
                </c:pt>
                <c:pt idx="216">
                  <c:v>-1145.2279007843299</c:v>
                </c:pt>
                <c:pt idx="217">
                  <c:v>-495.76076442505502</c:v>
                </c:pt>
                <c:pt idx="218">
                  <c:v>-499.25507656338698</c:v>
                </c:pt>
                <c:pt idx="219">
                  <c:v>-1147.6901551634401</c:v>
                </c:pt>
                <c:pt idx="220">
                  <c:v>-1156.0071417858101</c:v>
                </c:pt>
                <c:pt idx="221">
                  <c:v>-1172.72969120538</c:v>
                </c:pt>
                <c:pt idx="222">
                  <c:v>-483.514145478849</c:v>
                </c:pt>
                <c:pt idx="223">
                  <c:v>-489.92479168846</c:v>
                </c:pt>
                <c:pt idx="224">
                  <c:v>-1163.8019744856399</c:v>
                </c:pt>
                <c:pt idx="225">
                  <c:v>-1144.3925911346</c:v>
                </c:pt>
                <c:pt idx="226">
                  <c:v>-957.72981581792897</c:v>
                </c:pt>
                <c:pt idx="227">
                  <c:v>-513.64318314456898</c:v>
                </c:pt>
                <c:pt idx="228">
                  <c:v>-1122.31012179254</c:v>
                </c:pt>
                <c:pt idx="229">
                  <c:v>-435.56335063903498</c:v>
                </c:pt>
                <c:pt idx="230">
                  <c:v>-1165.02323896148</c:v>
                </c:pt>
                <c:pt idx="231">
                  <c:v>-492.14127267432298</c:v>
                </c:pt>
                <c:pt idx="232">
                  <c:v>-1135.91553955674</c:v>
                </c:pt>
                <c:pt idx="233">
                  <c:v>-1166.5230880218401</c:v>
                </c:pt>
                <c:pt idx="234">
                  <c:v>-1142.4206982421899</c:v>
                </c:pt>
                <c:pt idx="235">
                  <c:v>-1144.2255014407599</c:v>
                </c:pt>
                <c:pt idx="236">
                  <c:v>-1146.2305431576799</c:v>
                </c:pt>
                <c:pt idx="237">
                  <c:v>-1152.29958489824</c:v>
                </c:pt>
                <c:pt idx="238">
                  <c:v>-1163.5144971449599</c:v>
                </c:pt>
                <c:pt idx="239">
                  <c:v>-1164.66607984186</c:v>
                </c:pt>
                <c:pt idx="240">
                  <c:v>-1138.9547563941601</c:v>
                </c:pt>
                <c:pt idx="241">
                  <c:v>-1134.2888676225</c:v>
                </c:pt>
                <c:pt idx="242">
                  <c:v>-473.61164386620197</c:v>
                </c:pt>
                <c:pt idx="243">
                  <c:v>-1161.98802777676</c:v>
                </c:pt>
                <c:pt idx="244">
                  <c:v>-1173.88320729883</c:v>
                </c:pt>
                <c:pt idx="245">
                  <c:v>-498.83923370727098</c:v>
                </c:pt>
                <c:pt idx="246">
                  <c:v>-1172.34908753473</c:v>
                </c:pt>
                <c:pt idx="247">
                  <c:v>-419.90262310194498</c:v>
                </c:pt>
                <c:pt idx="248">
                  <c:v>-484.368345251454</c:v>
                </c:pt>
                <c:pt idx="249">
                  <c:v>-486.281011538619</c:v>
                </c:pt>
                <c:pt idx="250">
                  <c:v>-1097.9671317570501</c:v>
                </c:pt>
                <c:pt idx="251">
                  <c:v>-563.591587692796</c:v>
                </c:pt>
                <c:pt idx="252">
                  <c:v>-981.78934387552101</c:v>
                </c:pt>
                <c:pt idx="253">
                  <c:v>-1179.95796863641</c:v>
                </c:pt>
                <c:pt idx="254">
                  <c:v>-494.39714061645498</c:v>
                </c:pt>
                <c:pt idx="255">
                  <c:v>-449.43965705666102</c:v>
                </c:pt>
                <c:pt idx="256">
                  <c:v>-1171.20960745862</c:v>
                </c:pt>
                <c:pt idx="257">
                  <c:v>-1169.21410811893</c:v>
                </c:pt>
                <c:pt idx="258">
                  <c:v>-1144.8605310706801</c:v>
                </c:pt>
                <c:pt idx="259">
                  <c:v>-1168.760397753</c:v>
                </c:pt>
                <c:pt idx="260">
                  <c:v>-508.088387179964</c:v>
                </c:pt>
                <c:pt idx="261">
                  <c:v>-1169.2017646793699</c:v>
                </c:pt>
                <c:pt idx="262">
                  <c:v>-490.83057183222201</c:v>
                </c:pt>
                <c:pt idx="263">
                  <c:v>-1134.77284859269</c:v>
                </c:pt>
                <c:pt idx="264">
                  <c:v>-1149.69771148258</c:v>
                </c:pt>
                <c:pt idx="265">
                  <c:v>-1139.9229136433701</c:v>
                </c:pt>
                <c:pt idx="266">
                  <c:v>-506.75420233617001</c:v>
                </c:pt>
                <c:pt idx="267">
                  <c:v>-1127.88004880368</c:v>
                </c:pt>
                <c:pt idx="268">
                  <c:v>-513.15708075812802</c:v>
                </c:pt>
                <c:pt idx="269">
                  <c:v>-1154.14003215445</c:v>
                </c:pt>
                <c:pt idx="270">
                  <c:v>-1169.29497425618</c:v>
                </c:pt>
                <c:pt idx="271">
                  <c:v>-1166.8434148752999</c:v>
                </c:pt>
                <c:pt idx="272">
                  <c:v>-1149.0559933872801</c:v>
                </c:pt>
                <c:pt idx="273">
                  <c:v>-1138.3092094400099</c:v>
                </c:pt>
                <c:pt idx="274">
                  <c:v>-1186.4514218987599</c:v>
                </c:pt>
                <c:pt idx="275">
                  <c:v>-1167.4052153484699</c:v>
                </c:pt>
                <c:pt idx="276">
                  <c:v>-343.78860298598897</c:v>
                </c:pt>
                <c:pt idx="277">
                  <c:v>-1175.2561115870401</c:v>
                </c:pt>
                <c:pt idx="278">
                  <c:v>-509.47581067161201</c:v>
                </c:pt>
                <c:pt idx="279">
                  <c:v>-566.28127846469499</c:v>
                </c:pt>
                <c:pt idx="280">
                  <c:v>-1165.4799916948</c:v>
                </c:pt>
                <c:pt idx="281">
                  <c:v>-486.75495546915801</c:v>
                </c:pt>
                <c:pt idx="282">
                  <c:v>-1170.0344355849199</c:v>
                </c:pt>
                <c:pt idx="283">
                  <c:v>-513.63152396303599</c:v>
                </c:pt>
                <c:pt idx="284">
                  <c:v>-483.06135132572899</c:v>
                </c:pt>
                <c:pt idx="285">
                  <c:v>-503.475427500112</c:v>
                </c:pt>
                <c:pt idx="286">
                  <c:v>-963.87779381771702</c:v>
                </c:pt>
                <c:pt idx="287">
                  <c:v>-1167.47682337277</c:v>
                </c:pt>
                <c:pt idx="288">
                  <c:v>-477.482723027188</c:v>
                </c:pt>
                <c:pt idx="289">
                  <c:v>-1189.3041373783001</c:v>
                </c:pt>
                <c:pt idx="290">
                  <c:v>-1178.0277125580801</c:v>
                </c:pt>
                <c:pt idx="291">
                  <c:v>-449.712257543227</c:v>
                </c:pt>
                <c:pt idx="292">
                  <c:v>-423.16202297692502</c:v>
                </c:pt>
                <c:pt idx="293">
                  <c:v>-961.73674049149702</c:v>
                </c:pt>
                <c:pt idx="294">
                  <c:v>-1128.81210667294</c:v>
                </c:pt>
                <c:pt idx="295">
                  <c:v>-485.52416445615302</c:v>
                </c:pt>
                <c:pt idx="296">
                  <c:v>-485.46751733684698</c:v>
                </c:pt>
                <c:pt idx="297">
                  <c:v>-555.25693988167802</c:v>
                </c:pt>
                <c:pt idx="298">
                  <c:v>-1140.8557311607999</c:v>
                </c:pt>
                <c:pt idx="299">
                  <c:v>-452.75994055935701</c:v>
                </c:pt>
                <c:pt idx="300">
                  <c:v>-1124.08660086179</c:v>
                </c:pt>
                <c:pt idx="301">
                  <c:v>-1181.52987002027</c:v>
                </c:pt>
                <c:pt idx="302">
                  <c:v>-491.71082213990098</c:v>
                </c:pt>
                <c:pt idx="303">
                  <c:v>-450.66263289445197</c:v>
                </c:pt>
                <c:pt idx="304">
                  <c:v>-955.27720682537097</c:v>
                </c:pt>
                <c:pt idx="305">
                  <c:v>-1135.2697152170999</c:v>
                </c:pt>
                <c:pt idx="306">
                  <c:v>-1136.2052529586699</c:v>
                </c:pt>
                <c:pt idx="307">
                  <c:v>-1114.14962241788</c:v>
                </c:pt>
                <c:pt idx="308">
                  <c:v>-980.35501148919798</c:v>
                </c:pt>
                <c:pt idx="309">
                  <c:v>-448.51654008729599</c:v>
                </c:pt>
                <c:pt idx="310">
                  <c:v>-1145.81616469848</c:v>
                </c:pt>
                <c:pt idx="311">
                  <c:v>-1125.67872153384</c:v>
                </c:pt>
                <c:pt idx="312">
                  <c:v>-1171.35263184836</c:v>
                </c:pt>
                <c:pt idx="313">
                  <c:v>-484.03548159266199</c:v>
                </c:pt>
                <c:pt idx="314">
                  <c:v>-1166.4183487343801</c:v>
                </c:pt>
                <c:pt idx="315">
                  <c:v>-492.63841770417798</c:v>
                </c:pt>
                <c:pt idx="316">
                  <c:v>-1116.4584354885201</c:v>
                </c:pt>
                <c:pt idx="317">
                  <c:v>-1168.59987549024</c:v>
                </c:pt>
                <c:pt idx="318">
                  <c:v>-284.21059253053602</c:v>
                </c:pt>
                <c:pt idx="319">
                  <c:v>-1164.3217999942201</c:v>
                </c:pt>
                <c:pt idx="320">
                  <c:v>-1169.54615889604</c:v>
                </c:pt>
                <c:pt idx="321">
                  <c:v>-1187.73665618524</c:v>
                </c:pt>
                <c:pt idx="322">
                  <c:v>-1149.3594250297299</c:v>
                </c:pt>
                <c:pt idx="323">
                  <c:v>-560.25872049525799</c:v>
                </c:pt>
                <c:pt idx="324">
                  <c:v>-1145.29777759185</c:v>
                </c:pt>
                <c:pt idx="325">
                  <c:v>-1139.0795891902701</c:v>
                </c:pt>
                <c:pt idx="326">
                  <c:v>-1148.05221499442</c:v>
                </c:pt>
                <c:pt idx="327">
                  <c:v>-1170.77372541301</c:v>
                </c:pt>
                <c:pt idx="328">
                  <c:v>-480.91906138620101</c:v>
                </c:pt>
                <c:pt idx="329">
                  <c:v>-496.49247137696398</c:v>
                </c:pt>
                <c:pt idx="330">
                  <c:v>-1164.9393618322899</c:v>
                </c:pt>
                <c:pt idx="331">
                  <c:v>-504.43840257931203</c:v>
                </c:pt>
                <c:pt idx="332">
                  <c:v>-512.19017335501701</c:v>
                </c:pt>
                <c:pt idx="333">
                  <c:v>-1144.3889316182899</c:v>
                </c:pt>
                <c:pt idx="334">
                  <c:v>-487.45637160306802</c:v>
                </c:pt>
                <c:pt idx="335">
                  <c:v>-1179.8593342617301</c:v>
                </c:pt>
                <c:pt idx="336">
                  <c:v>-1169.5090938260701</c:v>
                </c:pt>
                <c:pt idx="337">
                  <c:v>-481.28737953349901</c:v>
                </c:pt>
                <c:pt idx="338">
                  <c:v>-1157.1769265215</c:v>
                </c:pt>
                <c:pt idx="339">
                  <c:v>-1116.4584354885201</c:v>
                </c:pt>
                <c:pt idx="340">
                  <c:v>-565.50631988435202</c:v>
                </c:pt>
                <c:pt idx="341">
                  <c:v>-495.11690902196199</c:v>
                </c:pt>
                <c:pt idx="342">
                  <c:v>-1165.32633400143</c:v>
                </c:pt>
                <c:pt idx="343">
                  <c:v>-1169.8917829246</c:v>
                </c:pt>
                <c:pt idx="344">
                  <c:v>-416.477356577097</c:v>
                </c:pt>
                <c:pt idx="345">
                  <c:v>-1113.6033538302299</c:v>
                </c:pt>
                <c:pt idx="346">
                  <c:v>-480.95739745884902</c:v>
                </c:pt>
                <c:pt idx="347">
                  <c:v>-1160.74953831522</c:v>
                </c:pt>
                <c:pt idx="348">
                  <c:v>-498.57595020814301</c:v>
                </c:pt>
                <c:pt idx="349">
                  <c:v>-485.69504034976597</c:v>
                </c:pt>
                <c:pt idx="350">
                  <c:v>-497.52385375324201</c:v>
                </c:pt>
                <c:pt idx="351">
                  <c:v>-492.78144837074001</c:v>
                </c:pt>
                <c:pt idx="352">
                  <c:v>-492.03735694385898</c:v>
                </c:pt>
                <c:pt idx="353">
                  <c:v>-487.99415578598098</c:v>
                </c:pt>
                <c:pt idx="354">
                  <c:v>-478.10397620712303</c:v>
                </c:pt>
                <c:pt idx="355">
                  <c:v>-1168.38827747087</c:v>
                </c:pt>
                <c:pt idx="356">
                  <c:v>-1123.82386168332</c:v>
                </c:pt>
                <c:pt idx="357">
                  <c:v>-1125.5240262663201</c:v>
                </c:pt>
                <c:pt idx="358">
                  <c:v>-501.58139991356597</c:v>
                </c:pt>
                <c:pt idx="359">
                  <c:v>-1162.47742867288</c:v>
                </c:pt>
                <c:pt idx="360">
                  <c:v>-1154.18552056966</c:v>
                </c:pt>
                <c:pt idx="361">
                  <c:v>-1157.2930435271001</c:v>
                </c:pt>
                <c:pt idx="362">
                  <c:v>-491.05455080735697</c:v>
                </c:pt>
                <c:pt idx="363">
                  <c:v>-481.97364150098099</c:v>
                </c:pt>
                <c:pt idx="364">
                  <c:v>-1185.6667914253901</c:v>
                </c:pt>
                <c:pt idx="365">
                  <c:v>-1158.7915382711601</c:v>
                </c:pt>
                <c:pt idx="366">
                  <c:v>-1148.16449658384</c:v>
                </c:pt>
                <c:pt idx="367">
                  <c:v>-1128.69745543254</c:v>
                </c:pt>
                <c:pt idx="368">
                  <c:v>-1133.60112919635</c:v>
                </c:pt>
                <c:pt idx="369">
                  <c:v>-1123.63258941001</c:v>
                </c:pt>
                <c:pt idx="370">
                  <c:v>-1167.3236816464</c:v>
                </c:pt>
                <c:pt idx="371">
                  <c:v>-483.019542006074</c:v>
                </c:pt>
                <c:pt idx="372">
                  <c:v>-1197.8531821773799</c:v>
                </c:pt>
                <c:pt idx="373">
                  <c:v>-1177.5983000456999</c:v>
                </c:pt>
                <c:pt idx="374">
                  <c:v>-1164.047827952</c:v>
                </c:pt>
                <c:pt idx="375">
                  <c:v>-1137.6122272502801</c:v>
                </c:pt>
                <c:pt idx="376">
                  <c:v>-1164.4978450926901</c:v>
                </c:pt>
                <c:pt idx="377">
                  <c:v>-1151.3753190079101</c:v>
                </c:pt>
                <c:pt idx="378">
                  <c:v>-1146.88488136766</c:v>
                </c:pt>
                <c:pt idx="379">
                  <c:v>-503.14564540825302</c:v>
                </c:pt>
                <c:pt idx="380">
                  <c:v>-501.87689587002001</c:v>
                </c:pt>
                <c:pt idx="381">
                  <c:v>-1169.2167491432499</c:v>
                </c:pt>
                <c:pt idx="382">
                  <c:v>-1078.89922177937</c:v>
                </c:pt>
                <c:pt idx="383">
                  <c:v>-284.40281017245599</c:v>
                </c:pt>
                <c:pt idx="384">
                  <c:v>-1178.5885077625501</c:v>
                </c:pt>
                <c:pt idx="385">
                  <c:v>-489.44214787038999</c:v>
                </c:pt>
                <c:pt idx="386">
                  <c:v>-1124.8929125238701</c:v>
                </c:pt>
                <c:pt idx="387">
                  <c:v>-993.56412201439105</c:v>
                </c:pt>
                <c:pt idx="388">
                  <c:v>-1171.1946119218901</c:v>
                </c:pt>
                <c:pt idx="389">
                  <c:v>-505.51703039487097</c:v>
                </c:pt>
                <c:pt idx="390">
                  <c:v>-1173.39765061962</c:v>
                </c:pt>
                <c:pt idx="391">
                  <c:v>-502.25789362222503</c:v>
                </c:pt>
                <c:pt idx="392">
                  <c:v>-1184.25401556625</c:v>
                </c:pt>
                <c:pt idx="393">
                  <c:v>-485.48150003117701</c:v>
                </c:pt>
                <c:pt idx="394">
                  <c:v>-1155.56276445144</c:v>
                </c:pt>
                <c:pt idx="395">
                  <c:v>-1156.51496871877</c:v>
                </c:pt>
                <c:pt idx="396">
                  <c:v>-1170.17891646936</c:v>
                </c:pt>
                <c:pt idx="397">
                  <c:v>-1161.0731497343099</c:v>
                </c:pt>
                <c:pt idx="398">
                  <c:v>-1193.3067920875999</c:v>
                </c:pt>
                <c:pt idx="399">
                  <c:v>-497.38092507115601</c:v>
                </c:pt>
                <c:pt idx="400">
                  <c:v>-503.14037248469401</c:v>
                </c:pt>
                <c:pt idx="401">
                  <c:v>-1180.79446273593</c:v>
                </c:pt>
                <c:pt idx="402">
                  <c:v>-1176.3126942900201</c:v>
                </c:pt>
                <c:pt idx="403">
                  <c:v>-1169.98977105472</c:v>
                </c:pt>
                <c:pt idx="404">
                  <c:v>-1126.4584972037901</c:v>
                </c:pt>
                <c:pt idx="405">
                  <c:v>-509.813229507019</c:v>
                </c:pt>
                <c:pt idx="406">
                  <c:v>-1138.9595425837199</c:v>
                </c:pt>
                <c:pt idx="407">
                  <c:v>-565.57498213522297</c:v>
                </c:pt>
                <c:pt idx="408">
                  <c:v>-498.29111552142899</c:v>
                </c:pt>
                <c:pt idx="409">
                  <c:v>-500.80968427205499</c:v>
                </c:pt>
                <c:pt idx="410">
                  <c:v>-1197.98066178672</c:v>
                </c:pt>
                <c:pt idx="411">
                  <c:v>-1177.570284509</c:v>
                </c:pt>
                <c:pt idx="412">
                  <c:v>-1144.44582690778</c:v>
                </c:pt>
                <c:pt idx="413">
                  <c:v>-1158.4333685178799</c:v>
                </c:pt>
                <c:pt idx="414">
                  <c:v>-1160.0971764292301</c:v>
                </c:pt>
                <c:pt idx="415">
                  <c:v>-1176.50550647826</c:v>
                </c:pt>
                <c:pt idx="416">
                  <c:v>-1183.2161844139</c:v>
                </c:pt>
                <c:pt idx="417">
                  <c:v>-476.29663225509597</c:v>
                </c:pt>
                <c:pt idx="418">
                  <c:v>-493.703353021608</c:v>
                </c:pt>
                <c:pt idx="419">
                  <c:v>-481.40436327710302</c:v>
                </c:pt>
                <c:pt idx="420">
                  <c:v>-284.19927956389103</c:v>
                </c:pt>
                <c:pt idx="421">
                  <c:v>-1102.64237178602</c:v>
                </c:pt>
                <c:pt idx="422">
                  <c:v>-1188.48653572952</c:v>
                </c:pt>
                <c:pt idx="423">
                  <c:v>-1145.4459615624901</c:v>
                </c:pt>
                <c:pt idx="424">
                  <c:v>-1156.7139919251999</c:v>
                </c:pt>
                <c:pt idx="425">
                  <c:v>-1156.6771029028801</c:v>
                </c:pt>
                <c:pt idx="426">
                  <c:v>-1167.1400657566601</c:v>
                </c:pt>
                <c:pt idx="427">
                  <c:v>-1113.0962901008199</c:v>
                </c:pt>
                <c:pt idx="428">
                  <c:v>-1167.84862093213</c:v>
                </c:pt>
                <c:pt idx="429">
                  <c:v>-1167.55833260842</c:v>
                </c:pt>
                <c:pt idx="430">
                  <c:v>-502.79471497283402</c:v>
                </c:pt>
                <c:pt idx="431">
                  <c:v>-500.04998943422601</c:v>
                </c:pt>
                <c:pt idx="432">
                  <c:v>-487.943108027064</c:v>
                </c:pt>
                <c:pt idx="433">
                  <c:v>-1142.7702731305999</c:v>
                </c:pt>
                <c:pt idx="434">
                  <c:v>-1192.2873504562001</c:v>
                </c:pt>
                <c:pt idx="435">
                  <c:v>-455.55693773477998</c:v>
                </c:pt>
                <c:pt idx="436">
                  <c:v>-484.94872435219202</c:v>
                </c:pt>
                <c:pt idx="437">
                  <c:v>-1157.9189913472301</c:v>
                </c:pt>
                <c:pt idx="438">
                  <c:v>-1179.2077230377699</c:v>
                </c:pt>
                <c:pt idx="439">
                  <c:v>-1122.7382652967699</c:v>
                </c:pt>
                <c:pt idx="440">
                  <c:v>-1135.6672260599801</c:v>
                </c:pt>
                <c:pt idx="441">
                  <c:v>-481.34593319210802</c:v>
                </c:pt>
                <c:pt idx="442">
                  <c:v>-1110.0373837346499</c:v>
                </c:pt>
                <c:pt idx="443">
                  <c:v>-1146.4391250334199</c:v>
                </c:pt>
                <c:pt idx="444">
                  <c:v>-1135.11521131124</c:v>
                </c:pt>
                <c:pt idx="445">
                  <c:v>-1178.4638183295399</c:v>
                </c:pt>
                <c:pt idx="446">
                  <c:v>-968.49953601593302</c:v>
                </c:pt>
                <c:pt idx="447">
                  <c:v>-1141.2369430782801</c:v>
                </c:pt>
                <c:pt idx="448">
                  <c:v>-1146.5748559203601</c:v>
                </c:pt>
                <c:pt idx="449">
                  <c:v>-1156.7911748563699</c:v>
                </c:pt>
                <c:pt idx="450">
                  <c:v>-503.33784201701297</c:v>
                </c:pt>
                <c:pt idx="451">
                  <c:v>-1144.0241698863699</c:v>
                </c:pt>
                <c:pt idx="452">
                  <c:v>-1187.3412631977401</c:v>
                </c:pt>
                <c:pt idx="453">
                  <c:v>-1192.8033982383199</c:v>
                </c:pt>
                <c:pt idx="454">
                  <c:v>-1138.30615507998</c:v>
                </c:pt>
                <c:pt idx="455">
                  <c:v>-1151.2791973820299</c:v>
                </c:pt>
                <c:pt idx="456">
                  <c:v>-511.60130234674602</c:v>
                </c:pt>
                <c:pt idx="457">
                  <c:v>-495.99324599899302</c:v>
                </c:pt>
                <c:pt idx="458">
                  <c:v>-1173.71186069798</c:v>
                </c:pt>
                <c:pt idx="459">
                  <c:v>-485.99728708932503</c:v>
                </c:pt>
                <c:pt idx="460">
                  <c:v>-511.66848269279399</c:v>
                </c:pt>
                <c:pt idx="461">
                  <c:v>-512.23334262696903</c:v>
                </c:pt>
                <c:pt idx="462">
                  <c:v>-510.47070840879701</c:v>
                </c:pt>
                <c:pt idx="463">
                  <c:v>-478.58540801280498</c:v>
                </c:pt>
                <c:pt idx="464">
                  <c:v>-1170.62491871162</c:v>
                </c:pt>
                <c:pt idx="465">
                  <c:v>-1182.89191014326</c:v>
                </c:pt>
                <c:pt idx="466">
                  <c:v>-1182.2252713555999</c:v>
                </c:pt>
                <c:pt idx="467">
                  <c:v>-483.22796769734998</c:v>
                </c:pt>
                <c:pt idx="468">
                  <c:v>-1159.7350286956701</c:v>
                </c:pt>
                <c:pt idx="469">
                  <c:v>-1181.49130058796</c:v>
                </c:pt>
                <c:pt idx="470">
                  <c:v>-496.35259416814699</c:v>
                </c:pt>
                <c:pt idx="471">
                  <c:v>-936.57148403233896</c:v>
                </c:pt>
                <c:pt idx="472">
                  <c:v>-449.48731410794801</c:v>
                </c:pt>
                <c:pt idx="473">
                  <c:v>-420.936918221393</c:v>
                </c:pt>
                <c:pt idx="474">
                  <c:v>-505.42226408151703</c:v>
                </c:pt>
                <c:pt idx="475">
                  <c:v>-479.022250231925</c:v>
                </c:pt>
                <c:pt idx="476">
                  <c:v>-1120.49232190714</c:v>
                </c:pt>
                <c:pt idx="477">
                  <c:v>-977.59250519022396</c:v>
                </c:pt>
                <c:pt idx="478">
                  <c:v>-1192.4284090324199</c:v>
                </c:pt>
                <c:pt idx="479">
                  <c:v>-484.27164509224201</c:v>
                </c:pt>
                <c:pt idx="480">
                  <c:v>-1117.2405066423801</c:v>
                </c:pt>
                <c:pt idx="481">
                  <c:v>-482.76108368330802</c:v>
                </c:pt>
                <c:pt idx="482">
                  <c:v>-1133.15493639073</c:v>
                </c:pt>
                <c:pt idx="483">
                  <c:v>-485.71822652717299</c:v>
                </c:pt>
                <c:pt idx="484">
                  <c:v>-986.71834435522601</c:v>
                </c:pt>
                <c:pt idx="485">
                  <c:v>-512.30647540140103</c:v>
                </c:pt>
                <c:pt idx="486">
                  <c:v>-1155.60689978037</c:v>
                </c:pt>
                <c:pt idx="487">
                  <c:v>-1142.8845865675301</c:v>
                </c:pt>
                <c:pt idx="488">
                  <c:v>-477.88177093642901</c:v>
                </c:pt>
                <c:pt idx="489">
                  <c:v>-1187.0052049782701</c:v>
                </c:pt>
                <c:pt idx="490">
                  <c:v>-1164.3621413102801</c:v>
                </c:pt>
                <c:pt idx="491">
                  <c:v>-483.15601872947701</c:v>
                </c:pt>
                <c:pt idx="492">
                  <c:v>-474.62340487377298</c:v>
                </c:pt>
                <c:pt idx="493">
                  <c:v>-1186.9237622611799</c:v>
                </c:pt>
                <c:pt idx="494">
                  <c:v>-1167.69295148071</c:v>
                </c:pt>
                <c:pt idx="495">
                  <c:v>-1131.8017629308099</c:v>
                </c:pt>
                <c:pt idx="496">
                  <c:v>-1129.5026860339301</c:v>
                </c:pt>
                <c:pt idx="497">
                  <c:v>-495.31887995915901</c:v>
                </c:pt>
                <c:pt idx="498">
                  <c:v>-1139.8182067892001</c:v>
                </c:pt>
                <c:pt idx="499">
                  <c:v>-960.53194001745305</c:v>
                </c:pt>
                <c:pt idx="500">
                  <c:v>-501.13007757849499</c:v>
                </c:pt>
                <c:pt idx="501">
                  <c:v>-1199.7966651381</c:v>
                </c:pt>
                <c:pt idx="502">
                  <c:v>-1161.5828177542701</c:v>
                </c:pt>
                <c:pt idx="503">
                  <c:v>-1144.18161400197</c:v>
                </c:pt>
                <c:pt idx="504">
                  <c:v>-1047.1427403758</c:v>
                </c:pt>
                <c:pt idx="505">
                  <c:v>-486.77428635846098</c:v>
                </c:pt>
                <c:pt idx="506">
                  <c:v>-1167.7731474402501</c:v>
                </c:pt>
                <c:pt idx="507">
                  <c:v>-500.01529252630797</c:v>
                </c:pt>
                <c:pt idx="508">
                  <c:v>-1176.7843935948199</c:v>
                </c:pt>
                <c:pt idx="509">
                  <c:v>-1167.27673744461</c:v>
                </c:pt>
                <c:pt idx="510">
                  <c:v>-1136.41991481069</c:v>
                </c:pt>
                <c:pt idx="511">
                  <c:v>-479.18993751849899</c:v>
                </c:pt>
                <c:pt idx="512">
                  <c:v>-1155.6356993975501</c:v>
                </c:pt>
                <c:pt idx="513">
                  <c:v>-1164.46380204254</c:v>
                </c:pt>
                <c:pt idx="514">
                  <c:v>-452.49396476330202</c:v>
                </c:pt>
                <c:pt idx="515">
                  <c:v>-1103.7109601730799</c:v>
                </c:pt>
                <c:pt idx="516">
                  <c:v>-480.17458092789002</c:v>
                </c:pt>
                <c:pt idx="517">
                  <c:v>-1162.3064436039199</c:v>
                </c:pt>
                <c:pt idx="518">
                  <c:v>-1185.4063663760201</c:v>
                </c:pt>
                <c:pt idx="519">
                  <c:v>-476.78443169080998</c:v>
                </c:pt>
                <c:pt idx="520">
                  <c:v>-1101.41616140632</c:v>
                </c:pt>
                <c:pt idx="521">
                  <c:v>-499.600091714776</c:v>
                </c:pt>
                <c:pt idx="522">
                  <c:v>-1135.66151895997</c:v>
                </c:pt>
                <c:pt idx="523">
                  <c:v>-492.465604911632</c:v>
                </c:pt>
                <c:pt idx="524">
                  <c:v>-480.49111833050102</c:v>
                </c:pt>
                <c:pt idx="525">
                  <c:v>-491.84481963291802</c:v>
                </c:pt>
                <c:pt idx="526">
                  <c:v>-1125.5711797019501</c:v>
                </c:pt>
                <c:pt idx="527">
                  <c:v>-1169.5423911264199</c:v>
                </c:pt>
                <c:pt idx="528">
                  <c:v>-1138.78939341674</c:v>
                </c:pt>
                <c:pt idx="529">
                  <c:v>-501.455589295604</c:v>
                </c:pt>
                <c:pt idx="530">
                  <c:v>-481.01167332990201</c:v>
                </c:pt>
                <c:pt idx="531">
                  <c:v>-1154.85531215637</c:v>
                </c:pt>
                <c:pt idx="532">
                  <c:v>-1158.90350644458</c:v>
                </c:pt>
                <c:pt idx="533">
                  <c:v>-1123.7873135631601</c:v>
                </c:pt>
                <c:pt idx="534">
                  <c:v>-1116.9033495861099</c:v>
                </c:pt>
                <c:pt idx="535">
                  <c:v>-510.70062688001201</c:v>
                </c:pt>
                <c:pt idx="536">
                  <c:v>-1187.2831262684299</c:v>
                </c:pt>
                <c:pt idx="537">
                  <c:v>-1183.56979168508</c:v>
                </c:pt>
                <c:pt idx="538">
                  <c:v>-502.47787092629801</c:v>
                </c:pt>
                <c:pt idx="539">
                  <c:v>-1155.41909387537</c:v>
                </c:pt>
                <c:pt idx="540">
                  <c:v>-1125.6192278159699</c:v>
                </c:pt>
                <c:pt idx="541">
                  <c:v>-479.74958406147402</c:v>
                </c:pt>
                <c:pt idx="542">
                  <c:v>-1162.05597227672</c:v>
                </c:pt>
                <c:pt idx="543">
                  <c:v>-1139.8404229094499</c:v>
                </c:pt>
                <c:pt idx="544">
                  <c:v>-447.115189231621</c:v>
                </c:pt>
                <c:pt idx="545">
                  <c:v>-486.56637061808101</c:v>
                </c:pt>
                <c:pt idx="546">
                  <c:v>-1168.1007390847799</c:v>
                </c:pt>
                <c:pt idx="547">
                  <c:v>-490.23678423744798</c:v>
                </c:pt>
                <c:pt idx="548">
                  <c:v>-1154.5414685723999</c:v>
                </c:pt>
                <c:pt idx="549">
                  <c:v>-1124.82561270459</c:v>
                </c:pt>
                <c:pt idx="550">
                  <c:v>-485.25341608290603</c:v>
                </c:pt>
                <c:pt idx="551">
                  <c:v>-1165.3454556434201</c:v>
                </c:pt>
                <c:pt idx="552">
                  <c:v>-1157.4696547485801</c:v>
                </c:pt>
                <c:pt idx="553">
                  <c:v>-418.33196621084801</c:v>
                </c:pt>
                <c:pt idx="554">
                  <c:v>-1141.59208552721</c:v>
                </c:pt>
                <c:pt idx="555">
                  <c:v>-511.18953030006298</c:v>
                </c:pt>
                <c:pt idx="556">
                  <c:v>-477.82276675119903</c:v>
                </c:pt>
                <c:pt idx="557">
                  <c:v>-472.54124269798001</c:v>
                </c:pt>
                <c:pt idx="558">
                  <c:v>-1146.92872774694</c:v>
                </c:pt>
                <c:pt idx="559">
                  <c:v>-488.38760404579602</c:v>
                </c:pt>
                <c:pt idx="560">
                  <c:v>-1122.58597171459</c:v>
                </c:pt>
                <c:pt idx="561">
                  <c:v>-1157.6586605605701</c:v>
                </c:pt>
                <c:pt idx="562">
                  <c:v>-963.05792847414898</c:v>
                </c:pt>
                <c:pt idx="563">
                  <c:v>-480.491409060563</c:v>
                </c:pt>
                <c:pt idx="564">
                  <c:v>-490.73709319602699</c:v>
                </c:pt>
                <c:pt idx="565">
                  <c:v>-960.53453086745697</c:v>
                </c:pt>
                <c:pt idx="566">
                  <c:v>-1179.5043962672</c:v>
                </c:pt>
                <c:pt idx="567">
                  <c:v>-481.45364096425101</c:v>
                </c:pt>
                <c:pt idx="568">
                  <c:v>-1132.8785556323601</c:v>
                </c:pt>
                <c:pt idx="569">
                  <c:v>-492.80878488062001</c:v>
                </c:pt>
                <c:pt idx="570">
                  <c:v>-1145.1433421409399</c:v>
                </c:pt>
                <c:pt idx="571">
                  <c:v>-1146.5299428600999</c:v>
                </c:pt>
                <c:pt idx="572">
                  <c:v>-487.81594296683602</c:v>
                </c:pt>
                <c:pt idx="573">
                  <c:v>-962.20497486904105</c:v>
                </c:pt>
                <c:pt idx="574">
                  <c:v>-563.01104842809605</c:v>
                </c:pt>
                <c:pt idx="575">
                  <c:v>-974.83409340006006</c:v>
                </c:pt>
                <c:pt idx="576">
                  <c:v>-489.32087227189101</c:v>
                </c:pt>
                <c:pt idx="577">
                  <c:v>-1131.29357984379</c:v>
                </c:pt>
                <c:pt idx="578">
                  <c:v>-1196.7382481422001</c:v>
                </c:pt>
                <c:pt idx="579">
                  <c:v>-1169.1628031595201</c:v>
                </c:pt>
                <c:pt idx="580">
                  <c:v>-973.49099409325004</c:v>
                </c:pt>
                <c:pt idx="581">
                  <c:v>-505.02780934608501</c:v>
                </c:pt>
                <c:pt idx="582">
                  <c:v>-1135.7117659556</c:v>
                </c:pt>
                <c:pt idx="583">
                  <c:v>-1132.68972569987</c:v>
                </c:pt>
                <c:pt idx="584">
                  <c:v>-474.573053498116</c:v>
                </c:pt>
                <c:pt idx="585">
                  <c:v>-553.87977515000205</c:v>
                </c:pt>
                <c:pt idx="586">
                  <c:v>-505.39016569197599</c:v>
                </c:pt>
                <c:pt idx="587">
                  <c:v>-1173.8463597781399</c:v>
                </c:pt>
                <c:pt idx="588">
                  <c:v>-511.01188679180399</c:v>
                </c:pt>
                <c:pt idx="589">
                  <c:v>-1156.1642531463201</c:v>
                </c:pt>
                <c:pt idx="590">
                  <c:v>-493.251511980082</c:v>
                </c:pt>
                <c:pt idx="591">
                  <c:v>-512.19915656735998</c:v>
                </c:pt>
                <c:pt idx="592">
                  <c:v>-492.54678276798501</c:v>
                </c:pt>
                <c:pt idx="593">
                  <c:v>-1153.30790557456</c:v>
                </c:pt>
                <c:pt idx="594">
                  <c:v>-1173.09601456984</c:v>
                </c:pt>
                <c:pt idx="595">
                  <c:v>-561.40460080952698</c:v>
                </c:pt>
                <c:pt idx="596">
                  <c:v>-1177.48669061686</c:v>
                </c:pt>
                <c:pt idx="597">
                  <c:v>-1155.5905813029301</c:v>
                </c:pt>
                <c:pt idx="598">
                  <c:v>-1146.95174717896</c:v>
                </c:pt>
                <c:pt idx="599">
                  <c:v>-488.429900259536</c:v>
                </c:pt>
                <c:pt idx="600">
                  <c:v>-473.31291476607799</c:v>
                </c:pt>
                <c:pt idx="601">
                  <c:v>-484.20056096091201</c:v>
                </c:pt>
                <c:pt idx="602">
                  <c:v>-1192.49398650435</c:v>
                </c:pt>
                <c:pt idx="603">
                  <c:v>-562.73786745927703</c:v>
                </c:pt>
                <c:pt idx="604">
                  <c:v>-492.76654007850198</c:v>
                </c:pt>
                <c:pt idx="605">
                  <c:v>-1147.4838299912401</c:v>
                </c:pt>
                <c:pt idx="606">
                  <c:v>-1184.0667352271</c:v>
                </c:pt>
                <c:pt idx="607">
                  <c:v>-1153.19127431013</c:v>
                </c:pt>
                <c:pt idx="608">
                  <c:v>-449.78783791382102</c:v>
                </c:pt>
                <c:pt idx="609">
                  <c:v>-474.96109695085403</c:v>
                </c:pt>
                <c:pt idx="610">
                  <c:v>-490.73734838099199</c:v>
                </c:pt>
                <c:pt idx="611">
                  <c:v>-814.06442495839497</c:v>
                </c:pt>
                <c:pt idx="612">
                  <c:v>-1111.7371255430201</c:v>
                </c:pt>
                <c:pt idx="613">
                  <c:v>-1168.2115287409599</c:v>
                </c:pt>
                <c:pt idx="614">
                  <c:v>-489.54066236390702</c:v>
                </c:pt>
                <c:pt idx="615">
                  <c:v>-511.00729543667399</c:v>
                </c:pt>
                <c:pt idx="616">
                  <c:v>-1173.5937435951701</c:v>
                </c:pt>
                <c:pt idx="617">
                  <c:v>-1157.77519753405</c:v>
                </c:pt>
                <c:pt idx="618">
                  <c:v>-1112.8778549804099</c:v>
                </c:pt>
                <c:pt idx="619">
                  <c:v>-1188.33490646821</c:v>
                </c:pt>
                <c:pt idx="620">
                  <c:v>-491.51616018010998</c:v>
                </c:pt>
                <c:pt idx="621">
                  <c:v>-1182.01250268081</c:v>
                </c:pt>
                <c:pt idx="622">
                  <c:v>-1129.73101085798</c:v>
                </c:pt>
                <c:pt idx="623">
                  <c:v>-1109.0392981024099</c:v>
                </c:pt>
                <c:pt idx="624">
                  <c:v>-1133.4684801957001</c:v>
                </c:pt>
                <c:pt idx="625">
                  <c:v>-1179.9020830613399</c:v>
                </c:pt>
                <c:pt idx="626">
                  <c:v>-1182.0386581780399</c:v>
                </c:pt>
                <c:pt idx="627">
                  <c:v>-489.750975460706</c:v>
                </c:pt>
                <c:pt idx="628">
                  <c:v>-1165.1740460983499</c:v>
                </c:pt>
                <c:pt idx="629">
                  <c:v>-445.93742609492398</c:v>
                </c:pt>
                <c:pt idx="630">
                  <c:v>-1144.23836157142</c:v>
                </c:pt>
                <c:pt idx="631">
                  <c:v>-1145.5246152058801</c:v>
                </c:pt>
                <c:pt idx="632">
                  <c:v>-1161.5707475803399</c:v>
                </c:pt>
                <c:pt idx="633">
                  <c:v>-507.35309265032902</c:v>
                </c:pt>
                <c:pt idx="634">
                  <c:v>-1181.5016209909199</c:v>
                </c:pt>
                <c:pt idx="635">
                  <c:v>-1169.3810628830499</c:v>
                </c:pt>
                <c:pt idx="636">
                  <c:v>-1187.72249941053</c:v>
                </c:pt>
                <c:pt idx="637">
                  <c:v>-1146.1063616469401</c:v>
                </c:pt>
                <c:pt idx="638">
                  <c:v>-1192.79991766186</c:v>
                </c:pt>
                <c:pt idx="639">
                  <c:v>-510.12338671284402</c:v>
                </c:pt>
                <c:pt idx="640">
                  <c:v>-1142.6619747303801</c:v>
                </c:pt>
                <c:pt idx="641">
                  <c:v>-486.72028760286298</c:v>
                </c:pt>
                <c:pt idx="642">
                  <c:v>-1208.95420496257</c:v>
                </c:pt>
                <c:pt idx="643">
                  <c:v>-1188.2887513917699</c:v>
                </c:pt>
                <c:pt idx="644">
                  <c:v>-491.34562898229001</c:v>
                </c:pt>
                <c:pt idx="645">
                  <c:v>-1116.91312702804</c:v>
                </c:pt>
                <c:pt idx="646">
                  <c:v>-473.75051482610098</c:v>
                </c:pt>
                <c:pt idx="647">
                  <c:v>-1155.5679832508199</c:v>
                </c:pt>
                <c:pt idx="648">
                  <c:v>-1185.08513600367</c:v>
                </c:pt>
                <c:pt idx="649">
                  <c:v>-1156.60140110213</c:v>
                </c:pt>
                <c:pt idx="650">
                  <c:v>-1127.7851527832499</c:v>
                </c:pt>
                <c:pt idx="651">
                  <c:v>-1162.2457476571401</c:v>
                </c:pt>
                <c:pt idx="652">
                  <c:v>-507.78988892133202</c:v>
                </c:pt>
                <c:pt idx="653">
                  <c:v>-1178.2811646586499</c:v>
                </c:pt>
                <c:pt idx="654">
                  <c:v>-1182.0892303062501</c:v>
                </c:pt>
                <c:pt idx="655">
                  <c:v>-1174.45126868951</c:v>
                </c:pt>
                <c:pt idx="656">
                  <c:v>-475.15544239498797</c:v>
                </c:pt>
                <c:pt idx="657">
                  <c:v>-490.35007032062202</c:v>
                </c:pt>
                <c:pt idx="658">
                  <c:v>-1157.9652274499599</c:v>
                </c:pt>
                <c:pt idx="659">
                  <c:v>-1179.2305444690001</c:v>
                </c:pt>
                <c:pt idx="660">
                  <c:v>-1178.55010519593</c:v>
                </c:pt>
                <c:pt idx="661">
                  <c:v>-1171.7338342702899</c:v>
                </c:pt>
                <c:pt idx="662">
                  <c:v>-479.222851584696</c:v>
                </c:pt>
                <c:pt idx="663">
                  <c:v>-961.91670330401996</c:v>
                </c:pt>
                <c:pt idx="664">
                  <c:v>-1146.8732150508199</c:v>
                </c:pt>
                <c:pt idx="665">
                  <c:v>-470.35921444331899</c:v>
                </c:pt>
                <c:pt idx="666">
                  <c:v>-1124.6999420423001</c:v>
                </c:pt>
                <c:pt idx="667">
                  <c:v>-1129.3055843726099</c:v>
                </c:pt>
                <c:pt idx="668">
                  <c:v>-474.515593727701</c:v>
                </c:pt>
                <c:pt idx="669">
                  <c:v>-496.67149803829</c:v>
                </c:pt>
                <c:pt idx="670">
                  <c:v>-476.17615367149</c:v>
                </c:pt>
                <c:pt idx="671">
                  <c:v>-443.12223167345297</c:v>
                </c:pt>
                <c:pt idx="672">
                  <c:v>-488.71589250189498</c:v>
                </c:pt>
                <c:pt idx="673">
                  <c:v>-1180.7268250910399</c:v>
                </c:pt>
                <c:pt idx="674">
                  <c:v>-500.16005647647501</c:v>
                </c:pt>
                <c:pt idx="675">
                  <c:v>-1148.1095869369501</c:v>
                </c:pt>
                <c:pt idx="676">
                  <c:v>-1168.85475759054</c:v>
                </c:pt>
                <c:pt idx="677">
                  <c:v>-489.47005458104297</c:v>
                </c:pt>
                <c:pt idx="678">
                  <c:v>-449.81260979612199</c:v>
                </c:pt>
                <c:pt idx="679">
                  <c:v>-1184.9108580380801</c:v>
                </c:pt>
                <c:pt idx="680">
                  <c:v>-489.16580708170198</c:v>
                </c:pt>
                <c:pt idx="681">
                  <c:v>-1131.0303332645899</c:v>
                </c:pt>
                <c:pt idx="682">
                  <c:v>-495.10505465910097</c:v>
                </c:pt>
                <c:pt idx="683">
                  <c:v>-1167.44730531906</c:v>
                </c:pt>
                <c:pt idx="684">
                  <c:v>-960.10775827207999</c:v>
                </c:pt>
                <c:pt idx="685">
                  <c:v>-1159.7020931104</c:v>
                </c:pt>
                <c:pt idx="686">
                  <c:v>-1155.5416363511199</c:v>
                </c:pt>
                <c:pt idx="687">
                  <c:v>-488.34879333621399</c:v>
                </c:pt>
                <c:pt idx="688">
                  <c:v>-1128.6352744211699</c:v>
                </c:pt>
                <c:pt idx="689">
                  <c:v>-1161.6375901548799</c:v>
                </c:pt>
                <c:pt idx="690">
                  <c:v>-1186.8633320951999</c:v>
                </c:pt>
                <c:pt idx="691">
                  <c:v>-1148.66673534902</c:v>
                </c:pt>
                <c:pt idx="692">
                  <c:v>-1187.9800614354001</c:v>
                </c:pt>
                <c:pt idx="693">
                  <c:v>-1148.25883367592</c:v>
                </c:pt>
                <c:pt idx="694">
                  <c:v>-1135.90336637062</c:v>
                </c:pt>
                <c:pt idx="695">
                  <c:v>-503.41073306381497</c:v>
                </c:pt>
                <c:pt idx="696">
                  <c:v>-487.45251840897203</c:v>
                </c:pt>
                <c:pt idx="697">
                  <c:v>-424.39522366348899</c:v>
                </c:pt>
                <c:pt idx="698">
                  <c:v>-1171.13092665982</c:v>
                </c:pt>
                <c:pt idx="699">
                  <c:v>-1168.6287328215301</c:v>
                </c:pt>
                <c:pt idx="700">
                  <c:v>-1088.8537787032301</c:v>
                </c:pt>
                <c:pt idx="701">
                  <c:v>-1008.49643974214</c:v>
                </c:pt>
                <c:pt idx="702">
                  <c:v>-1170.7908015575299</c:v>
                </c:pt>
                <c:pt idx="703">
                  <c:v>-509.29037327639702</c:v>
                </c:pt>
                <c:pt idx="704">
                  <c:v>-1036.71591407306</c:v>
                </c:pt>
                <c:pt idx="705">
                  <c:v>-1208.4967095644199</c:v>
                </c:pt>
                <c:pt idx="706">
                  <c:v>-474.34881273887697</c:v>
                </c:pt>
                <c:pt idx="707">
                  <c:v>-1148.3210113661501</c:v>
                </c:pt>
                <c:pt idx="708">
                  <c:v>-1173.06691254511</c:v>
                </c:pt>
                <c:pt idx="709">
                  <c:v>-965.83999271423397</c:v>
                </c:pt>
                <c:pt idx="710">
                  <c:v>-466.04684112105298</c:v>
                </c:pt>
                <c:pt idx="711">
                  <c:v>-1125.9057569746501</c:v>
                </c:pt>
                <c:pt idx="712">
                  <c:v>-510.28286403173098</c:v>
                </c:pt>
                <c:pt idx="713">
                  <c:v>-1205.48264771551</c:v>
                </c:pt>
                <c:pt idx="714">
                  <c:v>-1165.8376225070399</c:v>
                </c:pt>
                <c:pt idx="715">
                  <c:v>-492.64612957005698</c:v>
                </c:pt>
                <c:pt idx="716">
                  <c:v>-481.40033677697699</c:v>
                </c:pt>
                <c:pt idx="717">
                  <c:v>-1180.77701205992</c:v>
                </c:pt>
                <c:pt idx="718">
                  <c:v>-1177.2972345067701</c:v>
                </c:pt>
                <c:pt idx="719">
                  <c:v>-480.96209719796298</c:v>
                </c:pt>
                <c:pt idx="720">
                  <c:v>-506.59756903014897</c:v>
                </c:pt>
                <c:pt idx="721">
                  <c:v>-1158.71542167287</c:v>
                </c:pt>
                <c:pt idx="722">
                  <c:v>-1143.71838673616</c:v>
                </c:pt>
                <c:pt idx="723">
                  <c:v>-1141.0079110199599</c:v>
                </c:pt>
                <c:pt idx="724">
                  <c:v>-556.30353782110501</c:v>
                </c:pt>
                <c:pt idx="725">
                  <c:v>-1157.2204444076301</c:v>
                </c:pt>
                <c:pt idx="726">
                  <c:v>-484.68987312650597</c:v>
                </c:pt>
                <c:pt idx="727">
                  <c:v>-1128.7136687582299</c:v>
                </c:pt>
                <c:pt idx="728">
                  <c:v>-483.08788039264101</c:v>
                </c:pt>
                <c:pt idx="729">
                  <c:v>-1141.5762794520101</c:v>
                </c:pt>
                <c:pt idx="730">
                  <c:v>-1170.2428640972701</c:v>
                </c:pt>
                <c:pt idx="731">
                  <c:v>-1171.2997612504701</c:v>
                </c:pt>
                <c:pt idx="732">
                  <c:v>-483.991889205333</c:v>
                </c:pt>
                <c:pt idx="733">
                  <c:v>-1154.74586984282</c:v>
                </c:pt>
                <c:pt idx="734">
                  <c:v>-960.31401714771505</c:v>
                </c:pt>
                <c:pt idx="735">
                  <c:v>-1165.35679788012</c:v>
                </c:pt>
                <c:pt idx="736">
                  <c:v>-1151.2475004533801</c:v>
                </c:pt>
                <c:pt idx="737">
                  <c:v>-489.80840474374401</c:v>
                </c:pt>
                <c:pt idx="738">
                  <c:v>-454.00573778331301</c:v>
                </c:pt>
                <c:pt idx="739">
                  <c:v>-1159.6793790162601</c:v>
                </c:pt>
                <c:pt idx="740">
                  <c:v>-1160.1710204984599</c:v>
                </c:pt>
                <c:pt idx="741">
                  <c:v>-1124.74848666961</c:v>
                </c:pt>
                <c:pt idx="742">
                  <c:v>-488.28919563002398</c:v>
                </c:pt>
                <c:pt idx="743">
                  <c:v>-1187.9989654424201</c:v>
                </c:pt>
                <c:pt idx="744">
                  <c:v>-562.958809998638</c:v>
                </c:pt>
                <c:pt idx="745">
                  <c:v>-1132.9920860908301</c:v>
                </c:pt>
                <c:pt idx="746">
                  <c:v>-1185.0197597183801</c:v>
                </c:pt>
                <c:pt idx="747">
                  <c:v>-500.19798490107098</c:v>
                </c:pt>
                <c:pt idx="748">
                  <c:v>-479.25335635098298</c:v>
                </c:pt>
                <c:pt idx="749">
                  <c:v>-480.46182003685902</c:v>
                </c:pt>
                <c:pt idx="750">
                  <c:v>-1131.3000158837301</c:v>
                </c:pt>
                <c:pt idx="751">
                  <c:v>-499.68490305075301</c:v>
                </c:pt>
                <c:pt idx="752">
                  <c:v>-501.58140467451199</c:v>
                </c:pt>
                <c:pt idx="753">
                  <c:v>-490.73508172657301</c:v>
                </c:pt>
                <c:pt idx="754">
                  <c:v>-858.08564619655294</c:v>
                </c:pt>
                <c:pt idx="755">
                  <c:v>-1163.7260911649601</c:v>
                </c:pt>
                <c:pt idx="756">
                  <c:v>-503.17596959444802</c:v>
                </c:pt>
                <c:pt idx="757">
                  <c:v>-491.19772822660599</c:v>
                </c:pt>
                <c:pt idx="758">
                  <c:v>-496.06045549572599</c:v>
                </c:pt>
                <c:pt idx="759">
                  <c:v>-496.02119051858898</c:v>
                </c:pt>
                <c:pt idx="760">
                  <c:v>-1188.4505664651199</c:v>
                </c:pt>
                <c:pt idx="761">
                  <c:v>-1165.2992260881199</c:v>
                </c:pt>
                <c:pt idx="762">
                  <c:v>-509.684379174306</c:v>
                </c:pt>
                <c:pt idx="763">
                  <c:v>-1170.1031959147299</c:v>
                </c:pt>
                <c:pt idx="764">
                  <c:v>-480.54467801644302</c:v>
                </c:pt>
                <c:pt idx="765">
                  <c:v>-1185.0196109574699</c:v>
                </c:pt>
                <c:pt idx="766">
                  <c:v>-509.35952233172702</c:v>
                </c:pt>
                <c:pt idx="767">
                  <c:v>-498.22587085356298</c:v>
                </c:pt>
                <c:pt idx="768">
                  <c:v>-492.24214890556999</c:v>
                </c:pt>
                <c:pt idx="769">
                  <c:v>-485.82805360580397</c:v>
                </c:pt>
                <c:pt idx="770">
                  <c:v>-1147.4857565390901</c:v>
                </c:pt>
                <c:pt idx="771">
                  <c:v>-1125.2655897536499</c:v>
                </c:pt>
                <c:pt idx="772">
                  <c:v>-1168.82379969816</c:v>
                </c:pt>
                <c:pt idx="773">
                  <c:v>-1185.3785014770201</c:v>
                </c:pt>
                <c:pt idx="774">
                  <c:v>-479.98753628149899</c:v>
                </c:pt>
                <c:pt idx="775">
                  <c:v>-483.42031156587302</c:v>
                </c:pt>
                <c:pt idx="776">
                  <c:v>-499.020245427953</c:v>
                </c:pt>
                <c:pt idx="777">
                  <c:v>-1163.5621071492801</c:v>
                </c:pt>
                <c:pt idx="778">
                  <c:v>-1110.00655692289</c:v>
                </c:pt>
                <c:pt idx="779">
                  <c:v>-486.27897110817099</c:v>
                </c:pt>
                <c:pt idx="780">
                  <c:v>-1146.6715543201001</c:v>
                </c:pt>
                <c:pt idx="781">
                  <c:v>-479.61821502932099</c:v>
                </c:pt>
                <c:pt idx="782">
                  <c:v>-279.47094297821201</c:v>
                </c:pt>
                <c:pt idx="783">
                  <c:v>-1169.86192098631</c:v>
                </c:pt>
                <c:pt idx="784">
                  <c:v>-1165.0918907282801</c:v>
                </c:pt>
                <c:pt idx="785">
                  <c:v>-1168.38764417639</c:v>
                </c:pt>
                <c:pt idx="786">
                  <c:v>-1138.0546850777801</c:v>
                </c:pt>
                <c:pt idx="787">
                  <c:v>-488.270005121959</c:v>
                </c:pt>
                <c:pt idx="788">
                  <c:v>-1147.3957864736699</c:v>
                </c:pt>
                <c:pt idx="789">
                  <c:v>-1127.01568754302</c:v>
                </c:pt>
                <c:pt idx="790">
                  <c:v>-1153.94440929703</c:v>
                </c:pt>
                <c:pt idx="791">
                  <c:v>-449.55128714532299</c:v>
                </c:pt>
                <c:pt idx="792">
                  <c:v>-1143.0169808553601</c:v>
                </c:pt>
                <c:pt idx="793">
                  <c:v>-1165.7929571814</c:v>
                </c:pt>
                <c:pt idx="794">
                  <c:v>-1168.3566043076901</c:v>
                </c:pt>
                <c:pt idx="795">
                  <c:v>-499.262076167185</c:v>
                </c:pt>
                <c:pt idx="796">
                  <c:v>-474.521016515398</c:v>
                </c:pt>
                <c:pt idx="797">
                  <c:v>-511.38081928293798</c:v>
                </c:pt>
                <c:pt idx="798">
                  <c:v>-1122.55328375666</c:v>
                </c:pt>
                <c:pt idx="799">
                  <c:v>-1164.87142774058</c:v>
                </c:pt>
                <c:pt idx="800">
                  <c:v>-498.77299300410903</c:v>
                </c:pt>
                <c:pt idx="801">
                  <c:v>-488.84511840007298</c:v>
                </c:pt>
                <c:pt idx="802">
                  <c:v>-1169.50973984341</c:v>
                </c:pt>
                <c:pt idx="803">
                  <c:v>-491.95442816959002</c:v>
                </c:pt>
                <c:pt idx="804">
                  <c:v>-1140.09831045026</c:v>
                </c:pt>
                <c:pt idx="805">
                  <c:v>-482.76265692084303</c:v>
                </c:pt>
                <c:pt idx="806">
                  <c:v>-866.61638438039699</c:v>
                </c:pt>
                <c:pt idx="807">
                  <c:v>-1167.35116550834</c:v>
                </c:pt>
                <c:pt idx="808">
                  <c:v>-1165.0578245305701</c:v>
                </c:pt>
                <c:pt idx="809">
                  <c:v>-1167.5713882921</c:v>
                </c:pt>
                <c:pt idx="810">
                  <c:v>-1151.94258913882</c:v>
                </c:pt>
                <c:pt idx="811">
                  <c:v>-1146.07805062327</c:v>
                </c:pt>
                <c:pt idx="812">
                  <c:v>-511.78706362099098</c:v>
                </c:pt>
                <c:pt idx="813">
                  <c:v>-1159.51999302276</c:v>
                </c:pt>
                <c:pt idx="814">
                  <c:v>-485.50476873519898</c:v>
                </c:pt>
                <c:pt idx="815">
                  <c:v>-1132.61251731013</c:v>
                </c:pt>
                <c:pt idx="816">
                  <c:v>-485.212316101179</c:v>
                </c:pt>
                <c:pt idx="817">
                  <c:v>-1173.3122899078001</c:v>
                </c:pt>
                <c:pt idx="818">
                  <c:v>-1178.5186871220401</c:v>
                </c:pt>
                <c:pt idx="819">
                  <c:v>-495.34932585371598</c:v>
                </c:pt>
                <c:pt idx="820">
                  <c:v>-959.66083535387895</c:v>
                </c:pt>
                <c:pt idx="821">
                  <c:v>-1181.1453303825799</c:v>
                </c:pt>
                <c:pt idx="822">
                  <c:v>-495.54029934904401</c:v>
                </c:pt>
                <c:pt idx="823">
                  <c:v>-471.89260652722197</c:v>
                </c:pt>
                <c:pt idx="824">
                  <c:v>-1145.1752592610301</c:v>
                </c:pt>
                <c:pt idx="825">
                  <c:v>-955.35496778068602</c:v>
                </c:pt>
                <c:pt idx="826">
                  <c:v>-498.91764926613502</c:v>
                </c:pt>
                <c:pt idx="827">
                  <c:v>-481.44956140039801</c:v>
                </c:pt>
                <c:pt idx="828">
                  <c:v>-486.742163862881</c:v>
                </c:pt>
                <c:pt idx="829">
                  <c:v>-558.26222748309499</c:v>
                </c:pt>
                <c:pt idx="830">
                  <c:v>-504.62162113678801</c:v>
                </c:pt>
                <c:pt idx="831">
                  <c:v>-1132.68033767255</c:v>
                </c:pt>
                <c:pt idx="832">
                  <c:v>-1169.8998855635</c:v>
                </c:pt>
                <c:pt idx="833">
                  <c:v>-490.011714236199</c:v>
                </c:pt>
                <c:pt idx="834">
                  <c:v>-348.24452972221798</c:v>
                </c:pt>
                <c:pt idx="835">
                  <c:v>-1151.8112902114001</c:v>
                </c:pt>
                <c:pt idx="836">
                  <c:v>-503.21105141658398</c:v>
                </c:pt>
                <c:pt idx="837">
                  <c:v>-1133.43218634859</c:v>
                </c:pt>
                <c:pt idx="838">
                  <c:v>-1113.7916038682799</c:v>
                </c:pt>
                <c:pt idx="839">
                  <c:v>-1169.6320047046199</c:v>
                </c:pt>
                <c:pt idx="840">
                  <c:v>-1140.2369926367301</c:v>
                </c:pt>
                <c:pt idx="841">
                  <c:v>-984.70715447924204</c:v>
                </c:pt>
                <c:pt idx="842">
                  <c:v>-1171.02860984689</c:v>
                </c:pt>
                <c:pt idx="843">
                  <c:v>-1164.39136026346</c:v>
                </c:pt>
                <c:pt idx="844">
                  <c:v>-491.90527627919602</c:v>
                </c:pt>
                <c:pt idx="845">
                  <c:v>-491.31253070970899</c:v>
                </c:pt>
                <c:pt idx="846">
                  <c:v>-1147.7136281952701</c:v>
                </c:pt>
                <c:pt idx="847">
                  <c:v>-1149.8586673862501</c:v>
                </c:pt>
                <c:pt idx="848">
                  <c:v>-478.78939948636298</c:v>
                </c:pt>
                <c:pt idx="849">
                  <c:v>-502.07744874109801</c:v>
                </c:pt>
                <c:pt idx="850">
                  <c:v>-1127.3612819601501</c:v>
                </c:pt>
                <c:pt idx="851">
                  <c:v>-1125.63887645318</c:v>
                </c:pt>
                <c:pt idx="852">
                  <c:v>-508.60706395305402</c:v>
                </c:pt>
                <c:pt idx="853">
                  <c:v>-503.44018063372903</c:v>
                </c:pt>
                <c:pt idx="854">
                  <c:v>-1150.0923097996499</c:v>
                </c:pt>
                <c:pt idx="855">
                  <c:v>-1185.2036690713701</c:v>
                </c:pt>
                <c:pt idx="856">
                  <c:v>-1141.38221803702</c:v>
                </c:pt>
                <c:pt idx="857">
                  <c:v>-1148.43222951193</c:v>
                </c:pt>
                <c:pt idx="858">
                  <c:v>-1144.3943219801799</c:v>
                </c:pt>
                <c:pt idx="859">
                  <c:v>-569.47816274858098</c:v>
                </c:pt>
                <c:pt idx="860">
                  <c:v>-485.43609239502399</c:v>
                </c:pt>
                <c:pt idx="861">
                  <c:v>-1158.6439357240099</c:v>
                </c:pt>
                <c:pt idx="862">
                  <c:v>-1162.9780918525</c:v>
                </c:pt>
                <c:pt idx="863">
                  <c:v>-1135.5443547939899</c:v>
                </c:pt>
                <c:pt idx="864">
                  <c:v>-492.02795568915201</c:v>
                </c:pt>
                <c:pt idx="865">
                  <c:v>-1126.69566965787</c:v>
                </c:pt>
                <c:pt idx="866">
                  <c:v>-1155.5541971381299</c:v>
                </c:pt>
                <c:pt idx="867">
                  <c:v>-482.54056654531303</c:v>
                </c:pt>
                <c:pt idx="868">
                  <c:v>-1173.6753259177899</c:v>
                </c:pt>
                <c:pt idx="869">
                  <c:v>-1126.16068887861</c:v>
                </c:pt>
                <c:pt idx="870">
                  <c:v>-485.31696379104699</c:v>
                </c:pt>
                <c:pt idx="871">
                  <c:v>-1175.61304903989</c:v>
                </c:pt>
                <c:pt idx="872">
                  <c:v>-1171.6954179813699</c:v>
                </c:pt>
                <c:pt idx="873">
                  <c:v>-479.87644461833702</c:v>
                </c:pt>
                <c:pt idx="874">
                  <c:v>-1136.0151899836301</c:v>
                </c:pt>
                <c:pt idx="875">
                  <c:v>-498.60502895050598</c:v>
                </c:pt>
                <c:pt idx="876">
                  <c:v>-512.65909555954102</c:v>
                </c:pt>
                <c:pt idx="877">
                  <c:v>-480.05820706687001</c:v>
                </c:pt>
                <c:pt idx="878">
                  <c:v>-1144.1009676737899</c:v>
                </c:pt>
                <c:pt idx="879">
                  <c:v>-1140.4206213162599</c:v>
                </c:pt>
                <c:pt idx="880">
                  <c:v>-1130.0408269688</c:v>
                </c:pt>
                <c:pt idx="881">
                  <c:v>-1124.99623610652</c:v>
                </c:pt>
                <c:pt idx="882">
                  <c:v>-1158.25764116963</c:v>
                </c:pt>
                <c:pt idx="883">
                  <c:v>-1047.1427403758</c:v>
                </c:pt>
                <c:pt idx="884">
                  <c:v>-1142.79782326193</c:v>
                </c:pt>
                <c:pt idx="885">
                  <c:v>-957.27816774181201</c:v>
                </c:pt>
                <c:pt idx="886">
                  <c:v>-1146.6954571118699</c:v>
                </c:pt>
                <c:pt idx="887">
                  <c:v>-473.490971014244</c:v>
                </c:pt>
                <c:pt idx="888">
                  <c:v>-1179.0377196785</c:v>
                </c:pt>
                <c:pt idx="889">
                  <c:v>-1025.3136632447699</c:v>
                </c:pt>
                <c:pt idx="890">
                  <c:v>-1168.7005084028301</c:v>
                </c:pt>
                <c:pt idx="891">
                  <c:v>-489.367403065357</c:v>
                </c:pt>
                <c:pt idx="892">
                  <c:v>-498.27535333410401</c:v>
                </c:pt>
                <c:pt idx="893">
                  <c:v>-1168.8797968647</c:v>
                </c:pt>
                <c:pt idx="894">
                  <c:v>-486.38135183765502</c:v>
                </c:pt>
                <c:pt idx="895">
                  <c:v>-1136.66453362679</c:v>
                </c:pt>
                <c:pt idx="896">
                  <c:v>-509.95694882601902</c:v>
                </c:pt>
                <c:pt idx="897">
                  <c:v>-1137.76673842782</c:v>
                </c:pt>
                <c:pt idx="898">
                  <c:v>-508.20940837553201</c:v>
                </c:pt>
                <c:pt idx="899">
                  <c:v>-414.58397125502802</c:v>
                </c:pt>
                <c:pt idx="900">
                  <c:v>-1164.2028384627399</c:v>
                </c:pt>
                <c:pt idx="901">
                  <c:v>-1166.2057487131101</c:v>
                </c:pt>
                <c:pt idx="902">
                  <c:v>-1157.7820146413501</c:v>
                </c:pt>
                <c:pt idx="903">
                  <c:v>-497.73988298155399</c:v>
                </c:pt>
                <c:pt idx="904">
                  <c:v>-1184.37915401533</c:v>
                </c:pt>
                <c:pt idx="905">
                  <c:v>-1149.90921464553</c:v>
                </c:pt>
                <c:pt idx="906">
                  <c:v>-509.64780538347298</c:v>
                </c:pt>
                <c:pt idx="907">
                  <c:v>-1188.2299530626799</c:v>
                </c:pt>
                <c:pt idx="908">
                  <c:v>-1124.03715577806</c:v>
                </c:pt>
                <c:pt idx="909">
                  <c:v>-956.54522522274999</c:v>
                </c:pt>
                <c:pt idx="910">
                  <c:v>-960.48448817255098</c:v>
                </c:pt>
                <c:pt idx="911">
                  <c:v>-1140.0983256960001</c:v>
                </c:pt>
                <c:pt idx="912">
                  <c:v>-450.68344331472503</c:v>
                </c:pt>
                <c:pt idx="913">
                  <c:v>-486.66295369810899</c:v>
                </c:pt>
                <c:pt idx="914">
                  <c:v>-1167.28361209831</c:v>
                </c:pt>
                <c:pt idx="915">
                  <c:v>-1189.28656911383</c:v>
                </c:pt>
                <c:pt idx="916">
                  <c:v>-482.83688504947997</c:v>
                </c:pt>
                <c:pt idx="917">
                  <c:v>-1155.1169108356401</c:v>
                </c:pt>
                <c:pt idx="918">
                  <c:v>-285.11615816403997</c:v>
                </c:pt>
                <c:pt idx="919">
                  <c:v>-554.05426299543603</c:v>
                </c:pt>
                <c:pt idx="920">
                  <c:v>-506.52410652118999</c:v>
                </c:pt>
                <c:pt idx="921">
                  <c:v>-490.82457577933098</c:v>
                </c:pt>
                <c:pt idx="922">
                  <c:v>-485.69005759014198</c:v>
                </c:pt>
                <c:pt idx="923">
                  <c:v>-488.12146198828202</c:v>
                </c:pt>
                <c:pt idx="924">
                  <c:v>-1169.18456458378</c:v>
                </c:pt>
                <c:pt idx="925">
                  <c:v>-1167.66083300015</c:v>
                </c:pt>
                <c:pt idx="926">
                  <c:v>-1133.3738647400401</c:v>
                </c:pt>
                <c:pt idx="927">
                  <c:v>-1133.0911927627201</c:v>
                </c:pt>
                <c:pt idx="928">
                  <c:v>-485.36167058651301</c:v>
                </c:pt>
                <c:pt idx="929">
                  <c:v>-967.73109105172398</c:v>
                </c:pt>
                <c:pt idx="930">
                  <c:v>-427.32076551065398</c:v>
                </c:pt>
                <c:pt idx="931">
                  <c:v>-1157.1281601059</c:v>
                </c:pt>
                <c:pt idx="932">
                  <c:v>-1185.1675679294499</c:v>
                </c:pt>
                <c:pt idx="933">
                  <c:v>-1168.4794365120999</c:v>
                </c:pt>
                <c:pt idx="934">
                  <c:v>-481.73729823323202</c:v>
                </c:pt>
                <c:pt idx="935">
                  <c:v>-488.815096426933</c:v>
                </c:pt>
                <c:pt idx="936">
                  <c:v>-1175.5021138739601</c:v>
                </c:pt>
                <c:pt idx="937">
                  <c:v>-1168.70272945643</c:v>
                </c:pt>
                <c:pt idx="938">
                  <c:v>-500.00370771251602</c:v>
                </c:pt>
                <c:pt idx="939">
                  <c:v>-512.617915415786</c:v>
                </c:pt>
                <c:pt idx="940">
                  <c:v>-503.23602171683302</c:v>
                </c:pt>
                <c:pt idx="941">
                  <c:v>-481.68622462556499</c:v>
                </c:pt>
                <c:pt idx="942">
                  <c:v>-485.16389733132002</c:v>
                </c:pt>
                <c:pt idx="943">
                  <c:v>-1142.0678759882001</c:v>
                </c:pt>
                <c:pt idx="944">
                  <c:v>-483.03481805531402</c:v>
                </c:pt>
                <c:pt idx="945">
                  <c:v>-481.801625094369</c:v>
                </c:pt>
                <c:pt idx="946">
                  <c:v>-480.38229609047698</c:v>
                </c:pt>
                <c:pt idx="947">
                  <c:v>-490.13968661616298</c:v>
                </c:pt>
                <c:pt idx="948">
                  <c:v>-1169.0942290672799</c:v>
                </c:pt>
                <c:pt idx="949">
                  <c:v>-490.10127120978501</c:v>
                </c:pt>
                <c:pt idx="950">
                  <c:v>-1159.6641380078599</c:v>
                </c:pt>
                <c:pt idx="951">
                  <c:v>-1188.32601621308</c:v>
                </c:pt>
                <c:pt idx="952">
                  <c:v>-495.81433684484603</c:v>
                </c:pt>
                <c:pt idx="953">
                  <c:v>-485.48523081407399</c:v>
                </c:pt>
                <c:pt idx="954">
                  <c:v>-1167.53955890874</c:v>
                </c:pt>
                <c:pt idx="955">
                  <c:v>-1158.27000026823</c:v>
                </c:pt>
                <c:pt idx="956">
                  <c:v>-1120.4882169074201</c:v>
                </c:pt>
                <c:pt idx="957">
                  <c:v>-1146.91805540975</c:v>
                </c:pt>
                <c:pt idx="958">
                  <c:v>-504.36396562210399</c:v>
                </c:pt>
                <c:pt idx="959">
                  <c:v>-1180.33356265616</c:v>
                </c:pt>
                <c:pt idx="960">
                  <c:v>-505.71397003245301</c:v>
                </c:pt>
                <c:pt idx="961">
                  <c:v>-493.42169848923299</c:v>
                </c:pt>
                <c:pt idx="962">
                  <c:v>-1134.0386025995001</c:v>
                </c:pt>
                <c:pt idx="963">
                  <c:v>-1182.1038799120199</c:v>
                </c:pt>
                <c:pt idx="964">
                  <c:v>-463.30716352514401</c:v>
                </c:pt>
                <c:pt idx="965">
                  <c:v>-1188.6377968847901</c:v>
                </c:pt>
                <c:pt idx="966">
                  <c:v>-1140.73880290135</c:v>
                </c:pt>
                <c:pt idx="967">
                  <c:v>-1173.1398487659401</c:v>
                </c:pt>
                <c:pt idx="968">
                  <c:v>-1126.63954322722</c:v>
                </c:pt>
                <c:pt idx="969">
                  <c:v>-1187.01329416976</c:v>
                </c:pt>
                <c:pt idx="970">
                  <c:v>-1159.5645911598001</c:v>
                </c:pt>
                <c:pt idx="971">
                  <c:v>-479.17799957443901</c:v>
                </c:pt>
                <c:pt idx="972">
                  <c:v>-489.91641477617497</c:v>
                </c:pt>
                <c:pt idx="973">
                  <c:v>-1168.58378561935</c:v>
                </c:pt>
                <c:pt idx="974">
                  <c:v>-476.72016420050301</c:v>
                </c:pt>
                <c:pt idx="975">
                  <c:v>-1170.82279533112</c:v>
                </c:pt>
                <c:pt idx="976">
                  <c:v>-1164.6509193516099</c:v>
                </c:pt>
                <c:pt idx="977">
                  <c:v>-1123.9337910141901</c:v>
                </c:pt>
                <c:pt idx="978">
                  <c:v>-1182.7096394464099</c:v>
                </c:pt>
                <c:pt idx="979">
                  <c:v>-567.38821313211201</c:v>
                </c:pt>
                <c:pt idx="980">
                  <c:v>-1169.7654454333999</c:v>
                </c:pt>
                <c:pt idx="981">
                  <c:v>-1001.77463303633</c:v>
                </c:pt>
                <c:pt idx="982">
                  <c:v>-492.18973756150399</c:v>
                </c:pt>
                <c:pt idx="983">
                  <c:v>-1168.9907847423999</c:v>
                </c:pt>
                <c:pt idx="984">
                  <c:v>-1188.42681762384</c:v>
                </c:pt>
                <c:pt idx="985">
                  <c:v>-1147.5193646016301</c:v>
                </c:pt>
                <c:pt idx="986">
                  <c:v>-1167.4739946836901</c:v>
                </c:pt>
                <c:pt idx="987">
                  <c:v>-1164.93857603783</c:v>
                </c:pt>
                <c:pt idx="988">
                  <c:v>-1140.55925186064</c:v>
                </c:pt>
                <c:pt idx="989">
                  <c:v>-1178.8440369312</c:v>
                </c:pt>
                <c:pt idx="990">
                  <c:v>-1201.4086936168801</c:v>
                </c:pt>
                <c:pt idx="991">
                  <c:v>-1169.39868810604</c:v>
                </c:pt>
                <c:pt idx="992">
                  <c:v>-451.33328253454903</c:v>
                </c:pt>
                <c:pt idx="993">
                  <c:v>-1169.0277682085</c:v>
                </c:pt>
                <c:pt idx="994">
                  <c:v>-479.57661349412899</c:v>
                </c:pt>
                <c:pt idx="995">
                  <c:v>-1187.28916113684</c:v>
                </c:pt>
                <c:pt idx="996">
                  <c:v>-1147.65065162018</c:v>
                </c:pt>
                <c:pt idx="997">
                  <c:v>-1155.6854535463799</c:v>
                </c:pt>
                <c:pt idx="998">
                  <c:v>-501.416823050814</c:v>
                </c:pt>
                <c:pt idx="999">
                  <c:v>-970.45628093846301</c:v>
                </c:pt>
                <c:pt idx="1000">
                  <c:v>-510.678512366409</c:v>
                </c:pt>
                <c:pt idx="1001">
                  <c:v>-1164.6800591149599</c:v>
                </c:pt>
                <c:pt idx="1002">
                  <c:v>-502.39202740702899</c:v>
                </c:pt>
                <c:pt idx="1003">
                  <c:v>-479.30346618111099</c:v>
                </c:pt>
                <c:pt idx="1004">
                  <c:v>-1155.8140264503199</c:v>
                </c:pt>
                <c:pt idx="1005">
                  <c:v>-1168.53292100781</c:v>
                </c:pt>
                <c:pt idx="1006">
                  <c:v>-494.80350589854299</c:v>
                </c:pt>
                <c:pt idx="1007">
                  <c:v>-1156.54452598173</c:v>
                </c:pt>
                <c:pt idx="1008">
                  <c:v>-845.95554257993399</c:v>
                </c:pt>
                <c:pt idx="1009">
                  <c:v>-512.01397652199705</c:v>
                </c:pt>
                <c:pt idx="1010">
                  <c:v>-1158.83515985548</c:v>
                </c:pt>
                <c:pt idx="1011">
                  <c:v>-1144.33351715956</c:v>
                </c:pt>
                <c:pt idx="1012">
                  <c:v>-444.78575756161803</c:v>
                </c:pt>
                <c:pt idx="1013">
                  <c:v>-491.65105668352999</c:v>
                </c:pt>
                <c:pt idx="1014">
                  <c:v>-1157.2569045565999</c:v>
                </c:pt>
                <c:pt idx="1015">
                  <c:v>-482.64445789649</c:v>
                </c:pt>
                <c:pt idx="1016">
                  <c:v>-1123.1063758509499</c:v>
                </c:pt>
                <c:pt idx="1017">
                  <c:v>-482.27880743827302</c:v>
                </c:pt>
                <c:pt idx="1018">
                  <c:v>-1169.2642535417599</c:v>
                </c:pt>
                <c:pt idx="1019">
                  <c:v>-1146.7272251745301</c:v>
                </c:pt>
                <c:pt idx="1020">
                  <c:v>-1156.7229849934499</c:v>
                </c:pt>
                <c:pt idx="1021">
                  <c:v>-1155.5622754308599</c:v>
                </c:pt>
                <c:pt idx="1022">
                  <c:v>-1168.0505122934501</c:v>
                </c:pt>
                <c:pt idx="1023">
                  <c:v>-503.57387592514499</c:v>
                </c:pt>
                <c:pt idx="1024">
                  <c:v>-1167.20612878874</c:v>
                </c:pt>
                <c:pt idx="1025">
                  <c:v>-473.86320792366399</c:v>
                </c:pt>
                <c:pt idx="1026">
                  <c:v>-418.11746599416301</c:v>
                </c:pt>
                <c:pt idx="1027">
                  <c:v>-491.02818100754303</c:v>
                </c:pt>
                <c:pt idx="1028">
                  <c:v>-1202.8769105302099</c:v>
                </c:pt>
                <c:pt idx="1029">
                  <c:v>-500.42572330779302</c:v>
                </c:pt>
                <c:pt idx="1030">
                  <c:v>-1156.5774837025399</c:v>
                </c:pt>
                <c:pt idx="1031">
                  <c:v>-1170.86114204978</c:v>
                </c:pt>
                <c:pt idx="1032">
                  <c:v>-1155.37440106653</c:v>
                </c:pt>
                <c:pt idx="1033">
                  <c:v>-492.19806113744397</c:v>
                </c:pt>
                <c:pt idx="1034">
                  <c:v>-1168.59917902098</c:v>
                </c:pt>
                <c:pt idx="1035">
                  <c:v>-1120.4471149297799</c:v>
                </c:pt>
                <c:pt idx="1036">
                  <c:v>-489.25709542070501</c:v>
                </c:pt>
                <c:pt idx="1037">
                  <c:v>-1170.8670381654199</c:v>
                </c:pt>
                <c:pt idx="1038">
                  <c:v>-1158.06659886225</c:v>
                </c:pt>
                <c:pt idx="1039">
                  <c:v>-1161.5401126826</c:v>
                </c:pt>
                <c:pt idx="1040">
                  <c:v>-482.69061281530799</c:v>
                </c:pt>
                <c:pt idx="1041">
                  <c:v>-1188.6594317172401</c:v>
                </c:pt>
                <c:pt idx="1042">
                  <c:v>-423.62177070242501</c:v>
                </c:pt>
                <c:pt idx="1043">
                  <c:v>-1146.8085218101401</c:v>
                </c:pt>
                <c:pt idx="1044">
                  <c:v>-497.83317637961699</c:v>
                </c:pt>
                <c:pt idx="1045">
                  <c:v>-1165.29424117448</c:v>
                </c:pt>
                <c:pt idx="1046">
                  <c:v>-1170.7293631867101</c:v>
                </c:pt>
                <c:pt idx="1047">
                  <c:v>-1168.65379536148</c:v>
                </c:pt>
                <c:pt idx="1048">
                  <c:v>-1110.23652325495</c:v>
                </c:pt>
                <c:pt idx="1049">
                  <c:v>-1192.9458026323</c:v>
                </c:pt>
                <c:pt idx="1050">
                  <c:v>-481.97568981454799</c:v>
                </c:pt>
                <c:pt idx="1051">
                  <c:v>-419.342195807547</c:v>
                </c:pt>
                <c:pt idx="1052">
                  <c:v>-480.35858513925098</c:v>
                </c:pt>
                <c:pt idx="1053">
                  <c:v>-506.16860891208501</c:v>
                </c:pt>
                <c:pt idx="1054">
                  <c:v>-1159.09399127904</c:v>
                </c:pt>
                <c:pt idx="1055">
                  <c:v>-1130.0490592414901</c:v>
                </c:pt>
                <c:pt idx="1056">
                  <c:v>-1195.1474377024999</c:v>
                </c:pt>
                <c:pt idx="1057">
                  <c:v>-1165.34257713386</c:v>
                </c:pt>
                <c:pt idx="1058">
                  <c:v>-492.284106859237</c:v>
                </c:pt>
                <c:pt idx="1059">
                  <c:v>-1164.27386436283</c:v>
                </c:pt>
                <c:pt idx="1060">
                  <c:v>-1163.9920967906301</c:v>
                </c:pt>
                <c:pt idx="1061">
                  <c:v>-1116.55755988807</c:v>
                </c:pt>
                <c:pt idx="1062">
                  <c:v>-485.51636888668099</c:v>
                </c:pt>
                <c:pt idx="1063">
                  <c:v>-504.87506122822703</c:v>
                </c:pt>
                <c:pt idx="1064">
                  <c:v>-974.879631856571</c:v>
                </c:pt>
                <c:pt idx="1065">
                  <c:v>-479.39570505251299</c:v>
                </c:pt>
                <c:pt idx="1066">
                  <c:v>-492.02219550030901</c:v>
                </c:pt>
                <c:pt idx="1067">
                  <c:v>-1165.6947517216299</c:v>
                </c:pt>
                <c:pt idx="1068">
                  <c:v>-1159.839010934</c:v>
                </c:pt>
                <c:pt idx="1069">
                  <c:v>-1146.6056528440899</c:v>
                </c:pt>
                <c:pt idx="1070">
                  <c:v>-449.63083229624999</c:v>
                </c:pt>
                <c:pt idx="1071">
                  <c:v>-1113.9844476794999</c:v>
                </c:pt>
                <c:pt idx="1072">
                  <c:v>-502.025810771686</c:v>
                </c:pt>
                <c:pt idx="1073">
                  <c:v>-1176.7309101965</c:v>
                </c:pt>
                <c:pt idx="1074">
                  <c:v>-1179.96481661658</c:v>
                </c:pt>
                <c:pt idx="1075">
                  <c:v>-1169.1102632407999</c:v>
                </c:pt>
                <c:pt idx="1076">
                  <c:v>-1115.57788344246</c:v>
                </c:pt>
                <c:pt idx="1077">
                  <c:v>-494.57929418003198</c:v>
                </c:pt>
                <c:pt idx="1078">
                  <c:v>-1156.7920377243199</c:v>
                </c:pt>
                <c:pt idx="1079">
                  <c:v>-479.18010293900301</c:v>
                </c:pt>
                <c:pt idx="1080">
                  <c:v>-1186.40088384515</c:v>
                </c:pt>
                <c:pt idx="1081">
                  <c:v>-475.59916916802803</c:v>
                </c:pt>
                <c:pt idx="1082">
                  <c:v>-485.53599508659602</c:v>
                </c:pt>
                <c:pt idx="1083">
                  <c:v>-452.97395274048898</c:v>
                </c:pt>
                <c:pt idx="1084">
                  <c:v>-476.42073619525797</c:v>
                </c:pt>
                <c:pt idx="1085">
                  <c:v>-1165.23651655512</c:v>
                </c:pt>
                <c:pt idx="1086">
                  <c:v>-963.24363499323101</c:v>
                </c:pt>
                <c:pt idx="1087">
                  <c:v>-1142.7604617130401</c:v>
                </c:pt>
                <c:pt idx="1088">
                  <c:v>-1159.54829606056</c:v>
                </c:pt>
                <c:pt idx="1089">
                  <c:v>-1137.80450389868</c:v>
                </c:pt>
                <c:pt idx="1090">
                  <c:v>-1175.0368611205899</c:v>
                </c:pt>
                <c:pt idx="1091">
                  <c:v>-990.45343047796905</c:v>
                </c:pt>
                <c:pt idx="1092">
                  <c:v>-1169.50532329661</c:v>
                </c:pt>
                <c:pt idx="1093">
                  <c:v>-488.86785032877998</c:v>
                </c:pt>
                <c:pt idx="1094">
                  <c:v>-1157.75026140004</c:v>
                </c:pt>
                <c:pt idx="1095">
                  <c:v>-1167.72979180384</c:v>
                </c:pt>
                <c:pt idx="1096">
                  <c:v>-1169.6354372447299</c:v>
                </c:pt>
                <c:pt idx="1097">
                  <c:v>-1172.60755776372</c:v>
                </c:pt>
                <c:pt idx="1098">
                  <c:v>-285.041470847754</c:v>
                </c:pt>
                <c:pt idx="1099">
                  <c:v>-1138.6784590662301</c:v>
                </c:pt>
                <c:pt idx="1100">
                  <c:v>-1166.79285681078</c:v>
                </c:pt>
                <c:pt idx="1101">
                  <c:v>-424.15607837550499</c:v>
                </c:pt>
                <c:pt idx="1102">
                  <c:v>-1173.88740133228</c:v>
                </c:pt>
                <c:pt idx="1103">
                  <c:v>-502.47064496742098</c:v>
                </c:pt>
                <c:pt idx="1104">
                  <c:v>-489.94184746222197</c:v>
                </c:pt>
                <c:pt idx="1105">
                  <c:v>-488.01382420816299</c:v>
                </c:pt>
                <c:pt idx="1106">
                  <c:v>-1135.0681110917899</c:v>
                </c:pt>
                <c:pt idx="1107">
                  <c:v>-1165.3269809176099</c:v>
                </c:pt>
                <c:pt idx="1108">
                  <c:v>-491.34175280793801</c:v>
                </c:pt>
                <c:pt idx="1109">
                  <c:v>-1164.36813802846</c:v>
                </c:pt>
                <c:pt idx="1110">
                  <c:v>-1170.39231106383</c:v>
                </c:pt>
                <c:pt idx="1111">
                  <c:v>-1148.27592951418</c:v>
                </c:pt>
                <c:pt idx="1112">
                  <c:v>-1173.8191115163499</c:v>
                </c:pt>
                <c:pt idx="1113">
                  <c:v>-1134.5988326154099</c:v>
                </c:pt>
                <c:pt idx="1114">
                  <c:v>-1148.7874784375799</c:v>
                </c:pt>
                <c:pt idx="1115">
                  <c:v>-1170.4375061855001</c:v>
                </c:pt>
                <c:pt idx="1116">
                  <c:v>-1116.5555415517499</c:v>
                </c:pt>
                <c:pt idx="1117">
                  <c:v>-1121.6011165054199</c:v>
                </c:pt>
                <c:pt idx="1118">
                  <c:v>-640.34501127159103</c:v>
                </c:pt>
                <c:pt idx="1119">
                  <c:v>-1145.0769034883101</c:v>
                </c:pt>
                <c:pt idx="1120">
                  <c:v>-490.83701597122598</c:v>
                </c:pt>
                <c:pt idx="1121">
                  <c:v>-1160.0327507537099</c:v>
                </c:pt>
                <c:pt idx="1122">
                  <c:v>-1121.1269008101799</c:v>
                </c:pt>
                <c:pt idx="1123">
                  <c:v>-499.797288797541</c:v>
                </c:pt>
                <c:pt idx="1124">
                  <c:v>-973.62898831792302</c:v>
                </c:pt>
                <c:pt idx="1125">
                  <c:v>-483.18309430177197</c:v>
                </c:pt>
                <c:pt idx="1126">
                  <c:v>-476.73382097711101</c:v>
                </c:pt>
                <c:pt idx="1127">
                  <c:v>-1062.4207434771899</c:v>
                </c:pt>
                <c:pt idx="1128">
                  <c:v>-488.43177487214803</c:v>
                </c:pt>
                <c:pt idx="1129">
                  <c:v>-965.78925894921099</c:v>
                </c:pt>
                <c:pt idx="1130">
                  <c:v>-1130.98669612294</c:v>
                </c:pt>
                <c:pt idx="1131">
                  <c:v>-1138.68677314261</c:v>
                </c:pt>
                <c:pt idx="1132">
                  <c:v>-1170.8565545635599</c:v>
                </c:pt>
                <c:pt idx="1133">
                  <c:v>-1146.5253204626499</c:v>
                </c:pt>
                <c:pt idx="1134">
                  <c:v>-1178.5524567627799</c:v>
                </c:pt>
                <c:pt idx="1135">
                  <c:v>-483.432316104493</c:v>
                </c:pt>
                <c:pt idx="1136">
                  <c:v>-1151.72214318176</c:v>
                </c:pt>
                <c:pt idx="1137">
                  <c:v>-502.329150326003</c:v>
                </c:pt>
                <c:pt idx="1138">
                  <c:v>-1155.62048094908</c:v>
                </c:pt>
                <c:pt idx="1139">
                  <c:v>-1157.38478879228</c:v>
                </c:pt>
                <c:pt idx="1140">
                  <c:v>-483.78842216525197</c:v>
                </c:pt>
                <c:pt idx="1141">
                  <c:v>-1178.8860518325801</c:v>
                </c:pt>
                <c:pt idx="1142">
                  <c:v>-1153.88669905701</c:v>
                </c:pt>
                <c:pt idx="1143">
                  <c:v>-475.84799519798003</c:v>
                </c:pt>
                <c:pt idx="1144">
                  <c:v>-1158.73985598833</c:v>
                </c:pt>
                <c:pt idx="1145">
                  <c:v>-483.984690222165</c:v>
                </c:pt>
                <c:pt idx="1146">
                  <c:v>-494.58076595661697</c:v>
                </c:pt>
                <c:pt idx="1147">
                  <c:v>-1167.7452084773599</c:v>
                </c:pt>
                <c:pt idx="1148">
                  <c:v>-1156.3614651923699</c:v>
                </c:pt>
                <c:pt idx="1149">
                  <c:v>-1078.74517990918</c:v>
                </c:pt>
                <c:pt idx="1150">
                  <c:v>-1153.4932795511099</c:v>
                </c:pt>
                <c:pt idx="1151">
                  <c:v>-1142.13539945656</c:v>
                </c:pt>
                <c:pt idx="1152">
                  <c:v>-1169.05030479584</c:v>
                </c:pt>
                <c:pt idx="1153">
                  <c:v>-1146.20878795209</c:v>
                </c:pt>
                <c:pt idx="1154">
                  <c:v>-1145.21247295945</c:v>
                </c:pt>
                <c:pt idx="1155">
                  <c:v>-506.70016574470401</c:v>
                </c:pt>
                <c:pt idx="1156">
                  <c:v>-487.75627891213799</c:v>
                </c:pt>
                <c:pt idx="1157">
                  <c:v>-1144.0740990904301</c:v>
                </c:pt>
                <c:pt idx="1158">
                  <c:v>-959.52673285956905</c:v>
                </c:pt>
                <c:pt idx="1159">
                  <c:v>-483.444694244613</c:v>
                </c:pt>
                <c:pt idx="1160">
                  <c:v>-497.09934591575802</c:v>
                </c:pt>
                <c:pt idx="1161">
                  <c:v>-1168.6635025109399</c:v>
                </c:pt>
                <c:pt idx="1162">
                  <c:v>-506.51927973357601</c:v>
                </c:pt>
                <c:pt idx="1163">
                  <c:v>-1160.74397642228</c:v>
                </c:pt>
                <c:pt idx="1164">
                  <c:v>-1138.9501054008399</c:v>
                </c:pt>
                <c:pt idx="1165">
                  <c:v>-498.26619220174899</c:v>
                </c:pt>
                <c:pt idx="1166">
                  <c:v>-1159.1547550471901</c:v>
                </c:pt>
                <c:pt idx="1167">
                  <c:v>-487.73547859936201</c:v>
                </c:pt>
                <c:pt idx="1168">
                  <c:v>-1137.62327203051</c:v>
                </c:pt>
                <c:pt idx="1169">
                  <c:v>-481.14578142955401</c:v>
                </c:pt>
                <c:pt idx="1170">
                  <c:v>-974.36149625781002</c:v>
                </c:pt>
                <c:pt idx="1171">
                  <c:v>-968.625550645158</c:v>
                </c:pt>
                <c:pt idx="1172">
                  <c:v>-499.97773050270303</c:v>
                </c:pt>
                <c:pt idx="1173">
                  <c:v>-1138.8690692129801</c:v>
                </c:pt>
                <c:pt idx="1174">
                  <c:v>-1170.0632657348001</c:v>
                </c:pt>
                <c:pt idx="1175">
                  <c:v>-1182.7600520819401</c:v>
                </c:pt>
                <c:pt idx="1176">
                  <c:v>-493.45968022321</c:v>
                </c:pt>
                <c:pt idx="1177">
                  <c:v>-1136.18986574575</c:v>
                </c:pt>
                <c:pt idx="1178">
                  <c:v>-570.28553644985095</c:v>
                </c:pt>
                <c:pt idx="1179">
                  <c:v>-1170.39395351804</c:v>
                </c:pt>
                <c:pt idx="1180">
                  <c:v>-1142.9162458988001</c:v>
                </c:pt>
                <c:pt idx="1181">
                  <c:v>-492.68766231682599</c:v>
                </c:pt>
                <c:pt idx="1182">
                  <c:v>-504.15850141015301</c:v>
                </c:pt>
                <c:pt idx="1183">
                  <c:v>-505.52754146877697</c:v>
                </c:pt>
                <c:pt idx="1184">
                  <c:v>-1167.3236816464</c:v>
                </c:pt>
                <c:pt idx="1185">
                  <c:v>-1115.0139401045501</c:v>
                </c:pt>
                <c:pt idx="1186">
                  <c:v>-1123.8705869206001</c:v>
                </c:pt>
                <c:pt idx="1187">
                  <c:v>-997.66743818483201</c:v>
                </c:pt>
                <c:pt idx="1188">
                  <c:v>-509.58891292886801</c:v>
                </c:pt>
                <c:pt idx="1189">
                  <c:v>-498.24336653853697</c:v>
                </c:pt>
                <c:pt idx="1190">
                  <c:v>-1158.62297288013</c:v>
                </c:pt>
                <c:pt idx="1191">
                  <c:v>-1166.0850006348901</c:v>
                </c:pt>
                <c:pt idx="1192">
                  <c:v>-491.02991007851699</c:v>
                </c:pt>
                <c:pt idx="1193">
                  <c:v>-497.69218791350897</c:v>
                </c:pt>
                <c:pt idx="1194">
                  <c:v>-1165.42408013678</c:v>
                </c:pt>
                <c:pt idx="1195">
                  <c:v>-1159.15918678959</c:v>
                </c:pt>
                <c:pt idx="1196">
                  <c:v>-1109.9009459938</c:v>
                </c:pt>
                <c:pt idx="1197">
                  <c:v>-1159.33106751836</c:v>
                </c:pt>
                <c:pt idx="1198">
                  <c:v>-1173.16960468867</c:v>
                </c:pt>
                <c:pt idx="1199">
                  <c:v>-1143.04559656069</c:v>
                </c:pt>
                <c:pt idx="1200">
                  <c:v>-1135.73833596651</c:v>
                </c:pt>
                <c:pt idx="1201">
                  <c:v>-477.97462689546398</c:v>
                </c:pt>
                <c:pt idx="1202">
                  <c:v>-990.61060977340696</c:v>
                </c:pt>
                <c:pt idx="1203">
                  <c:v>-480.12750381463798</c:v>
                </c:pt>
                <c:pt idx="1204">
                  <c:v>-481.72335524420799</c:v>
                </c:pt>
                <c:pt idx="1205">
                  <c:v>-1157.8663449266601</c:v>
                </c:pt>
                <c:pt idx="1206">
                  <c:v>-572.27441152769597</c:v>
                </c:pt>
                <c:pt idx="1207">
                  <c:v>-492.81816353131899</c:v>
                </c:pt>
                <c:pt idx="1208">
                  <c:v>-486.79608112472903</c:v>
                </c:pt>
                <c:pt idx="1209">
                  <c:v>-507.27087366004099</c:v>
                </c:pt>
                <c:pt idx="1210">
                  <c:v>-1122.11043325429</c:v>
                </c:pt>
                <c:pt idx="1211">
                  <c:v>-1135.68906420398</c:v>
                </c:pt>
                <c:pt idx="1212">
                  <c:v>-511.73408319660001</c:v>
                </c:pt>
                <c:pt idx="1213">
                  <c:v>-1122.02700435365</c:v>
                </c:pt>
                <c:pt idx="1214">
                  <c:v>-1167.12107764958</c:v>
                </c:pt>
                <c:pt idx="1215">
                  <c:v>-1177.6391898285499</c:v>
                </c:pt>
                <c:pt idx="1216">
                  <c:v>-1168.13040537289</c:v>
                </c:pt>
                <c:pt idx="1217">
                  <c:v>-450.01902748343099</c:v>
                </c:pt>
                <c:pt idx="1218">
                  <c:v>-1188.3540469643599</c:v>
                </c:pt>
                <c:pt idx="1219">
                  <c:v>-490.79035529491</c:v>
                </c:pt>
                <c:pt idx="1220">
                  <c:v>-1128.5888469230299</c:v>
                </c:pt>
                <c:pt idx="1221">
                  <c:v>-484.55756901199402</c:v>
                </c:pt>
                <c:pt idx="1222">
                  <c:v>-491.39081144466098</c:v>
                </c:pt>
                <c:pt idx="1223">
                  <c:v>-1156.61406094062</c:v>
                </c:pt>
                <c:pt idx="1224">
                  <c:v>-465.88151011353398</c:v>
                </c:pt>
                <c:pt idx="1225">
                  <c:v>-1148.45322856399</c:v>
                </c:pt>
                <c:pt idx="1226">
                  <c:v>-280.38340469881098</c:v>
                </c:pt>
                <c:pt idx="1227">
                  <c:v>-1161.9517926370499</c:v>
                </c:pt>
                <c:pt idx="1228">
                  <c:v>-1178.3038090929899</c:v>
                </c:pt>
                <c:pt idx="1229">
                  <c:v>-1167.16726020285</c:v>
                </c:pt>
                <c:pt idx="1230">
                  <c:v>-499.73461736299402</c:v>
                </c:pt>
                <c:pt idx="1231">
                  <c:v>-1135.89780864113</c:v>
                </c:pt>
                <c:pt idx="1232">
                  <c:v>-1160.5561581642401</c:v>
                </c:pt>
                <c:pt idx="1233">
                  <c:v>-497.92410636881101</c:v>
                </c:pt>
                <c:pt idx="1234">
                  <c:v>-1177.9464162503</c:v>
                </c:pt>
                <c:pt idx="1235">
                  <c:v>-1173.5690916596</c:v>
                </c:pt>
                <c:pt idx="1236">
                  <c:v>-1149.20746619076</c:v>
                </c:pt>
                <c:pt idx="1237">
                  <c:v>-1146.7228457247199</c:v>
                </c:pt>
                <c:pt idx="1238">
                  <c:v>-1160.4387302770101</c:v>
                </c:pt>
                <c:pt idx="1239">
                  <c:v>-502.51974257424399</c:v>
                </c:pt>
                <c:pt idx="1240">
                  <c:v>-1171.2330867317</c:v>
                </c:pt>
                <c:pt idx="1241">
                  <c:v>-501.50807392088899</c:v>
                </c:pt>
                <c:pt idx="1242">
                  <c:v>-997.047691568647</c:v>
                </c:pt>
                <c:pt idx="1243">
                  <c:v>-1167.60100703493</c:v>
                </c:pt>
                <c:pt idx="1244">
                  <c:v>-1174.9012815972201</c:v>
                </c:pt>
                <c:pt idx="1245">
                  <c:v>-980.53769080337497</c:v>
                </c:pt>
                <c:pt idx="1246">
                  <c:v>-488.30534596016503</c:v>
                </c:pt>
                <c:pt idx="1247">
                  <c:v>-1150.6444985991</c:v>
                </c:pt>
                <c:pt idx="1248">
                  <c:v>-1135.5321503002899</c:v>
                </c:pt>
                <c:pt idx="1249">
                  <c:v>-1136.8302066387701</c:v>
                </c:pt>
                <c:pt idx="1250">
                  <c:v>-1090.1372939031601</c:v>
                </c:pt>
                <c:pt idx="1251">
                  <c:v>-1168.3139654593499</c:v>
                </c:pt>
                <c:pt idx="1252">
                  <c:v>-1117.9936483285601</c:v>
                </c:pt>
                <c:pt idx="1253">
                  <c:v>-497.34760888925399</c:v>
                </c:pt>
                <c:pt idx="1254">
                  <c:v>-1180.5884941962699</c:v>
                </c:pt>
                <c:pt idx="1255">
                  <c:v>-1155.1993840913999</c:v>
                </c:pt>
                <c:pt idx="1256">
                  <c:v>-1171.2617409583199</c:v>
                </c:pt>
                <c:pt idx="1257">
                  <c:v>-1129.5491435164099</c:v>
                </c:pt>
                <c:pt idx="1258">
                  <c:v>-1160.13326965843</c:v>
                </c:pt>
                <c:pt idx="1259">
                  <c:v>-1168.7651448965701</c:v>
                </c:pt>
                <c:pt idx="1260">
                  <c:v>-1130.1383542818601</c:v>
                </c:pt>
                <c:pt idx="1261">
                  <c:v>-500.55542223583899</c:v>
                </c:pt>
                <c:pt idx="1262">
                  <c:v>-1144.51682781873</c:v>
                </c:pt>
                <c:pt idx="1263">
                  <c:v>-1166.7259810923099</c:v>
                </c:pt>
                <c:pt idx="1264">
                  <c:v>-1188.66038882832</c:v>
                </c:pt>
                <c:pt idx="1265">
                  <c:v>-1151.1858776343499</c:v>
                </c:pt>
                <c:pt idx="1266">
                  <c:v>-506.00999376905202</c:v>
                </c:pt>
                <c:pt idx="1267">
                  <c:v>-1146.9216354874</c:v>
                </c:pt>
                <c:pt idx="1268">
                  <c:v>-490.78669120031299</c:v>
                </c:pt>
                <c:pt idx="1269">
                  <c:v>-1164.20285156605</c:v>
                </c:pt>
                <c:pt idx="1270">
                  <c:v>-480.01940188044199</c:v>
                </c:pt>
                <c:pt idx="1271">
                  <c:v>-477.44809162456301</c:v>
                </c:pt>
                <c:pt idx="1272">
                  <c:v>-983.91319894591504</c:v>
                </c:pt>
                <c:pt idx="1273">
                  <c:v>-1165.3383597536099</c:v>
                </c:pt>
                <c:pt idx="1274">
                  <c:v>-1156.62315577961</c:v>
                </c:pt>
                <c:pt idx="1275">
                  <c:v>-1178.2118159372101</c:v>
                </c:pt>
                <c:pt idx="1276">
                  <c:v>-1147.26251056146</c:v>
                </c:pt>
                <c:pt idx="1277">
                  <c:v>-569.47521581869898</c:v>
                </c:pt>
                <c:pt idx="1278">
                  <c:v>-1168.0469748626101</c:v>
                </c:pt>
                <c:pt idx="1279">
                  <c:v>-1178.9520592271699</c:v>
                </c:pt>
                <c:pt idx="1280">
                  <c:v>-1129.71127288558</c:v>
                </c:pt>
                <c:pt idx="1281">
                  <c:v>-1157.2463512652</c:v>
                </c:pt>
                <c:pt idx="1282">
                  <c:v>-1145.9500910157999</c:v>
                </c:pt>
                <c:pt idx="1283">
                  <c:v>-489.30415172845801</c:v>
                </c:pt>
                <c:pt idx="1284">
                  <c:v>-1177.1079187898699</c:v>
                </c:pt>
                <c:pt idx="1285">
                  <c:v>-492.78701291872699</c:v>
                </c:pt>
                <c:pt idx="1286">
                  <c:v>-1146.45407013714</c:v>
                </c:pt>
                <c:pt idx="1287">
                  <c:v>-508.60706395305402</c:v>
                </c:pt>
                <c:pt idx="1288">
                  <c:v>-1167.51980133908</c:v>
                </c:pt>
                <c:pt idx="1289">
                  <c:v>-1167.6373144282099</c:v>
                </c:pt>
                <c:pt idx="1290">
                  <c:v>-482.83688504947997</c:v>
                </c:pt>
                <c:pt idx="1291">
                  <c:v>-449.00795012505</c:v>
                </c:pt>
                <c:pt idx="1292">
                  <c:v>-482.62958388683398</c:v>
                </c:pt>
                <c:pt idx="1293">
                  <c:v>-1149.92927683926</c:v>
                </c:pt>
                <c:pt idx="1294">
                  <c:v>-1168.21935728022</c:v>
                </c:pt>
                <c:pt idx="1295">
                  <c:v>-512.51235709686</c:v>
                </c:pt>
                <c:pt idx="1296">
                  <c:v>-511.68715367189702</c:v>
                </c:pt>
                <c:pt idx="1297">
                  <c:v>-492.79923861558399</c:v>
                </c:pt>
                <c:pt idx="1298">
                  <c:v>-1181.50414456709</c:v>
                </c:pt>
                <c:pt idx="1299">
                  <c:v>-496.110106450844</c:v>
                </c:pt>
                <c:pt idx="1300">
                  <c:v>-1158.8397406756701</c:v>
                </c:pt>
                <c:pt idx="1301">
                  <c:v>-1187.7131440723799</c:v>
                </c:pt>
                <c:pt idx="1302">
                  <c:v>-509.39327814815698</c:v>
                </c:pt>
                <c:pt idx="1303">
                  <c:v>-1110.21919993765</c:v>
                </c:pt>
                <c:pt idx="1304">
                  <c:v>-488.84211597408199</c:v>
                </c:pt>
                <c:pt idx="1305">
                  <c:v>-1159.88574920766</c:v>
                </c:pt>
                <c:pt idx="1306">
                  <c:v>-448.82820439373597</c:v>
                </c:pt>
                <c:pt idx="1307">
                  <c:v>-561.08048160735302</c:v>
                </c:pt>
                <c:pt idx="1308">
                  <c:v>-1134.5258520393199</c:v>
                </c:pt>
                <c:pt idx="1309">
                  <c:v>-1180.5623686075</c:v>
                </c:pt>
                <c:pt idx="1310">
                  <c:v>-963.80709731198397</c:v>
                </c:pt>
                <c:pt idx="1311">
                  <c:v>-1121.5332807899499</c:v>
                </c:pt>
                <c:pt idx="1312">
                  <c:v>-484.20066979855898</c:v>
                </c:pt>
                <c:pt idx="1313">
                  <c:v>-485.60387935355402</c:v>
                </c:pt>
                <c:pt idx="1314">
                  <c:v>-504.79732199293301</c:v>
                </c:pt>
                <c:pt idx="1315">
                  <c:v>-1170.8702428246199</c:v>
                </c:pt>
                <c:pt idx="1316">
                  <c:v>-1116.40674920218</c:v>
                </c:pt>
                <c:pt idx="1317">
                  <c:v>-1123.3878427648799</c:v>
                </c:pt>
                <c:pt idx="1318">
                  <c:v>-497.50641161291998</c:v>
                </c:pt>
                <c:pt idx="1319">
                  <c:v>-488.43405442859603</c:v>
                </c:pt>
                <c:pt idx="1320">
                  <c:v>-1173.5382727851299</c:v>
                </c:pt>
                <c:pt idx="1321">
                  <c:v>-487.67204403585498</c:v>
                </c:pt>
                <c:pt idx="1322">
                  <c:v>-482.488388944402</c:v>
                </c:pt>
                <c:pt idx="1323">
                  <c:v>-629.84776161750199</c:v>
                </c:pt>
                <c:pt idx="1324">
                  <c:v>-965.87939459149402</c:v>
                </c:pt>
                <c:pt idx="1325">
                  <c:v>-492.75272322618099</c:v>
                </c:pt>
                <c:pt idx="1326">
                  <c:v>-1165.7098435222599</c:v>
                </c:pt>
                <c:pt idx="1327">
                  <c:v>-1171.4170325831201</c:v>
                </c:pt>
                <c:pt idx="1328">
                  <c:v>-1170.174798194</c:v>
                </c:pt>
                <c:pt idx="1329">
                  <c:v>-450.92996436850399</c:v>
                </c:pt>
                <c:pt idx="1330">
                  <c:v>-1129.00630055996</c:v>
                </c:pt>
                <c:pt idx="1331">
                  <c:v>-496.79307910479599</c:v>
                </c:pt>
                <c:pt idx="1332">
                  <c:v>-483.65805401414701</c:v>
                </c:pt>
                <c:pt idx="1333">
                  <c:v>-1192.15985627798</c:v>
                </c:pt>
                <c:pt idx="1334">
                  <c:v>-1190.35607453957</c:v>
                </c:pt>
                <c:pt idx="1335">
                  <c:v>-1112.85154515713</c:v>
                </c:pt>
                <c:pt idx="1336">
                  <c:v>-1167.4946433510199</c:v>
                </c:pt>
                <c:pt idx="1337">
                  <c:v>-478.42232008983501</c:v>
                </c:pt>
                <c:pt idx="1338">
                  <c:v>-1152.2079568557101</c:v>
                </c:pt>
                <c:pt idx="1339">
                  <c:v>-508.424854285111</c:v>
                </c:pt>
                <c:pt idx="1340">
                  <c:v>-487.66761669291401</c:v>
                </c:pt>
                <c:pt idx="1341">
                  <c:v>-412.63301214623101</c:v>
                </c:pt>
                <c:pt idx="1342">
                  <c:v>-471.91379207336303</c:v>
                </c:pt>
                <c:pt idx="1343">
                  <c:v>-481.88229526206601</c:v>
                </c:pt>
                <c:pt idx="1344">
                  <c:v>-465.416846465606</c:v>
                </c:pt>
                <c:pt idx="1345">
                  <c:v>-1167.09820789888</c:v>
                </c:pt>
                <c:pt idx="1346">
                  <c:v>-1192.0333365445499</c:v>
                </c:pt>
                <c:pt idx="1347">
                  <c:v>-1147.97771691754</c:v>
                </c:pt>
                <c:pt idx="1348">
                  <c:v>-475.06968442133598</c:v>
                </c:pt>
                <c:pt idx="1349">
                  <c:v>-479.859480656286</c:v>
                </c:pt>
                <c:pt idx="1350">
                  <c:v>-1127.3698354176299</c:v>
                </c:pt>
                <c:pt idx="1351">
                  <c:v>-495.85601376430401</c:v>
                </c:pt>
                <c:pt idx="1352">
                  <c:v>-1135.4931127964601</c:v>
                </c:pt>
                <c:pt idx="1353">
                  <c:v>-1116.4427833474599</c:v>
                </c:pt>
                <c:pt idx="1354">
                  <c:v>-499.13989088788099</c:v>
                </c:pt>
                <c:pt idx="1355">
                  <c:v>-1155.72516815318</c:v>
                </c:pt>
                <c:pt idx="1356">
                  <c:v>-1166.3547399568899</c:v>
                </c:pt>
                <c:pt idx="1357">
                  <c:v>-1184.90885115013</c:v>
                </c:pt>
                <c:pt idx="1358">
                  <c:v>-490.32053587467499</c:v>
                </c:pt>
                <c:pt idx="1359">
                  <c:v>-1154.16620974328</c:v>
                </c:pt>
                <c:pt idx="1360">
                  <c:v>-1136.09000131476</c:v>
                </c:pt>
                <c:pt idx="1361">
                  <c:v>-485.67509158214102</c:v>
                </c:pt>
                <c:pt idx="1362">
                  <c:v>-492.74587222029498</c:v>
                </c:pt>
                <c:pt idx="1363">
                  <c:v>-1159.4540254814001</c:v>
                </c:pt>
                <c:pt idx="1364">
                  <c:v>-476.10004592903198</c:v>
                </c:pt>
                <c:pt idx="1365">
                  <c:v>-471.40006051106099</c:v>
                </c:pt>
                <c:pt idx="1366">
                  <c:v>-495.06748843794901</c:v>
                </c:pt>
                <c:pt idx="1367">
                  <c:v>-1149.89604293358</c:v>
                </c:pt>
                <c:pt idx="1368">
                  <c:v>-446.05593953453302</c:v>
                </c:pt>
                <c:pt idx="1369">
                  <c:v>-1193.3175587732501</c:v>
                </c:pt>
                <c:pt idx="1370">
                  <c:v>-1179.08889459952</c:v>
                </c:pt>
                <c:pt idx="1371">
                  <c:v>-973.35341987600805</c:v>
                </c:pt>
                <c:pt idx="1372">
                  <c:v>-484.22587810453899</c:v>
                </c:pt>
                <c:pt idx="1373">
                  <c:v>-1158.5827345154501</c:v>
                </c:pt>
                <c:pt idx="1374">
                  <c:v>-505.14689239736998</c:v>
                </c:pt>
                <c:pt idx="1375">
                  <c:v>-1176.89154334099</c:v>
                </c:pt>
                <c:pt idx="1376">
                  <c:v>-489.86044572255798</c:v>
                </c:pt>
                <c:pt idx="1377">
                  <c:v>-1139.13408270846</c:v>
                </c:pt>
                <c:pt idx="1378">
                  <c:v>-1142.7329798226699</c:v>
                </c:pt>
                <c:pt idx="1379">
                  <c:v>-1114.95871464423</c:v>
                </c:pt>
                <c:pt idx="1380">
                  <c:v>-1165.0340131402099</c:v>
                </c:pt>
                <c:pt idx="1381">
                  <c:v>-1154.8217355546899</c:v>
                </c:pt>
                <c:pt idx="1382">
                  <c:v>-1196.74802681203</c:v>
                </c:pt>
                <c:pt idx="1383">
                  <c:v>-476.590824874183</c:v>
                </c:pt>
                <c:pt idx="1384">
                  <c:v>-1176.81684466247</c:v>
                </c:pt>
                <c:pt idx="1385">
                  <c:v>-1181.0751956619999</c:v>
                </c:pt>
                <c:pt idx="1386">
                  <c:v>-471.92320015610898</c:v>
                </c:pt>
                <c:pt idx="1387">
                  <c:v>-449.28842821661902</c:v>
                </c:pt>
                <c:pt idx="1388">
                  <c:v>-1139.5215228631</c:v>
                </c:pt>
                <c:pt idx="1389">
                  <c:v>-1166.3523772936701</c:v>
                </c:pt>
                <c:pt idx="1390">
                  <c:v>-1168.9127308373199</c:v>
                </c:pt>
                <c:pt idx="1391">
                  <c:v>-482.005179631803</c:v>
                </c:pt>
                <c:pt idx="1392">
                  <c:v>-510.21955443355199</c:v>
                </c:pt>
                <c:pt idx="1393">
                  <c:v>-1181.84847114545</c:v>
                </c:pt>
                <c:pt idx="1394">
                  <c:v>-499.34980014711101</c:v>
                </c:pt>
                <c:pt idx="1395">
                  <c:v>-475.90725341571101</c:v>
                </c:pt>
                <c:pt idx="1396">
                  <c:v>-1142.4078254439401</c:v>
                </c:pt>
                <c:pt idx="1397">
                  <c:v>-1170.65507616217</c:v>
                </c:pt>
                <c:pt idx="1398">
                  <c:v>-1171.2022211969299</c:v>
                </c:pt>
                <c:pt idx="1399">
                  <c:v>-477.95888450494198</c:v>
                </c:pt>
                <c:pt idx="1400">
                  <c:v>-493.62846485031997</c:v>
                </c:pt>
                <c:pt idx="1401">
                  <c:v>-501.53312164486198</c:v>
                </c:pt>
                <c:pt idx="1402">
                  <c:v>-1103.6722426256999</c:v>
                </c:pt>
                <c:pt idx="1403">
                  <c:v>-481.56438435974502</c:v>
                </c:pt>
                <c:pt idx="1404">
                  <c:v>-568.79713365947202</c:v>
                </c:pt>
                <c:pt idx="1405">
                  <c:v>-478.02212753378802</c:v>
                </c:pt>
                <c:pt idx="1406">
                  <c:v>-960.23200612774599</c:v>
                </c:pt>
                <c:pt idx="1407">
                  <c:v>-957.99898371597499</c:v>
                </c:pt>
                <c:pt idx="1408">
                  <c:v>-1181.14002722282</c:v>
                </c:pt>
                <c:pt idx="1409">
                  <c:v>-1149.3052707879399</c:v>
                </c:pt>
                <c:pt idx="1410">
                  <c:v>-1142.9375312176501</c:v>
                </c:pt>
                <c:pt idx="1411">
                  <c:v>-414.11820435695603</c:v>
                </c:pt>
                <c:pt idx="1412">
                  <c:v>-1182.46270727093</c:v>
                </c:pt>
                <c:pt idx="1413">
                  <c:v>-959.28447118480199</c:v>
                </c:pt>
                <c:pt idx="1414">
                  <c:v>-1140.8092708362799</c:v>
                </c:pt>
                <c:pt idx="1415">
                  <c:v>-1178.33123605223</c:v>
                </c:pt>
                <c:pt idx="1416">
                  <c:v>-1174.5267296731499</c:v>
                </c:pt>
                <c:pt idx="1417">
                  <c:v>-1125.37423525998</c:v>
                </c:pt>
                <c:pt idx="1418">
                  <c:v>-1155.37320736283</c:v>
                </c:pt>
                <c:pt idx="1419">
                  <c:v>-1133.50504331145</c:v>
                </c:pt>
                <c:pt idx="1420">
                  <c:v>-420.00493947007601</c:v>
                </c:pt>
                <c:pt idx="1421">
                  <c:v>-483.96328122708201</c:v>
                </c:pt>
                <c:pt idx="1422">
                  <c:v>-1177.7677991550599</c:v>
                </c:pt>
                <c:pt idx="1423">
                  <c:v>-502.82505558944399</c:v>
                </c:pt>
                <c:pt idx="1424">
                  <c:v>-1189.63528011942</c:v>
                </c:pt>
                <c:pt idx="1425">
                  <c:v>-479.98950917606101</c:v>
                </c:pt>
                <c:pt idx="1426">
                  <c:v>-986.40580515274496</c:v>
                </c:pt>
                <c:pt idx="1427">
                  <c:v>-499.50141660718998</c:v>
                </c:pt>
                <c:pt idx="1428">
                  <c:v>-1133.26965829804</c:v>
                </c:pt>
                <c:pt idx="1429">
                  <c:v>-496.88757119642099</c:v>
                </c:pt>
                <c:pt idx="1430">
                  <c:v>-1140.7556466687499</c:v>
                </c:pt>
                <c:pt idx="1431">
                  <c:v>-1167.27204190664</c:v>
                </c:pt>
                <c:pt idx="1432">
                  <c:v>-507.85652658227502</c:v>
                </c:pt>
                <c:pt idx="1433">
                  <c:v>-507.20729377210898</c:v>
                </c:pt>
                <c:pt idx="1434">
                  <c:v>-1154.3621443775401</c:v>
                </c:pt>
                <c:pt idx="1435">
                  <c:v>-1154.3958927352701</c:v>
                </c:pt>
                <c:pt idx="1436">
                  <c:v>-1164.9414734367299</c:v>
                </c:pt>
                <c:pt idx="1437">
                  <c:v>-512.617915415786</c:v>
                </c:pt>
                <c:pt idx="1438">
                  <c:v>-506.941888943913</c:v>
                </c:pt>
                <c:pt idx="1439">
                  <c:v>-1161.77035025688</c:v>
                </c:pt>
                <c:pt idx="1440">
                  <c:v>-498.772510307034</c:v>
                </c:pt>
                <c:pt idx="1441">
                  <c:v>-482.81979914918099</c:v>
                </c:pt>
                <c:pt idx="1442">
                  <c:v>-1166.7914449396201</c:v>
                </c:pt>
                <c:pt idx="1443">
                  <c:v>-497.81152726744199</c:v>
                </c:pt>
                <c:pt idx="1444">
                  <c:v>-1169.08347096333</c:v>
                </c:pt>
                <c:pt idx="1445">
                  <c:v>-1178.7014878166999</c:v>
                </c:pt>
                <c:pt idx="1446">
                  <c:v>-982.05805738559297</c:v>
                </c:pt>
                <c:pt idx="1447">
                  <c:v>-485.03754562075898</c:v>
                </c:pt>
                <c:pt idx="1448">
                  <c:v>-1146.4009908405999</c:v>
                </c:pt>
                <c:pt idx="1449">
                  <c:v>-501.73594777071401</c:v>
                </c:pt>
                <c:pt idx="1450">
                  <c:v>-496.179145045437</c:v>
                </c:pt>
                <c:pt idx="1451">
                  <c:v>-1142.4447686527301</c:v>
                </c:pt>
                <c:pt idx="1452">
                  <c:v>-1133.87881458264</c:v>
                </c:pt>
                <c:pt idx="1453">
                  <c:v>-1128.7924971401901</c:v>
                </c:pt>
                <c:pt idx="1454">
                  <c:v>-1159.4812132321199</c:v>
                </c:pt>
                <c:pt idx="1455">
                  <c:v>-506.78150910845699</c:v>
                </c:pt>
                <c:pt idx="1456">
                  <c:v>-503.12107498597402</c:v>
                </c:pt>
                <c:pt idx="1457">
                  <c:v>-487.88672670624101</c:v>
                </c:pt>
                <c:pt idx="1458">
                  <c:v>-1146.15252943889</c:v>
                </c:pt>
                <c:pt idx="1459">
                  <c:v>-486.14309038180397</c:v>
                </c:pt>
                <c:pt idx="1460">
                  <c:v>-487.72470266289702</c:v>
                </c:pt>
                <c:pt idx="1461">
                  <c:v>-1136.83033348757</c:v>
                </c:pt>
                <c:pt idx="1462">
                  <c:v>-285.21001680353498</c:v>
                </c:pt>
                <c:pt idx="1463">
                  <c:v>-1135.6514225026001</c:v>
                </c:pt>
                <c:pt idx="1464">
                  <c:v>-487.84311055051103</c:v>
                </c:pt>
                <c:pt idx="1465">
                  <c:v>-1165.12308657416</c:v>
                </c:pt>
                <c:pt idx="1466">
                  <c:v>-1120.33661388937</c:v>
                </c:pt>
                <c:pt idx="1467">
                  <c:v>-485.50516004635102</c:v>
                </c:pt>
                <c:pt idx="1468">
                  <c:v>-1147.18641311748</c:v>
                </c:pt>
                <c:pt idx="1469">
                  <c:v>-492.49461894301999</c:v>
                </c:pt>
                <c:pt idx="1470">
                  <c:v>-1157.0781436069799</c:v>
                </c:pt>
                <c:pt idx="1471">
                  <c:v>-1135.9800507534901</c:v>
                </c:pt>
                <c:pt idx="1472">
                  <c:v>-1139.3938727203999</c:v>
                </c:pt>
                <c:pt idx="1473">
                  <c:v>-482.24806855310499</c:v>
                </c:pt>
                <c:pt idx="1474">
                  <c:v>-1172.5331230024001</c:v>
                </c:pt>
                <c:pt idx="1475">
                  <c:v>-967.68161906988996</c:v>
                </c:pt>
                <c:pt idx="1476">
                  <c:v>-1168.7508408221199</c:v>
                </c:pt>
                <c:pt idx="1477">
                  <c:v>-973.319652396111</c:v>
                </c:pt>
                <c:pt idx="1478">
                  <c:v>-1151.84976798663</c:v>
                </c:pt>
                <c:pt idx="1479">
                  <c:v>-476.04050741799801</c:v>
                </c:pt>
                <c:pt idx="1480">
                  <c:v>-284.11151322895603</c:v>
                </c:pt>
                <c:pt idx="1481">
                  <c:v>-507.49681716538998</c:v>
                </c:pt>
                <c:pt idx="1482">
                  <c:v>-1209.7393715861399</c:v>
                </c:pt>
                <c:pt idx="1483">
                  <c:v>-1130.51826433156</c:v>
                </c:pt>
                <c:pt idx="1484">
                  <c:v>-1187.41283419455</c:v>
                </c:pt>
                <c:pt idx="1485">
                  <c:v>-1148.0708140065501</c:v>
                </c:pt>
                <c:pt idx="1486">
                  <c:v>-559.58597041023802</c:v>
                </c:pt>
                <c:pt idx="1487">
                  <c:v>-1054.64344429267</c:v>
                </c:pt>
                <c:pt idx="1488">
                  <c:v>-1114.04358944726</c:v>
                </c:pt>
                <c:pt idx="1489">
                  <c:v>-483.65805401414701</c:v>
                </c:pt>
                <c:pt idx="1490">
                  <c:v>-493.42795179588001</c:v>
                </c:pt>
                <c:pt idx="1491">
                  <c:v>-488.46185292823799</c:v>
                </c:pt>
                <c:pt idx="1492">
                  <c:v>-1169.6599223057301</c:v>
                </c:pt>
                <c:pt idx="1493">
                  <c:v>-957.68365339218997</c:v>
                </c:pt>
                <c:pt idx="1494">
                  <c:v>-447.53366409710299</c:v>
                </c:pt>
                <c:pt idx="1495">
                  <c:v>-490.72808636569499</c:v>
                </c:pt>
                <c:pt idx="1496">
                  <c:v>-1139.65974123102</c:v>
                </c:pt>
                <c:pt idx="1497">
                  <c:v>-1153.27731738489</c:v>
                </c:pt>
                <c:pt idx="1498">
                  <c:v>-964.49293020622497</c:v>
                </c:pt>
                <c:pt idx="1499">
                  <c:v>-496.20481609239698</c:v>
                </c:pt>
                <c:pt idx="1500">
                  <c:v>-505.336393908476</c:v>
                </c:pt>
                <c:pt idx="1501">
                  <c:v>-502.52937569888201</c:v>
                </c:pt>
                <c:pt idx="1502">
                  <c:v>-501.65924175425198</c:v>
                </c:pt>
                <c:pt idx="1503">
                  <c:v>-958.02633427293404</c:v>
                </c:pt>
                <c:pt idx="1504">
                  <c:v>-960.65937093137302</c:v>
                </c:pt>
                <c:pt idx="1505">
                  <c:v>-1165.61455883555</c:v>
                </c:pt>
                <c:pt idx="1506">
                  <c:v>-492.093378578108</c:v>
                </c:pt>
                <c:pt idx="1507">
                  <c:v>-485.17589227011001</c:v>
                </c:pt>
                <c:pt idx="1508">
                  <c:v>-1156.0773736732201</c:v>
                </c:pt>
                <c:pt idx="1509">
                  <c:v>-510.37384587070898</c:v>
                </c:pt>
                <c:pt idx="1510">
                  <c:v>-1187.3675588589999</c:v>
                </c:pt>
                <c:pt idx="1511">
                  <c:v>-1178.7539159211599</c:v>
                </c:pt>
                <c:pt idx="1512">
                  <c:v>-1146.8125436648099</c:v>
                </c:pt>
                <c:pt idx="1513">
                  <c:v>-477.152849953447</c:v>
                </c:pt>
                <c:pt idx="1514">
                  <c:v>-1167.15448034575</c:v>
                </c:pt>
                <c:pt idx="1515">
                  <c:v>-482.984230881217</c:v>
                </c:pt>
                <c:pt idx="1516">
                  <c:v>-474.44017098388002</c:v>
                </c:pt>
                <c:pt idx="1517">
                  <c:v>-502.01025687121199</c:v>
                </c:pt>
                <c:pt idx="1518">
                  <c:v>-491.79691542861099</c:v>
                </c:pt>
                <c:pt idx="1519">
                  <c:v>-1149.2958774587601</c:v>
                </c:pt>
                <c:pt idx="1520">
                  <c:v>-475.85984547291002</c:v>
                </c:pt>
                <c:pt idx="1521">
                  <c:v>-510.89317182711699</c:v>
                </c:pt>
                <c:pt idx="1522">
                  <c:v>-1144.7224594248701</c:v>
                </c:pt>
                <c:pt idx="1523">
                  <c:v>-1159.4706983635101</c:v>
                </c:pt>
                <c:pt idx="1524">
                  <c:v>-485.79806448328497</c:v>
                </c:pt>
                <c:pt idx="1525">
                  <c:v>-1036.05066259931</c:v>
                </c:pt>
                <c:pt idx="1526">
                  <c:v>-1125.56146460948</c:v>
                </c:pt>
                <c:pt idx="1527">
                  <c:v>-1167.6973402375299</c:v>
                </c:pt>
                <c:pt idx="1528">
                  <c:v>-1181.5053793130101</c:v>
                </c:pt>
                <c:pt idx="1529">
                  <c:v>-1127.8994914004099</c:v>
                </c:pt>
                <c:pt idx="1530">
                  <c:v>-511.59826901218702</c:v>
                </c:pt>
                <c:pt idx="1531">
                  <c:v>-1180.83430997307</c:v>
                </c:pt>
                <c:pt idx="1532">
                  <c:v>-565.72380770169104</c:v>
                </c:pt>
                <c:pt idx="1533">
                  <c:v>-1123.43639918444</c:v>
                </c:pt>
                <c:pt idx="1534">
                  <c:v>-1164.40707224926</c:v>
                </c:pt>
                <c:pt idx="1535">
                  <c:v>-1155.30355854398</c:v>
                </c:pt>
                <c:pt idx="1536">
                  <c:v>-1158.2751494202901</c:v>
                </c:pt>
                <c:pt idx="1537">
                  <c:v>-502.44061485670699</c:v>
                </c:pt>
                <c:pt idx="1538">
                  <c:v>-422.136175985298</c:v>
                </c:pt>
                <c:pt idx="1539">
                  <c:v>-488.548091200653</c:v>
                </c:pt>
                <c:pt idx="1540">
                  <c:v>-1168.5088629289601</c:v>
                </c:pt>
                <c:pt idx="1541">
                  <c:v>-1132.3573991007099</c:v>
                </c:pt>
                <c:pt idx="1542">
                  <c:v>-505.89211014126499</c:v>
                </c:pt>
                <c:pt idx="1543">
                  <c:v>-495.10221829071497</c:v>
                </c:pt>
                <c:pt idx="1544">
                  <c:v>-1138.7889384477601</c:v>
                </c:pt>
                <c:pt idx="1545">
                  <c:v>-476.86720650564502</c:v>
                </c:pt>
                <c:pt idx="1546">
                  <c:v>-427.14190171464003</c:v>
                </c:pt>
                <c:pt idx="1547">
                  <c:v>-1142.32222424061</c:v>
                </c:pt>
                <c:pt idx="1548">
                  <c:v>-1143.58900111866</c:v>
                </c:pt>
                <c:pt idx="1549">
                  <c:v>-1181.07379858274</c:v>
                </c:pt>
                <c:pt idx="1550">
                  <c:v>-1188.1543844442699</c:v>
                </c:pt>
                <c:pt idx="1551">
                  <c:v>-1185.72913925786</c:v>
                </c:pt>
                <c:pt idx="1552">
                  <c:v>-1153.3070592505701</c:v>
                </c:pt>
                <c:pt idx="1553">
                  <c:v>-510.26514189288201</c:v>
                </c:pt>
                <c:pt idx="1554">
                  <c:v>-1178.4222790681399</c:v>
                </c:pt>
                <c:pt idx="1555">
                  <c:v>-490.139135074938</c:v>
                </c:pt>
                <c:pt idx="1556">
                  <c:v>-1168.8297328179301</c:v>
                </c:pt>
                <c:pt idx="1557">
                  <c:v>-417.10139328186602</c:v>
                </c:pt>
                <c:pt idx="1558">
                  <c:v>-1168.2594200962501</c:v>
                </c:pt>
                <c:pt idx="1559">
                  <c:v>-1192.8154589001999</c:v>
                </c:pt>
                <c:pt idx="1560">
                  <c:v>-570.07423655658397</c:v>
                </c:pt>
                <c:pt idx="1561">
                  <c:v>-485.123118951962</c:v>
                </c:pt>
                <c:pt idx="1562">
                  <c:v>-475.05835061352599</c:v>
                </c:pt>
                <c:pt idx="1563">
                  <c:v>-1174.08127997316</c:v>
                </c:pt>
                <c:pt idx="1564">
                  <c:v>-1153.6954408787699</c:v>
                </c:pt>
                <c:pt idx="1565">
                  <c:v>-1139.37676968204</c:v>
                </c:pt>
                <c:pt idx="1566">
                  <c:v>-1169.48459729981</c:v>
                </c:pt>
                <c:pt idx="1567">
                  <c:v>-474.38538040781901</c:v>
                </c:pt>
                <c:pt idx="1568">
                  <c:v>-1155.4570050622999</c:v>
                </c:pt>
                <c:pt idx="1569">
                  <c:v>-1188.79901061803</c:v>
                </c:pt>
                <c:pt idx="1570">
                  <c:v>-472.37811863159999</c:v>
                </c:pt>
                <c:pt idx="1571">
                  <c:v>-489.48880764104302</c:v>
                </c:pt>
                <c:pt idx="1572">
                  <c:v>-1125.42579759146</c:v>
                </c:pt>
                <c:pt idx="1573">
                  <c:v>-1171.2712210920599</c:v>
                </c:pt>
                <c:pt idx="1574">
                  <c:v>-508.21368981967902</c:v>
                </c:pt>
                <c:pt idx="1575">
                  <c:v>-1181.5034326278401</c:v>
                </c:pt>
                <c:pt idx="1576">
                  <c:v>-1162.89011143483</c:v>
                </c:pt>
                <c:pt idx="1577">
                  <c:v>-1130.0672641214001</c:v>
                </c:pt>
                <c:pt idx="1578">
                  <c:v>-501.63222887309701</c:v>
                </c:pt>
                <c:pt idx="1579">
                  <c:v>-1140.61089448552</c:v>
                </c:pt>
                <c:pt idx="1580">
                  <c:v>-490.72199102524002</c:v>
                </c:pt>
                <c:pt idx="1581">
                  <c:v>-1110.2260204305001</c:v>
                </c:pt>
                <c:pt idx="1582">
                  <c:v>-1168.43503935989</c:v>
                </c:pt>
                <c:pt idx="1583">
                  <c:v>-422.92395396139</c:v>
                </c:pt>
                <c:pt idx="1584">
                  <c:v>-509.73376442610999</c:v>
                </c:pt>
                <c:pt idx="1585">
                  <c:v>-500.72909244253498</c:v>
                </c:pt>
                <c:pt idx="1586">
                  <c:v>-1138.0560759715399</c:v>
                </c:pt>
                <c:pt idx="1587">
                  <c:v>-493.56675456213901</c:v>
                </c:pt>
                <c:pt idx="1588">
                  <c:v>-475.706641998615</c:v>
                </c:pt>
                <c:pt idx="1589">
                  <c:v>-1150.0216893685599</c:v>
                </c:pt>
                <c:pt idx="1590">
                  <c:v>-508.54656666288503</c:v>
                </c:pt>
                <c:pt idx="1591">
                  <c:v>-1162.49649956856</c:v>
                </c:pt>
                <c:pt idx="1592">
                  <c:v>-1185.22219643226</c:v>
                </c:pt>
                <c:pt idx="1593">
                  <c:v>-1168.42408102742</c:v>
                </c:pt>
                <c:pt idx="1594">
                  <c:v>-485.43609239502399</c:v>
                </c:pt>
                <c:pt idx="1595">
                  <c:v>-1148.7088664635801</c:v>
                </c:pt>
                <c:pt idx="1596">
                  <c:v>-1167.41014361666</c:v>
                </c:pt>
                <c:pt idx="1597">
                  <c:v>-488.69060133926399</c:v>
                </c:pt>
                <c:pt idx="1598">
                  <c:v>-1168.48676584387</c:v>
                </c:pt>
                <c:pt idx="1599">
                  <c:v>-1168.37437598664</c:v>
                </c:pt>
                <c:pt idx="1600">
                  <c:v>-1165.63278056529</c:v>
                </c:pt>
                <c:pt idx="1601">
                  <c:v>-1131.3905834224199</c:v>
                </c:pt>
                <c:pt idx="1602">
                  <c:v>-1179.2661943068099</c:v>
                </c:pt>
                <c:pt idx="1603">
                  <c:v>-420.32089759387799</c:v>
                </c:pt>
                <c:pt idx="1604">
                  <c:v>-1148.4570053140701</c:v>
                </c:pt>
                <c:pt idx="1605">
                  <c:v>-478.86757796108299</c:v>
                </c:pt>
                <c:pt idx="1606">
                  <c:v>-1130.3536523274099</c:v>
                </c:pt>
                <c:pt idx="1607">
                  <c:v>-477.18200611440602</c:v>
                </c:pt>
                <c:pt idx="1608">
                  <c:v>-473.46253513110503</c:v>
                </c:pt>
                <c:pt idx="1609">
                  <c:v>-1120.69989341977</c:v>
                </c:pt>
                <c:pt idx="1610">
                  <c:v>-1168.3503250107001</c:v>
                </c:pt>
                <c:pt idx="1611">
                  <c:v>-485.36472853527698</c:v>
                </c:pt>
                <c:pt idx="1612">
                  <c:v>-1179.9308431125201</c:v>
                </c:pt>
                <c:pt idx="1613">
                  <c:v>-503.16795858221701</c:v>
                </c:pt>
                <c:pt idx="1614">
                  <c:v>-1157.03299346722</c:v>
                </c:pt>
                <c:pt idx="1615">
                  <c:v>-1161.60150701526</c:v>
                </c:pt>
                <c:pt idx="1616">
                  <c:v>-1162.4397989142101</c:v>
                </c:pt>
                <c:pt idx="1617">
                  <c:v>-481.41849993042803</c:v>
                </c:pt>
                <c:pt idx="1618">
                  <c:v>-1169.968704465</c:v>
                </c:pt>
                <c:pt idx="1619">
                  <c:v>-1121.1637810311299</c:v>
                </c:pt>
                <c:pt idx="1620">
                  <c:v>-952.65039598111298</c:v>
                </c:pt>
                <c:pt idx="1621">
                  <c:v>-1187.1568658147701</c:v>
                </c:pt>
                <c:pt idx="1622">
                  <c:v>-1152.03011780933</c:v>
                </c:pt>
                <c:pt idx="1623">
                  <c:v>-1165.49390778109</c:v>
                </c:pt>
                <c:pt idx="1624">
                  <c:v>-973.49736174688906</c:v>
                </c:pt>
                <c:pt idx="1625">
                  <c:v>-1183.08202744091</c:v>
                </c:pt>
                <c:pt idx="1626">
                  <c:v>-508.44647083569203</c:v>
                </c:pt>
                <c:pt idx="1627">
                  <c:v>-1141.0072926375101</c:v>
                </c:pt>
                <c:pt idx="1628">
                  <c:v>-1157.1463908799701</c:v>
                </c:pt>
                <c:pt idx="1629">
                  <c:v>-1137.9562220427899</c:v>
                </c:pt>
                <c:pt idx="1630">
                  <c:v>-1132.0565952874199</c:v>
                </c:pt>
                <c:pt idx="1631">
                  <c:v>-1156.3575043333201</c:v>
                </c:pt>
                <c:pt idx="1632">
                  <c:v>-1167.2281436585699</c:v>
                </c:pt>
                <c:pt idx="1633">
                  <c:v>-500.00001497976598</c:v>
                </c:pt>
                <c:pt idx="1634">
                  <c:v>-1146.4759324146301</c:v>
                </c:pt>
                <c:pt idx="1635">
                  <c:v>-1159.6532214824699</c:v>
                </c:pt>
                <c:pt idx="1636">
                  <c:v>-1181.90557635605</c:v>
                </c:pt>
                <c:pt idx="1637">
                  <c:v>-504.66478327701401</c:v>
                </c:pt>
                <c:pt idx="1638">
                  <c:v>-501.08173571674598</c:v>
                </c:pt>
                <c:pt idx="1639">
                  <c:v>-1182.4405480678799</c:v>
                </c:pt>
                <c:pt idx="1640">
                  <c:v>-1152.1169864461001</c:v>
                </c:pt>
                <c:pt idx="1641">
                  <c:v>-1155.14701572271</c:v>
                </c:pt>
                <c:pt idx="1642">
                  <c:v>-480.481946032054</c:v>
                </c:pt>
                <c:pt idx="1643">
                  <c:v>-1167.8855013014399</c:v>
                </c:pt>
                <c:pt idx="1644">
                  <c:v>-507.70615807071999</c:v>
                </c:pt>
                <c:pt idx="1645">
                  <c:v>-491.02766816566498</c:v>
                </c:pt>
                <c:pt idx="1646">
                  <c:v>-1155.81521430669</c:v>
                </c:pt>
                <c:pt idx="1647">
                  <c:v>-989.58512730254404</c:v>
                </c:pt>
                <c:pt idx="1648">
                  <c:v>-1119.4616586734401</c:v>
                </c:pt>
                <c:pt idx="1649">
                  <c:v>-286.58602057019499</c:v>
                </c:pt>
                <c:pt idx="1650">
                  <c:v>-1110.00786821666</c:v>
                </c:pt>
                <c:pt idx="1651">
                  <c:v>-1169.4678857486799</c:v>
                </c:pt>
                <c:pt idx="1652">
                  <c:v>-491.04780547379602</c:v>
                </c:pt>
                <c:pt idx="1653">
                  <c:v>-489.76506651958101</c:v>
                </c:pt>
                <c:pt idx="1654">
                  <c:v>-1156.9334168743201</c:v>
                </c:pt>
                <c:pt idx="1655">
                  <c:v>-1150.5848702190799</c:v>
                </c:pt>
                <c:pt idx="1656">
                  <c:v>-1125.4368983628799</c:v>
                </c:pt>
                <c:pt idx="1657">
                  <c:v>-958.88834529862902</c:v>
                </c:pt>
                <c:pt idx="1658">
                  <c:v>-481.29544960020502</c:v>
                </c:pt>
                <c:pt idx="1659">
                  <c:v>-511.68898513585202</c:v>
                </c:pt>
                <c:pt idx="1660">
                  <c:v>-1192.0613537793799</c:v>
                </c:pt>
                <c:pt idx="1661">
                  <c:v>-1158.73021800744</c:v>
                </c:pt>
                <c:pt idx="1662">
                  <c:v>-962.13227501901099</c:v>
                </c:pt>
                <c:pt idx="1663">
                  <c:v>-512.19915656735998</c:v>
                </c:pt>
                <c:pt idx="1664">
                  <c:v>-961.56868528222003</c:v>
                </c:pt>
                <c:pt idx="1665">
                  <c:v>-490.75870542535898</c:v>
                </c:pt>
                <c:pt idx="1666">
                  <c:v>-500.56225666983897</c:v>
                </c:pt>
                <c:pt idx="1667">
                  <c:v>-493.84315020913499</c:v>
                </c:pt>
                <c:pt idx="1668">
                  <c:v>-1132.7034041572199</c:v>
                </c:pt>
                <c:pt idx="1669">
                  <c:v>-500.108991711079</c:v>
                </c:pt>
                <c:pt idx="1670">
                  <c:v>-478.23984986891901</c:v>
                </c:pt>
                <c:pt idx="1671">
                  <c:v>-502.30539502521498</c:v>
                </c:pt>
                <c:pt idx="1672">
                  <c:v>-504.78125424581202</c:v>
                </c:pt>
                <c:pt idx="1673">
                  <c:v>-961.62035893782195</c:v>
                </c:pt>
                <c:pt idx="1674">
                  <c:v>-1135.76828942771</c:v>
                </c:pt>
                <c:pt idx="1675">
                  <c:v>-513.61017660902405</c:v>
                </c:pt>
                <c:pt idx="1676">
                  <c:v>-1140.9052534673599</c:v>
                </c:pt>
                <c:pt idx="1677">
                  <c:v>-1151.7392119467299</c:v>
                </c:pt>
                <c:pt idx="1678">
                  <c:v>-1180.83850132924</c:v>
                </c:pt>
                <c:pt idx="1679">
                  <c:v>-1146.9541654802899</c:v>
                </c:pt>
                <c:pt idx="1680">
                  <c:v>-480.61339594698597</c:v>
                </c:pt>
                <c:pt idx="1681">
                  <c:v>-1129.7325031504599</c:v>
                </c:pt>
                <c:pt idx="1682">
                  <c:v>-965.66836369028101</c:v>
                </c:pt>
                <c:pt idx="1683">
                  <c:v>-487.68667001496101</c:v>
                </c:pt>
                <c:pt idx="1684">
                  <c:v>-1124.3652518254301</c:v>
                </c:pt>
                <c:pt idx="1685">
                  <c:v>-574.66732427051704</c:v>
                </c:pt>
                <c:pt idx="1686">
                  <c:v>-1175.01859301175</c:v>
                </c:pt>
                <c:pt idx="1687">
                  <c:v>-500.32936353542999</c:v>
                </c:pt>
                <c:pt idx="1688">
                  <c:v>-1139.5915606472799</c:v>
                </c:pt>
                <c:pt idx="1689">
                  <c:v>-479.62209565811298</c:v>
                </c:pt>
                <c:pt idx="1690">
                  <c:v>-1172.69877632518</c:v>
                </c:pt>
                <c:pt idx="1691">
                  <c:v>-1176.5157131221299</c:v>
                </c:pt>
                <c:pt idx="1692">
                  <c:v>-1191.91960431967</c:v>
                </c:pt>
                <c:pt idx="1693">
                  <c:v>-507.21675945814002</c:v>
                </c:pt>
                <c:pt idx="1694">
                  <c:v>-1148.1986199763301</c:v>
                </c:pt>
                <c:pt idx="1695">
                  <c:v>-1128.2663990645001</c:v>
                </c:pt>
                <c:pt idx="1696">
                  <c:v>-1147.2717112140001</c:v>
                </c:pt>
                <c:pt idx="1697">
                  <c:v>-1132.8190713071201</c:v>
                </c:pt>
                <c:pt idx="1698">
                  <c:v>-1152.5317293652499</c:v>
                </c:pt>
                <c:pt idx="1699">
                  <c:v>-484.14047446834098</c:v>
                </c:pt>
                <c:pt idx="1700">
                  <c:v>-1140.90813291006</c:v>
                </c:pt>
                <c:pt idx="1701">
                  <c:v>-983.15910934349597</c:v>
                </c:pt>
                <c:pt idx="1702">
                  <c:v>-1145.53109500562</c:v>
                </c:pt>
                <c:pt idx="1703">
                  <c:v>-1165.27938669167</c:v>
                </c:pt>
                <c:pt idx="1704">
                  <c:v>-1158.7122453669499</c:v>
                </c:pt>
                <c:pt idx="1705">
                  <c:v>-477.72216698247502</c:v>
                </c:pt>
                <c:pt idx="1706">
                  <c:v>-1168.3428398224401</c:v>
                </c:pt>
                <c:pt idx="1707">
                  <c:v>-1165.36436788838</c:v>
                </c:pt>
                <c:pt idx="1708">
                  <c:v>-1169.3429567559499</c:v>
                </c:pt>
                <c:pt idx="1709">
                  <c:v>-1162.61955410721</c:v>
                </c:pt>
                <c:pt idx="1710">
                  <c:v>-491.75815289192099</c:v>
                </c:pt>
                <c:pt idx="1711">
                  <c:v>-1171.2545206222501</c:v>
                </c:pt>
                <c:pt idx="1712">
                  <c:v>-465.448466969131</c:v>
                </c:pt>
                <c:pt idx="1713">
                  <c:v>-1172.9085724126601</c:v>
                </c:pt>
                <c:pt idx="1714">
                  <c:v>-1193.3382956289199</c:v>
                </c:pt>
                <c:pt idx="1715">
                  <c:v>-421.80411519635197</c:v>
                </c:pt>
                <c:pt idx="1716">
                  <c:v>-484.84404619090998</c:v>
                </c:pt>
                <c:pt idx="1717">
                  <c:v>-476.22386604293399</c:v>
                </c:pt>
                <c:pt idx="1718">
                  <c:v>-1153.30898000092</c:v>
                </c:pt>
                <c:pt idx="1719">
                  <c:v>-1147.03950067095</c:v>
                </c:pt>
                <c:pt idx="1720">
                  <c:v>-1166.98624000989</c:v>
                </c:pt>
                <c:pt idx="1721">
                  <c:v>-1162.1602541070099</c:v>
                </c:pt>
                <c:pt idx="1722">
                  <c:v>-1142.2681648432399</c:v>
                </c:pt>
                <c:pt idx="1723">
                  <c:v>-1182.4573306775701</c:v>
                </c:pt>
                <c:pt idx="1724">
                  <c:v>-1133.32448168161</c:v>
                </c:pt>
                <c:pt idx="1725">
                  <c:v>-1168.4327561785799</c:v>
                </c:pt>
                <c:pt idx="1726">
                  <c:v>-479.222851584696</c:v>
                </c:pt>
                <c:pt idx="1727">
                  <c:v>-960.61120873961602</c:v>
                </c:pt>
                <c:pt idx="1728">
                  <c:v>-483.76952207137799</c:v>
                </c:pt>
                <c:pt idx="1729">
                  <c:v>-1123.8735005921101</c:v>
                </c:pt>
                <c:pt idx="1730">
                  <c:v>-1146.78531638201</c:v>
                </c:pt>
                <c:pt idx="1731">
                  <c:v>-509.25326261672501</c:v>
                </c:pt>
                <c:pt idx="1732">
                  <c:v>-464.80422230791601</c:v>
                </c:pt>
                <c:pt idx="1733">
                  <c:v>-1146.2898846313301</c:v>
                </c:pt>
                <c:pt idx="1734">
                  <c:v>-1132.76886480997</c:v>
                </c:pt>
                <c:pt idx="1735">
                  <c:v>-1175.46475716238</c:v>
                </c:pt>
                <c:pt idx="1736">
                  <c:v>-476.26815748884599</c:v>
                </c:pt>
                <c:pt idx="1737">
                  <c:v>-1156.1425784876601</c:v>
                </c:pt>
                <c:pt idx="1738">
                  <c:v>-474.20599218157702</c:v>
                </c:pt>
                <c:pt idx="1739">
                  <c:v>-480.96294973692198</c:v>
                </c:pt>
                <c:pt idx="1740">
                  <c:v>-1152.2771618434899</c:v>
                </c:pt>
                <c:pt idx="1741">
                  <c:v>-1189.30189471482</c:v>
                </c:pt>
                <c:pt idx="1742">
                  <c:v>-1178.8921907169599</c:v>
                </c:pt>
                <c:pt idx="1743">
                  <c:v>-1128.32160283455</c:v>
                </c:pt>
                <c:pt idx="1744">
                  <c:v>-1181.50361693831</c:v>
                </c:pt>
                <c:pt idx="1745">
                  <c:v>-1152.5541868834</c:v>
                </c:pt>
                <c:pt idx="1746">
                  <c:v>-492.85416295030598</c:v>
                </c:pt>
                <c:pt idx="1747">
                  <c:v>-465.84484241839698</c:v>
                </c:pt>
                <c:pt idx="1748">
                  <c:v>-482.34182212153002</c:v>
                </c:pt>
                <c:pt idx="1749">
                  <c:v>-509.26789101439999</c:v>
                </c:pt>
                <c:pt idx="1750">
                  <c:v>-1168.1328456291601</c:v>
                </c:pt>
                <c:pt idx="1751">
                  <c:v>-1158.0297854358801</c:v>
                </c:pt>
                <c:pt idx="1752">
                  <c:v>-506.744477618465</c:v>
                </c:pt>
                <c:pt idx="1753">
                  <c:v>-490.39703342391198</c:v>
                </c:pt>
                <c:pt idx="1754">
                  <c:v>-1174.59998445106</c:v>
                </c:pt>
                <c:pt idx="1755">
                  <c:v>-495.69829318821502</c:v>
                </c:pt>
                <c:pt idx="1756">
                  <c:v>-1116.9094837738401</c:v>
                </c:pt>
                <c:pt idx="1757">
                  <c:v>-481.45481569208903</c:v>
                </c:pt>
                <c:pt idx="1758">
                  <c:v>-488.46360540074602</c:v>
                </c:pt>
                <c:pt idx="1759">
                  <c:v>-488.49547360719299</c:v>
                </c:pt>
                <c:pt idx="1760">
                  <c:v>-1203.27137208266</c:v>
                </c:pt>
                <c:pt idx="1761">
                  <c:v>-1110.0373837346499</c:v>
                </c:pt>
                <c:pt idx="1762">
                  <c:v>-1181.20429195521</c:v>
                </c:pt>
                <c:pt idx="1763">
                  <c:v>-474.40252853132199</c:v>
                </c:pt>
                <c:pt idx="1764">
                  <c:v>-1161.4419908549701</c:v>
                </c:pt>
                <c:pt idx="1765">
                  <c:v>-477.33085376481102</c:v>
                </c:pt>
                <c:pt idx="1766">
                  <c:v>-1140.51782328484</c:v>
                </c:pt>
                <c:pt idx="1767">
                  <c:v>-966.85551461410398</c:v>
                </c:pt>
                <c:pt idx="1768">
                  <c:v>-1146.0125024045699</c:v>
                </c:pt>
                <c:pt idx="1769">
                  <c:v>-512.35415668389703</c:v>
                </c:pt>
                <c:pt idx="1770">
                  <c:v>-503.39387716692499</c:v>
                </c:pt>
                <c:pt idx="1771">
                  <c:v>-1131.33364009961</c:v>
                </c:pt>
                <c:pt idx="1772">
                  <c:v>-483.28957498403298</c:v>
                </c:pt>
                <c:pt idx="1773">
                  <c:v>-1165.81774303816</c:v>
                </c:pt>
                <c:pt idx="1774">
                  <c:v>-1157.41270433509</c:v>
                </c:pt>
                <c:pt idx="1775">
                  <c:v>-499.60378025089699</c:v>
                </c:pt>
                <c:pt idx="1776">
                  <c:v>-483.36489081741598</c:v>
                </c:pt>
                <c:pt idx="1777">
                  <c:v>-957.28989241926899</c:v>
                </c:pt>
                <c:pt idx="1778">
                  <c:v>-495.46749356725297</c:v>
                </c:pt>
                <c:pt idx="1779">
                  <c:v>-1178.95909700281</c:v>
                </c:pt>
                <c:pt idx="1780">
                  <c:v>-496.44344842653697</c:v>
                </c:pt>
                <c:pt idx="1781">
                  <c:v>-478.87618286816303</c:v>
                </c:pt>
                <c:pt idx="1782">
                  <c:v>-485.33614136875502</c:v>
                </c:pt>
                <c:pt idx="1783">
                  <c:v>-1123.6009772280199</c:v>
                </c:pt>
                <c:pt idx="1784">
                  <c:v>-1186.8435409374999</c:v>
                </c:pt>
                <c:pt idx="1785">
                  <c:v>-479.73458625786702</c:v>
                </c:pt>
                <c:pt idx="1786">
                  <c:v>-1177.46570525993</c:v>
                </c:pt>
                <c:pt idx="1787">
                  <c:v>-498.21893364189202</c:v>
                </c:pt>
                <c:pt idx="1788">
                  <c:v>-1160.34740244349</c:v>
                </c:pt>
                <c:pt idx="1789">
                  <c:v>-473.05597966803703</c:v>
                </c:pt>
                <c:pt idx="1790">
                  <c:v>-1157.5878401197399</c:v>
                </c:pt>
                <c:pt idx="1791">
                  <c:v>-1124.70478219184</c:v>
                </c:pt>
                <c:pt idx="1792">
                  <c:v>-484.34019091705898</c:v>
                </c:pt>
                <c:pt idx="1793">
                  <c:v>-1155.63787543638</c:v>
                </c:pt>
                <c:pt idx="1794">
                  <c:v>-1131.89324929337</c:v>
                </c:pt>
                <c:pt idx="1795">
                  <c:v>-1156.2980184198</c:v>
                </c:pt>
                <c:pt idx="1796">
                  <c:v>-727.36340060970997</c:v>
                </c:pt>
                <c:pt idx="1797">
                  <c:v>-505.10634330733899</c:v>
                </c:pt>
                <c:pt idx="1798">
                  <c:v>-1192.1109956738501</c:v>
                </c:pt>
                <c:pt idx="1799">
                  <c:v>-564.03299158827895</c:v>
                </c:pt>
                <c:pt idx="1800">
                  <c:v>-1192.1087586582</c:v>
                </c:pt>
                <c:pt idx="1801">
                  <c:v>-1152.6378715343801</c:v>
                </c:pt>
                <c:pt idx="1802">
                  <c:v>-1141.4235286189401</c:v>
                </c:pt>
                <c:pt idx="1803">
                  <c:v>-1157.44122676953</c:v>
                </c:pt>
                <c:pt idx="1804">
                  <c:v>-485.75084937481103</c:v>
                </c:pt>
                <c:pt idx="1805">
                  <c:v>-488.49777407977302</c:v>
                </c:pt>
                <c:pt idx="1806">
                  <c:v>-1182.0923971627201</c:v>
                </c:pt>
                <c:pt idx="1807">
                  <c:v>-1201.4240060249899</c:v>
                </c:pt>
                <c:pt idx="1808">
                  <c:v>-568.76302734231103</c:v>
                </c:pt>
                <c:pt idx="1809">
                  <c:v>-1125.93343608383</c:v>
                </c:pt>
                <c:pt idx="1810">
                  <c:v>-499.42237934187398</c:v>
                </c:pt>
                <c:pt idx="1811">
                  <c:v>-1167.4203352806001</c:v>
                </c:pt>
                <c:pt idx="1812">
                  <c:v>-1158.8347218599199</c:v>
                </c:pt>
                <c:pt idx="1813">
                  <c:v>-1174.91590415324</c:v>
                </c:pt>
                <c:pt idx="1814">
                  <c:v>-486.04902239958699</c:v>
                </c:pt>
                <c:pt idx="1815">
                  <c:v>-1163.21596526298</c:v>
                </c:pt>
                <c:pt idx="1816">
                  <c:v>-423.69069004514398</c:v>
                </c:pt>
                <c:pt idx="1817">
                  <c:v>-481.65742752543701</c:v>
                </c:pt>
                <c:pt idx="1818">
                  <c:v>-958.83137989701902</c:v>
                </c:pt>
                <c:pt idx="1819">
                  <c:v>-475.01144616388302</c:v>
                </c:pt>
                <c:pt idx="1820">
                  <c:v>-1163.93903231689</c:v>
                </c:pt>
                <c:pt idx="1821">
                  <c:v>-1166.9896545638201</c:v>
                </c:pt>
                <c:pt idx="1822">
                  <c:v>-962.47495833896699</c:v>
                </c:pt>
                <c:pt idx="1823">
                  <c:v>-513.46846481084594</c:v>
                </c:pt>
                <c:pt idx="1824">
                  <c:v>-499.16321295493799</c:v>
                </c:pt>
                <c:pt idx="1825">
                  <c:v>-1167.6586252151501</c:v>
                </c:pt>
                <c:pt idx="1826">
                  <c:v>-1162.48465079831</c:v>
                </c:pt>
                <c:pt idx="1827">
                  <c:v>-1178.3848473251501</c:v>
                </c:pt>
                <c:pt idx="1828">
                  <c:v>-480.48659269127</c:v>
                </c:pt>
                <c:pt idx="1829">
                  <c:v>-1136.25969250035</c:v>
                </c:pt>
                <c:pt idx="1830">
                  <c:v>-491.835829259702</c:v>
                </c:pt>
                <c:pt idx="1831">
                  <c:v>-498.615646151124</c:v>
                </c:pt>
                <c:pt idx="1832">
                  <c:v>-1017.4099765662201</c:v>
                </c:pt>
                <c:pt idx="1833">
                  <c:v>-982.45699837030497</c:v>
                </c:pt>
                <c:pt idx="1834">
                  <c:v>-492.626855212387</c:v>
                </c:pt>
                <c:pt idx="1835">
                  <c:v>-506.57963618289898</c:v>
                </c:pt>
                <c:pt idx="1836">
                  <c:v>-1138.90056584072</c:v>
                </c:pt>
                <c:pt idx="1837">
                  <c:v>-500.60724447612301</c:v>
                </c:pt>
                <c:pt idx="1838">
                  <c:v>-1132.8008207196599</c:v>
                </c:pt>
                <c:pt idx="1839">
                  <c:v>-508.63332043081903</c:v>
                </c:pt>
                <c:pt idx="1840">
                  <c:v>-502.06272793043399</c:v>
                </c:pt>
                <c:pt idx="1841">
                  <c:v>-493.17927515710898</c:v>
                </c:pt>
                <c:pt idx="1842">
                  <c:v>-513.64318314456898</c:v>
                </c:pt>
                <c:pt idx="1843">
                  <c:v>-1147.63896237315</c:v>
                </c:pt>
                <c:pt idx="1844">
                  <c:v>-1168.59201491407</c:v>
                </c:pt>
                <c:pt idx="1845">
                  <c:v>-490.67565311576197</c:v>
                </c:pt>
                <c:pt idx="1846">
                  <c:v>-964.66316333530403</c:v>
                </c:pt>
                <c:pt idx="1847">
                  <c:v>-484.22578764793002</c:v>
                </c:pt>
                <c:pt idx="1848">
                  <c:v>-1185.77335341199</c:v>
                </c:pt>
                <c:pt idx="1849">
                  <c:v>-1156.2390769537899</c:v>
                </c:pt>
                <c:pt idx="1850">
                  <c:v>-1180.38351376526</c:v>
                </c:pt>
                <c:pt idx="1851">
                  <c:v>-501.61725435841998</c:v>
                </c:pt>
                <c:pt idx="1852">
                  <c:v>-485.40405553840498</c:v>
                </c:pt>
                <c:pt idx="1853">
                  <c:v>-1159.5620818091199</c:v>
                </c:pt>
                <c:pt idx="1854">
                  <c:v>-1148.17610522226</c:v>
                </c:pt>
                <c:pt idx="1855">
                  <c:v>-511.56939246326402</c:v>
                </c:pt>
                <c:pt idx="1856">
                  <c:v>-1136.9083724781501</c:v>
                </c:pt>
                <c:pt idx="1857">
                  <c:v>-501.34756635295099</c:v>
                </c:pt>
                <c:pt idx="1858">
                  <c:v>-1139.39878508177</c:v>
                </c:pt>
                <c:pt idx="1859">
                  <c:v>-1197.3506824472299</c:v>
                </c:pt>
                <c:pt idx="1860">
                  <c:v>-478.788734883877</c:v>
                </c:pt>
                <c:pt idx="1861">
                  <c:v>-486.62014431985398</c:v>
                </c:pt>
                <c:pt idx="1862">
                  <c:v>-565.49896791748597</c:v>
                </c:pt>
                <c:pt idx="1863">
                  <c:v>-1142.63725343804</c:v>
                </c:pt>
                <c:pt idx="1864">
                  <c:v>-1173.6296224052101</c:v>
                </c:pt>
                <c:pt idx="1865">
                  <c:v>-564.61068902042803</c:v>
                </c:pt>
                <c:pt idx="1866">
                  <c:v>-513.72060752646701</c:v>
                </c:pt>
                <c:pt idx="1867">
                  <c:v>-506.62354077097302</c:v>
                </c:pt>
                <c:pt idx="1868">
                  <c:v>-1121.4438665484699</c:v>
                </c:pt>
                <c:pt idx="1869">
                  <c:v>-490.648152269131</c:v>
                </c:pt>
                <c:pt idx="1870">
                  <c:v>-480.13694471673199</c:v>
                </c:pt>
                <c:pt idx="1871">
                  <c:v>-1197.4302748078901</c:v>
                </c:pt>
                <c:pt idx="1872">
                  <c:v>-964.37135545397598</c:v>
                </c:pt>
                <c:pt idx="1873">
                  <c:v>-1164.5149060664901</c:v>
                </c:pt>
                <c:pt idx="1874">
                  <c:v>-491.43819690811301</c:v>
                </c:pt>
                <c:pt idx="1875">
                  <c:v>-1168.41984694178</c:v>
                </c:pt>
                <c:pt idx="1876">
                  <c:v>-442.049667290478</c:v>
                </c:pt>
                <c:pt idx="1877">
                  <c:v>-1146.4078387398599</c:v>
                </c:pt>
                <c:pt idx="1878">
                  <c:v>-566.06335313816999</c:v>
                </c:pt>
                <c:pt idx="1879">
                  <c:v>-492.76870945723999</c:v>
                </c:pt>
                <c:pt idx="1880">
                  <c:v>-1168.8675497940901</c:v>
                </c:pt>
                <c:pt idx="1881">
                  <c:v>-1160.3964123855999</c:v>
                </c:pt>
                <c:pt idx="1882">
                  <c:v>-1164.9482593267901</c:v>
                </c:pt>
                <c:pt idx="1883">
                  <c:v>-1181.5626951338299</c:v>
                </c:pt>
                <c:pt idx="1884">
                  <c:v>-492.60983645719102</c:v>
                </c:pt>
                <c:pt idx="1885">
                  <c:v>-481.78664934712901</c:v>
                </c:pt>
                <c:pt idx="1886">
                  <c:v>-1186.6331691238399</c:v>
                </c:pt>
                <c:pt idx="1887">
                  <c:v>-1151.3830649485899</c:v>
                </c:pt>
                <c:pt idx="1888">
                  <c:v>-1109.64620409442</c:v>
                </c:pt>
                <c:pt idx="1889">
                  <c:v>-492.00291485326898</c:v>
                </c:pt>
                <c:pt idx="1890">
                  <c:v>-1135.6603275995601</c:v>
                </c:pt>
                <c:pt idx="1891">
                  <c:v>-1133.8896533812899</c:v>
                </c:pt>
                <c:pt idx="1892">
                  <c:v>-1137.4173110172201</c:v>
                </c:pt>
                <c:pt idx="1893">
                  <c:v>-507.307723453432</c:v>
                </c:pt>
                <c:pt idx="1894">
                  <c:v>-1156.0138463486501</c:v>
                </c:pt>
                <c:pt idx="1895">
                  <c:v>-611.00778617881201</c:v>
                </c:pt>
                <c:pt idx="1896">
                  <c:v>-1144.66701308238</c:v>
                </c:pt>
                <c:pt idx="1897">
                  <c:v>-1142.18544347492</c:v>
                </c:pt>
                <c:pt idx="1898">
                  <c:v>-488.31231070429999</c:v>
                </c:pt>
                <c:pt idx="1899">
                  <c:v>-482.76257927996397</c:v>
                </c:pt>
                <c:pt idx="1900">
                  <c:v>-474.71204565688799</c:v>
                </c:pt>
                <c:pt idx="1901">
                  <c:v>-513.63171496931398</c:v>
                </c:pt>
                <c:pt idx="1902">
                  <c:v>-499.26515832916601</c:v>
                </c:pt>
                <c:pt idx="1903">
                  <c:v>-1106.25177337422</c:v>
                </c:pt>
                <c:pt idx="1904">
                  <c:v>-1166.94791395999</c:v>
                </c:pt>
                <c:pt idx="1905">
                  <c:v>-483.75441666279102</c:v>
                </c:pt>
                <c:pt idx="1906">
                  <c:v>-1204.20399882274</c:v>
                </c:pt>
                <c:pt idx="1907">
                  <c:v>-1198.44800785902</c:v>
                </c:pt>
                <c:pt idx="1908">
                  <c:v>-1167.41014361666</c:v>
                </c:pt>
                <c:pt idx="1909">
                  <c:v>-1168.39000390967</c:v>
                </c:pt>
                <c:pt idx="1910">
                  <c:v>-486.39463725251898</c:v>
                </c:pt>
                <c:pt idx="1911">
                  <c:v>-481.48021321270602</c:v>
                </c:pt>
                <c:pt idx="1912">
                  <c:v>-475.12760434139199</c:v>
                </c:pt>
                <c:pt idx="1913">
                  <c:v>-480.759511304375</c:v>
                </c:pt>
                <c:pt idx="1914">
                  <c:v>-1171.5374113323101</c:v>
                </c:pt>
                <c:pt idx="1915">
                  <c:v>-481.68055698036397</c:v>
                </c:pt>
                <c:pt idx="1916">
                  <c:v>-1161.24421436221</c:v>
                </c:pt>
                <c:pt idx="1917">
                  <c:v>-1131.4338568697001</c:v>
                </c:pt>
                <c:pt idx="1918">
                  <c:v>-1173.4438201564101</c:v>
                </c:pt>
                <c:pt idx="1919">
                  <c:v>-506.59811948115998</c:v>
                </c:pt>
                <c:pt idx="1920">
                  <c:v>-496.62223268218901</c:v>
                </c:pt>
                <c:pt idx="1921">
                  <c:v>-492.788106256503</c:v>
                </c:pt>
                <c:pt idx="1922">
                  <c:v>-970.38719804825496</c:v>
                </c:pt>
                <c:pt idx="1923">
                  <c:v>-1162.81382822091</c:v>
                </c:pt>
                <c:pt idx="1924">
                  <c:v>-189.03154422627799</c:v>
                </c:pt>
                <c:pt idx="1925">
                  <c:v>-1179.9402972998701</c:v>
                </c:pt>
                <c:pt idx="1926">
                  <c:v>-508.65104250307598</c:v>
                </c:pt>
                <c:pt idx="1927">
                  <c:v>-1158.75415892869</c:v>
                </c:pt>
                <c:pt idx="1928">
                  <c:v>-1167.6344155839599</c:v>
                </c:pt>
                <c:pt idx="1929">
                  <c:v>-1133.49779498782</c:v>
                </c:pt>
                <c:pt idx="1930">
                  <c:v>-1129.8315441172001</c:v>
                </c:pt>
                <c:pt idx="1931">
                  <c:v>-483.835025757202</c:v>
                </c:pt>
                <c:pt idx="1932">
                  <c:v>-1179.9369419507</c:v>
                </c:pt>
                <c:pt idx="1933">
                  <c:v>-1188.5715636541599</c:v>
                </c:pt>
                <c:pt idx="1934">
                  <c:v>-1167.95282308383</c:v>
                </c:pt>
                <c:pt idx="1935">
                  <c:v>-489.08780666025598</c:v>
                </c:pt>
                <c:pt idx="1936">
                  <c:v>-1182.58501380289</c:v>
                </c:pt>
                <c:pt idx="1937">
                  <c:v>-495.24654555423302</c:v>
                </c:pt>
                <c:pt idx="1938">
                  <c:v>-975.36615630840697</c:v>
                </c:pt>
                <c:pt idx="1939">
                  <c:v>-281.17351532993399</c:v>
                </c:pt>
                <c:pt idx="1940">
                  <c:v>-1196.98778724199</c:v>
                </c:pt>
                <c:pt idx="1941">
                  <c:v>-472.93909771911501</c:v>
                </c:pt>
                <c:pt idx="1942">
                  <c:v>-1146.98514541694</c:v>
                </c:pt>
                <c:pt idx="1943">
                  <c:v>-1145.2296588286899</c:v>
                </c:pt>
                <c:pt idx="1944">
                  <c:v>-1142.38126149299</c:v>
                </c:pt>
                <c:pt idx="1945">
                  <c:v>-1165.1475215410401</c:v>
                </c:pt>
                <c:pt idx="1946">
                  <c:v>-1148.25951066111</c:v>
                </c:pt>
                <c:pt idx="1947">
                  <c:v>-990.66415141892901</c:v>
                </c:pt>
                <c:pt idx="1948">
                  <c:v>-490.60520427577802</c:v>
                </c:pt>
                <c:pt idx="1949">
                  <c:v>-960.16403080600901</c:v>
                </c:pt>
                <c:pt idx="1950">
                  <c:v>-504.84074025658902</c:v>
                </c:pt>
                <c:pt idx="1951">
                  <c:v>-476.173121161773</c:v>
                </c:pt>
                <c:pt idx="1952">
                  <c:v>-476.02566250558402</c:v>
                </c:pt>
                <c:pt idx="1953">
                  <c:v>-1116.9094837738401</c:v>
                </c:pt>
                <c:pt idx="1954">
                  <c:v>-1181.1118700484001</c:v>
                </c:pt>
                <c:pt idx="1955">
                  <c:v>-482.03352220105398</c:v>
                </c:pt>
                <c:pt idx="1956">
                  <c:v>-501.14751087297299</c:v>
                </c:pt>
                <c:pt idx="1957">
                  <c:v>-1187.72510717452</c:v>
                </c:pt>
                <c:pt idx="1958">
                  <c:v>-483.61609096276999</c:v>
                </c:pt>
                <c:pt idx="1959">
                  <c:v>-1187.6921217680399</c:v>
                </c:pt>
                <c:pt idx="1960">
                  <c:v>-488.693508786287</c:v>
                </c:pt>
                <c:pt idx="1961">
                  <c:v>-1116.4553336318099</c:v>
                </c:pt>
                <c:pt idx="1962">
                  <c:v>-498.06947015314</c:v>
                </c:pt>
                <c:pt idx="1963">
                  <c:v>-482.00552175417602</c:v>
                </c:pt>
                <c:pt idx="1964">
                  <c:v>-482.762729408479</c:v>
                </c:pt>
                <c:pt idx="1965">
                  <c:v>-501.956747451117</c:v>
                </c:pt>
                <c:pt idx="1966">
                  <c:v>-1042.5406259321201</c:v>
                </c:pt>
                <c:pt idx="1967">
                  <c:v>-281.71040730507701</c:v>
                </c:pt>
                <c:pt idx="1968">
                  <c:v>-451.58207392471598</c:v>
                </c:pt>
                <c:pt idx="1969">
                  <c:v>-482.12882004683001</c:v>
                </c:pt>
                <c:pt idx="1970">
                  <c:v>-1144.4197817852701</c:v>
                </c:pt>
                <c:pt idx="1971">
                  <c:v>-955.44083020418202</c:v>
                </c:pt>
                <c:pt idx="1972">
                  <c:v>-1168.59987549024</c:v>
                </c:pt>
                <c:pt idx="1973">
                  <c:v>-502.96109297672501</c:v>
                </c:pt>
                <c:pt idx="1974">
                  <c:v>-485.481435115198</c:v>
                </c:pt>
                <c:pt idx="1975">
                  <c:v>-508.16118465873001</c:v>
                </c:pt>
                <c:pt idx="1976">
                  <c:v>-1146.4258576695599</c:v>
                </c:pt>
                <c:pt idx="1977">
                  <c:v>-815.01196817965399</c:v>
                </c:pt>
                <c:pt idx="1978">
                  <c:v>-512.15970402368896</c:v>
                </c:pt>
                <c:pt idx="1979">
                  <c:v>-1155.7719847052199</c:v>
                </c:pt>
                <c:pt idx="1980">
                  <c:v>-1116.4470333911499</c:v>
                </c:pt>
                <c:pt idx="1981">
                  <c:v>-484.94872435219202</c:v>
                </c:pt>
                <c:pt idx="1982">
                  <c:v>-963.403652332609</c:v>
                </c:pt>
                <c:pt idx="1983">
                  <c:v>-1110.2279592188299</c:v>
                </c:pt>
                <c:pt idx="1984">
                  <c:v>-1105.6299240375999</c:v>
                </c:pt>
                <c:pt idx="1985">
                  <c:v>-1185.7488003757801</c:v>
                </c:pt>
                <c:pt idx="1986">
                  <c:v>-967.19678618878299</c:v>
                </c:pt>
                <c:pt idx="1987">
                  <c:v>-1146.57393058248</c:v>
                </c:pt>
                <c:pt idx="1988">
                  <c:v>-499.97214212322001</c:v>
                </c:pt>
                <c:pt idx="1989">
                  <c:v>-500.087362358625</c:v>
                </c:pt>
                <c:pt idx="1990">
                  <c:v>-1177.0222847530799</c:v>
                </c:pt>
                <c:pt idx="1991">
                  <c:v>-983.98200063244894</c:v>
                </c:pt>
                <c:pt idx="1992">
                  <c:v>-509.48894638951202</c:v>
                </c:pt>
                <c:pt idx="1993">
                  <c:v>-979.57176061380801</c:v>
                </c:pt>
                <c:pt idx="1994">
                  <c:v>-1173.60796729459</c:v>
                </c:pt>
                <c:pt idx="1995">
                  <c:v>-1170.62905717485</c:v>
                </c:pt>
                <c:pt idx="1996">
                  <c:v>-1196.8705180115501</c:v>
                </c:pt>
                <c:pt idx="1997">
                  <c:v>-1140.3260933517299</c:v>
                </c:pt>
                <c:pt idx="1998">
                  <c:v>-1173.61423885819</c:v>
                </c:pt>
                <c:pt idx="1999">
                  <c:v>-561.40858857753005</c:v>
                </c:pt>
                <c:pt idx="2000">
                  <c:v>-964.68683293086599</c:v>
                </c:pt>
                <c:pt idx="2001">
                  <c:v>-1146.90831930647</c:v>
                </c:pt>
                <c:pt idx="2002">
                  <c:v>-1170.9212766630201</c:v>
                </c:pt>
                <c:pt idx="2003">
                  <c:v>-1167.0631176043401</c:v>
                </c:pt>
                <c:pt idx="2004">
                  <c:v>-1181.06650362541</c:v>
                </c:pt>
                <c:pt idx="2005">
                  <c:v>-455.002262401596</c:v>
                </c:pt>
                <c:pt idx="2006">
                  <c:v>-447.86162659438099</c:v>
                </c:pt>
                <c:pt idx="2007">
                  <c:v>-477.23497630436799</c:v>
                </c:pt>
                <c:pt idx="2008">
                  <c:v>-502.54112761925899</c:v>
                </c:pt>
                <c:pt idx="2009">
                  <c:v>-969.72575106366696</c:v>
                </c:pt>
                <c:pt idx="2010">
                  <c:v>-1159.03674875659</c:v>
                </c:pt>
                <c:pt idx="2011">
                  <c:v>-509.93404656131997</c:v>
                </c:pt>
                <c:pt idx="2012">
                  <c:v>-507.97433070383198</c:v>
                </c:pt>
                <c:pt idx="2013">
                  <c:v>-489.328775631648</c:v>
                </c:pt>
                <c:pt idx="2014">
                  <c:v>-1162.37123865733</c:v>
                </c:pt>
                <c:pt idx="2015">
                  <c:v>-479.595724126763</c:v>
                </c:pt>
                <c:pt idx="2016">
                  <c:v>-496.785843857896</c:v>
                </c:pt>
                <c:pt idx="2017">
                  <c:v>-487.70412377402602</c:v>
                </c:pt>
                <c:pt idx="2018">
                  <c:v>-1152.1577750152101</c:v>
                </c:pt>
                <c:pt idx="2019">
                  <c:v>-1169.6723871813099</c:v>
                </c:pt>
                <c:pt idx="2020">
                  <c:v>-483.092303463571</c:v>
                </c:pt>
                <c:pt idx="2021">
                  <c:v>-464.830609923559</c:v>
                </c:pt>
                <c:pt idx="2022">
                  <c:v>-1097.3287870423001</c:v>
                </c:pt>
                <c:pt idx="2023">
                  <c:v>-495.70084573173801</c:v>
                </c:pt>
                <c:pt idx="2024">
                  <c:v>-1105.8330031747901</c:v>
                </c:pt>
                <c:pt idx="2025">
                  <c:v>-1148.1210166410001</c:v>
                </c:pt>
                <c:pt idx="2026">
                  <c:v>-1201.4200817187</c:v>
                </c:pt>
                <c:pt idx="2027">
                  <c:v>-488.20276625689399</c:v>
                </c:pt>
                <c:pt idx="2028">
                  <c:v>-1142.04766270049</c:v>
                </c:pt>
                <c:pt idx="2029">
                  <c:v>-1168.60102981212</c:v>
                </c:pt>
                <c:pt idx="2030">
                  <c:v>-1149.27985705889</c:v>
                </c:pt>
                <c:pt idx="2031">
                  <c:v>-1181.0863769504001</c:v>
                </c:pt>
                <c:pt idx="2032">
                  <c:v>-502.43009992329701</c:v>
                </c:pt>
                <c:pt idx="2033">
                  <c:v>-1146.8276402246699</c:v>
                </c:pt>
                <c:pt idx="2034">
                  <c:v>-1072.1107660335999</c:v>
                </c:pt>
                <c:pt idx="2035">
                  <c:v>-505.175846170662</c:v>
                </c:pt>
                <c:pt idx="2036">
                  <c:v>-285.62144206855902</c:v>
                </c:pt>
                <c:pt idx="2037">
                  <c:v>-1118.3068661151499</c:v>
                </c:pt>
                <c:pt idx="2038">
                  <c:v>-1144.55995001515</c:v>
                </c:pt>
                <c:pt idx="2039">
                  <c:v>-1157.56110548591</c:v>
                </c:pt>
                <c:pt idx="2040">
                  <c:v>-1156.4861104579199</c:v>
                </c:pt>
                <c:pt idx="2041">
                  <c:v>-1166.22737014637</c:v>
                </c:pt>
                <c:pt idx="2042">
                  <c:v>-486.674271656901</c:v>
                </c:pt>
                <c:pt idx="2043">
                  <c:v>-1166.7248886695299</c:v>
                </c:pt>
                <c:pt idx="2044">
                  <c:v>-1157.32994627485</c:v>
                </c:pt>
                <c:pt idx="2045">
                  <c:v>-480.69438120411297</c:v>
                </c:pt>
                <c:pt idx="2046">
                  <c:v>-1169.0709019957001</c:v>
                </c:pt>
                <c:pt idx="2047">
                  <c:v>-1160.43223742543</c:v>
                </c:pt>
                <c:pt idx="2048">
                  <c:v>-1129.0004450541201</c:v>
                </c:pt>
                <c:pt idx="2049">
                  <c:v>-1134.0938801643599</c:v>
                </c:pt>
                <c:pt idx="2050">
                  <c:v>-492.36440339249401</c:v>
                </c:pt>
                <c:pt idx="2051">
                  <c:v>-1168.14451600081</c:v>
                </c:pt>
                <c:pt idx="2052">
                  <c:v>-488.71860974449203</c:v>
                </c:pt>
                <c:pt idx="2053">
                  <c:v>-1170.3972778718601</c:v>
                </c:pt>
                <c:pt idx="2054">
                  <c:v>-1178.5992282140701</c:v>
                </c:pt>
                <c:pt idx="2055">
                  <c:v>-1148.0067985430401</c:v>
                </c:pt>
                <c:pt idx="2056">
                  <c:v>-974.081998214686</c:v>
                </c:pt>
                <c:pt idx="2057">
                  <c:v>-1181.2380291698801</c:v>
                </c:pt>
                <c:pt idx="2058">
                  <c:v>-476.13190695707999</c:v>
                </c:pt>
                <c:pt idx="2059">
                  <c:v>-504.45444431108302</c:v>
                </c:pt>
                <c:pt idx="2060">
                  <c:v>-1163.86874121901</c:v>
                </c:pt>
                <c:pt idx="2061">
                  <c:v>-475.21077690355702</c:v>
                </c:pt>
                <c:pt idx="2062">
                  <c:v>-418.77541579381699</c:v>
                </c:pt>
                <c:pt idx="2063">
                  <c:v>-481.914007794881</c:v>
                </c:pt>
                <c:pt idx="2064">
                  <c:v>-1180.2846356978</c:v>
                </c:pt>
                <c:pt idx="2065">
                  <c:v>-1170.0099943371599</c:v>
                </c:pt>
                <c:pt idx="2066">
                  <c:v>-1162.5635167246301</c:v>
                </c:pt>
                <c:pt idx="2067">
                  <c:v>-498.36703492177099</c:v>
                </c:pt>
                <c:pt idx="2068">
                  <c:v>-1169.51087281132</c:v>
                </c:pt>
                <c:pt idx="2069">
                  <c:v>-1124.58007209327</c:v>
                </c:pt>
                <c:pt idx="2070">
                  <c:v>-1169.1644761111399</c:v>
                </c:pt>
                <c:pt idx="2071">
                  <c:v>-1117.4573443942299</c:v>
                </c:pt>
                <c:pt idx="2072">
                  <c:v>-490.22110562398899</c:v>
                </c:pt>
                <c:pt idx="2073">
                  <c:v>-1134.0364847030601</c:v>
                </c:pt>
                <c:pt idx="2074">
                  <c:v>-1136.7355693403399</c:v>
                </c:pt>
                <c:pt idx="2075">
                  <c:v>-448.551341108489</c:v>
                </c:pt>
                <c:pt idx="2076">
                  <c:v>-1145.9956445610601</c:v>
                </c:pt>
                <c:pt idx="2077">
                  <c:v>-1148.6302072415899</c:v>
                </c:pt>
                <c:pt idx="2078">
                  <c:v>-480.23641378959701</c:v>
                </c:pt>
                <c:pt idx="2079">
                  <c:v>-976.37404219293398</c:v>
                </c:pt>
                <c:pt idx="2080">
                  <c:v>-491.05789044860899</c:v>
                </c:pt>
                <c:pt idx="2081">
                  <c:v>-1169.652801557</c:v>
                </c:pt>
                <c:pt idx="2082">
                  <c:v>-480.26804339543003</c:v>
                </c:pt>
                <c:pt idx="2083">
                  <c:v>-1124.25008267163</c:v>
                </c:pt>
                <c:pt idx="2084">
                  <c:v>-279.80137978240799</c:v>
                </c:pt>
                <c:pt idx="2085">
                  <c:v>-500.04432139826099</c:v>
                </c:pt>
                <c:pt idx="2086">
                  <c:v>-488.410625178023</c:v>
                </c:pt>
                <c:pt idx="2087">
                  <c:v>-491.38772990292699</c:v>
                </c:pt>
                <c:pt idx="2088">
                  <c:v>-1134.57445159853</c:v>
                </c:pt>
                <c:pt idx="2089">
                  <c:v>-1189.23818722376</c:v>
                </c:pt>
                <c:pt idx="2090">
                  <c:v>-1104.98629887372</c:v>
                </c:pt>
                <c:pt idx="2091">
                  <c:v>-488.04646398288003</c:v>
                </c:pt>
                <c:pt idx="2092">
                  <c:v>-488.91245186267298</c:v>
                </c:pt>
                <c:pt idx="2093">
                  <c:v>-495.72045981962202</c:v>
                </c:pt>
                <c:pt idx="2094">
                  <c:v>-1128.33561587591</c:v>
                </c:pt>
                <c:pt idx="2095">
                  <c:v>-481.81731725860698</c:v>
                </c:pt>
                <c:pt idx="2096">
                  <c:v>-1142.6077067839999</c:v>
                </c:pt>
                <c:pt idx="2097">
                  <c:v>-499.40321473788799</c:v>
                </c:pt>
                <c:pt idx="2098">
                  <c:v>-1149.6707694521101</c:v>
                </c:pt>
                <c:pt idx="2099">
                  <c:v>-1185.47071768209</c:v>
                </c:pt>
                <c:pt idx="2100">
                  <c:v>-1162.32405837037</c:v>
                </c:pt>
                <c:pt idx="2101">
                  <c:v>-472.84286146287798</c:v>
                </c:pt>
                <c:pt idx="2102">
                  <c:v>-1137.1136251614701</c:v>
                </c:pt>
                <c:pt idx="2103">
                  <c:v>-485.48150003117701</c:v>
                </c:pt>
                <c:pt idx="2104">
                  <c:v>-1162.47935469903</c:v>
                </c:pt>
                <c:pt idx="2105">
                  <c:v>-1168.76680553033</c:v>
                </c:pt>
                <c:pt idx="2106">
                  <c:v>-1145.5616577481401</c:v>
                </c:pt>
                <c:pt idx="2107">
                  <c:v>-1158.77999395899</c:v>
                </c:pt>
                <c:pt idx="2108">
                  <c:v>-1165.8699157736701</c:v>
                </c:pt>
                <c:pt idx="2109">
                  <c:v>-489.36583613916298</c:v>
                </c:pt>
                <c:pt idx="2110">
                  <c:v>-1181.3425919634999</c:v>
                </c:pt>
                <c:pt idx="2111">
                  <c:v>-1168.6517505480001</c:v>
                </c:pt>
                <c:pt idx="2112">
                  <c:v>-452.24574033913899</c:v>
                </c:pt>
                <c:pt idx="2113">
                  <c:v>-1184.4801078800499</c:v>
                </c:pt>
                <c:pt idx="2114">
                  <c:v>-496.38769190517701</c:v>
                </c:pt>
                <c:pt idx="2115">
                  <c:v>-498.03706150948</c:v>
                </c:pt>
                <c:pt idx="2116">
                  <c:v>-1167.24497308899</c:v>
                </c:pt>
                <c:pt idx="2117">
                  <c:v>-1170.3584872049801</c:v>
                </c:pt>
                <c:pt idx="2118">
                  <c:v>-482.387545728509</c:v>
                </c:pt>
                <c:pt idx="2119">
                  <c:v>-510.63507053547301</c:v>
                </c:pt>
                <c:pt idx="2120">
                  <c:v>-979.01602680096096</c:v>
                </c:pt>
                <c:pt idx="2121">
                  <c:v>-1156.44865380898</c:v>
                </c:pt>
                <c:pt idx="2122">
                  <c:v>-978.46813399136499</c:v>
                </c:pt>
                <c:pt idx="2123">
                  <c:v>-1156.9920900295499</c:v>
                </c:pt>
                <c:pt idx="2124">
                  <c:v>-481.44829075391903</c:v>
                </c:pt>
                <c:pt idx="2125">
                  <c:v>-474.78203388948299</c:v>
                </c:pt>
                <c:pt idx="2126">
                  <c:v>-1132.9915694783899</c:v>
                </c:pt>
                <c:pt idx="2127">
                  <c:v>-1170.61316000905</c:v>
                </c:pt>
                <c:pt idx="2128">
                  <c:v>-1157.9157395009499</c:v>
                </c:pt>
                <c:pt idx="2129">
                  <c:v>-1165.82151186992</c:v>
                </c:pt>
                <c:pt idx="2130">
                  <c:v>-494.98718815376799</c:v>
                </c:pt>
                <c:pt idx="2131">
                  <c:v>-1171.5221628685399</c:v>
                </c:pt>
                <c:pt idx="2132">
                  <c:v>-495.53939328683703</c:v>
                </c:pt>
                <c:pt idx="2133">
                  <c:v>-1145.18269953102</c:v>
                </c:pt>
                <c:pt idx="2134">
                  <c:v>-1155.0420208908299</c:v>
                </c:pt>
                <c:pt idx="2135">
                  <c:v>-1184.9431553239101</c:v>
                </c:pt>
                <c:pt idx="2136">
                  <c:v>-504.32832350990299</c:v>
                </c:pt>
                <c:pt idx="2137">
                  <c:v>-1140.0567338495</c:v>
                </c:pt>
                <c:pt idx="2138">
                  <c:v>-472.72528576379</c:v>
                </c:pt>
                <c:pt idx="2139">
                  <c:v>-978.06875753691497</c:v>
                </c:pt>
                <c:pt idx="2140">
                  <c:v>-1118.3887445062401</c:v>
                </c:pt>
                <c:pt idx="2141">
                  <c:v>-1181.41190036281</c:v>
                </c:pt>
                <c:pt idx="2142">
                  <c:v>-1126.2553106641501</c:v>
                </c:pt>
                <c:pt idx="2143">
                  <c:v>-1132.42752820482</c:v>
                </c:pt>
                <c:pt idx="2144">
                  <c:v>-488.37259364088101</c:v>
                </c:pt>
                <c:pt idx="2145">
                  <c:v>-497.50891496680202</c:v>
                </c:pt>
                <c:pt idx="2146">
                  <c:v>-961.94421072646401</c:v>
                </c:pt>
                <c:pt idx="2147">
                  <c:v>-1146.67502358968</c:v>
                </c:pt>
                <c:pt idx="2148">
                  <c:v>-1162.4342435629801</c:v>
                </c:pt>
                <c:pt idx="2149">
                  <c:v>-1193.6404993067699</c:v>
                </c:pt>
                <c:pt idx="2150">
                  <c:v>-1140.9326628041699</c:v>
                </c:pt>
                <c:pt idx="2151">
                  <c:v>-1187.13525185868</c:v>
                </c:pt>
                <c:pt idx="2152">
                  <c:v>-473.20634448837501</c:v>
                </c:pt>
                <c:pt idx="2153">
                  <c:v>-1129.58565337702</c:v>
                </c:pt>
                <c:pt idx="2154">
                  <c:v>-1187.2857849172501</c:v>
                </c:pt>
                <c:pt idx="2155">
                  <c:v>-1127.25338388664</c:v>
                </c:pt>
                <c:pt idx="2156">
                  <c:v>-1122.71758906235</c:v>
                </c:pt>
                <c:pt idx="2157">
                  <c:v>-1165.87028097032</c:v>
                </c:pt>
                <c:pt idx="2158">
                  <c:v>-506.41805523442298</c:v>
                </c:pt>
                <c:pt idx="2159">
                  <c:v>-285.69220857904401</c:v>
                </c:pt>
                <c:pt idx="2160">
                  <c:v>-1178.1487019651099</c:v>
                </c:pt>
                <c:pt idx="2161">
                  <c:v>-487.77482336168299</c:v>
                </c:pt>
                <c:pt idx="2162">
                  <c:v>-512.27562777140304</c:v>
                </c:pt>
                <c:pt idx="2163">
                  <c:v>-1167.9637391265601</c:v>
                </c:pt>
                <c:pt idx="2164">
                  <c:v>-1192.2156916434801</c:v>
                </c:pt>
                <c:pt idx="2165">
                  <c:v>-486.915009134527</c:v>
                </c:pt>
                <c:pt idx="2166">
                  <c:v>-479.62209565811298</c:v>
                </c:pt>
                <c:pt idx="2167">
                  <c:v>-513.77405046256604</c:v>
                </c:pt>
                <c:pt idx="2168">
                  <c:v>-1116.88980549096</c:v>
                </c:pt>
                <c:pt idx="2169">
                  <c:v>-1173.3462975207301</c:v>
                </c:pt>
                <c:pt idx="2170">
                  <c:v>-491.87702237939197</c:v>
                </c:pt>
                <c:pt idx="2171">
                  <c:v>-1136.7578347107601</c:v>
                </c:pt>
                <c:pt idx="2172">
                  <c:v>-962.13331004851</c:v>
                </c:pt>
                <c:pt idx="2173">
                  <c:v>-1178.5594459054601</c:v>
                </c:pt>
                <c:pt idx="2174">
                  <c:v>-508.99215416807402</c:v>
                </c:pt>
                <c:pt idx="2175">
                  <c:v>-1184.47587216601</c:v>
                </c:pt>
                <c:pt idx="2176">
                  <c:v>-505.45376259977598</c:v>
                </c:pt>
                <c:pt idx="2177">
                  <c:v>-510.37359856371802</c:v>
                </c:pt>
                <c:pt idx="2178">
                  <c:v>-1121.20075933219</c:v>
                </c:pt>
                <c:pt idx="2179">
                  <c:v>-464.45702133594602</c:v>
                </c:pt>
                <c:pt idx="2180">
                  <c:v>-419.338384179851</c:v>
                </c:pt>
                <c:pt idx="2181">
                  <c:v>-1155.9341588698001</c:v>
                </c:pt>
                <c:pt idx="2182">
                  <c:v>-1173.2886302208201</c:v>
                </c:pt>
                <c:pt idx="2183">
                  <c:v>-1172.09666339109</c:v>
                </c:pt>
                <c:pt idx="2184">
                  <c:v>-1173.55618055324</c:v>
                </c:pt>
                <c:pt idx="2185">
                  <c:v>-961.26771752073603</c:v>
                </c:pt>
                <c:pt idx="2186">
                  <c:v>-505.99638899549399</c:v>
                </c:pt>
                <c:pt idx="2187">
                  <c:v>-286.344740903287</c:v>
                </c:pt>
                <c:pt idx="2188">
                  <c:v>-1173.09652270587</c:v>
                </c:pt>
                <c:pt idx="2189">
                  <c:v>-1179.6238728034</c:v>
                </c:pt>
                <c:pt idx="2190">
                  <c:v>-1156.7578041179499</c:v>
                </c:pt>
                <c:pt idx="2191">
                  <c:v>-490.93352830747398</c:v>
                </c:pt>
                <c:pt idx="2192">
                  <c:v>-485.212316101179</c:v>
                </c:pt>
                <c:pt idx="2193">
                  <c:v>-497.600099759903</c:v>
                </c:pt>
                <c:pt idx="2194">
                  <c:v>-1188.08236951245</c:v>
                </c:pt>
                <c:pt idx="2195">
                  <c:v>-557.49855763089101</c:v>
                </c:pt>
                <c:pt idx="2196">
                  <c:v>-1166.8917867155501</c:v>
                </c:pt>
                <c:pt idx="2197">
                  <c:v>-1169.6533458640099</c:v>
                </c:pt>
                <c:pt idx="2198">
                  <c:v>-489.55938901379102</c:v>
                </c:pt>
                <c:pt idx="2199">
                  <c:v>-1120.5967988600501</c:v>
                </c:pt>
                <c:pt idx="2200">
                  <c:v>-1160.11983209304</c:v>
                </c:pt>
                <c:pt idx="2201">
                  <c:v>-1161.22746146961</c:v>
                </c:pt>
                <c:pt idx="2202">
                  <c:v>-449.476200057526</c:v>
                </c:pt>
                <c:pt idx="2203">
                  <c:v>-1170.0416750391601</c:v>
                </c:pt>
                <c:pt idx="2204">
                  <c:v>-1172.92809324361</c:v>
                </c:pt>
                <c:pt idx="2205">
                  <c:v>-488.00045079029701</c:v>
                </c:pt>
                <c:pt idx="2206">
                  <c:v>-487.98230388301198</c:v>
                </c:pt>
                <c:pt idx="2207">
                  <c:v>-500.16282075908401</c:v>
                </c:pt>
                <c:pt idx="2208">
                  <c:v>-1144.08707558535</c:v>
                </c:pt>
                <c:pt idx="2209">
                  <c:v>-498.15388056962303</c:v>
                </c:pt>
                <c:pt idx="2210">
                  <c:v>-1135.59068489841</c:v>
                </c:pt>
                <c:pt idx="2211">
                  <c:v>-1169.8853958888201</c:v>
                </c:pt>
                <c:pt idx="2212">
                  <c:v>-506.51265575746601</c:v>
                </c:pt>
                <c:pt idx="2213">
                  <c:v>-1158.66358292112</c:v>
                </c:pt>
                <c:pt idx="2214">
                  <c:v>-1112.6767479390401</c:v>
                </c:pt>
                <c:pt idx="2215">
                  <c:v>-493.645471763297</c:v>
                </c:pt>
                <c:pt idx="2216">
                  <c:v>-1185.69413658903</c:v>
                </c:pt>
                <c:pt idx="2217">
                  <c:v>-427.422126800694</c:v>
                </c:pt>
                <c:pt idx="2218">
                  <c:v>-1171.2917482410101</c:v>
                </c:pt>
                <c:pt idx="2219">
                  <c:v>-1132.5420952371501</c:v>
                </c:pt>
                <c:pt idx="2220">
                  <c:v>-490.887084301264</c:v>
                </c:pt>
                <c:pt idx="2221">
                  <c:v>-1165.1542274347601</c:v>
                </c:pt>
                <c:pt idx="2222">
                  <c:v>-493.34125776643498</c:v>
                </c:pt>
                <c:pt idx="2223">
                  <c:v>-480.35858513925098</c:v>
                </c:pt>
                <c:pt idx="2224">
                  <c:v>-1178.5526664122499</c:v>
                </c:pt>
                <c:pt idx="2225">
                  <c:v>-1147.04214270328</c:v>
                </c:pt>
                <c:pt idx="2226">
                  <c:v>-1161.9294132575301</c:v>
                </c:pt>
                <c:pt idx="2227">
                  <c:v>-559.83322047994398</c:v>
                </c:pt>
                <c:pt idx="2228">
                  <c:v>-1169.5281940438799</c:v>
                </c:pt>
                <c:pt idx="2229">
                  <c:v>-502.419665355608</c:v>
                </c:pt>
                <c:pt idx="2230">
                  <c:v>-1178.2469673711701</c:v>
                </c:pt>
                <c:pt idx="2231">
                  <c:v>-1167.05521285793</c:v>
                </c:pt>
                <c:pt idx="2232">
                  <c:v>-1133.58022445547</c:v>
                </c:pt>
                <c:pt idx="2233">
                  <c:v>-1124.2558482734901</c:v>
                </c:pt>
                <c:pt idx="2234">
                  <c:v>-486.38042842543302</c:v>
                </c:pt>
                <c:pt idx="2235">
                  <c:v>-1182.46581303106</c:v>
                </c:pt>
                <c:pt idx="2236">
                  <c:v>-1128.3859024136</c:v>
                </c:pt>
                <c:pt idx="2237">
                  <c:v>-496.73953838597902</c:v>
                </c:pt>
                <c:pt idx="2238">
                  <c:v>-1170.9233807539099</c:v>
                </c:pt>
                <c:pt idx="2239">
                  <c:v>-493.04227893997302</c:v>
                </c:pt>
                <c:pt idx="2240">
                  <c:v>-1151.4678233355401</c:v>
                </c:pt>
                <c:pt idx="2241">
                  <c:v>-1170.91972615958</c:v>
                </c:pt>
                <c:pt idx="2242">
                  <c:v>-1128.6901136398601</c:v>
                </c:pt>
                <c:pt idx="2243">
                  <c:v>-419.01747096514401</c:v>
                </c:pt>
                <c:pt idx="2244">
                  <c:v>-1134.92560966977</c:v>
                </c:pt>
                <c:pt idx="2245">
                  <c:v>-488.27405715305798</c:v>
                </c:pt>
                <c:pt idx="2246">
                  <c:v>-479.721989791797</c:v>
                </c:pt>
                <c:pt idx="2247">
                  <c:v>-485.717253427343</c:v>
                </c:pt>
                <c:pt idx="2248">
                  <c:v>-486.66969524581799</c:v>
                </c:pt>
                <c:pt idx="2249">
                  <c:v>-465.08372716461201</c:v>
                </c:pt>
                <c:pt idx="2250">
                  <c:v>-1141.3448991033399</c:v>
                </c:pt>
                <c:pt idx="2251">
                  <c:v>-1140.9240900719799</c:v>
                </c:pt>
                <c:pt idx="2252">
                  <c:v>-1167.5121222436401</c:v>
                </c:pt>
                <c:pt idx="2253">
                  <c:v>-511.31618625385101</c:v>
                </c:pt>
                <c:pt idx="2254">
                  <c:v>-1126.23140940388</c:v>
                </c:pt>
                <c:pt idx="2255">
                  <c:v>-1157.8119001576499</c:v>
                </c:pt>
                <c:pt idx="2256">
                  <c:v>-1159.7447254374599</c:v>
                </c:pt>
                <c:pt idx="2257">
                  <c:v>-488.55505521909902</c:v>
                </c:pt>
                <c:pt idx="2258">
                  <c:v>-1162.49622650074</c:v>
                </c:pt>
                <c:pt idx="2259">
                  <c:v>-1185.76468646939</c:v>
                </c:pt>
                <c:pt idx="2260">
                  <c:v>-508.43421033583502</c:v>
                </c:pt>
                <c:pt idx="2261">
                  <c:v>-496.42776794130901</c:v>
                </c:pt>
                <c:pt idx="2262">
                  <c:v>-1199.56796315052</c:v>
                </c:pt>
                <c:pt idx="2263">
                  <c:v>-484.55790290361102</c:v>
                </c:pt>
                <c:pt idx="2264">
                  <c:v>-1197.36215545292</c:v>
                </c:pt>
                <c:pt idx="2265">
                  <c:v>-1166.62634497308</c:v>
                </c:pt>
                <c:pt idx="2266">
                  <c:v>-1169.2607482041401</c:v>
                </c:pt>
                <c:pt idx="2267">
                  <c:v>-1123.30268827485</c:v>
                </c:pt>
                <c:pt idx="2268">
                  <c:v>-1166.1214295259699</c:v>
                </c:pt>
                <c:pt idx="2269">
                  <c:v>-1179.9923243068799</c:v>
                </c:pt>
                <c:pt idx="2270">
                  <c:v>-511.93792810995399</c:v>
                </c:pt>
                <c:pt idx="2271">
                  <c:v>-1159.3065183338999</c:v>
                </c:pt>
                <c:pt idx="2272">
                  <c:v>-1175.28598705232</c:v>
                </c:pt>
                <c:pt idx="2273">
                  <c:v>-487.53146795708801</c:v>
                </c:pt>
                <c:pt idx="2274">
                  <c:v>-1113.96251705904</c:v>
                </c:pt>
                <c:pt idx="2275">
                  <c:v>-488.15541015985701</c:v>
                </c:pt>
                <c:pt idx="2276">
                  <c:v>-1136.87453627491</c:v>
                </c:pt>
                <c:pt idx="2277">
                  <c:v>-1168.8183763490499</c:v>
                </c:pt>
                <c:pt idx="2278">
                  <c:v>-1168.9739658660201</c:v>
                </c:pt>
                <c:pt idx="2279">
                  <c:v>-1178.9717025027501</c:v>
                </c:pt>
                <c:pt idx="2280">
                  <c:v>-1164.5605493124599</c:v>
                </c:pt>
                <c:pt idx="2281">
                  <c:v>-502.46855901784397</c:v>
                </c:pt>
                <c:pt idx="2282">
                  <c:v>-1133.8626731332799</c:v>
                </c:pt>
                <c:pt idx="2283">
                  <c:v>-1172.7482312187999</c:v>
                </c:pt>
                <c:pt idx="2284">
                  <c:v>-1149.87654989982</c:v>
                </c:pt>
                <c:pt idx="2285">
                  <c:v>-1166.90634264916</c:v>
                </c:pt>
                <c:pt idx="2286">
                  <c:v>-1138.9251967693999</c:v>
                </c:pt>
                <c:pt idx="2287">
                  <c:v>-1176.90119434907</c:v>
                </c:pt>
                <c:pt idx="2288">
                  <c:v>-1197.4760328049899</c:v>
                </c:pt>
                <c:pt idx="2289">
                  <c:v>-1157.0603884090699</c:v>
                </c:pt>
                <c:pt idx="2290">
                  <c:v>-476.39725999788197</c:v>
                </c:pt>
                <c:pt idx="2291">
                  <c:v>-1143.49967449831</c:v>
                </c:pt>
                <c:pt idx="2292">
                  <c:v>-1152.10677248097</c:v>
                </c:pt>
                <c:pt idx="2293">
                  <c:v>-1177.5397100073501</c:v>
                </c:pt>
                <c:pt idx="2294">
                  <c:v>-1170.6131396477199</c:v>
                </c:pt>
                <c:pt idx="2295">
                  <c:v>-1176.61070332191</c:v>
                </c:pt>
                <c:pt idx="2296">
                  <c:v>-444.93186522332002</c:v>
                </c:pt>
                <c:pt idx="2297">
                  <c:v>-1141.4827466347899</c:v>
                </c:pt>
                <c:pt idx="2298">
                  <c:v>-1181.49994742687</c:v>
                </c:pt>
                <c:pt idx="2299">
                  <c:v>-482.639630691219</c:v>
                </c:pt>
                <c:pt idx="2300">
                  <c:v>-497.26604049320099</c:v>
                </c:pt>
                <c:pt idx="2301">
                  <c:v>-1179.89208148393</c:v>
                </c:pt>
                <c:pt idx="2302">
                  <c:v>-503.68934304314598</c:v>
                </c:pt>
                <c:pt idx="2303">
                  <c:v>-1132.90113793462</c:v>
                </c:pt>
                <c:pt idx="2304">
                  <c:v>-479.43260102748701</c:v>
                </c:pt>
                <c:pt idx="2305">
                  <c:v>-483.94037852155299</c:v>
                </c:pt>
                <c:pt idx="2306">
                  <c:v>-485.91179161460798</c:v>
                </c:pt>
                <c:pt idx="2307">
                  <c:v>-1136.0321053928601</c:v>
                </c:pt>
                <c:pt idx="2308">
                  <c:v>-482.64241169656202</c:v>
                </c:pt>
                <c:pt idx="2309">
                  <c:v>-501.76112800304497</c:v>
                </c:pt>
                <c:pt idx="2310">
                  <c:v>-1176.2608226698701</c:v>
                </c:pt>
                <c:pt idx="2311">
                  <c:v>-1141.0859432736099</c:v>
                </c:pt>
                <c:pt idx="2312">
                  <c:v>-484.368345251454</c:v>
                </c:pt>
                <c:pt idx="2313">
                  <c:v>-1187.95472268859</c:v>
                </c:pt>
                <c:pt idx="2314">
                  <c:v>-1164.3108120429499</c:v>
                </c:pt>
                <c:pt idx="2315">
                  <c:v>-504.13648729793499</c:v>
                </c:pt>
                <c:pt idx="2316">
                  <c:v>-969.78497322237899</c:v>
                </c:pt>
                <c:pt idx="2317">
                  <c:v>-1180.9536334632801</c:v>
                </c:pt>
                <c:pt idx="2318">
                  <c:v>-1162.09791868822</c:v>
                </c:pt>
                <c:pt idx="2319">
                  <c:v>-1148.8380815214</c:v>
                </c:pt>
                <c:pt idx="2320">
                  <c:v>-1159.3048646340201</c:v>
                </c:pt>
                <c:pt idx="2321">
                  <c:v>-1168.7698043918101</c:v>
                </c:pt>
                <c:pt idx="2322">
                  <c:v>-1185.3915027215201</c:v>
                </c:pt>
                <c:pt idx="2323">
                  <c:v>-1182.8081945629001</c:v>
                </c:pt>
                <c:pt idx="2324">
                  <c:v>-512.03683726561803</c:v>
                </c:pt>
                <c:pt idx="2325">
                  <c:v>-476.22965374792602</c:v>
                </c:pt>
                <c:pt idx="2326">
                  <c:v>-1164.69305775422</c:v>
                </c:pt>
                <c:pt idx="2327">
                  <c:v>-283.85271890377197</c:v>
                </c:pt>
                <c:pt idx="2328">
                  <c:v>-1168.7564230128401</c:v>
                </c:pt>
                <c:pt idx="2329">
                  <c:v>-510.25535893816698</c:v>
                </c:pt>
                <c:pt idx="2330">
                  <c:v>-511.47466558206202</c:v>
                </c:pt>
                <c:pt idx="2331">
                  <c:v>-1161.6462467526501</c:v>
                </c:pt>
                <c:pt idx="2332">
                  <c:v>-1168.48676584387</c:v>
                </c:pt>
                <c:pt idx="2333">
                  <c:v>-991.25262137022798</c:v>
                </c:pt>
                <c:pt idx="2334">
                  <c:v>-489.67066963655702</c:v>
                </c:pt>
                <c:pt idx="2335">
                  <c:v>-485.50490765048102</c:v>
                </c:pt>
                <c:pt idx="2336">
                  <c:v>-508.43078552011599</c:v>
                </c:pt>
                <c:pt idx="2337">
                  <c:v>-1196.4327546925799</c:v>
                </c:pt>
                <c:pt idx="2338">
                  <c:v>-505.09876141640098</c:v>
                </c:pt>
                <c:pt idx="2339">
                  <c:v>-1146.1675023780499</c:v>
                </c:pt>
                <c:pt idx="2340">
                  <c:v>-976.76444155609704</c:v>
                </c:pt>
                <c:pt idx="2341">
                  <c:v>-1157.43145073963</c:v>
                </c:pt>
                <c:pt idx="2342">
                  <c:v>-1140.87083163332</c:v>
                </c:pt>
                <c:pt idx="2343">
                  <c:v>-565.64605891133397</c:v>
                </c:pt>
                <c:pt idx="2344">
                  <c:v>-471.57758831053701</c:v>
                </c:pt>
                <c:pt idx="2345">
                  <c:v>-511.92694479980298</c:v>
                </c:pt>
                <c:pt idx="2346">
                  <c:v>-1136.4986752898899</c:v>
                </c:pt>
                <c:pt idx="2347">
                  <c:v>-430.08569223555997</c:v>
                </c:pt>
                <c:pt idx="2348">
                  <c:v>-1142.9919716847301</c:v>
                </c:pt>
                <c:pt idx="2349">
                  <c:v>-1137.39110781974</c:v>
                </c:pt>
                <c:pt idx="2350">
                  <c:v>-1188.48315384944</c:v>
                </c:pt>
                <c:pt idx="2351">
                  <c:v>-1183.9845585543701</c:v>
                </c:pt>
                <c:pt idx="2352">
                  <c:v>-1146.82297813278</c:v>
                </c:pt>
                <c:pt idx="2353">
                  <c:v>-1203.42651711794</c:v>
                </c:pt>
                <c:pt idx="2354">
                  <c:v>-1144.0981792586099</c:v>
                </c:pt>
                <c:pt idx="2355">
                  <c:v>-969.53344897345801</c:v>
                </c:pt>
                <c:pt idx="2356">
                  <c:v>-493.57514647762599</c:v>
                </c:pt>
                <c:pt idx="2357">
                  <c:v>-1149.5246620200601</c:v>
                </c:pt>
                <c:pt idx="2358">
                  <c:v>-487.88240294026502</c:v>
                </c:pt>
                <c:pt idx="2359">
                  <c:v>-493.71634748342098</c:v>
                </c:pt>
                <c:pt idx="2360">
                  <c:v>-967.01683995719998</c:v>
                </c:pt>
                <c:pt idx="2361">
                  <c:v>-1174.91360977933</c:v>
                </c:pt>
                <c:pt idx="2362">
                  <c:v>-495.12901394292498</c:v>
                </c:pt>
                <c:pt idx="2363">
                  <c:v>-1136.8366318256301</c:v>
                </c:pt>
                <c:pt idx="2364">
                  <c:v>-476.18338626578998</c:v>
                </c:pt>
                <c:pt idx="2365">
                  <c:v>-474.34635947068301</c:v>
                </c:pt>
                <c:pt idx="2366">
                  <c:v>-1167.0409338638001</c:v>
                </c:pt>
                <c:pt idx="2367">
                  <c:v>-1178.97472652853</c:v>
                </c:pt>
                <c:pt idx="2368">
                  <c:v>-425.58573756065601</c:v>
                </c:pt>
                <c:pt idx="2369">
                  <c:v>-1143.10090816561</c:v>
                </c:pt>
                <c:pt idx="2370">
                  <c:v>-1166.8434148752999</c:v>
                </c:pt>
                <c:pt idx="2371">
                  <c:v>-1165.24941674102</c:v>
                </c:pt>
                <c:pt idx="2372">
                  <c:v>-480.61339594698597</c:v>
                </c:pt>
                <c:pt idx="2373">
                  <c:v>-1152.4782509644499</c:v>
                </c:pt>
                <c:pt idx="2374">
                  <c:v>-489.65692350217302</c:v>
                </c:pt>
                <c:pt idx="2375">
                  <c:v>-1158.7981917253101</c:v>
                </c:pt>
                <c:pt idx="2376">
                  <c:v>-492.346756529402</c:v>
                </c:pt>
                <c:pt idx="2377">
                  <c:v>-1152.7010970149199</c:v>
                </c:pt>
                <c:pt idx="2378">
                  <c:v>-1142.6688417522601</c:v>
                </c:pt>
                <c:pt idx="2379">
                  <c:v>-1164.3741224171599</c:v>
                </c:pt>
                <c:pt idx="2380">
                  <c:v>-481.035882159035</c:v>
                </c:pt>
                <c:pt idx="2381">
                  <c:v>-1155.3781817152001</c:v>
                </c:pt>
                <c:pt idx="2382">
                  <c:v>-1117.34785374069</c:v>
                </c:pt>
                <c:pt idx="2383">
                  <c:v>-1138.0986045442801</c:v>
                </c:pt>
                <c:pt idx="2384">
                  <c:v>-505.24628707673401</c:v>
                </c:pt>
                <c:pt idx="2385">
                  <c:v>-974.31328387090605</c:v>
                </c:pt>
                <c:pt idx="2386">
                  <c:v>-424.53808483639301</c:v>
                </c:pt>
                <c:pt idx="2387">
                  <c:v>-1133.4512166750501</c:v>
                </c:pt>
                <c:pt idx="2388">
                  <c:v>-1166.8190879106801</c:v>
                </c:pt>
                <c:pt idx="2389">
                  <c:v>-491.90369719352401</c:v>
                </c:pt>
                <c:pt idx="2390">
                  <c:v>-1165.1309391394</c:v>
                </c:pt>
                <c:pt idx="2391">
                  <c:v>-486.33068198428901</c:v>
                </c:pt>
                <c:pt idx="2392">
                  <c:v>-487.99397256866598</c:v>
                </c:pt>
                <c:pt idx="2393">
                  <c:v>-478.84778825292199</c:v>
                </c:pt>
                <c:pt idx="2394">
                  <c:v>-1167.26059702919</c:v>
                </c:pt>
                <c:pt idx="2395">
                  <c:v>-503.62094021124102</c:v>
                </c:pt>
                <c:pt idx="2396">
                  <c:v>-551.78038771657998</c:v>
                </c:pt>
                <c:pt idx="2397">
                  <c:v>-499.74966438310202</c:v>
                </c:pt>
                <c:pt idx="2398">
                  <c:v>-1136.69659259675</c:v>
                </c:pt>
                <c:pt idx="2399">
                  <c:v>-492.74282880162798</c:v>
                </c:pt>
                <c:pt idx="2400">
                  <c:v>-1132.19742464503</c:v>
                </c:pt>
                <c:pt idx="2401">
                  <c:v>-500.146473995333</c:v>
                </c:pt>
                <c:pt idx="2402">
                  <c:v>-1135.7946107821299</c:v>
                </c:pt>
                <c:pt idx="2403">
                  <c:v>-1117.55310620215</c:v>
                </c:pt>
                <c:pt idx="2404">
                  <c:v>-482.49120913997899</c:v>
                </c:pt>
                <c:pt idx="2405">
                  <c:v>-484.38789295752201</c:v>
                </c:pt>
                <c:pt idx="2406">
                  <c:v>-1185.24772349209</c:v>
                </c:pt>
                <c:pt idx="2407">
                  <c:v>-1187.5783532406299</c:v>
                </c:pt>
                <c:pt idx="2408">
                  <c:v>-1163.8365449371599</c:v>
                </c:pt>
                <c:pt idx="2409">
                  <c:v>-1153.5307839381501</c:v>
                </c:pt>
                <c:pt idx="2410">
                  <c:v>-472.64093148851401</c:v>
                </c:pt>
                <c:pt idx="2411">
                  <c:v>-503.53102196798602</c:v>
                </c:pt>
                <c:pt idx="2412">
                  <c:v>-572.94585946884104</c:v>
                </c:pt>
                <c:pt idx="2413">
                  <c:v>-1146.3486279620899</c:v>
                </c:pt>
                <c:pt idx="2414">
                  <c:v>-510.43172292828501</c:v>
                </c:pt>
                <c:pt idx="2415">
                  <c:v>-511.92506250390898</c:v>
                </c:pt>
                <c:pt idx="2416">
                  <c:v>-1169.21759903575</c:v>
                </c:pt>
                <c:pt idx="2417">
                  <c:v>-1135.2274664608999</c:v>
                </c:pt>
                <c:pt idx="2418">
                  <c:v>-496.761097201447</c:v>
                </c:pt>
                <c:pt idx="2419">
                  <c:v>-477.31962231329101</c:v>
                </c:pt>
                <c:pt idx="2420">
                  <c:v>-1140.3960393106299</c:v>
                </c:pt>
                <c:pt idx="2421">
                  <c:v>-1140.7574328349799</c:v>
                </c:pt>
                <c:pt idx="2422">
                  <c:v>-1133.8328294258499</c:v>
                </c:pt>
                <c:pt idx="2423">
                  <c:v>-1169.9210073475499</c:v>
                </c:pt>
                <c:pt idx="2424">
                  <c:v>-1124.21071475546</c:v>
                </c:pt>
                <c:pt idx="2425">
                  <c:v>-510.62586474107201</c:v>
                </c:pt>
                <c:pt idx="2426">
                  <c:v>-1139.1819806890401</c:v>
                </c:pt>
                <c:pt idx="2427">
                  <c:v>-955.89863752448196</c:v>
                </c:pt>
                <c:pt idx="2428">
                  <c:v>-1157.8460854288801</c:v>
                </c:pt>
                <c:pt idx="2429">
                  <c:v>-1129.13878718397</c:v>
                </c:pt>
                <c:pt idx="2430">
                  <c:v>-474.55262198528601</c:v>
                </c:pt>
                <c:pt idx="2431">
                  <c:v>-488.71486133248999</c:v>
                </c:pt>
                <c:pt idx="2432">
                  <c:v>-956.47515434586899</c:v>
                </c:pt>
                <c:pt idx="2433">
                  <c:v>-1169.02438491266</c:v>
                </c:pt>
                <c:pt idx="2434">
                  <c:v>-492.77824110640501</c:v>
                </c:pt>
                <c:pt idx="2435">
                  <c:v>-1168.0799565439399</c:v>
                </c:pt>
                <c:pt idx="2436">
                  <c:v>-509.707263265108</c:v>
                </c:pt>
                <c:pt idx="2437">
                  <c:v>-1139.76960821478</c:v>
                </c:pt>
                <c:pt idx="2438">
                  <c:v>-1132.84740663915</c:v>
                </c:pt>
                <c:pt idx="2439">
                  <c:v>-995.42748916296898</c:v>
                </c:pt>
                <c:pt idx="2440">
                  <c:v>-485.30101757018701</c:v>
                </c:pt>
                <c:pt idx="2441">
                  <c:v>-489.79825588305499</c:v>
                </c:pt>
                <c:pt idx="2442">
                  <c:v>-1165.4799916948</c:v>
                </c:pt>
                <c:pt idx="2443">
                  <c:v>-513.15693013549503</c:v>
                </c:pt>
                <c:pt idx="2444">
                  <c:v>-1131.67691868514</c:v>
                </c:pt>
                <c:pt idx="2445">
                  <c:v>-1181.0684390189399</c:v>
                </c:pt>
                <c:pt idx="2446">
                  <c:v>-1162.4661196954301</c:v>
                </c:pt>
                <c:pt idx="2447">
                  <c:v>-1201.46667569442</c:v>
                </c:pt>
                <c:pt idx="2448">
                  <c:v>-1151.0565501779599</c:v>
                </c:pt>
                <c:pt idx="2449">
                  <c:v>-1155.61938159649</c:v>
                </c:pt>
                <c:pt idx="2450">
                  <c:v>-1165.2846472312201</c:v>
                </c:pt>
                <c:pt idx="2451">
                  <c:v>-1143.9560635723101</c:v>
                </c:pt>
                <c:pt idx="2452">
                  <c:v>-1159.4088807793701</c:v>
                </c:pt>
                <c:pt idx="2453">
                  <c:v>-498.76190605336899</c:v>
                </c:pt>
                <c:pt idx="2454">
                  <c:v>-496.89706361982599</c:v>
                </c:pt>
                <c:pt idx="2455">
                  <c:v>-1169.68156732991</c:v>
                </c:pt>
                <c:pt idx="2456">
                  <c:v>-492.85481170046</c:v>
                </c:pt>
                <c:pt idx="2457">
                  <c:v>-1166.47409629869</c:v>
                </c:pt>
                <c:pt idx="2458">
                  <c:v>-966.09090716283799</c:v>
                </c:pt>
                <c:pt idx="2459">
                  <c:v>-966.35416209848495</c:v>
                </c:pt>
                <c:pt idx="2460">
                  <c:v>-1128.7196836439</c:v>
                </c:pt>
                <c:pt idx="2461">
                  <c:v>-996.52074341968603</c:v>
                </c:pt>
                <c:pt idx="2462">
                  <c:v>-466.13931036533597</c:v>
                </c:pt>
                <c:pt idx="2463">
                  <c:v>-1118.2083385814401</c:v>
                </c:pt>
                <c:pt idx="2464">
                  <c:v>-1171.03048465504</c:v>
                </c:pt>
                <c:pt idx="2465">
                  <c:v>-488.780167840383</c:v>
                </c:pt>
                <c:pt idx="2466">
                  <c:v>-1162.0124348299801</c:v>
                </c:pt>
                <c:pt idx="2467">
                  <c:v>-285.72861922685701</c:v>
                </c:pt>
                <c:pt idx="2468">
                  <c:v>-1136.89712646884</c:v>
                </c:pt>
                <c:pt idx="2469">
                  <c:v>-1159.44547022436</c:v>
                </c:pt>
                <c:pt idx="2470">
                  <c:v>-1150.0677322343599</c:v>
                </c:pt>
                <c:pt idx="2471">
                  <c:v>-1179.04259267011</c:v>
                </c:pt>
                <c:pt idx="2472">
                  <c:v>-1167.07210889982</c:v>
                </c:pt>
                <c:pt idx="2473">
                  <c:v>-1156.5527632349799</c:v>
                </c:pt>
                <c:pt idx="2474">
                  <c:v>-1176.8512441274199</c:v>
                </c:pt>
                <c:pt idx="2475">
                  <c:v>-1196.90340368171</c:v>
                </c:pt>
                <c:pt idx="2476">
                  <c:v>-1147.0597167477799</c:v>
                </c:pt>
                <c:pt idx="2477">
                  <c:v>-1161.6683876863201</c:v>
                </c:pt>
                <c:pt idx="2478">
                  <c:v>-1142.53260706982</c:v>
                </c:pt>
                <c:pt idx="2479">
                  <c:v>-495.045421977589</c:v>
                </c:pt>
                <c:pt idx="2480">
                  <c:v>-1167.6626381860401</c:v>
                </c:pt>
                <c:pt idx="2481">
                  <c:v>-479.03156232574003</c:v>
                </c:pt>
                <c:pt idx="2482">
                  <c:v>-1125.0176328627999</c:v>
                </c:pt>
                <c:pt idx="2483">
                  <c:v>-1164.26102764605</c:v>
                </c:pt>
                <c:pt idx="2484">
                  <c:v>-1145.7846536663401</c:v>
                </c:pt>
                <c:pt idx="2485">
                  <c:v>-1188.7359833646699</c:v>
                </c:pt>
                <c:pt idx="2486">
                  <c:v>-479.88042353405802</c:v>
                </c:pt>
                <c:pt idx="2487">
                  <c:v>-502.50761263069302</c:v>
                </c:pt>
                <c:pt idx="2488">
                  <c:v>-1178.5163507028999</c:v>
                </c:pt>
                <c:pt idx="2489">
                  <c:v>-1144.96234191552</c:v>
                </c:pt>
                <c:pt idx="2490">
                  <c:v>-482.024945354115</c:v>
                </c:pt>
                <c:pt idx="2491">
                  <c:v>-1123.8927582684601</c:v>
                </c:pt>
                <c:pt idx="2492">
                  <c:v>-1133.0238840096399</c:v>
                </c:pt>
                <c:pt idx="2493">
                  <c:v>-964.76322186072696</c:v>
                </c:pt>
                <c:pt idx="2494">
                  <c:v>-1104.7626374101501</c:v>
                </c:pt>
                <c:pt idx="2495">
                  <c:v>-506.38795031662602</c:v>
                </c:pt>
                <c:pt idx="2496">
                  <c:v>-488.32406020245099</c:v>
                </c:pt>
                <c:pt idx="2497">
                  <c:v>-1172.97503764575</c:v>
                </c:pt>
                <c:pt idx="2498">
                  <c:v>-1153.4610692506801</c:v>
                </c:pt>
                <c:pt idx="2499">
                  <c:v>-496.198847258863</c:v>
                </c:pt>
                <c:pt idx="2500">
                  <c:v>-1140.80210946632</c:v>
                </c:pt>
                <c:pt idx="2501">
                  <c:v>-1140.7817734872999</c:v>
                </c:pt>
                <c:pt idx="2502">
                  <c:v>-483.39434619132601</c:v>
                </c:pt>
                <c:pt idx="2503">
                  <c:v>-282.98486493155502</c:v>
                </c:pt>
                <c:pt idx="2504">
                  <c:v>-1154.05934574561</c:v>
                </c:pt>
                <c:pt idx="2505">
                  <c:v>-491.48266352673198</c:v>
                </c:pt>
                <c:pt idx="2506">
                  <c:v>-1153.0792122207699</c:v>
                </c:pt>
                <c:pt idx="2507">
                  <c:v>-491.899457527572</c:v>
                </c:pt>
                <c:pt idx="2508">
                  <c:v>-495.30988489450101</c:v>
                </c:pt>
                <c:pt idx="2509">
                  <c:v>-1177.7282614487001</c:v>
                </c:pt>
                <c:pt idx="2510">
                  <c:v>-1142.5122998469601</c:v>
                </c:pt>
                <c:pt idx="2511">
                  <c:v>-1116.5587085233601</c:v>
                </c:pt>
                <c:pt idx="2512">
                  <c:v>-1156.3755922804901</c:v>
                </c:pt>
                <c:pt idx="2513">
                  <c:v>-488.03251585368997</c:v>
                </c:pt>
                <c:pt idx="2514">
                  <c:v>-501.81683489246097</c:v>
                </c:pt>
                <c:pt idx="2515">
                  <c:v>-1187.9078702986201</c:v>
                </c:pt>
                <c:pt idx="2516">
                  <c:v>-1167.8085500662201</c:v>
                </c:pt>
                <c:pt idx="2517">
                  <c:v>-506.89777098285998</c:v>
                </c:pt>
                <c:pt idx="2518">
                  <c:v>-1163.8010445632301</c:v>
                </c:pt>
                <c:pt idx="2519">
                  <c:v>-1171.3235097757499</c:v>
                </c:pt>
                <c:pt idx="2520">
                  <c:v>-480.96049955692303</c:v>
                </c:pt>
                <c:pt idx="2521">
                  <c:v>-1169.1210062120699</c:v>
                </c:pt>
                <c:pt idx="2522">
                  <c:v>-1138.3192890438399</c:v>
                </c:pt>
                <c:pt idx="2523">
                  <c:v>-497.44665546126498</c:v>
                </c:pt>
                <c:pt idx="2524">
                  <c:v>-493.60566797332098</c:v>
                </c:pt>
                <c:pt idx="2525">
                  <c:v>-79.025947554743993</c:v>
                </c:pt>
                <c:pt idx="2526">
                  <c:v>-1175.33306570896</c:v>
                </c:pt>
                <c:pt idx="2527">
                  <c:v>-1163.7269378900701</c:v>
                </c:pt>
                <c:pt idx="2528">
                  <c:v>-1133.9984947052701</c:v>
                </c:pt>
                <c:pt idx="2529">
                  <c:v>-486.03052967578998</c:v>
                </c:pt>
                <c:pt idx="2530">
                  <c:v>-488.85815061392202</c:v>
                </c:pt>
                <c:pt idx="2531">
                  <c:v>-1126.9994902226799</c:v>
                </c:pt>
                <c:pt idx="2532">
                  <c:v>-490.05009694318198</c:v>
                </c:pt>
                <c:pt idx="2533">
                  <c:v>-483.301533381561</c:v>
                </c:pt>
                <c:pt idx="2534">
                  <c:v>-1158.7525086662899</c:v>
                </c:pt>
                <c:pt idx="2535">
                  <c:v>-1121.76302377156</c:v>
                </c:pt>
                <c:pt idx="2536">
                  <c:v>-1001.58180135763</c:v>
                </c:pt>
                <c:pt idx="2537">
                  <c:v>-1149.5930125431501</c:v>
                </c:pt>
                <c:pt idx="2538">
                  <c:v>-1185.17392190696</c:v>
                </c:pt>
                <c:pt idx="2539">
                  <c:v>-969.96128550248102</c:v>
                </c:pt>
                <c:pt idx="2540">
                  <c:v>-1158.33767856537</c:v>
                </c:pt>
                <c:pt idx="2541">
                  <c:v>-1126.37046953442</c:v>
                </c:pt>
                <c:pt idx="2542">
                  <c:v>-904.67448259104299</c:v>
                </c:pt>
                <c:pt idx="2543">
                  <c:v>-1178.10454319211</c:v>
                </c:pt>
                <c:pt idx="2544">
                  <c:v>-1141.1421052204701</c:v>
                </c:pt>
                <c:pt idx="2545">
                  <c:v>-1121.0762417132901</c:v>
                </c:pt>
                <c:pt idx="2546">
                  <c:v>-500.900051156205</c:v>
                </c:pt>
                <c:pt idx="2547">
                  <c:v>-481.41490206832401</c:v>
                </c:pt>
                <c:pt idx="2548">
                  <c:v>-1150.53706597156</c:v>
                </c:pt>
                <c:pt idx="2549">
                  <c:v>-505.885202318849</c:v>
                </c:pt>
                <c:pt idx="2550">
                  <c:v>-1169.6863615561001</c:v>
                </c:pt>
                <c:pt idx="2551">
                  <c:v>-1174.18091267727</c:v>
                </c:pt>
                <c:pt idx="2552">
                  <c:v>-1140.2277204105801</c:v>
                </c:pt>
                <c:pt idx="2553">
                  <c:v>-1139.7384459988</c:v>
                </c:pt>
                <c:pt idx="2554">
                  <c:v>-475.442431811473</c:v>
                </c:pt>
                <c:pt idx="2555">
                  <c:v>-1187.02822836262</c:v>
                </c:pt>
                <c:pt idx="2556">
                  <c:v>-1187.82111027818</c:v>
                </c:pt>
                <c:pt idx="2557">
                  <c:v>-1133.4938682045599</c:v>
                </c:pt>
                <c:pt idx="2558">
                  <c:v>-450.58224868135102</c:v>
                </c:pt>
                <c:pt idx="2559">
                  <c:v>-1166.0765929003901</c:v>
                </c:pt>
                <c:pt idx="2560">
                  <c:v>-1146.3838929962301</c:v>
                </c:pt>
                <c:pt idx="2561">
                  <c:v>-465.02727776301299</c:v>
                </c:pt>
                <c:pt idx="2562">
                  <c:v>-1168.39014319588</c:v>
                </c:pt>
                <c:pt idx="2563">
                  <c:v>-1146.60241380457</c:v>
                </c:pt>
                <c:pt idx="2564">
                  <c:v>-1193.12573058675</c:v>
                </c:pt>
                <c:pt idx="2565">
                  <c:v>-1135.6462365007999</c:v>
                </c:pt>
                <c:pt idx="2566">
                  <c:v>-490.64533477763302</c:v>
                </c:pt>
                <c:pt idx="2567">
                  <c:v>-1122.00248764811</c:v>
                </c:pt>
                <c:pt idx="2568">
                  <c:v>-1146.2782937412001</c:v>
                </c:pt>
                <c:pt idx="2569">
                  <c:v>-477.494222035159</c:v>
                </c:pt>
                <c:pt idx="2570">
                  <c:v>-474.82731147080898</c:v>
                </c:pt>
                <c:pt idx="2571">
                  <c:v>-512.36690840778294</c:v>
                </c:pt>
                <c:pt idx="2572">
                  <c:v>-961.79092533488404</c:v>
                </c:pt>
                <c:pt idx="2573">
                  <c:v>-475.04829758347302</c:v>
                </c:pt>
                <c:pt idx="2574">
                  <c:v>-1114.5825673182801</c:v>
                </c:pt>
                <c:pt idx="2575">
                  <c:v>-500.17619339510202</c:v>
                </c:pt>
                <c:pt idx="2576">
                  <c:v>-1153.98988478515</c:v>
                </c:pt>
                <c:pt idx="2577">
                  <c:v>-1170.0334454373401</c:v>
                </c:pt>
                <c:pt idx="2578">
                  <c:v>-1142.21891360469</c:v>
                </c:pt>
                <c:pt idx="2579">
                  <c:v>-509.061968161572</c:v>
                </c:pt>
                <c:pt idx="2580">
                  <c:v>-512.92599578738998</c:v>
                </c:pt>
                <c:pt idx="2581">
                  <c:v>-955.11575293934402</c:v>
                </c:pt>
                <c:pt idx="2582">
                  <c:v>-483.70989545224199</c:v>
                </c:pt>
                <c:pt idx="2583">
                  <c:v>-1167.4115039134899</c:v>
                </c:pt>
                <c:pt idx="2584">
                  <c:v>-1138.70872318586</c:v>
                </c:pt>
                <c:pt idx="2585">
                  <c:v>-484.29102079339401</c:v>
                </c:pt>
                <c:pt idx="2586">
                  <c:v>-955.88371182630897</c:v>
                </c:pt>
                <c:pt idx="2587">
                  <c:v>-1166.7248886695299</c:v>
                </c:pt>
                <c:pt idx="2588">
                  <c:v>-1185.1019637213001</c:v>
                </c:pt>
                <c:pt idx="2589">
                  <c:v>-1178.11237207817</c:v>
                </c:pt>
                <c:pt idx="2590">
                  <c:v>-482.221377082559</c:v>
                </c:pt>
                <c:pt idx="2591">
                  <c:v>-1168.8235124821399</c:v>
                </c:pt>
                <c:pt idx="2592">
                  <c:v>-1106.97853102255</c:v>
                </c:pt>
                <c:pt idx="2593">
                  <c:v>-1188.45831762287</c:v>
                </c:pt>
                <c:pt idx="2594">
                  <c:v>-504.99102035170199</c:v>
                </c:pt>
                <c:pt idx="2595">
                  <c:v>-957.39329168208701</c:v>
                </c:pt>
                <c:pt idx="2596">
                  <c:v>-1135.35938509535</c:v>
                </c:pt>
                <c:pt idx="2597">
                  <c:v>-475.38901348263499</c:v>
                </c:pt>
                <c:pt idx="2598">
                  <c:v>-486.83182177111001</c:v>
                </c:pt>
                <c:pt idx="2599">
                  <c:v>-1191.9761719006999</c:v>
                </c:pt>
                <c:pt idx="2600">
                  <c:v>-492.77297871578099</c:v>
                </c:pt>
                <c:pt idx="2601">
                  <c:v>-418.35419687199601</c:v>
                </c:pt>
                <c:pt idx="2602">
                  <c:v>-1100.21292314174</c:v>
                </c:pt>
                <c:pt idx="2603">
                  <c:v>-494.22111660976901</c:v>
                </c:pt>
                <c:pt idx="2604">
                  <c:v>-1144.09915192163</c:v>
                </c:pt>
                <c:pt idx="2605">
                  <c:v>-481.37942642976998</c:v>
                </c:pt>
                <c:pt idx="2606">
                  <c:v>-1166.8032283745599</c:v>
                </c:pt>
                <c:pt idx="2607">
                  <c:v>-478.09547688523799</c:v>
                </c:pt>
                <c:pt idx="2608">
                  <c:v>-1173.5746886954801</c:v>
                </c:pt>
                <c:pt idx="2609">
                  <c:v>-502.27302458630601</c:v>
                </c:pt>
                <c:pt idx="2610">
                  <c:v>-566.39932750440505</c:v>
                </c:pt>
                <c:pt idx="2611">
                  <c:v>-1184.3742757826501</c:v>
                </c:pt>
                <c:pt idx="2612">
                  <c:v>-1125.7980456985599</c:v>
                </c:pt>
                <c:pt idx="2613">
                  <c:v>-1165.74435199664</c:v>
                </c:pt>
                <c:pt idx="2614">
                  <c:v>-509.89439505072801</c:v>
                </c:pt>
                <c:pt idx="2615">
                  <c:v>-473.61869316750398</c:v>
                </c:pt>
                <c:pt idx="2616">
                  <c:v>-495.287674598975</c:v>
                </c:pt>
                <c:pt idx="2617">
                  <c:v>-570.83848892565197</c:v>
                </c:pt>
                <c:pt idx="2618">
                  <c:v>-490.95337297884703</c:v>
                </c:pt>
                <c:pt idx="2619">
                  <c:v>-490.13483585685498</c:v>
                </c:pt>
                <c:pt idx="2620">
                  <c:v>-967.07367208353003</c:v>
                </c:pt>
                <c:pt idx="2621">
                  <c:v>-1170.41065161441</c:v>
                </c:pt>
                <c:pt idx="2622">
                  <c:v>-1132.87067113326</c:v>
                </c:pt>
                <c:pt idx="2623">
                  <c:v>-1088.8537787032301</c:v>
                </c:pt>
                <c:pt idx="2624">
                  <c:v>-1128.57545814437</c:v>
                </c:pt>
                <c:pt idx="2625">
                  <c:v>-1207.61269661592</c:v>
                </c:pt>
                <c:pt idx="2626">
                  <c:v>-1144.23417909316</c:v>
                </c:pt>
                <c:pt idx="2627">
                  <c:v>-1168.12546569597</c:v>
                </c:pt>
                <c:pt idx="2628">
                  <c:v>-1170.1847297719601</c:v>
                </c:pt>
                <c:pt idx="2629">
                  <c:v>-1160.7584311488299</c:v>
                </c:pt>
                <c:pt idx="2630">
                  <c:v>-1169.53986947661</c:v>
                </c:pt>
                <c:pt idx="2631">
                  <c:v>-1177.3917540873099</c:v>
                </c:pt>
                <c:pt idx="2632">
                  <c:v>-1168.2038377011299</c:v>
                </c:pt>
                <c:pt idx="2633">
                  <c:v>-1159.80834170091</c:v>
                </c:pt>
                <c:pt idx="2634">
                  <c:v>-496.29068196869503</c:v>
                </c:pt>
                <c:pt idx="2635">
                  <c:v>-1181.5791619977799</c:v>
                </c:pt>
                <c:pt idx="2636">
                  <c:v>-1175.6427531926199</c:v>
                </c:pt>
                <c:pt idx="2637">
                  <c:v>-482.23550714424499</c:v>
                </c:pt>
                <c:pt idx="2638">
                  <c:v>-1168.36859638179</c:v>
                </c:pt>
                <c:pt idx="2639">
                  <c:v>-1165.04516810717</c:v>
                </c:pt>
                <c:pt idx="2640">
                  <c:v>-1148.5033584389701</c:v>
                </c:pt>
                <c:pt idx="2641">
                  <c:v>-496.68348225283899</c:v>
                </c:pt>
                <c:pt idx="2642">
                  <c:v>-1173.3985820482301</c:v>
                </c:pt>
                <c:pt idx="2643">
                  <c:v>-1148.3054351231599</c:v>
                </c:pt>
                <c:pt idx="2644">
                  <c:v>-1121.0198309986999</c:v>
                </c:pt>
                <c:pt idx="2645">
                  <c:v>-1186.20216330277</c:v>
                </c:pt>
                <c:pt idx="2646">
                  <c:v>-495.48884656983</c:v>
                </c:pt>
                <c:pt idx="2647">
                  <c:v>-1152.4105264826901</c:v>
                </c:pt>
                <c:pt idx="2648">
                  <c:v>-564.844950759688</c:v>
                </c:pt>
                <c:pt idx="2649">
                  <c:v>-1160.3524834211701</c:v>
                </c:pt>
                <c:pt idx="2650">
                  <c:v>-1160.09047585914</c:v>
                </c:pt>
                <c:pt idx="2651">
                  <c:v>-1166.7752625131</c:v>
                </c:pt>
                <c:pt idx="2652">
                  <c:v>-966.20209664017204</c:v>
                </c:pt>
                <c:pt idx="2653">
                  <c:v>-1185.23640037424</c:v>
                </c:pt>
                <c:pt idx="2654">
                  <c:v>-1181.10425822961</c:v>
                </c:pt>
                <c:pt idx="2655">
                  <c:v>-477.98979847590101</c:v>
                </c:pt>
                <c:pt idx="2656">
                  <c:v>-1169.26061483427</c:v>
                </c:pt>
                <c:pt idx="2657">
                  <c:v>-487.90909256771602</c:v>
                </c:pt>
                <c:pt idx="2658">
                  <c:v>-507.52288246757502</c:v>
                </c:pt>
                <c:pt idx="2659">
                  <c:v>-1142.9911075032801</c:v>
                </c:pt>
                <c:pt idx="2660">
                  <c:v>-495.90432286574702</c:v>
                </c:pt>
                <c:pt idx="2661">
                  <c:v>-1148.56960842232</c:v>
                </c:pt>
                <c:pt idx="2662">
                  <c:v>-506.557752130994</c:v>
                </c:pt>
                <c:pt idx="2663">
                  <c:v>-960.59409026360402</c:v>
                </c:pt>
                <c:pt idx="2664">
                  <c:v>-1156.0581833972799</c:v>
                </c:pt>
                <c:pt idx="2665">
                  <c:v>-1198.1626568317499</c:v>
                </c:pt>
                <c:pt idx="2666">
                  <c:v>-484.54378476975398</c:v>
                </c:pt>
                <c:pt idx="2667">
                  <c:v>-1167.81564646676</c:v>
                </c:pt>
                <c:pt idx="2668">
                  <c:v>-486.78370465166699</c:v>
                </c:pt>
                <c:pt idx="2669">
                  <c:v>-1173.85431151635</c:v>
                </c:pt>
                <c:pt idx="2670">
                  <c:v>-1181.52289113797</c:v>
                </c:pt>
                <c:pt idx="2671">
                  <c:v>-1156.7493090877399</c:v>
                </c:pt>
                <c:pt idx="2672">
                  <c:v>-977.78188255349198</c:v>
                </c:pt>
                <c:pt idx="2673">
                  <c:v>-1167.9639714409</c:v>
                </c:pt>
                <c:pt idx="2674">
                  <c:v>-506.93206797958601</c:v>
                </c:pt>
                <c:pt idx="2675">
                  <c:v>-1139.99725640067</c:v>
                </c:pt>
                <c:pt idx="2676">
                  <c:v>-562.00000209380198</c:v>
                </c:pt>
                <c:pt idx="2677">
                  <c:v>-1113.1010708297199</c:v>
                </c:pt>
                <c:pt idx="2678">
                  <c:v>-480.673975605458</c:v>
                </c:pt>
                <c:pt idx="2679">
                  <c:v>-1152.1857063811401</c:v>
                </c:pt>
                <c:pt idx="2680">
                  <c:v>-1136.74498970939</c:v>
                </c:pt>
                <c:pt idx="2681">
                  <c:v>-510.28015646591001</c:v>
                </c:pt>
                <c:pt idx="2682">
                  <c:v>-1127.06228327146</c:v>
                </c:pt>
                <c:pt idx="2683">
                  <c:v>-1167.14129483599</c:v>
                </c:pt>
                <c:pt idx="2684">
                  <c:v>-285.51373106896102</c:v>
                </c:pt>
                <c:pt idx="2685">
                  <c:v>-1178.5207555995</c:v>
                </c:pt>
                <c:pt idx="2686">
                  <c:v>-495.42404998315601</c:v>
                </c:pt>
                <c:pt idx="2687">
                  <c:v>-473.77505676424403</c:v>
                </c:pt>
                <c:pt idx="2688">
                  <c:v>-474.70612504610301</c:v>
                </c:pt>
                <c:pt idx="2689">
                  <c:v>-1168.4538655514</c:v>
                </c:pt>
                <c:pt idx="2690">
                  <c:v>-1112.9744312484399</c:v>
                </c:pt>
                <c:pt idx="2691">
                  <c:v>-1195.35276693889</c:v>
                </c:pt>
                <c:pt idx="2692">
                  <c:v>-488.16670910062498</c:v>
                </c:pt>
                <c:pt idx="2693">
                  <c:v>-448.97901577033201</c:v>
                </c:pt>
                <c:pt idx="2694">
                  <c:v>-499.38642887262102</c:v>
                </c:pt>
                <c:pt idx="2695">
                  <c:v>-479.61183365849098</c:v>
                </c:pt>
                <c:pt idx="2696">
                  <c:v>-1169.0175872423999</c:v>
                </c:pt>
                <c:pt idx="2697">
                  <c:v>-1116.5587085233601</c:v>
                </c:pt>
                <c:pt idx="2698">
                  <c:v>-1185.75974153985</c:v>
                </c:pt>
                <c:pt idx="2699">
                  <c:v>-1142.3562777228001</c:v>
                </c:pt>
                <c:pt idx="2700">
                  <c:v>-1091.4595650866399</c:v>
                </c:pt>
                <c:pt idx="2701">
                  <c:v>-483.26669462287498</c:v>
                </c:pt>
                <c:pt idx="2702">
                  <c:v>-482.90948426890299</c:v>
                </c:pt>
                <c:pt idx="2703">
                  <c:v>-1119.7526039637</c:v>
                </c:pt>
                <c:pt idx="2704">
                  <c:v>-1055.50856341241</c:v>
                </c:pt>
                <c:pt idx="2705">
                  <c:v>-1146.9334548627101</c:v>
                </c:pt>
                <c:pt idx="2706">
                  <c:v>-1201.55643751958</c:v>
                </c:pt>
                <c:pt idx="2707">
                  <c:v>-1135.22681606572</c:v>
                </c:pt>
                <c:pt idx="2708">
                  <c:v>-1144.5357982308601</c:v>
                </c:pt>
                <c:pt idx="2709">
                  <c:v>-1160.15701557646</c:v>
                </c:pt>
                <c:pt idx="2710">
                  <c:v>-975.27192552440499</c:v>
                </c:pt>
                <c:pt idx="2711">
                  <c:v>-1151.0210178627201</c:v>
                </c:pt>
                <c:pt idx="2712">
                  <c:v>-1142.4991950123101</c:v>
                </c:pt>
                <c:pt idx="2713">
                  <c:v>-1137.8083192766501</c:v>
                </c:pt>
                <c:pt idx="2714">
                  <c:v>-286.77433129558398</c:v>
                </c:pt>
                <c:pt idx="2715">
                  <c:v>-1178.5323198904</c:v>
                </c:pt>
                <c:pt idx="2716">
                  <c:v>-1132.1348323813199</c:v>
                </c:pt>
                <c:pt idx="2717">
                  <c:v>-1167.9004566003</c:v>
                </c:pt>
                <c:pt idx="2718">
                  <c:v>-977.14523221490197</c:v>
                </c:pt>
                <c:pt idx="2719">
                  <c:v>-482.65568739593999</c:v>
                </c:pt>
                <c:pt idx="2720">
                  <c:v>-504.67019136787502</c:v>
                </c:pt>
                <c:pt idx="2721">
                  <c:v>-485.15058894382599</c:v>
                </c:pt>
                <c:pt idx="2722">
                  <c:v>-1176.40318713898</c:v>
                </c:pt>
                <c:pt idx="2723">
                  <c:v>-473.50346913382799</c:v>
                </c:pt>
                <c:pt idx="2724">
                  <c:v>-1133.76096177407</c:v>
                </c:pt>
                <c:pt idx="2725">
                  <c:v>-1190.6233534267301</c:v>
                </c:pt>
                <c:pt idx="2726">
                  <c:v>-1146.91488086864</c:v>
                </c:pt>
                <c:pt idx="2727">
                  <c:v>-1121.6107236621799</c:v>
                </c:pt>
                <c:pt idx="2728">
                  <c:v>-1123.06327569722</c:v>
                </c:pt>
                <c:pt idx="2729">
                  <c:v>-481.75980587111599</c:v>
                </c:pt>
                <c:pt idx="2730">
                  <c:v>-1169.2997958676201</c:v>
                </c:pt>
                <c:pt idx="2731">
                  <c:v>-1167.47207193128</c:v>
                </c:pt>
                <c:pt idx="2732">
                  <c:v>-1167.1398915233301</c:v>
                </c:pt>
                <c:pt idx="2733">
                  <c:v>-1152.3294626731499</c:v>
                </c:pt>
                <c:pt idx="2734">
                  <c:v>-483.76759454413201</c:v>
                </c:pt>
                <c:pt idx="2735">
                  <c:v>-1164.3861594791299</c:v>
                </c:pt>
                <c:pt idx="2736">
                  <c:v>-960.10659510634298</c:v>
                </c:pt>
                <c:pt idx="2737">
                  <c:v>-1121.8663358312599</c:v>
                </c:pt>
                <c:pt idx="2738">
                  <c:v>-1141.00266001144</c:v>
                </c:pt>
                <c:pt idx="2739">
                  <c:v>-504.74571806674697</c:v>
                </c:pt>
                <c:pt idx="2740">
                  <c:v>-1152.0509020831901</c:v>
                </c:pt>
                <c:pt idx="2741">
                  <c:v>-1136.15378699401</c:v>
                </c:pt>
                <c:pt idx="2742">
                  <c:v>-1133.91495280346</c:v>
                </c:pt>
                <c:pt idx="2743">
                  <c:v>-967.488378971565</c:v>
                </c:pt>
                <c:pt idx="2744">
                  <c:v>-566.90537277812496</c:v>
                </c:pt>
                <c:pt idx="2745">
                  <c:v>-503.68683861862002</c:v>
                </c:pt>
                <c:pt idx="2746">
                  <c:v>-1121.20978925229</c:v>
                </c:pt>
                <c:pt idx="2747">
                  <c:v>-1123.7663188490101</c:v>
                </c:pt>
                <c:pt idx="2748">
                  <c:v>-963.75373896102701</c:v>
                </c:pt>
                <c:pt idx="2749">
                  <c:v>-475.59916916802803</c:v>
                </c:pt>
                <c:pt idx="2750">
                  <c:v>-968.78202165731398</c:v>
                </c:pt>
                <c:pt idx="2751">
                  <c:v>-1165.66137843259</c:v>
                </c:pt>
                <c:pt idx="2752">
                  <c:v>-447.87121223359799</c:v>
                </c:pt>
                <c:pt idx="2753">
                  <c:v>-505.57362800352502</c:v>
                </c:pt>
                <c:pt idx="2754">
                  <c:v>-500.08016670346501</c:v>
                </c:pt>
                <c:pt idx="2755">
                  <c:v>-513.61017660902405</c:v>
                </c:pt>
                <c:pt idx="2756">
                  <c:v>-1197.45609598286</c:v>
                </c:pt>
                <c:pt idx="2757">
                  <c:v>-1149.60411243248</c:v>
                </c:pt>
                <c:pt idx="2758">
                  <c:v>-1128.4364581392001</c:v>
                </c:pt>
                <c:pt idx="2759">
                  <c:v>-1177.55855215565</c:v>
                </c:pt>
                <c:pt idx="2760">
                  <c:v>-1128.65037901714</c:v>
                </c:pt>
                <c:pt idx="2761">
                  <c:v>-1139.44263373995</c:v>
                </c:pt>
                <c:pt idx="2762">
                  <c:v>-450.01676159423403</c:v>
                </c:pt>
                <c:pt idx="2763">
                  <c:v>-494.47955816085602</c:v>
                </c:pt>
                <c:pt idx="2764">
                  <c:v>-1162.8644558659801</c:v>
                </c:pt>
                <c:pt idx="2765">
                  <c:v>-1167.26264049672</c:v>
                </c:pt>
                <c:pt idx="2766">
                  <c:v>-498.85094001401598</c:v>
                </c:pt>
                <c:pt idx="2767">
                  <c:v>-1116.44580604358</c:v>
                </c:pt>
                <c:pt idx="2768">
                  <c:v>-1128.66972295661</c:v>
                </c:pt>
                <c:pt idx="2769">
                  <c:v>-502.31369600967099</c:v>
                </c:pt>
                <c:pt idx="2770">
                  <c:v>-1124.7513228835601</c:v>
                </c:pt>
                <c:pt idx="2771">
                  <c:v>-494.469281223515</c:v>
                </c:pt>
                <c:pt idx="2772">
                  <c:v>-1142.0984685429501</c:v>
                </c:pt>
                <c:pt idx="2773">
                  <c:v>-1173.5997585253101</c:v>
                </c:pt>
                <c:pt idx="2774">
                  <c:v>-482.74870303975098</c:v>
                </c:pt>
                <c:pt idx="2775">
                  <c:v>-723.32660023732296</c:v>
                </c:pt>
                <c:pt idx="2776">
                  <c:v>-474.92130990201798</c:v>
                </c:pt>
                <c:pt idx="2777">
                  <c:v>-481.73841916703702</c:v>
                </c:pt>
                <c:pt idx="2778">
                  <c:v>-1146.59089070307</c:v>
                </c:pt>
                <c:pt idx="2779">
                  <c:v>-488.38781022110402</c:v>
                </c:pt>
                <c:pt idx="2780">
                  <c:v>-285.11246857511702</c:v>
                </c:pt>
                <c:pt idx="2781">
                  <c:v>-492.303805388591</c:v>
                </c:pt>
                <c:pt idx="2782">
                  <c:v>-1185.42274445255</c:v>
                </c:pt>
                <c:pt idx="2783">
                  <c:v>-989.84735902973205</c:v>
                </c:pt>
                <c:pt idx="2784">
                  <c:v>-504.66478327701401</c:v>
                </c:pt>
                <c:pt idx="2785">
                  <c:v>-163.69189717005801</c:v>
                </c:pt>
                <c:pt idx="2786">
                  <c:v>-1176.68077466366</c:v>
                </c:pt>
                <c:pt idx="2787">
                  <c:v>-690.73631078112498</c:v>
                </c:pt>
                <c:pt idx="2788">
                  <c:v>-508.48816496545402</c:v>
                </c:pt>
                <c:pt idx="2789">
                  <c:v>-1166.9931380000701</c:v>
                </c:pt>
                <c:pt idx="2790">
                  <c:v>-1157.43147508423</c:v>
                </c:pt>
                <c:pt idx="2791">
                  <c:v>-1178.3772421526901</c:v>
                </c:pt>
                <c:pt idx="2792">
                  <c:v>-1196.8408122743999</c:v>
                </c:pt>
                <c:pt idx="2793">
                  <c:v>-1110.3806483043199</c:v>
                </c:pt>
                <c:pt idx="2794">
                  <c:v>-493.50696461610602</c:v>
                </c:pt>
                <c:pt idx="2795">
                  <c:v>-1146.9326754978099</c:v>
                </c:pt>
                <c:pt idx="2796">
                  <c:v>-488.18829434277899</c:v>
                </c:pt>
                <c:pt idx="2797">
                  <c:v>-1182.0887623347101</c:v>
                </c:pt>
                <c:pt idx="2798">
                  <c:v>-1191.5991009750101</c:v>
                </c:pt>
                <c:pt idx="2799">
                  <c:v>-503.486561887314</c:v>
                </c:pt>
                <c:pt idx="2800">
                  <c:v>-421.16005766659401</c:v>
                </c:pt>
                <c:pt idx="2801">
                  <c:v>-475.837865981628</c:v>
                </c:pt>
                <c:pt idx="2802">
                  <c:v>-1157.2782856156</c:v>
                </c:pt>
                <c:pt idx="2803">
                  <c:v>-1158.48515753982</c:v>
                </c:pt>
                <c:pt idx="2804">
                  <c:v>-490.73673034683299</c:v>
                </c:pt>
                <c:pt idx="2805">
                  <c:v>-1173.63020345735</c:v>
                </c:pt>
                <c:pt idx="2806">
                  <c:v>-1168.7749188</c:v>
                </c:pt>
                <c:pt idx="2807">
                  <c:v>-485.24921913180299</c:v>
                </c:pt>
                <c:pt idx="2808">
                  <c:v>-512.076469154292</c:v>
                </c:pt>
                <c:pt idx="2809">
                  <c:v>-496.00329206874602</c:v>
                </c:pt>
                <c:pt idx="2810">
                  <c:v>-501.02707550592299</c:v>
                </c:pt>
                <c:pt idx="2811">
                  <c:v>-986.19413261041996</c:v>
                </c:pt>
                <c:pt idx="2812">
                  <c:v>-1189.5315053647801</c:v>
                </c:pt>
                <c:pt idx="2813">
                  <c:v>-1154.4523325257101</c:v>
                </c:pt>
                <c:pt idx="2814">
                  <c:v>-1205.4252929737399</c:v>
                </c:pt>
                <c:pt idx="2815">
                  <c:v>-1135.8549533181699</c:v>
                </c:pt>
                <c:pt idx="2816">
                  <c:v>-1121.9074089527601</c:v>
                </c:pt>
                <c:pt idx="2817">
                  <c:v>-1171.0542769441699</c:v>
                </c:pt>
                <c:pt idx="2818">
                  <c:v>-1195.5765248318501</c:v>
                </c:pt>
                <c:pt idx="2819">
                  <c:v>-947.70602748447402</c:v>
                </c:pt>
                <c:pt idx="2820">
                  <c:v>-1171.2680110972899</c:v>
                </c:pt>
                <c:pt idx="2821">
                  <c:v>-1171.1508336985</c:v>
                </c:pt>
                <c:pt idx="2822">
                  <c:v>-1171.5310807768799</c:v>
                </c:pt>
                <c:pt idx="2823">
                  <c:v>-1170.7147302752001</c:v>
                </c:pt>
                <c:pt idx="2824">
                  <c:v>-1159.5188087087599</c:v>
                </c:pt>
                <c:pt idx="2825">
                  <c:v>-1171.19843000674</c:v>
                </c:pt>
                <c:pt idx="2826">
                  <c:v>-1171.0414363147499</c:v>
                </c:pt>
                <c:pt idx="2827">
                  <c:v>-1170.96723416289</c:v>
                </c:pt>
                <c:pt idx="2828">
                  <c:v>-1171.4408678831801</c:v>
                </c:pt>
                <c:pt idx="2829">
                  <c:v>-1171.14144844469</c:v>
                </c:pt>
                <c:pt idx="2830">
                  <c:v>-1171.2080364237399</c:v>
                </c:pt>
                <c:pt idx="2831">
                  <c:v>-1159.76654979914</c:v>
                </c:pt>
                <c:pt idx="2832">
                  <c:v>-1171.37739526562</c:v>
                </c:pt>
                <c:pt idx="2833">
                  <c:v>-1158.76043127362</c:v>
                </c:pt>
                <c:pt idx="2834">
                  <c:v>-1159.3432504684199</c:v>
                </c:pt>
                <c:pt idx="2835">
                  <c:v>-1171.19662260886</c:v>
                </c:pt>
                <c:pt idx="2836">
                  <c:v>-1171.35246708518</c:v>
                </c:pt>
                <c:pt idx="2837">
                  <c:v>-1171.3312080399101</c:v>
                </c:pt>
                <c:pt idx="2838">
                  <c:v>-1170.5202037771701</c:v>
                </c:pt>
                <c:pt idx="2839">
                  <c:v>-1171.60208426394</c:v>
                </c:pt>
                <c:pt idx="2840">
                  <c:v>-1170.9674723688199</c:v>
                </c:pt>
                <c:pt idx="2841">
                  <c:v>-1159.9484682402799</c:v>
                </c:pt>
                <c:pt idx="2842">
                  <c:v>-1159.8959601394899</c:v>
                </c:pt>
                <c:pt idx="2843">
                  <c:v>-1171.1877886802099</c:v>
                </c:pt>
                <c:pt idx="2844">
                  <c:v>-1171.6643093457201</c:v>
                </c:pt>
                <c:pt idx="2845">
                  <c:v>-1170.9575195714999</c:v>
                </c:pt>
                <c:pt idx="2846">
                  <c:v>-1159.7475679598299</c:v>
                </c:pt>
                <c:pt idx="2847">
                  <c:v>-1171.4030075093101</c:v>
                </c:pt>
                <c:pt idx="2848">
                  <c:v>-1171.8369398996299</c:v>
                </c:pt>
                <c:pt idx="2849">
                  <c:v>-1160.1247935439401</c:v>
                </c:pt>
                <c:pt idx="2850">
                  <c:v>-1171.1340876991101</c:v>
                </c:pt>
                <c:pt idx="2851">
                  <c:v>-1170.6662484891301</c:v>
                </c:pt>
                <c:pt idx="2852">
                  <c:v>-1171.1140647866901</c:v>
                </c:pt>
                <c:pt idx="2853">
                  <c:v>-1160.3260076823301</c:v>
                </c:pt>
                <c:pt idx="2854">
                  <c:v>-1170.7819603717901</c:v>
                </c:pt>
                <c:pt idx="2855">
                  <c:v>-1171.4590881814499</c:v>
                </c:pt>
                <c:pt idx="2856">
                  <c:v>-1170.8832787834999</c:v>
                </c:pt>
                <c:pt idx="2857">
                  <c:v>-1171.5505375493301</c:v>
                </c:pt>
                <c:pt idx="2858">
                  <c:v>-1171.30864786141</c:v>
                </c:pt>
                <c:pt idx="2859">
                  <c:v>-1171.1840339318101</c:v>
                </c:pt>
                <c:pt idx="2860">
                  <c:v>-1171.1243447371301</c:v>
                </c:pt>
                <c:pt idx="2861">
                  <c:v>-1171.06341835384</c:v>
                </c:pt>
                <c:pt idx="2862">
                  <c:v>-1170.9643551495701</c:v>
                </c:pt>
                <c:pt idx="2863">
                  <c:v>-1171.15885322859</c:v>
                </c:pt>
                <c:pt idx="2864">
                  <c:v>-1171.0699488482201</c:v>
                </c:pt>
                <c:pt idx="2865">
                  <c:v>-1171.0368566720199</c:v>
                </c:pt>
                <c:pt idx="2866">
                  <c:v>-1170.8727997385599</c:v>
                </c:pt>
                <c:pt idx="2867">
                  <c:v>-1171.0809836921301</c:v>
                </c:pt>
                <c:pt idx="2868">
                  <c:v>-1160.0347905722499</c:v>
                </c:pt>
                <c:pt idx="2869">
                  <c:v>-1159.6841904401799</c:v>
                </c:pt>
                <c:pt idx="2870">
                  <c:v>-1160.21726285818</c:v>
                </c:pt>
                <c:pt idx="2871">
                  <c:v>-1170.9855143653299</c:v>
                </c:pt>
                <c:pt idx="2872">
                  <c:v>-1171.0874180942801</c:v>
                </c:pt>
                <c:pt idx="2873">
                  <c:v>-1170.50587608456</c:v>
                </c:pt>
                <c:pt idx="2874">
                  <c:v>-1170.9112017703501</c:v>
                </c:pt>
                <c:pt idx="2875">
                  <c:v>-1171.54523980455</c:v>
                </c:pt>
                <c:pt idx="2876">
                  <c:v>-1170.9049205661599</c:v>
                </c:pt>
                <c:pt idx="2877">
                  <c:v>-1171.3039939928501</c:v>
                </c:pt>
                <c:pt idx="2878">
                  <c:v>-1171.0175210709101</c:v>
                </c:pt>
                <c:pt idx="2879">
                  <c:v>-1170.6666627498701</c:v>
                </c:pt>
                <c:pt idx="2880">
                  <c:v>-1171.1109453338399</c:v>
                </c:pt>
                <c:pt idx="2881">
                  <c:v>-1159.0039380563701</c:v>
                </c:pt>
                <c:pt idx="2882">
                  <c:v>-1171.3875384399901</c:v>
                </c:pt>
                <c:pt idx="2883">
                  <c:v>-1171.15147665835</c:v>
                </c:pt>
                <c:pt idx="2884">
                  <c:v>-1158.7761275891801</c:v>
                </c:pt>
                <c:pt idx="2885">
                  <c:v>-1171.3866471648601</c:v>
                </c:pt>
                <c:pt idx="2886">
                  <c:v>-1171.22764331145</c:v>
                </c:pt>
                <c:pt idx="2887">
                  <c:v>-1170.93639047379</c:v>
                </c:pt>
                <c:pt idx="2888">
                  <c:v>-1171.1481459440599</c:v>
                </c:pt>
                <c:pt idx="2889">
                  <c:v>-1159.8160209163</c:v>
                </c:pt>
                <c:pt idx="2890">
                  <c:v>-1171.39285505929</c:v>
                </c:pt>
                <c:pt idx="2891">
                  <c:v>-1171.0492799341901</c:v>
                </c:pt>
                <c:pt idx="2892">
                  <c:v>-1170.9987724502701</c:v>
                </c:pt>
                <c:pt idx="2893">
                  <c:v>-1171.1526057984299</c:v>
                </c:pt>
                <c:pt idx="2894">
                  <c:v>-1160.4875523312</c:v>
                </c:pt>
                <c:pt idx="2895">
                  <c:v>-1170.99221530508</c:v>
                </c:pt>
                <c:pt idx="2896">
                  <c:v>-1171.11647216037</c:v>
                </c:pt>
                <c:pt idx="2897">
                  <c:v>-1170.6283188101099</c:v>
                </c:pt>
                <c:pt idx="2898">
                  <c:v>-1171.19872308147</c:v>
                </c:pt>
                <c:pt idx="2899">
                  <c:v>-1171.1125808110301</c:v>
                </c:pt>
                <c:pt idx="2900">
                  <c:v>-1170.5564067841699</c:v>
                </c:pt>
                <c:pt idx="2901">
                  <c:v>-1171.1040942842001</c:v>
                </c:pt>
                <c:pt idx="2902">
                  <c:v>-1171.0487390695</c:v>
                </c:pt>
                <c:pt idx="2903">
                  <c:v>-1171.0872185395599</c:v>
                </c:pt>
                <c:pt idx="2904">
                  <c:v>-1160.56219733432</c:v>
                </c:pt>
                <c:pt idx="2905">
                  <c:v>-1159.8325046442801</c:v>
                </c:pt>
                <c:pt idx="2906">
                  <c:v>-1170.89372775334</c:v>
                </c:pt>
                <c:pt idx="2907">
                  <c:v>-1159.9699904204499</c:v>
                </c:pt>
                <c:pt idx="2908">
                  <c:v>-1170.6973776949701</c:v>
                </c:pt>
                <c:pt idx="2909">
                  <c:v>-1171.1424279569901</c:v>
                </c:pt>
                <c:pt idx="2910">
                  <c:v>-1159.8142872384699</c:v>
                </c:pt>
                <c:pt idx="2911">
                  <c:v>-1170.76807885227</c:v>
                </c:pt>
                <c:pt idx="2912">
                  <c:v>-1170.94812588335</c:v>
                </c:pt>
                <c:pt idx="2913">
                  <c:v>-1171.32589997281</c:v>
                </c:pt>
                <c:pt idx="2914">
                  <c:v>-1160.14603848089</c:v>
                </c:pt>
                <c:pt idx="2915">
                  <c:v>-1171.7633536281601</c:v>
                </c:pt>
                <c:pt idx="2916">
                  <c:v>-1171.03582330836</c:v>
                </c:pt>
                <c:pt idx="2917">
                  <c:v>-1171.3887754877601</c:v>
                </c:pt>
                <c:pt idx="2918">
                  <c:v>-1171.62237330893</c:v>
                </c:pt>
                <c:pt idx="2919">
                  <c:v>-1158.89304147234</c:v>
                </c:pt>
                <c:pt idx="2920">
                  <c:v>-1171.4506882242099</c:v>
                </c:pt>
                <c:pt idx="2921">
                  <c:v>-1159.4005091204201</c:v>
                </c:pt>
                <c:pt idx="2922">
                  <c:v>-1171.2661038486001</c:v>
                </c:pt>
                <c:pt idx="2923">
                  <c:v>-1170.7830967992199</c:v>
                </c:pt>
                <c:pt idx="2924">
                  <c:v>-1171.01492178748</c:v>
                </c:pt>
                <c:pt idx="2925">
                  <c:v>-1171.3922100795501</c:v>
                </c:pt>
                <c:pt idx="2926">
                  <c:v>-1160.59158024405</c:v>
                </c:pt>
                <c:pt idx="2927">
                  <c:v>-1160.0454253281</c:v>
                </c:pt>
                <c:pt idx="2928">
                  <c:v>-1171.03002472042</c:v>
                </c:pt>
                <c:pt idx="2929">
                  <c:v>-1170.9911612625399</c:v>
                </c:pt>
                <c:pt idx="2930">
                  <c:v>-1171.0885867679999</c:v>
                </c:pt>
                <c:pt idx="2931">
                  <c:v>-1171.1473492202999</c:v>
                </c:pt>
                <c:pt idx="2932">
                  <c:v>-1159.8959601394899</c:v>
                </c:pt>
                <c:pt idx="2933">
                  <c:v>-1171.51716911058</c:v>
                </c:pt>
                <c:pt idx="2934">
                  <c:v>-1159.50344067577</c:v>
                </c:pt>
                <c:pt idx="2935">
                  <c:v>-1170.8464813522701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552-4F7A-A37F-3BE0B7793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9194512"/>
        <c:axId val="1309217552"/>
      </c:scatterChart>
      <c:valAx>
        <c:axId val="1309194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True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9217552"/>
        <c:crosses val="autoZero"/>
        <c:crossBetween val="midCat"/>
        <c:majorUnit val="250"/>
      </c:valAx>
      <c:valAx>
        <c:axId val="1309217552"/>
        <c:scaling>
          <c:orientation val="minMax"/>
          <c:min val="-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Predicted data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9194512"/>
        <c:crosses val="autoZero"/>
        <c:crossBetween val="midCat"/>
        <c:majorUnit val="2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Cr-vac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2"/>
                </a:solidFill>
              </a:ln>
              <a:effectLst/>
            </c:spPr>
          </c:marker>
          <c:xVal>
            <c:numRef>
              <c:f>'defect_18thJune-24thorder'!$Z$4:$Z$47</c:f>
              <c:numCache>
                <c:formatCode>General</c:formatCode>
                <c:ptCount val="44"/>
                <c:pt idx="0">
                  <c:v>1.8801103759376137</c:v>
                </c:pt>
                <c:pt idx="1">
                  <c:v>2.0685091859374669</c:v>
                </c:pt>
                <c:pt idx="2">
                  <c:v>2.0820480959375463</c:v>
                </c:pt>
                <c:pt idx="3">
                  <c:v>2.1488591959375416</c:v>
                </c:pt>
                <c:pt idx="4">
                  <c:v>2.18168295593747</c:v>
                </c:pt>
                <c:pt idx="5">
                  <c:v>2.2056491859375118</c:v>
                </c:pt>
                <c:pt idx="6">
                  <c:v>2.25995138593745</c:v>
                </c:pt>
                <c:pt idx="7">
                  <c:v>2.2630222459376572</c:v>
                </c:pt>
                <c:pt idx="8">
                  <c:v>2.2694600259375992</c:v>
                </c:pt>
                <c:pt idx="9">
                  <c:v>2.2725268259375415</c:v>
                </c:pt>
                <c:pt idx="10">
                  <c:v>2.3170246059375703</c:v>
                </c:pt>
                <c:pt idx="11">
                  <c:v>2.3543473259375904</c:v>
                </c:pt>
                <c:pt idx="12">
                  <c:v>2.3786256659375002</c:v>
                </c:pt>
                <c:pt idx="13">
                  <c:v>2.391701815937461</c:v>
                </c:pt>
                <c:pt idx="14">
                  <c:v>2.4154081659375723</c:v>
                </c:pt>
                <c:pt idx="15">
                  <c:v>2.4177199759376098</c:v>
                </c:pt>
                <c:pt idx="16">
                  <c:v>2.4214541159376157</c:v>
                </c:pt>
                <c:pt idx="17">
                  <c:v>2.4351206059374935</c:v>
                </c:pt>
                <c:pt idx="18">
                  <c:v>2.4411212459376319</c:v>
                </c:pt>
                <c:pt idx="19">
                  <c:v>2.444509575937639</c:v>
                </c:pt>
                <c:pt idx="20">
                  <c:v>2.45002040593746</c:v>
                </c:pt>
                <c:pt idx="21">
                  <c:v>2.4532357759375945</c:v>
                </c:pt>
                <c:pt idx="22">
                  <c:v>2.4630934059375367</c:v>
                </c:pt>
                <c:pt idx="23">
                  <c:v>2.4824105659376645</c:v>
                </c:pt>
                <c:pt idx="24">
                  <c:v>2.4837788659376319</c:v>
                </c:pt>
                <c:pt idx="25">
                  <c:v>2.5131332859375224</c:v>
                </c:pt>
                <c:pt idx="26">
                  <c:v>2.5465618859375017</c:v>
                </c:pt>
                <c:pt idx="27">
                  <c:v>2.557731275937579</c:v>
                </c:pt>
                <c:pt idx="28">
                  <c:v>2.5618678359375853</c:v>
                </c:pt>
                <c:pt idx="29">
                  <c:v>2.5627473659376054</c:v>
                </c:pt>
                <c:pt idx="30">
                  <c:v>2.599212965937534</c:v>
                </c:pt>
                <c:pt idx="31">
                  <c:v>2.7088954659374966</c:v>
                </c:pt>
                <c:pt idx="32">
                  <c:v>2.711957835937449</c:v>
                </c:pt>
                <c:pt idx="33">
                  <c:v>2.7145629459375531</c:v>
                </c:pt>
                <c:pt idx="34">
                  <c:v>2.717562775937461</c:v>
                </c:pt>
                <c:pt idx="35">
                  <c:v>2.7177819259374818</c:v>
                </c:pt>
                <c:pt idx="36">
                  <c:v>2.7700551159375326</c:v>
                </c:pt>
                <c:pt idx="37">
                  <c:v>2.8082078359375036</c:v>
                </c:pt>
                <c:pt idx="38">
                  <c:v>2.8151373559375887</c:v>
                </c:pt>
                <c:pt idx="39">
                  <c:v>2.8613621459375853</c:v>
                </c:pt>
                <c:pt idx="40">
                  <c:v>2.9666051959374844</c:v>
                </c:pt>
                <c:pt idx="41">
                  <c:v>3.1173029059375157</c:v>
                </c:pt>
                <c:pt idx="42">
                  <c:v>2.4817161361756428</c:v>
                </c:pt>
                <c:pt idx="43">
                  <c:v>0.75022939868615213</c:v>
                </c:pt>
              </c:numCache>
            </c:numRef>
          </c:xVal>
          <c:yVal>
            <c:numRef>
              <c:f>'defect_18thJune-24thorder'!$AA$4:$AA$47</c:f>
              <c:numCache>
                <c:formatCode>General</c:formatCode>
                <c:ptCount val="44"/>
                <c:pt idx="0">
                  <c:v>2.2624592204253222</c:v>
                </c:pt>
                <c:pt idx="1">
                  <c:v>2.5674066288251343</c:v>
                </c:pt>
                <c:pt idx="2">
                  <c:v>2.6052245714651381</c:v>
                </c:pt>
                <c:pt idx="3">
                  <c:v>2.6971568447751597</c:v>
                </c:pt>
                <c:pt idx="4">
                  <c:v>2.5452095514253106</c:v>
                </c:pt>
                <c:pt idx="5">
                  <c:v>2.3920610596852985</c:v>
                </c:pt>
                <c:pt idx="6">
                  <c:v>2.8819981670152774</c:v>
                </c:pt>
                <c:pt idx="7">
                  <c:v>2.5968959806952316</c:v>
                </c:pt>
                <c:pt idx="8">
                  <c:v>2.6313187709153372</c:v>
                </c:pt>
                <c:pt idx="9">
                  <c:v>2.7389804330652314</c:v>
                </c:pt>
                <c:pt idx="10">
                  <c:v>2.6379926230851343</c:v>
                </c:pt>
                <c:pt idx="11">
                  <c:v>2.6887932223952848</c:v>
                </c:pt>
                <c:pt idx="12">
                  <c:v>2.6093924742953423</c:v>
                </c:pt>
                <c:pt idx="13">
                  <c:v>2.5345099003451796</c:v>
                </c:pt>
                <c:pt idx="14">
                  <c:v>2.4291542497052578</c:v>
                </c:pt>
                <c:pt idx="15">
                  <c:v>2.6630782284852703</c:v>
                </c:pt>
                <c:pt idx="16">
                  <c:v>2.7627238076051217</c:v>
                </c:pt>
                <c:pt idx="17">
                  <c:v>2.4724813413851425</c:v>
                </c:pt>
                <c:pt idx="18">
                  <c:v>2.6600565425052682</c:v>
                </c:pt>
                <c:pt idx="19">
                  <c:v>2.609702132465296</c:v>
                </c:pt>
                <c:pt idx="20">
                  <c:v>2.83470930817513</c:v>
                </c:pt>
                <c:pt idx="21">
                  <c:v>2.5979063183453182</c:v>
                </c:pt>
                <c:pt idx="22">
                  <c:v>2.6851486340553183</c:v>
                </c:pt>
                <c:pt idx="23">
                  <c:v>2.723853095205337</c:v>
                </c:pt>
                <c:pt idx="24">
                  <c:v>2.6792357519351899</c:v>
                </c:pt>
                <c:pt idx="25">
                  <c:v>2.6165755412752478</c:v>
                </c:pt>
                <c:pt idx="26">
                  <c:v>2.6927827042651789</c:v>
                </c:pt>
                <c:pt idx="27">
                  <c:v>2.8896324892452103</c:v>
                </c:pt>
                <c:pt idx="28">
                  <c:v>2.5339743018652516</c:v>
                </c:pt>
                <c:pt idx="29">
                  <c:v>2.735495444315271</c:v>
                </c:pt>
                <c:pt idx="30">
                  <c:v>2.6445804232052215</c:v>
                </c:pt>
                <c:pt idx="31">
                  <c:v>3.0783741468752996</c:v>
                </c:pt>
                <c:pt idx="32">
                  <c:v>2.718373832375315</c:v>
                </c:pt>
                <c:pt idx="33">
                  <c:v>2.8893663467453425</c:v>
                </c:pt>
                <c:pt idx="34">
                  <c:v>2.6426417977051333</c:v>
                </c:pt>
                <c:pt idx="35">
                  <c:v>2.8517965177751794</c:v>
                </c:pt>
                <c:pt idx="36">
                  <c:v>2.7949658018953105</c:v>
                </c:pt>
                <c:pt idx="37">
                  <c:v>2.9333521845052619</c:v>
                </c:pt>
                <c:pt idx="38">
                  <c:v>3.0949740859552239</c:v>
                </c:pt>
                <c:pt idx="39">
                  <c:v>3.1269105713151166</c:v>
                </c:pt>
                <c:pt idx="40">
                  <c:v>2.9924033894753084</c:v>
                </c:pt>
                <c:pt idx="41">
                  <c:v>3.1490007770452539</c:v>
                </c:pt>
                <c:pt idx="42">
                  <c:v>2.7117297431933389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FF-466A-9728-A6BDA34CAE00}"/>
            </c:ext>
          </c:extLst>
        </c:ser>
        <c:ser>
          <c:idx val="1"/>
          <c:order val="1"/>
          <c:tx>
            <c:v>Mn-vac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'defect_18thJune-24thorder'!$AD$4:$AD$46</c:f>
              <c:numCache>
                <c:formatCode>General</c:formatCode>
                <c:ptCount val="43"/>
                <c:pt idx="0">
                  <c:v>1.9963445008593794</c:v>
                </c:pt>
                <c:pt idx="1">
                  <c:v>2.0289275108594325</c:v>
                </c:pt>
                <c:pt idx="2">
                  <c:v>2.0496820608594248</c:v>
                </c:pt>
                <c:pt idx="3">
                  <c:v>2.1394170308595335</c:v>
                </c:pt>
                <c:pt idx="4">
                  <c:v>2.1515299108594377</c:v>
                </c:pt>
                <c:pt idx="5">
                  <c:v>2.2068801308594743</c:v>
                </c:pt>
                <c:pt idx="6">
                  <c:v>2.2380489708594382</c:v>
                </c:pt>
                <c:pt idx="7">
                  <c:v>2.2451984208594808</c:v>
                </c:pt>
                <c:pt idx="8">
                  <c:v>2.2711351008593397</c:v>
                </c:pt>
                <c:pt idx="9">
                  <c:v>2.2963648708594633</c:v>
                </c:pt>
                <c:pt idx="10">
                  <c:v>2.2995627208593419</c:v>
                </c:pt>
                <c:pt idx="11">
                  <c:v>2.324557390859411</c:v>
                </c:pt>
                <c:pt idx="12">
                  <c:v>2.339590500859515</c:v>
                </c:pt>
                <c:pt idx="13">
                  <c:v>2.3585985708594421</c:v>
                </c:pt>
                <c:pt idx="14">
                  <c:v>2.3794708008593375</c:v>
                </c:pt>
                <c:pt idx="15">
                  <c:v>2.3825082008593768</c:v>
                </c:pt>
                <c:pt idx="16">
                  <c:v>2.3929092308595159</c:v>
                </c:pt>
                <c:pt idx="17">
                  <c:v>2.3942757408595412</c:v>
                </c:pt>
                <c:pt idx="18">
                  <c:v>2.4055267008594114</c:v>
                </c:pt>
                <c:pt idx="19">
                  <c:v>2.4235564908595393</c:v>
                </c:pt>
                <c:pt idx="20">
                  <c:v>2.4726071608593543</c:v>
                </c:pt>
                <c:pt idx="21">
                  <c:v>2.4742670708595256</c:v>
                </c:pt>
                <c:pt idx="22">
                  <c:v>2.521866990859337</c:v>
                </c:pt>
                <c:pt idx="23">
                  <c:v>2.5295070608595438</c:v>
                </c:pt>
                <c:pt idx="24">
                  <c:v>2.5428667908593638</c:v>
                </c:pt>
                <c:pt idx="25">
                  <c:v>2.5465338608594834</c:v>
                </c:pt>
                <c:pt idx="26">
                  <c:v>2.5655729008595358</c:v>
                </c:pt>
                <c:pt idx="27">
                  <c:v>2.5724453108594503</c:v>
                </c:pt>
                <c:pt idx="28">
                  <c:v>2.5795475408593234</c:v>
                </c:pt>
                <c:pt idx="29">
                  <c:v>2.6148675608595227</c:v>
                </c:pt>
                <c:pt idx="30">
                  <c:v>2.6219584708595107</c:v>
                </c:pt>
                <c:pt idx="31">
                  <c:v>2.6343841808593993</c:v>
                </c:pt>
                <c:pt idx="32">
                  <c:v>2.6498051008593961</c:v>
                </c:pt>
                <c:pt idx="33">
                  <c:v>2.6575468608594406</c:v>
                </c:pt>
                <c:pt idx="34">
                  <c:v>2.6935801008594922</c:v>
                </c:pt>
                <c:pt idx="35">
                  <c:v>2.7024903408594696</c:v>
                </c:pt>
                <c:pt idx="36">
                  <c:v>2.7068726208595422</c:v>
                </c:pt>
                <c:pt idx="37">
                  <c:v>2.721665190859369</c:v>
                </c:pt>
                <c:pt idx="38">
                  <c:v>2.7891960208594924</c:v>
                </c:pt>
                <c:pt idx="39">
                  <c:v>2.8631945508594185</c:v>
                </c:pt>
                <c:pt idx="40">
                  <c:v>2.8682891408594173</c:v>
                </c:pt>
                <c:pt idx="41">
                  <c:v>2.9057347108594627</c:v>
                </c:pt>
                <c:pt idx="42">
                  <c:v>3.0592411208593262</c:v>
                </c:pt>
              </c:numCache>
            </c:numRef>
          </c:xVal>
          <c:yVal>
            <c:numRef>
              <c:f>'defect_18thJune-24thorder'!$AE$4:$AE$46</c:f>
              <c:numCache>
                <c:formatCode>General</c:formatCode>
                <c:ptCount val="43"/>
                <c:pt idx="0">
                  <c:v>2.3545200654631859</c:v>
                </c:pt>
                <c:pt idx="1">
                  <c:v>2.5251480970431945</c:v>
                </c:pt>
                <c:pt idx="2">
                  <c:v>2.2837224321530645</c:v>
                </c:pt>
                <c:pt idx="3">
                  <c:v>2.7396966504131175</c:v>
                </c:pt>
                <c:pt idx="4">
                  <c:v>2.8663893111931262</c:v>
                </c:pt>
                <c:pt idx="5">
                  <c:v>2.6336501828231409</c:v>
                </c:pt>
                <c:pt idx="6">
                  <c:v>2.4046031522331592</c:v>
                </c:pt>
                <c:pt idx="7">
                  <c:v>2.5088371490232309</c:v>
                </c:pt>
                <c:pt idx="8">
                  <c:v>2.5988608596530245</c:v>
                </c:pt>
                <c:pt idx="9">
                  <c:v>2.4961465262330709</c:v>
                </c:pt>
                <c:pt idx="10">
                  <c:v>2.7417828532331274</c:v>
                </c:pt>
                <c:pt idx="11">
                  <c:v>2.5635482360132134</c:v>
                </c:pt>
                <c:pt idx="12">
                  <c:v>2.9380587793631836</c:v>
                </c:pt>
                <c:pt idx="13">
                  <c:v>2.8758961529130662</c:v>
                </c:pt>
                <c:pt idx="14">
                  <c:v>3.071652645403157</c:v>
                </c:pt>
                <c:pt idx="15">
                  <c:v>2.5214775934631977</c:v>
                </c:pt>
                <c:pt idx="16">
                  <c:v>2.9349831511430526</c:v>
                </c:pt>
                <c:pt idx="17">
                  <c:v>2.7655085541732038</c:v>
                </c:pt>
                <c:pt idx="18">
                  <c:v>2.7459221168630226</c:v>
                </c:pt>
                <c:pt idx="19">
                  <c:v>2.8570959590630824</c:v>
                </c:pt>
                <c:pt idx="20">
                  <c:v>2.6192495645631713</c:v>
                </c:pt>
                <c:pt idx="21">
                  <c:v>2.6752291721431281</c:v>
                </c:pt>
                <c:pt idx="22">
                  <c:v>2.6328687129131882</c:v>
                </c:pt>
                <c:pt idx="23">
                  <c:v>2.8713551790030412</c:v>
                </c:pt>
                <c:pt idx="24">
                  <c:v>2.9114635117832055</c:v>
                </c:pt>
                <c:pt idx="25">
                  <c:v>2.565445346913231</c:v>
                </c:pt>
                <c:pt idx="26">
                  <c:v>2.8343845215830985</c:v>
                </c:pt>
                <c:pt idx="27">
                  <c:v>2.6706221176031537</c:v>
                </c:pt>
                <c:pt idx="28">
                  <c:v>2.7593424111232085</c:v>
                </c:pt>
                <c:pt idx="29">
                  <c:v>2.8405753772930726</c:v>
                </c:pt>
                <c:pt idx="30">
                  <c:v>2.8056828320431411</c:v>
                </c:pt>
                <c:pt idx="31">
                  <c:v>2.6646678506630739</c:v>
                </c:pt>
                <c:pt idx="32">
                  <c:v>2.8018374366130789</c:v>
                </c:pt>
                <c:pt idx="33">
                  <c:v>2.9973726486431875</c:v>
                </c:pt>
                <c:pt idx="34">
                  <c:v>2.9298954481532125</c:v>
                </c:pt>
                <c:pt idx="35">
                  <c:v>2.7299926518730278</c:v>
                </c:pt>
                <c:pt idx="36">
                  <c:v>3.1102233012131197</c:v>
                </c:pt>
                <c:pt idx="37">
                  <c:v>2.7893267163630586</c:v>
                </c:pt>
                <c:pt idx="38">
                  <c:v>2.8437191941431426</c:v>
                </c:pt>
                <c:pt idx="39">
                  <c:v>3.1022690633830567</c:v>
                </c:pt>
                <c:pt idx="40">
                  <c:v>3.066981020703162</c:v>
                </c:pt>
                <c:pt idx="41">
                  <c:v>2.8431708642530626</c:v>
                </c:pt>
                <c:pt idx="42">
                  <c:v>3.0084851433231794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FF-466A-9728-A6BDA34CAE00}"/>
            </c:ext>
          </c:extLst>
        </c:ser>
        <c:ser>
          <c:idx val="2"/>
          <c:order val="2"/>
          <c:tx>
            <c:v>V-vac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'defect_18thJune-24thorder'!$AH$4:$AH$46</c:f>
              <c:numCache>
                <c:formatCode>General</c:formatCode>
                <c:ptCount val="43"/>
                <c:pt idx="0">
                  <c:v>2.3408056530468713</c:v>
                </c:pt>
                <c:pt idx="1">
                  <c:v>2.3531809130468702</c:v>
                </c:pt>
                <c:pt idx="2">
                  <c:v>2.3719783830468515</c:v>
                </c:pt>
                <c:pt idx="3">
                  <c:v>2.3750152730468272</c:v>
                </c:pt>
                <c:pt idx="4">
                  <c:v>2.4452527030469611</c:v>
                </c:pt>
                <c:pt idx="5">
                  <c:v>2.5267238330469155</c:v>
                </c:pt>
                <c:pt idx="6">
                  <c:v>2.5382353330470124</c:v>
                </c:pt>
                <c:pt idx="7">
                  <c:v>2.5546077030470116</c:v>
                </c:pt>
                <c:pt idx="8">
                  <c:v>2.5976260030468694</c:v>
                </c:pt>
                <c:pt idx="9">
                  <c:v>2.6248660230470051</c:v>
                </c:pt>
                <c:pt idx="10">
                  <c:v>2.6607283230469676</c:v>
                </c:pt>
                <c:pt idx="11">
                  <c:v>2.6690952330469173</c:v>
                </c:pt>
                <c:pt idx="12">
                  <c:v>2.6735102730468299</c:v>
                </c:pt>
                <c:pt idx="13">
                  <c:v>2.6747325830468327</c:v>
                </c:pt>
                <c:pt idx="14">
                  <c:v>2.6798431130469709</c:v>
                </c:pt>
                <c:pt idx="15">
                  <c:v>2.7147951630468725</c:v>
                </c:pt>
                <c:pt idx="16">
                  <c:v>2.7207032430470264</c:v>
                </c:pt>
                <c:pt idx="17">
                  <c:v>2.7285927230469298</c:v>
                </c:pt>
                <c:pt idx="18">
                  <c:v>2.747209053046916</c:v>
                </c:pt>
                <c:pt idx="19">
                  <c:v>2.7489479130468482</c:v>
                </c:pt>
                <c:pt idx="20">
                  <c:v>2.7896358430469519</c:v>
                </c:pt>
                <c:pt idx="21">
                  <c:v>2.838371523046888</c:v>
                </c:pt>
                <c:pt idx="22">
                  <c:v>2.8401240630469857</c:v>
                </c:pt>
                <c:pt idx="23">
                  <c:v>2.8403205030468399</c:v>
                </c:pt>
                <c:pt idx="24">
                  <c:v>2.842938353047046</c:v>
                </c:pt>
                <c:pt idx="25">
                  <c:v>2.8641841030469806</c:v>
                </c:pt>
                <c:pt idx="26">
                  <c:v>2.9198113530470238</c:v>
                </c:pt>
                <c:pt idx="27">
                  <c:v>2.9199796230469275</c:v>
                </c:pt>
                <c:pt idx="28">
                  <c:v>2.9398117030469422</c:v>
                </c:pt>
                <c:pt idx="29">
                  <c:v>2.940036003046842</c:v>
                </c:pt>
                <c:pt idx="30">
                  <c:v>2.9514327130469411</c:v>
                </c:pt>
                <c:pt idx="31">
                  <c:v>2.9778416430468297</c:v>
                </c:pt>
                <c:pt idx="32">
                  <c:v>2.9816397330469755</c:v>
                </c:pt>
                <c:pt idx="33">
                  <c:v>2.9978280630469527</c:v>
                </c:pt>
                <c:pt idx="34">
                  <c:v>3.0251505930469449</c:v>
                </c:pt>
                <c:pt idx="35">
                  <c:v>3.036536323046974</c:v>
                </c:pt>
                <c:pt idx="36">
                  <c:v>3.0593054530468891</c:v>
                </c:pt>
                <c:pt idx="37">
                  <c:v>3.082373693047046</c:v>
                </c:pt>
                <c:pt idx="38">
                  <c:v>3.0963314430469637</c:v>
                </c:pt>
                <c:pt idx="39">
                  <c:v>3.1837384830469801</c:v>
                </c:pt>
                <c:pt idx="40">
                  <c:v>3.1851685630468438</c:v>
                </c:pt>
                <c:pt idx="41">
                  <c:v>3.2032119830469838</c:v>
                </c:pt>
                <c:pt idx="42">
                  <c:v>3.3137748430468292</c:v>
                </c:pt>
              </c:numCache>
            </c:numRef>
          </c:xVal>
          <c:yVal>
            <c:numRef>
              <c:f>'defect_18thJune-24thorder'!$AI$4:$AI$46</c:f>
              <c:numCache>
                <c:formatCode>General</c:formatCode>
                <c:ptCount val="43"/>
                <c:pt idx="0">
                  <c:v>2.9459460443039269</c:v>
                </c:pt>
                <c:pt idx="1">
                  <c:v>2.6393817079139161</c:v>
                </c:pt>
                <c:pt idx="2">
                  <c:v>2.9199960928839381</c:v>
                </c:pt>
                <c:pt idx="3">
                  <c:v>2.9016941670939822</c:v>
                </c:pt>
                <c:pt idx="4">
                  <c:v>2.9234324298439596</c:v>
                </c:pt>
                <c:pt idx="5">
                  <c:v>2.9441260156639864</c:v>
                </c:pt>
                <c:pt idx="6">
                  <c:v>2.8356475196739019</c:v>
                </c:pt>
                <c:pt idx="7">
                  <c:v>2.7272357173939135</c:v>
                </c:pt>
                <c:pt idx="8">
                  <c:v>2.7229748674038809</c:v>
                </c:pt>
                <c:pt idx="9">
                  <c:v>2.8168092050638087</c:v>
                </c:pt>
                <c:pt idx="10">
                  <c:v>2.8525989535838825</c:v>
                </c:pt>
                <c:pt idx="11">
                  <c:v>2.9614884337839875</c:v>
                </c:pt>
                <c:pt idx="12">
                  <c:v>3.0832770844139112</c:v>
                </c:pt>
                <c:pt idx="13">
                  <c:v>2.79918437213394</c:v>
                </c:pt>
                <c:pt idx="14">
                  <c:v>2.9029614467339151</c:v>
                </c:pt>
                <c:pt idx="15">
                  <c:v>3.0740995146339891</c:v>
                </c:pt>
                <c:pt idx="16">
                  <c:v>2.9024102446038604</c:v>
                </c:pt>
                <c:pt idx="17">
                  <c:v>2.9526798020939431</c:v>
                </c:pt>
                <c:pt idx="18">
                  <c:v>2.8785888827638964</c:v>
                </c:pt>
                <c:pt idx="19">
                  <c:v>2.9411572185539434</c:v>
                </c:pt>
                <c:pt idx="20">
                  <c:v>3.1189435754639625</c:v>
                </c:pt>
                <c:pt idx="21">
                  <c:v>2.889122746643924</c:v>
                </c:pt>
                <c:pt idx="22">
                  <c:v>2.9931035853939001</c:v>
                </c:pt>
                <c:pt idx="23">
                  <c:v>3.1335930403839747</c:v>
                </c:pt>
                <c:pt idx="24">
                  <c:v>2.9156359980139577</c:v>
                </c:pt>
                <c:pt idx="25">
                  <c:v>3.0212849311438994</c:v>
                </c:pt>
                <c:pt idx="26">
                  <c:v>2.889859640213789</c:v>
                </c:pt>
                <c:pt idx="27">
                  <c:v>3.0115031070939757</c:v>
                </c:pt>
                <c:pt idx="28">
                  <c:v>2.8350280850839944</c:v>
                </c:pt>
                <c:pt idx="29">
                  <c:v>2.9606045649139823</c:v>
                </c:pt>
                <c:pt idx="30">
                  <c:v>2.9553689787138673</c:v>
                </c:pt>
                <c:pt idx="31">
                  <c:v>2.9256386280739015</c:v>
                </c:pt>
                <c:pt idx="32">
                  <c:v>2.8938920908839272</c:v>
                </c:pt>
                <c:pt idx="33">
                  <c:v>2.9541536213838562</c:v>
                </c:pt>
                <c:pt idx="34">
                  <c:v>2.9343540601638587</c:v>
                </c:pt>
                <c:pt idx="35">
                  <c:v>3.0695195404938467</c:v>
                </c:pt>
                <c:pt idx="36">
                  <c:v>3.0326115052638478</c:v>
                </c:pt>
                <c:pt idx="37">
                  <c:v>2.8126950746838055</c:v>
                </c:pt>
                <c:pt idx="38">
                  <c:v>3.0550522467439158</c:v>
                </c:pt>
                <c:pt idx="39">
                  <c:v>3.1243747521438117</c:v>
                </c:pt>
                <c:pt idx="40">
                  <c:v>3.2228342001539012</c:v>
                </c:pt>
                <c:pt idx="41">
                  <c:v>3.1040312492538114</c:v>
                </c:pt>
                <c:pt idx="42">
                  <c:v>3.1667277412140074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3FF-466A-9728-A6BDA34CAE00}"/>
            </c:ext>
          </c:extLst>
        </c:ser>
        <c:ser>
          <c:idx val="3"/>
          <c:order val="3"/>
          <c:tx>
            <c:v>  </c:v>
          </c:tx>
          <c:spPr>
            <a:ln w="254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5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C3FF-466A-9728-A6BDA34CA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1229360"/>
        <c:axId val="1221233680"/>
      </c:scatterChart>
      <c:valAx>
        <c:axId val="1221229360"/>
        <c:scaling>
          <c:orientation val="minMax"/>
          <c:max val="3.5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True values (eV)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33680"/>
        <c:crosses val="autoZero"/>
        <c:crossBetween val="midCat"/>
      </c:valAx>
      <c:valAx>
        <c:axId val="1221233680"/>
        <c:scaling>
          <c:orientation val="minMax"/>
          <c:max val="3.5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Predicted values (eV)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29360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beam hit a target bunch of secondary particles are produced and </a:t>
            </a:r>
            <a:r>
              <a:rPr lang="en-US" dirty="0" err="1"/>
              <a:t>physisct</a:t>
            </a:r>
            <a:r>
              <a:rPr lang="en-US" dirty="0"/>
              <a:t> do their things.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7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a beam hit a target bunch of secondary particles are produced and </a:t>
            </a:r>
            <a:r>
              <a:rPr lang="en-US" dirty="0" err="1"/>
              <a:t>physisct</a:t>
            </a:r>
            <a:r>
              <a:rPr lang="en-US" dirty="0"/>
              <a:t> do their things. </a:t>
            </a:r>
          </a:p>
          <a:p>
            <a:r>
              <a:rPr lang="en-US" dirty="0"/>
              <a:t>Before hitting the target, beam has to pass through a component called beam window</a:t>
            </a:r>
          </a:p>
          <a:p>
            <a:r>
              <a:rPr lang="en-US" dirty="0"/>
              <a:t>We have seen failures of materials before their designed lifetime which is scary and we don’t know what will happen once we increase the power.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3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HEAs offer promising solution for this problem as they have been researched actively in nuclear science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5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A186B1-C298-6F4B-6662-6911B4FCC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highlight>
                  <a:srgbClr val="FFFFFF"/>
                </a:highlight>
                <a:latin typeface="Liberation Sans"/>
              </a:rPr>
              <a:t>Gaurav Arora</a:t>
            </a:r>
          </a:p>
          <a:p>
            <a:r>
              <a:rPr lang="en-US" dirty="0">
                <a:solidFill>
                  <a:schemeClr val="tx2"/>
                </a:solidFill>
                <a:highlight>
                  <a:srgbClr val="FFFFFF"/>
                </a:highlight>
                <a:latin typeface="Liberation Sans"/>
              </a:rPr>
              <a:t>Postdoc Research Associate (HPT R&amp;D group), Accelerator Division</a:t>
            </a:r>
          </a:p>
          <a:p>
            <a:r>
              <a:rPr lang="en-US" dirty="0">
                <a:solidFill>
                  <a:schemeClr val="tx2"/>
                </a:solidFill>
                <a:highlight>
                  <a:srgbClr val="FFFFFF"/>
                </a:highlight>
                <a:latin typeface="Liberation Sans"/>
              </a:rPr>
              <a:t>New Perspective 2024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7DAF8-8F65-FCA2-10CE-6F95B6B02C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Computational Exploration of High Entropy Alloys as Promising Materials for Future Beam Windows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F0420-43F4-5DBE-CC85-906C2DD30FA7}"/>
              </a:ext>
            </a:extLst>
          </p:cNvPr>
          <p:cNvSpPr txBox="1"/>
          <p:nvPr/>
        </p:nvSpPr>
        <p:spPr>
          <a:xfrm>
            <a:off x="5815411" y="4747698"/>
            <a:ext cx="339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FERMILAB-SLIDES-24-0165-AD</a:t>
            </a:r>
            <a:endParaRPr lang="en-US" sz="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74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988F2-EECB-BF44-478C-193808F632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6D863-2541-DCDB-8E51-0541DB074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9B065-3C25-0B88-8161-DEF50F994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4DFB680-91AF-2713-AE6A-F536BD44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goals for HEAs for beam windows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2E459-470F-4132-8E86-305D9623A924}"/>
              </a:ext>
            </a:extLst>
          </p:cNvPr>
          <p:cNvSpPr txBox="1"/>
          <p:nvPr/>
        </p:nvSpPr>
        <p:spPr>
          <a:xfrm>
            <a:off x="357672" y="638182"/>
            <a:ext cx="327891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Desired properties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High radiation resistance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Low density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High specific heat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Low coefficient of thermal expansion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High yield strength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1EFD7E-441E-0E1B-9E7B-18BE4B50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5474"/>
            <a:ext cx="3407985" cy="3462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D092A4-BA41-DCF1-73E3-EAF70140F021}"/>
              </a:ext>
            </a:extLst>
          </p:cNvPr>
          <p:cNvSpPr txBox="1"/>
          <p:nvPr/>
        </p:nvSpPr>
        <p:spPr>
          <a:xfrm>
            <a:off x="221448" y="4334159"/>
            <a:ext cx="8922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a"/>
              </a:rPr>
              <a:t>In collaboration with UM-Madison Materials Degradation under Corrosion and Radiation (MADCOR, Dr. </a:t>
            </a:r>
            <a:r>
              <a:rPr lang="en-US" sz="1400" dirty="0" err="1">
                <a:latin typeface="Helvetia"/>
              </a:rPr>
              <a:t>Couet</a:t>
            </a:r>
            <a:r>
              <a:rPr lang="en-US" sz="1400" dirty="0">
                <a:latin typeface="Helvetia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119AC-0BB3-EF56-96C3-BC79796C083F}"/>
              </a:ext>
            </a:extLst>
          </p:cNvPr>
          <p:cNvSpPr txBox="1"/>
          <p:nvPr/>
        </p:nvSpPr>
        <p:spPr>
          <a:xfrm>
            <a:off x="260002" y="2251710"/>
            <a:ext cx="398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Currently we are working to design materials with high radiation resistance</a:t>
            </a:r>
          </a:p>
        </p:txBody>
      </p:sp>
    </p:spTree>
    <p:extLst>
      <p:ext uri="{BB962C8B-B14F-4D97-AF65-F5344CB8AC3E}">
        <p14:creationId xmlns:p14="http://schemas.microsoft.com/office/powerpoint/2010/main" val="277750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6E14D-A9F6-C510-CC48-D59AD299C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274" y="1194918"/>
            <a:ext cx="8975725" cy="262369"/>
          </a:xfrm>
        </p:spPr>
        <p:txBody>
          <a:bodyPr/>
          <a:lstStyle/>
          <a:p>
            <a:pPr algn="l"/>
            <a:r>
              <a:rPr lang="en-US" sz="14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0080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CALculation</a:t>
            </a:r>
            <a:r>
              <a:rPr lang="en-US" sz="14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0080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of </a:t>
            </a:r>
            <a:r>
              <a:rPr lang="en-US" sz="14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0080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PHAse</a:t>
            </a:r>
            <a:r>
              <a:rPr lang="en-US" sz="14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0080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Diagrams (CALPHAD) |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highlight>
                  <a:srgbClr val="0080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Density functional theory (DFT)  | Molecular dynamics (MD)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893D9-DC5A-AF88-67EA-CD4E420941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4D0EB-6177-16E3-49AD-E5B7F3BB5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D2AC5-5E9F-F972-2A2D-55A5D9E98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E225F1-8321-D287-1401-90CA3A46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tools/techniques used for designing HEAs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0CF01-86B0-F2ED-B0DA-135603EE1403}"/>
              </a:ext>
            </a:extLst>
          </p:cNvPr>
          <p:cNvSpPr txBox="1"/>
          <p:nvPr/>
        </p:nvSpPr>
        <p:spPr>
          <a:xfrm>
            <a:off x="278130" y="1469837"/>
            <a:ext cx="8393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CALPHAD: Used to explore vast design space for HEAs efficiently and down select compositions of interest based on phase diagram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Used this tool to scan over ~120,000 different alloys (Very fast)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Chose alloys with single phase BCC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49635-339B-0DE1-C097-B75CFC44FA3E}"/>
              </a:ext>
            </a:extLst>
          </p:cNvPr>
          <p:cNvSpPr txBox="1"/>
          <p:nvPr/>
        </p:nvSpPr>
        <p:spPr>
          <a:xfrm>
            <a:off x="278130" y="2483700"/>
            <a:ext cx="8393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DFT: Used to collect data with high accuracy and can be thought of as a ground truth for a computational researcher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Highly accurate as it is based on quantum mechanical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Computationally expensive thus limited to ~200-300 atoms, cannot model complex phenomena 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265FB-DB06-B550-DBFB-0119C6DBE929}"/>
              </a:ext>
            </a:extLst>
          </p:cNvPr>
          <p:cNvSpPr txBox="1"/>
          <p:nvPr/>
        </p:nvSpPr>
        <p:spPr>
          <a:xfrm>
            <a:off x="278130" y="3490477"/>
            <a:ext cx="877186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MD: Used to run simulations depicting radiation damage at different temperatures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Accuracy depends upon the quality of </a:t>
            </a:r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force-field </a:t>
            </a:r>
            <a:r>
              <a:rPr lang="en-US" sz="1400" dirty="0">
                <a:solidFill>
                  <a:schemeClr val="tx2"/>
                </a:solidFill>
                <a:latin typeface="Helvetica" pitchFamily="2" charset="0"/>
              </a:rPr>
              <a:t>where Newtonian physics is used to study the kinetics of the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Millions of atoms can be modeled using LAMMPS package, helping in understanding complex phenomena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B45C13-4133-4187-BB09-BF47327B0678}"/>
              </a:ext>
            </a:extLst>
          </p:cNvPr>
          <p:cNvSpPr txBox="1"/>
          <p:nvPr/>
        </p:nvSpPr>
        <p:spPr>
          <a:xfrm>
            <a:off x="153670" y="546280"/>
            <a:ext cx="8761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Goal: Predict material behavior under different temperature and irradiation conditions before doing any experiment to save time and money.</a:t>
            </a:r>
          </a:p>
        </p:txBody>
      </p:sp>
    </p:spTree>
    <p:extLst>
      <p:ext uri="{BB962C8B-B14F-4D97-AF65-F5344CB8AC3E}">
        <p14:creationId xmlns:p14="http://schemas.microsoft.com/office/powerpoint/2010/main" val="31176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6D8D-1EEF-ACA9-0E60-EA353D1DAF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CDA60-6D56-5974-2D3F-E2F7C6F2E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6FB3F-B92B-DC82-5A0E-90492A2FB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547D5C-0EF0-0859-382B-0C27D230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goal: Making force field for MD simulations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295A9-2A54-A0EB-D957-0CF9823CDA94}"/>
              </a:ext>
            </a:extLst>
          </p:cNvPr>
          <p:cNvSpPr txBox="1"/>
          <p:nvPr/>
        </p:nvSpPr>
        <p:spPr>
          <a:xfrm>
            <a:off x="270510" y="613204"/>
            <a:ext cx="4869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Run thousands of DFT simulations to generate high quality data from smaller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BE6D5-B775-F69F-934A-7F324628CC5B}"/>
              </a:ext>
            </a:extLst>
          </p:cNvPr>
          <p:cNvSpPr txBox="1"/>
          <p:nvPr/>
        </p:nvSpPr>
        <p:spPr>
          <a:xfrm>
            <a:off x="183642" y="1405598"/>
            <a:ext cx="4949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Collect position, forces and energies from the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C248B-A75A-9F4B-77A9-0F6748DE6D8E}"/>
              </a:ext>
            </a:extLst>
          </p:cNvPr>
          <p:cNvSpPr txBox="1"/>
          <p:nvPr/>
        </p:nvSpPr>
        <p:spPr>
          <a:xfrm>
            <a:off x="222250" y="2033579"/>
            <a:ext cx="4949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Train machine learning model to generate force field 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A4C8B-3933-8783-6D19-5301366D8E37}"/>
              </a:ext>
            </a:extLst>
          </p:cNvPr>
          <p:cNvSpPr txBox="1"/>
          <p:nvPr/>
        </p:nvSpPr>
        <p:spPr>
          <a:xfrm>
            <a:off x="142594" y="3380750"/>
            <a:ext cx="467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Use generated force field for running MD simulations over millions of atoms and study defect energetics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CCED4-6E53-772A-595A-8DE43D24A8E8}"/>
              </a:ext>
            </a:extLst>
          </p:cNvPr>
          <p:cNvSpPr txBox="1"/>
          <p:nvPr/>
        </p:nvSpPr>
        <p:spPr>
          <a:xfrm>
            <a:off x="43815" y="2682912"/>
            <a:ext cx="4949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Validate machine learning model against DFT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9CBE1DF-F9D7-E890-38EF-B32C6A8506C2}"/>
              </a:ext>
            </a:extLst>
          </p:cNvPr>
          <p:cNvSpPr/>
          <p:nvPr/>
        </p:nvSpPr>
        <p:spPr>
          <a:xfrm>
            <a:off x="2322195" y="1136424"/>
            <a:ext cx="253365" cy="3343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99BA413-1383-60D8-0CFC-50FD012914A5}"/>
              </a:ext>
            </a:extLst>
          </p:cNvPr>
          <p:cNvSpPr/>
          <p:nvPr/>
        </p:nvSpPr>
        <p:spPr>
          <a:xfrm>
            <a:off x="2330957" y="1715499"/>
            <a:ext cx="253365" cy="3343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2A2B8CC-897E-C0AD-2628-B8A829F8FBBF}"/>
              </a:ext>
            </a:extLst>
          </p:cNvPr>
          <p:cNvSpPr/>
          <p:nvPr/>
        </p:nvSpPr>
        <p:spPr>
          <a:xfrm>
            <a:off x="2330957" y="2338512"/>
            <a:ext cx="253365" cy="3343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1BE8AAF0-D0B8-2643-98AD-17EB48E52075}"/>
              </a:ext>
            </a:extLst>
          </p:cNvPr>
          <p:cNvSpPr/>
          <p:nvPr/>
        </p:nvSpPr>
        <p:spPr>
          <a:xfrm>
            <a:off x="2330956" y="2987965"/>
            <a:ext cx="253365" cy="33431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8113B8-0706-AD3C-9C07-16D32C3D33AD}"/>
              </a:ext>
            </a:extLst>
          </p:cNvPr>
          <p:cNvSpPr txBox="1"/>
          <p:nvPr/>
        </p:nvSpPr>
        <p:spPr>
          <a:xfrm>
            <a:off x="2584322" y="3027923"/>
            <a:ext cx="173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Helvetica" pitchFamily="2" charset="0"/>
              </a:rPr>
              <a:t>Reached required accuracy</a:t>
            </a: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E5A5432E-0C48-CC53-681E-40FFBDA31E95}"/>
              </a:ext>
            </a:extLst>
          </p:cNvPr>
          <p:cNvSpPr/>
          <p:nvPr/>
        </p:nvSpPr>
        <p:spPr>
          <a:xfrm rot="16576897">
            <a:off x="-551799" y="1545795"/>
            <a:ext cx="2032632" cy="622742"/>
          </a:xfrm>
          <a:prstGeom prst="bentArrow">
            <a:avLst>
              <a:gd name="adj1" fmla="val 8436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DB5E6F-60DC-AE94-8CDD-9C79D0D468DE}"/>
              </a:ext>
            </a:extLst>
          </p:cNvPr>
          <p:cNvSpPr txBox="1"/>
          <p:nvPr/>
        </p:nvSpPr>
        <p:spPr>
          <a:xfrm>
            <a:off x="-195342" y="1596478"/>
            <a:ext cx="1249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Helvetica" pitchFamily="2" charset="0"/>
              </a:rPr>
              <a:t>Required accuracy not reached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B28C18-B073-B2DA-6D9E-F2651AD82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767" y="829331"/>
            <a:ext cx="3962686" cy="210664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62A7897-9545-9384-AAE3-02BAD1F30CAC}"/>
              </a:ext>
            </a:extLst>
          </p:cNvPr>
          <p:cNvSpPr txBox="1"/>
          <p:nvPr/>
        </p:nvSpPr>
        <p:spPr>
          <a:xfrm>
            <a:off x="5115900" y="3086415"/>
            <a:ext cx="3734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Training ML model is an iterative process and accuracy of MD simulations depends upon accuracy of force field</a:t>
            </a:r>
          </a:p>
        </p:txBody>
      </p:sp>
    </p:spTree>
    <p:extLst>
      <p:ext uri="{BB962C8B-B14F-4D97-AF65-F5344CB8AC3E}">
        <p14:creationId xmlns:p14="http://schemas.microsoft.com/office/powerpoint/2010/main" val="9357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47FEB-CE4C-8B35-B257-B512ED64CE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7CD9-3953-8418-9BF3-8BE712D97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10DA9-0F90-05FB-83F9-B918418A0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F1BC327-8820-AF34-FE3D-623957A2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HEAs for further exploration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17347-AC78-7D9A-0240-4C6065B81DD7}"/>
              </a:ext>
            </a:extLst>
          </p:cNvPr>
          <p:cNvSpPr txBox="1"/>
          <p:nvPr/>
        </p:nvSpPr>
        <p:spPr>
          <a:xfrm>
            <a:off x="-80010" y="509722"/>
            <a:ext cx="907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CALPHAD was used to scan over 120,000 unique compositions for further study with </a:t>
            </a:r>
            <a:r>
              <a:rPr lang="en-US" sz="1400" b="1" dirty="0" err="1">
                <a:solidFill>
                  <a:srgbClr val="C00000"/>
                </a:solidFill>
                <a:latin typeface="Helvetica" pitchFamily="2" charset="0"/>
              </a:rPr>
              <a:t>CrMnV</a:t>
            </a:r>
            <a:r>
              <a:rPr lang="en-US" sz="1400" dirty="0">
                <a:solidFill>
                  <a:srgbClr val="C00000"/>
                </a:solidFill>
                <a:latin typeface="Helvetica" pitchFamily="2" charset="0"/>
              </a:rPr>
              <a:t> as base alloy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5343C-88E8-5D3E-05A8-0CF17DB9ABB9}"/>
              </a:ext>
            </a:extLst>
          </p:cNvPr>
          <p:cNvSpPr txBox="1"/>
          <p:nvPr/>
        </p:nvSpPr>
        <p:spPr>
          <a:xfrm>
            <a:off x="2250218" y="503403"/>
            <a:ext cx="414126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endParaRPr lang="en-US" sz="16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189" indent="-457189" defTabSz="1219170">
              <a:buFontTx/>
              <a:buAutoNum type="arabicPeriod"/>
            </a:pPr>
            <a:r>
              <a:rPr lang="en-US" sz="1600" dirty="0">
                <a:solidFill>
                  <a:srgbClr val="4472C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Study the effect of Ti concentration 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Al10-Co4-Cr25-Mn26-Ti1-V34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Al10-Co4-Cr27-Mn21-Ti4-V34</a:t>
            </a:r>
          </a:p>
          <a:p>
            <a:pPr defTabSz="1219170"/>
            <a:endParaRPr lang="en-US" sz="1600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defTabSz="1219170"/>
            <a:r>
              <a:rPr lang="en-US" sz="1600" dirty="0">
                <a:solidFill>
                  <a:srgbClr val="4472C4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2. Study the effect of Co concentration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Al16-Co2-Cr25-Mn30-Ti1-V26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Al16-Co4-Cr25-Mn30-Ti1-V24</a:t>
            </a:r>
          </a:p>
          <a:p>
            <a:pPr defTabSz="1219170"/>
            <a:endParaRPr lang="en-US" sz="1600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defTabSz="1219170"/>
            <a:r>
              <a:rPr lang="en-US" sz="1600" dirty="0">
                <a:solidFill>
                  <a:srgbClr val="4472C4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3. Study the effect of Al and removing Cr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Al20-Co1-Mn27-Ti2-V50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Al12-Co3-Cr6-Mn27-Ti2-V50</a:t>
            </a:r>
          </a:p>
          <a:p>
            <a:pPr defTabSz="1219170"/>
            <a:endParaRPr lang="en-US" sz="1600" dirty="0">
              <a:solidFill>
                <a:prstClr val="black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defTabSz="1219170"/>
            <a:r>
              <a:rPr lang="en-US" sz="1600" dirty="0">
                <a:solidFill>
                  <a:srgbClr val="4472C4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4. Study the effect of removing Co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Al18-Mn30-Ti2-V50 </a:t>
            </a:r>
          </a:p>
          <a:p>
            <a:pPr defTabSz="121917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Al20-Co2-Mn26-Ti2-V50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8D06-C81F-D0E3-B129-B00DC296D6CE}"/>
              </a:ext>
            </a:extLst>
          </p:cNvPr>
          <p:cNvSpPr txBox="1"/>
          <p:nvPr/>
        </p:nvSpPr>
        <p:spPr>
          <a:xfrm>
            <a:off x="222250" y="4135632"/>
            <a:ext cx="36143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a"/>
              </a:rPr>
              <a:t>In collaboration with UM-Madison Materials Degradation under Corrosion and Radiation (MADCOR, Dr. </a:t>
            </a:r>
            <a:r>
              <a:rPr lang="en-US" sz="1100" dirty="0" err="1">
                <a:latin typeface="Helvetia"/>
              </a:rPr>
              <a:t>Couet</a:t>
            </a:r>
            <a:r>
              <a:rPr lang="en-US" sz="1100" dirty="0">
                <a:latin typeface="Helveti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590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9895-5017-26D3-96A4-DEFF72825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29B56-B7D3-DD84-CD19-96555A3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06ACB-3DD3-1C33-DBA5-EE7A6D31E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C2A306-F9D1-87D9-6063-66B6A1B1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on DFT simulations and machine learned force field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686685-F962-CFE0-BECC-ADB8CEB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3593" y="693544"/>
            <a:ext cx="8686800" cy="818444"/>
          </a:xfr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dirty="0"/>
              <a:t>Ran 14680 DFT simulations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dirty="0"/>
              <a:t>Trained the machine learning model with 80-20 split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dirty="0"/>
              <a:t>True data refers to DFT values and predicted data refers to LAMMPS values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dirty="0"/>
              <a:t>LAMMPS values were calculated using force fields developed using DFT data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F2BC2F-BC8D-93E6-0A44-411C3FB225EC}"/>
              </a:ext>
            </a:extLst>
          </p:cNvPr>
          <p:cNvGrpSpPr/>
          <p:nvPr/>
        </p:nvGrpSpPr>
        <p:grpSpPr>
          <a:xfrm>
            <a:off x="938168" y="1413539"/>
            <a:ext cx="3381852" cy="2743200"/>
            <a:chOff x="1046641" y="1315090"/>
            <a:chExt cx="3381852" cy="2743200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10F653DA-D862-4114-BB54-8CDFD43802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2869273"/>
                </p:ext>
              </p:extLst>
            </p:nvPr>
          </p:nvGraphicFramePr>
          <p:xfrm>
            <a:off x="1046641" y="1315090"/>
            <a:ext cx="3237413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7694F5-99C2-BF0D-A0D0-C69279397A72}"/>
                </a:ext>
              </a:extLst>
            </p:cNvPr>
            <p:cNvSpPr txBox="1"/>
            <p:nvPr/>
          </p:nvSpPr>
          <p:spPr>
            <a:xfrm>
              <a:off x="2279653" y="3350347"/>
              <a:ext cx="2148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Helvetica" pitchFamily="2" charset="0"/>
                </a:rPr>
                <a:t>MAE: 5.06 </a:t>
              </a:r>
              <a:r>
                <a:rPr lang="en-US" sz="1000" b="1" dirty="0" err="1">
                  <a:latin typeface="Helvetica" pitchFamily="2" charset="0"/>
                </a:rPr>
                <a:t>meV</a:t>
              </a:r>
              <a:r>
                <a:rPr lang="en-US" sz="1000" b="1" dirty="0">
                  <a:latin typeface="Helvetica" pitchFamily="2" charset="0"/>
                </a:rPr>
                <a:t>/atom</a:t>
              </a:r>
            </a:p>
            <a:p>
              <a:pPr algn="ctr"/>
              <a:r>
                <a:rPr lang="en-US" sz="1000" b="1" dirty="0">
                  <a:latin typeface="Helvetica" pitchFamily="2" charset="0"/>
                </a:rPr>
                <a:t>Correl. </a:t>
              </a:r>
              <a:r>
                <a:rPr lang="en-US" sz="1000" b="1" dirty="0" err="1">
                  <a:latin typeface="Helvetica" pitchFamily="2" charset="0"/>
                </a:rPr>
                <a:t>coeff</a:t>
              </a:r>
              <a:r>
                <a:rPr lang="en-US" sz="1000" b="1" dirty="0">
                  <a:latin typeface="Helvetica" pitchFamily="2" charset="0"/>
                </a:rPr>
                <a:t>: 0.99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05775E-1E0D-087D-5605-1B59A68229CF}"/>
              </a:ext>
            </a:extLst>
          </p:cNvPr>
          <p:cNvGrpSpPr/>
          <p:nvPr/>
        </p:nvGrpSpPr>
        <p:grpSpPr>
          <a:xfrm>
            <a:off x="4508906" y="1413539"/>
            <a:ext cx="3236976" cy="2743200"/>
            <a:chOff x="4498745" y="1259612"/>
            <a:chExt cx="3236976" cy="2743200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54A46D6D-2E9E-4BD8-AB42-36097BF2FD1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60976358"/>
                </p:ext>
              </p:extLst>
            </p:nvPr>
          </p:nvGraphicFramePr>
          <p:xfrm>
            <a:off x="4498745" y="1259612"/>
            <a:ext cx="3236976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ACECA2-9A80-355C-D258-1637409E7506}"/>
                </a:ext>
              </a:extLst>
            </p:cNvPr>
            <p:cNvSpPr txBox="1"/>
            <p:nvPr/>
          </p:nvSpPr>
          <p:spPr>
            <a:xfrm>
              <a:off x="5341620" y="3350347"/>
              <a:ext cx="2148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Helvetica" pitchFamily="2" charset="0"/>
                </a:rPr>
                <a:t>MAE: 5.41 </a:t>
              </a:r>
              <a:r>
                <a:rPr lang="en-US" sz="1000" b="1" dirty="0" err="1">
                  <a:latin typeface="Helvetica" pitchFamily="2" charset="0"/>
                </a:rPr>
                <a:t>meV</a:t>
              </a:r>
              <a:r>
                <a:rPr lang="en-US" sz="1000" b="1" dirty="0">
                  <a:latin typeface="Helvetica" pitchFamily="2" charset="0"/>
                </a:rPr>
                <a:t>/atom</a:t>
              </a:r>
            </a:p>
            <a:p>
              <a:pPr algn="ctr"/>
              <a:r>
                <a:rPr lang="en-US" sz="1000" b="1" dirty="0">
                  <a:latin typeface="Helvetica" pitchFamily="2" charset="0"/>
                </a:rPr>
                <a:t>Correl. </a:t>
              </a:r>
              <a:r>
                <a:rPr lang="en-US" sz="1000" b="1" dirty="0" err="1">
                  <a:latin typeface="Helvetica" pitchFamily="2" charset="0"/>
                </a:rPr>
                <a:t>coeff</a:t>
              </a:r>
              <a:r>
                <a:rPr lang="en-US" sz="1000" b="1" dirty="0">
                  <a:latin typeface="Helvetica" pitchFamily="2" charset="0"/>
                </a:rPr>
                <a:t>: 0.99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9F508E-3AE0-38DD-5C36-A236BD484642}"/>
              </a:ext>
            </a:extLst>
          </p:cNvPr>
          <p:cNvSpPr txBox="1"/>
          <p:nvPr/>
        </p:nvSpPr>
        <p:spPr>
          <a:xfrm>
            <a:off x="1569908" y="4262551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LAMMPS predicts system energies with high accuracy</a:t>
            </a:r>
          </a:p>
        </p:txBody>
      </p:sp>
    </p:spTree>
    <p:extLst>
      <p:ext uri="{BB962C8B-B14F-4D97-AF65-F5344CB8AC3E}">
        <p14:creationId xmlns:p14="http://schemas.microsoft.com/office/powerpoint/2010/main" val="420303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49906-5F25-F3E8-FB9E-F2F2258EE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605914"/>
            <a:ext cx="8686800" cy="600732"/>
          </a:xfrm>
        </p:spPr>
        <p:txBody>
          <a:bodyPr/>
          <a:lstStyle/>
          <a:p>
            <a:pPr algn="l"/>
            <a:r>
              <a:rPr lang="en-US" b="0" dirty="0"/>
              <a:t>Required for studying radiation damage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dirty="0"/>
              <a:t>Refers to energy required to extract a single atom from a system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dirty="0"/>
              <a:t>Higher the energy, harder it is to form vacancies thus better would be the radiation resistance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dirty="0"/>
              <a:t>LAMMPS values were calculated using force fields developed using DFT data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1B733-0732-93C0-5EA7-06AB190B72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3A7DE-1FB7-06BC-F220-87F9BAB8C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5191E-9D7C-443D-EEC5-C9ACAED0F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7534BE8-B077-6DD4-59B9-D863A350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single vacancy formation energy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2B593B-6EF9-D9B7-EF65-8062A3640CAA}"/>
              </a:ext>
            </a:extLst>
          </p:cNvPr>
          <p:cNvGrpSpPr/>
          <p:nvPr/>
        </p:nvGrpSpPr>
        <p:grpSpPr>
          <a:xfrm>
            <a:off x="985466" y="1489926"/>
            <a:ext cx="2409507" cy="2505887"/>
            <a:chOff x="566609" y="1213255"/>
            <a:chExt cx="2409507" cy="25058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FEC0CA-61F9-3DD1-5B9B-989BEB90A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609" y="1213255"/>
              <a:ext cx="2409507" cy="25058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E81431-60C3-4293-2284-5721A11C9459}"/>
                </a:ext>
              </a:extLst>
            </p:cNvPr>
            <p:cNvSpPr/>
            <p:nvPr/>
          </p:nvSpPr>
          <p:spPr>
            <a:xfrm>
              <a:off x="2205458" y="3454708"/>
              <a:ext cx="182880" cy="18215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BB58E-46C0-960B-9028-4A4D7F71F21B}"/>
              </a:ext>
            </a:extLst>
          </p:cNvPr>
          <p:cNvGrpSpPr/>
          <p:nvPr/>
        </p:nvGrpSpPr>
        <p:grpSpPr>
          <a:xfrm>
            <a:off x="985465" y="1489925"/>
            <a:ext cx="2409507" cy="2505887"/>
            <a:chOff x="566609" y="1213255"/>
            <a:chExt cx="2409507" cy="25058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EE6C1B-49C1-0479-F3C0-863AB6FB7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609" y="1213255"/>
              <a:ext cx="2409507" cy="250588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6AEB0A-5442-3761-F959-5C9D71ADD89D}"/>
                </a:ext>
              </a:extLst>
            </p:cNvPr>
            <p:cNvSpPr/>
            <p:nvPr/>
          </p:nvSpPr>
          <p:spPr>
            <a:xfrm>
              <a:off x="1459147" y="2792267"/>
              <a:ext cx="182880" cy="18215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F7582A-07EF-94B2-06BE-E93C61EC5BDC}"/>
              </a:ext>
            </a:extLst>
          </p:cNvPr>
          <p:cNvGrpSpPr/>
          <p:nvPr/>
        </p:nvGrpSpPr>
        <p:grpSpPr>
          <a:xfrm>
            <a:off x="985466" y="1489924"/>
            <a:ext cx="2409507" cy="2505887"/>
            <a:chOff x="566609" y="1213255"/>
            <a:chExt cx="2409507" cy="25058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4C21600-705E-E4CE-8305-26A121E9B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609" y="1213255"/>
              <a:ext cx="2409507" cy="250588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28285F7-441E-7407-B6B3-774F4CB9FAC7}"/>
                </a:ext>
              </a:extLst>
            </p:cNvPr>
            <p:cNvSpPr/>
            <p:nvPr/>
          </p:nvSpPr>
          <p:spPr>
            <a:xfrm>
              <a:off x="1771362" y="2054134"/>
              <a:ext cx="182880" cy="18215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125708-13D5-C039-C944-154172435F72}"/>
              </a:ext>
            </a:extLst>
          </p:cNvPr>
          <p:cNvSpPr txBox="1"/>
          <p:nvPr/>
        </p:nvSpPr>
        <p:spPr>
          <a:xfrm>
            <a:off x="985464" y="4079630"/>
            <a:ext cx="24095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Helvetica" pitchFamily="2" charset="0"/>
              </a:rPr>
              <a:t>Due to different nearest neighbor environment, range of vacancy formation energies is observed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B1A425A-6719-BC7C-2163-DC888C2FBD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813985"/>
              </p:ext>
            </p:extLst>
          </p:nvPr>
        </p:nvGraphicFramePr>
        <p:xfrm>
          <a:off x="4274999" y="1090120"/>
          <a:ext cx="3411220" cy="2846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5A606AD-50E4-B04A-8A86-769850C54C59}"/>
              </a:ext>
            </a:extLst>
          </p:cNvPr>
          <p:cNvSpPr txBox="1"/>
          <p:nvPr/>
        </p:nvSpPr>
        <p:spPr>
          <a:xfrm>
            <a:off x="3527325" y="3875124"/>
            <a:ext cx="5400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LAMMPS overpredicts the vacancy formation energies</a:t>
            </a:r>
          </a:p>
          <a:p>
            <a:r>
              <a:rPr lang="en-US" sz="1400" b="1" dirty="0">
                <a:solidFill>
                  <a:srgbClr val="C00000"/>
                </a:solidFill>
                <a:latin typeface="Helvetica" pitchFamily="2" charset="0"/>
              </a:rPr>
              <a:t>Next step: Run more defect DFT simulations and fix the issue</a:t>
            </a:r>
          </a:p>
        </p:txBody>
      </p:sp>
    </p:spTree>
    <p:extLst>
      <p:ext uri="{BB962C8B-B14F-4D97-AF65-F5344CB8AC3E}">
        <p14:creationId xmlns:p14="http://schemas.microsoft.com/office/powerpoint/2010/main" val="284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F5B-9EC4-EB5F-DFE4-FF95C1E5E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6593" y="666874"/>
            <a:ext cx="8430813" cy="1504826"/>
          </a:xfr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HPT R&amp;D is very important as we need materials to withstand high power from beam for longer period.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Computational techniques such as CALPHAD, DFT, and MD provide with an alternative approach for designing new materials in more efficient way compared to just doing experiments.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System energies predicted using LAMMPS does match vey well with the true DFT values.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</a:rPr>
              <a:t>Prediction of defect energies still need work for simulating radiation damage.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57891-7E2E-7EBF-C67B-32E261B1A0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B67B0-EFB6-BCBA-79AB-6B7F0A794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7CDA5-D379-9291-85BE-78ABBF37F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09261F7-7698-CEFE-96FF-68521873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EA88D802-8101-3BA3-058E-674C8910C0B0}"/>
              </a:ext>
            </a:extLst>
          </p:cNvPr>
          <p:cNvSpPr txBox="1">
            <a:spLocks/>
          </p:cNvSpPr>
          <p:nvPr/>
        </p:nvSpPr>
        <p:spPr>
          <a:xfrm>
            <a:off x="222250" y="225764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Acknowledgement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D488F0-5CE0-94BD-EDDF-774D7DD82ED3}"/>
              </a:ext>
            </a:extLst>
          </p:cNvPr>
          <p:cNvSpPr txBox="1">
            <a:spLocks/>
          </p:cNvSpPr>
          <p:nvPr/>
        </p:nvSpPr>
        <p:spPr>
          <a:xfrm>
            <a:off x="429419" y="2783603"/>
            <a:ext cx="8430813" cy="150482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HPT R&amp;D group at Fermilab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University of Wisconsin-Madison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Dr. Izabela Szlufarska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Dr. Dane Morgan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Dr. Adrien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Couet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 Nicholas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</a:rPr>
              <a:t>Crnkovich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Fermilab | Graphics Standards at Fermilab | Logo and usage">
            <a:extLst>
              <a:ext uri="{FF2B5EF4-FFF2-40B4-BE49-F238E27FC236}">
                <a16:creationId xmlns:a16="http://schemas.microsoft.com/office/drawing/2014/main" id="{67820AF4-1346-7D27-55BC-E2BDEBCC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37" y="2501943"/>
            <a:ext cx="295275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Wisconsin-Madison | Madison WI">
            <a:extLst>
              <a:ext uri="{FF2B5EF4-FFF2-40B4-BE49-F238E27FC236}">
                <a16:creationId xmlns:a16="http://schemas.microsoft.com/office/drawing/2014/main" id="{0DBFD0DD-29A2-A656-6923-CE4A95C4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14" y="2201001"/>
            <a:ext cx="1789409" cy="178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FE7B9-754E-B7D3-3E8D-BDAC3DDE874D}"/>
              </a:ext>
            </a:extLst>
          </p:cNvPr>
          <p:cNvSpPr txBox="1"/>
          <p:nvPr/>
        </p:nvSpPr>
        <p:spPr>
          <a:xfrm>
            <a:off x="2972756" y="3941753"/>
            <a:ext cx="3195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latin typeface="Helvetica" pitchFamily="2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100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1D1A6-D53D-9BA9-8284-21E2C46A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D9B9B-8F69-4CEE-6E4D-A2A6D579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D6620-8077-FDB8-4E7E-EFC20672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B7A5A-A443-8886-B1F5-A772E2DA8E80}"/>
              </a:ext>
            </a:extLst>
          </p:cNvPr>
          <p:cNvSpPr txBox="1"/>
          <p:nvPr/>
        </p:nvSpPr>
        <p:spPr>
          <a:xfrm>
            <a:off x="395235" y="965675"/>
            <a:ext cx="8133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What is high-power </a:t>
            </a:r>
            <a:r>
              <a:rPr lang="en-US" sz="4000" dirty="0" err="1"/>
              <a:t>targetry</a:t>
            </a:r>
            <a:r>
              <a:rPr lang="en-US" sz="4000" dirty="0"/>
              <a:t> research and development (HPT R&amp;D), and why is it necessary?</a:t>
            </a:r>
            <a:endParaRPr lang="en-US" sz="4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3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5BDBF-BE67-85B9-33C7-30D7265FB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49" y="728664"/>
            <a:ext cx="4349751" cy="1387778"/>
          </a:xfrm>
          <a:ln w="19050">
            <a:noFill/>
          </a:ln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dirty="0"/>
              <a:t>Everyone needs high power accelerators for fundamental research in physics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Discovery of new particles</a:t>
            </a:r>
            <a:endParaRPr lang="en-US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Testing theories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Neutrino physics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Replicating big-bang conditions</a:t>
            </a:r>
            <a:endParaRPr lang="en-US" sz="1300" dirty="0"/>
          </a:p>
          <a:p>
            <a:pPr algn="l"/>
            <a:endParaRPr lang="en-US" sz="15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300" dirty="0"/>
          </a:p>
          <a:p>
            <a:r>
              <a:rPr lang="en-US" sz="1300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3F8C2-C9D8-740E-0B4C-696AC8F4C5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0E25-A070-BEC5-0C6D-523AA825C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850FA-4217-FCC4-599B-E23849C2C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F3B5E6-B642-D582-185D-E2CAC2EA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high power accelerators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AB9FF65-9A12-CBE6-2E22-490ECF053825}"/>
              </a:ext>
            </a:extLst>
          </p:cNvPr>
          <p:cNvSpPr/>
          <p:nvPr/>
        </p:nvSpPr>
        <p:spPr>
          <a:xfrm>
            <a:off x="222250" y="2619813"/>
            <a:ext cx="2673560" cy="1265627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</a:rPr>
              <a:t>MINERvA</a:t>
            </a:r>
            <a:endParaRPr lang="en-US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Increasing beam intensity increases our probing power and potential to discover new physics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49C5D26-E63B-8AC1-30C8-A1A8A766A79E}"/>
              </a:ext>
            </a:extLst>
          </p:cNvPr>
          <p:cNvSpPr/>
          <p:nvPr/>
        </p:nvSpPr>
        <p:spPr>
          <a:xfrm>
            <a:off x="2444178" y="2619813"/>
            <a:ext cx="2673560" cy="1265627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</a:rPr>
              <a:t>Mu2e</a:t>
            </a:r>
          </a:p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With higher beam power you will be able to discover unknown particles with good significance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EEA920FF-AC85-9E04-ACEA-07C4A54E4E00}"/>
              </a:ext>
            </a:extLst>
          </p:cNvPr>
          <p:cNvSpPr/>
          <p:nvPr/>
        </p:nvSpPr>
        <p:spPr>
          <a:xfrm>
            <a:off x="5161694" y="2479446"/>
            <a:ext cx="3049739" cy="164500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</a:rPr>
              <a:t>NoVA</a:t>
            </a:r>
            <a:endParaRPr lang="en-US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More beam power means more protons on target in smaller time which means more neutrinos and indeed more interactions in detectors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011811-2FE2-D716-F4F3-2CD4009D10D3}"/>
              </a:ext>
            </a:extLst>
          </p:cNvPr>
          <p:cNvSpPr txBox="1"/>
          <p:nvPr/>
        </p:nvSpPr>
        <p:spPr>
          <a:xfrm>
            <a:off x="83265" y="2312965"/>
            <a:ext cx="5878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Viewpoints from colleagues/friends on increasing power of accelerators</a:t>
            </a:r>
          </a:p>
        </p:txBody>
      </p:sp>
      <p:pic>
        <p:nvPicPr>
          <p:cNvPr id="1028" name="Picture 4" descr="Fermilab | Science | Particle Accelerators | Fermilab's Accelerator Complex">
            <a:extLst>
              <a:ext uri="{FF2B5EF4-FFF2-40B4-BE49-F238E27FC236}">
                <a16:creationId xmlns:a16="http://schemas.microsoft.com/office/drawing/2014/main" id="{0D159B4D-9EFA-5A45-98CC-96C564AB2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15129" r="6277" b="5754"/>
          <a:stretch/>
        </p:blipFill>
        <p:spPr bwMode="auto">
          <a:xfrm>
            <a:off x="5795236" y="88308"/>
            <a:ext cx="2835412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3DE2E2-7E1B-BA44-F082-74B0D1936DFC}"/>
              </a:ext>
            </a:extLst>
          </p:cNvPr>
          <p:cNvSpPr txBox="1"/>
          <p:nvPr/>
        </p:nvSpPr>
        <p:spPr>
          <a:xfrm>
            <a:off x="669148" y="4205529"/>
            <a:ext cx="7363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  <a:latin typeface="+mj-lt"/>
              </a:rPr>
              <a:t>High power accelerators are required to discover unknown particle, test theories, and understand nature better at the quantum level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FB488EE-EA7F-39D9-DFC4-700A6FD00935}"/>
              </a:ext>
            </a:extLst>
          </p:cNvPr>
          <p:cNvSpPr/>
          <p:nvPr/>
        </p:nvSpPr>
        <p:spPr>
          <a:xfrm>
            <a:off x="3580188" y="1230396"/>
            <a:ext cx="1486020" cy="84104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pitchFamily="2" charset="0"/>
              </a:rPr>
              <a:t>Not my cup of tea</a:t>
            </a:r>
          </a:p>
        </p:txBody>
      </p:sp>
    </p:spTree>
    <p:extLst>
      <p:ext uri="{BB962C8B-B14F-4D97-AF65-F5344CB8AC3E}">
        <p14:creationId xmlns:p14="http://schemas.microsoft.com/office/powerpoint/2010/main" val="3885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1C256-EE65-D4DE-AB6C-7992AA8EAE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8A247-BAFF-DF11-2672-1BFB6BC23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14C6D-D1D0-F82A-9734-78260E6A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8185DE-35C9-D9CD-D617-E23E8A07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HPT R&amp;D and why we need it!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0D3C5C-593A-A3BC-A4B4-D25B1DFDDBD5}"/>
              </a:ext>
            </a:extLst>
          </p:cNvPr>
          <p:cNvGrpSpPr/>
          <p:nvPr/>
        </p:nvGrpSpPr>
        <p:grpSpPr>
          <a:xfrm>
            <a:off x="144085" y="1247997"/>
            <a:ext cx="4357556" cy="1544027"/>
            <a:chOff x="408656" y="999285"/>
            <a:chExt cx="4357556" cy="154402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4F0062-00D4-5930-F6A9-3155D08E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073" y="1263152"/>
              <a:ext cx="3026920" cy="12801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451F55-0774-BB6E-8091-063CEE474020}"/>
                </a:ext>
              </a:extLst>
            </p:cNvPr>
            <p:cNvSpPr txBox="1"/>
            <p:nvPr/>
          </p:nvSpPr>
          <p:spPr>
            <a:xfrm>
              <a:off x="408656" y="999285"/>
              <a:ext cx="43575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MINOS NT-02 target failure: radiation-induced swelling (FNAL)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526301-06E4-1233-4F4D-3A5F32BDA27E}"/>
              </a:ext>
            </a:extLst>
          </p:cNvPr>
          <p:cNvGrpSpPr/>
          <p:nvPr/>
        </p:nvGrpSpPr>
        <p:grpSpPr>
          <a:xfrm>
            <a:off x="257831" y="2817977"/>
            <a:ext cx="3965050" cy="1649353"/>
            <a:chOff x="472382" y="2824378"/>
            <a:chExt cx="3965050" cy="16493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A478003-A33F-44AE-1081-9E50EAE13FDC}"/>
                </a:ext>
              </a:extLst>
            </p:cNvPr>
            <p:cNvGrpSpPr/>
            <p:nvPr/>
          </p:nvGrpSpPr>
          <p:grpSpPr>
            <a:xfrm>
              <a:off x="472382" y="3102668"/>
              <a:ext cx="3965050" cy="1371063"/>
              <a:chOff x="520827" y="3007183"/>
              <a:chExt cx="3965050" cy="13710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189B77D-2FEC-EFE7-28CE-5404284B5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0827" y="3007183"/>
                <a:ext cx="2107727" cy="136081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DFB613-DA33-0DB9-39EB-9E4AA6E6A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63595" y="3017432"/>
                <a:ext cx="1722282" cy="1360814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AE961A-DC61-AB37-1E5D-9191210E837C}"/>
                </a:ext>
              </a:extLst>
            </p:cNvPr>
            <p:cNvSpPr txBox="1"/>
            <p:nvPr/>
          </p:nvSpPr>
          <p:spPr>
            <a:xfrm>
              <a:off x="1262967" y="2824378"/>
              <a:ext cx="284880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Primary Be window embrittlement (FNAL)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7118AE-6DAC-52FE-9517-DF636CA3CFCA}"/>
              </a:ext>
            </a:extLst>
          </p:cNvPr>
          <p:cNvGrpSpPr/>
          <p:nvPr/>
        </p:nvGrpSpPr>
        <p:grpSpPr>
          <a:xfrm>
            <a:off x="4921120" y="1073892"/>
            <a:ext cx="3122170" cy="2257668"/>
            <a:chOff x="4791623" y="1026092"/>
            <a:chExt cx="4101037" cy="28301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D7FFFF-C5A7-D28E-E30E-9AF6D35D9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1623" y="1026092"/>
              <a:ext cx="4101037" cy="28301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3EF572-0D18-2BBA-C2EF-184A061E9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4202" y="1421200"/>
              <a:ext cx="1133714" cy="177009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FE80F6C-4E01-E7C9-D84B-9A57AE58834F}"/>
              </a:ext>
            </a:extLst>
          </p:cNvPr>
          <p:cNvSpPr txBox="1"/>
          <p:nvPr/>
        </p:nvSpPr>
        <p:spPr>
          <a:xfrm>
            <a:off x="4222882" y="3381200"/>
            <a:ext cx="4833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rgbClr val="C00000"/>
                </a:solidFill>
                <a:latin typeface="+mn-lt"/>
              </a:rPr>
              <a:t>As beam power increases, operating conditions becomes more severe and thus we need materials that could withstand such conditions for longer duration.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F2CD0-5EBD-23CB-A169-28881D0E17BA}"/>
              </a:ext>
            </a:extLst>
          </p:cNvPr>
          <p:cNvSpPr txBox="1"/>
          <p:nvPr/>
        </p:nvSpPr>
        <p:spPr>
          <a:xfrm>
            <a:off x="5083701" y="4077171"/>
            <a:ext cx="342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+mj-lt"/>
              </a:rPr>
              <a:t>Materials HPT R&amp;D is absolutely required for future accelerators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79E2D2-8B86-7DB5-2070-18A7CB3E4671}"/>
              </a:ext>
            </a:extLst>
          </p:cNvPr>
          <p:cNvSpPr txBox="1"/>
          <p:nvPr/>
        </p:nvSpPr>
        <p:spPr>
          <a:xfrm>
            <a:off x="68366" y="500224"/>
            <a:ext cx="89446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HPT R&amp;D involves the study and creation of materials and systems that can withstand and operate effectively under extremely high-power conditions and is required to make next generation accelerator work. </a:t>
            </a:r>
            <a:r>
              <a:rPr lang="en-US" sz="1600" b="1" dirty="0">
                <a:solidFill>
                  <a:srgbClr val="FF0000"/>
                </a:solidFill>
              </a:rPr>
              <a:t>BUT!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67A940-FA5F-A266-55B7-AA537BAEE628}"/>
              </a:ext>
            </a:extLst>
          </p:cNvPr>
          <p:cNvSpPr txBox="1"/>
          <p:nvPr/>
        </p:nvSpPr>
        <p:spPr>
          <a:xfrm>
            <a:off x="429419" y="1012219"/>
            <a:ext cx="3445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Failures of materials under current power</a:t>
            </a:r>
          </a:p>
        </p:txBody>
      </p:sp>
    </p:spTree>
    <p:extLst>
      <p:ext uri="{BB962C8B-B14F-4D97-AF65-F5344CB8AC3E}">
        <p14:creationId xmlns:p14="http://schemas.microsoft.com/office/powerpoint/2010/main" val="3668141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B2E29-1904-BAFF-67DB-166DCA838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250" y="947939"/>
            <a:ext cx="8686800" cy="81844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Achieving 1 MW power for continuous 3 hours on 26</a:t>
            </a:r>
            <a:r>
              <a:rPr lang="en-US" sz="2000" baseline="30000" dirty="0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th</a:t>
            </a: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June 2024 from </a:t>
            </a:r>
            <a:r>
              <a:rPr lang="en-US" sz="2000" dirty="0" err="1">
                <a:solidFill>
                  <a:schemeClr val="tx1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NuMI</a:t>
            </a:r>
            <a:endParaRPr lang="en-US" sz="20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r>
              <a:rPr lang="en-US" sz="2000" b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The journey to achieve true megawatt performance was far from easy and this achievement merely marks the beginning of a long path to sustained operations at the power exceeding one megawatt, </a:t>
            </a:r>
            <a:r>
              <a:rPr lang="en-US" sz="2000" dirty="0">
                <a:solidFill>
                  <a:schemeClr val="accent4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ultimately doubling that for the LBNF/DUNE</a:t>
            </a:r>
            <a:r>
              <a:rPr lang="en-US" sz="2000" b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. Yet I am sure we will get there! 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87CED-794B-116D-6015-1BE3C8AB2C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9B723-3839-4BF8-D40A-54BCC1381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9A234-06F4-3AB7-6928-B6F509649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FE78C6-CE04-89B6-3E62-8E7EF759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 from Head of Accelerator Directorate (Alexander Valishev)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1D379-835E-2EC5-7861-C24DF2BF1BB4}"/>
              </a:ext>
            </a:extLst>
          </p:cNvPr>
          <p:cNvSpPr txBox="1"/>
          <p:nvPr/>
        </p:nvSpPr>
        <p:spPr>
          <a:xfrm>
            <a:off x="736827" y="3075745"/>
            <a:ext cx="7413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+mj-lt"/>
              </a:rPr>
              <a:t>Materials HPT R&amp;D is absolutely required for future accelerators</a:t>
            </a:r>
          </a:p>
        </p:txBody>
      </p:sp>
    </p:spTree>
    <p:extLst>
      <p:ext uri="{BB962C8B-B14F-4D97-AF65-F5344CB8AC3E}">
        <p14:creationId xmlns:p14="http://schemas.microsoft.com/office/powerpoint/2010/main" val="2258071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4CDE1-C0C9-6249-F10D-365FA84EBB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76B6E-2782-6697-317B-C8B575158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F0FFC-A037-BFD0-6A10-F8BBAE68E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8C7216-149F-C163-8361-1797D11B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working of an accelerator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B200E7-CF98-C5CA-F128-AEDE3E863D2A}"/>
              </a:ext>
            </a:extLst>
          </p:cNvPr>
          <p:cNvSpPr txBox="1"/>
          <p:nvPr/>
        </p:nvSpPr>
        <p:spPr>
          <a:xfrm>
            <a:off x="331186" y="3058123"/>
            <a:ext cx="8481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  <a:latin typeface="Helvetica" pitchFamily="2" charset="0"/>
              </a:rPr>
              <a:t>Beam window and target are known as beam intercepting devices (BIDs) and are key components to an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4"/>
                </a:solidFill>
                <a:latin typeface="Helvetica" pitchFamily="2" charset="0"/>
              </a:rPr>
              <a:t>Physics can not be done</a:t>
            </a:r>
            <a:r>
              <a:rPr lang="en-US" sz="1800" dirty="0">
                <a:solidFill>
                  <a:schemeClr val="accent4"/>
                </a:solidFill>
                <a:latin typeface="Helvetica" pitchFamily="2" charset="0"/>
              </a:rPr>
              <a:t> if materials being used in accelerator cannot handle high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/>
                </a:solidFill>
                <a:latin typeface="Helvetica" pitchFamily="2" charset="0"/>
              </a:rPr>
              <a:t>This talk, focus will be on material being researched for </a:t>
            </a:r>
            <a:r>
              <a:rPr lang="en-US" sz="1800" b="1" dirty="0">
                <a:solidFill>
                  <a:schemeClr val="accent4"/>
                </a:solidFill>
                <a:latin typeface="Helvetica" pitchFamily="2" charset="0"/>
              </a:rPr>
              <a:t>beam window</a:t>
            </a:r>
          </a:p>
        </p:txBody>
      </p:sp>
      <p:pic>
        <p:nvPicPr>
          <p:cNvPr id="53" name="Picture 2" descr="PDF] Overview of Fabrication Techniques and Lessons Learned with Accelerator  Vacuum Windows | Semantic Scholar">
            <a:extLst>
              <a:ext uri="{FF2B5EF4-FFF2-40B4-BE49-F238E27FC236}">
                <a16:creationId xmlns:a16="http://schemas.microsoft.com/office/drawing/2014/main" id="{2D00DDB6-0B3E-7808-2EDA-987D32C1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52" y="622234"/>
            <a:ext cx="1972017" cy="21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2E3B3F6-D178-BA3B-1F1E-E174F9E168EF}"/>
              </a:ext>
            </a:extLst>
          </p:cNvPr>
          <p:cNvGrpSpPr/>
          <p:nvPr/>
        </p:nvGrpSpPr>
        <p:grpSpPr>
          <a:xfrm>
            <a:off x="351051" y="588565"/>
            <a:ext cx="2835412" cy="2194560"/>
            <a:chOff x="351051" y="588565"/>
            <a:chExt cx="2835412" cy="2194560"/>
          </a:xfrm>
        </p:grpSpPr>
        <p:pic>
          <p:nvPicPr>
            <p:cNvPr id="2" name="Picture 4" descr="Fermilab | Science | Particle Accelerators | Fermilab's Accelerator Complex">
              <a:extLst>
                <a:ext uri="{FF2B5EF4-FFF2-40B4-BE49-F238E27FC236}">
                  <a16:creationId xmlns:a16="http://schemas.microsoft.com/office/drawing/2014/main" id="{0504A325-BA60-A308-530F-61E19516F5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7" t="15129" r="6277" b="5754"/>
            <a:stretch/>
          </p:blipFill>
          <p:spPr bwMode="auto">
            <a:xfrm>
              <a:off x="351051" y="588565"/>
              <a:ext cx="2835412" cy="219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11C743-A484-4945-7A87-7790D9288A25}"/>
                </a:ext>
              </a:extLst>
            </p:cNvPr>
            <p:cNvSpPr/>
            <p:nvPr/>
          </p:nvSpPr>
          <p:spPr>
            <a:xfrm>
              <a:off x="736827" y="2085031"/>
              <a:ext cx="363300" cy="27689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A655FA2-5782-858F-1668-2176CEF53148}"/>
                </a:ext>
              </a:extLst>
            </p:cNvPr>
            <p:cNvSpPr/>
            <p:nvPr/>
          </p:nvSpPr>
          <p:spPr>
            <a:xfrm>
              <a:off x="2245084" y="2274223"/>
              <a:ext cx="363300" cy="27689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CE0FAFD-8EE9-5AE4-0478-32A6FA5FC86C}"/>
                </a:ext>
              </a:extLst>
            </p:cNvPr>
            <p:cNvSpPr/>
            <p:nvPr/>
          </p:nvSpPr>
          <p:spPr>
            <a:xfrm>
              <a:off x="2220833" y="1760064"/>
              <a:ext cx="363300" cy="27689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4D97F85-5AB2-533C-9CDE-81B674D43E4B}"/>
                </a:ext>
              </a:extLst>
            </p:cNvPr>
            <p:cNvSpPr/>
            <p:nvPr/>
          </p:nvSpPr>
          <p:spPr>
            <a:xfrm>
              <a:off x="2521998" y="1510555"/>
              <a:ext cx="363300" cy="27689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34F1E61-6BAA-F2F6-1BBE-25C333912561}"/>
              </a:ext>
            </a:extLst>
          </p:cNvPr>
          <p:cNvGrpSpPr/>
          <p:nvPr/>
        </p:nvGrpSpPr>
        <p:grpSpPr>
          <a:xfrm>
            <a:off x="3487628" y="826936"/>
            <a:ext cx="2828766" cy="1396540"/>
            <a:chOff x="3487628" y="826936"/>
            <a:chExt cx="2828766" cy="139654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2CC2AC4-F1DB-BE65-5032-25ADA7DB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7628" y="1126196"/>
              <a:ext cx="2828766" cy="1097280"/>
            </a:xfrm>
            <a:prstGeom prst="rect">
              <a:avLst/>
            </a:prstGeom>
            <a:ln w="28575">
              <a:solidFill>
                <a:schemeClr val="accent4"/>
              </a:solidFill>
              <a:prstDash val="sysDash"/>
            </a:ln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098DF42-A3DB-BD6B-54CF-C6A0A88BCE56}"/>
                </a:ext>
              </a:extLst>
            </p:cNvPr>
            <p:cNvSpPr txBox="1"/>
            <p:nvPr/>
          </p:nvSpPr>
          <p:spPr>
            <a:xfrm>
              <a:off x="4389691" y="826936"/>
              <a:ext cx="10246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latin typeface="Helvetica" pitchFamily="2" charset="0"/>
                </a:rPr>
                <a:t>Zoomed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7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BA705-92E7-4866-E18E-C71612E97F2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F2D3-5C18-5E3D-C514-52058B582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066B7-E2E2-0554-A9A0-97F4485DA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738A69C-CC7C-47B3-A323-0F33891E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challenges: Radiation damage and Thermal shock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138A2F4-1ACA-BAFB-F7E7-847BE5649BFA}"/>
              </a:ext>
            </a:extLst>
          </p:cNvPr>
          <p:cNvSpPr txBox="1">
            <a:spLocks/>
          </p:cNvSpPr>
          <p:nvPr/>
        </p:nvSpPr>
        <p:spPr>
          <a:xfrm>
            <a:off x="236220" y="581993"/>
            <a:ext cx="6534995" cy="37575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200" b="1" dirty="0">
                <a:solidFill>
                  <a:srgbClr val="C00000"/>
                </a:solidFill>
                <a:latin typeface="+mn-lt"/>
              </a:rPr>
              <a:t>Radiation Damage: </a:t>
            </a:r>
            <a:r>
              <a:rPr lang="en-US" sz="1200" dirty="0">
                <a:solidFill>
                  <a:schemeClr val="accent6"/>
                </a:solidFill>
                <a:latin typeface="+mn-lt"/>
              </a:rPr>
              <a:t>Displacements in crystal lattice expressed as Displacements Per Atom (DPA)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Hardening and embrittlement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Creep and swelling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Fracture toughness reduction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Thermal/electrical conductivity reduction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Coefficient of thermal expansion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Modulus of elasticity</a:t>
            </a:r>
          </a:p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Transmutation products (H, He gas production can cause void formation and embrittlement)</a:t>
            </a:r>
            <a:endParaRPr lang="en-US" sz="1200" dirty="0">
              <a:latin typeface="+mn-lt"/>
            </a:endParaRPr>
          </a:p>
          <a:p>
            <a:pPr marL="0" indent="0">
              <a:spcBef>
                <a:spcPts val="448"/>
              </a:spcBef>
              <a:buFont typeface="Arial" charset="0"/>
              <a:buNone/>
            </a:pPr>
            <a:r>
              <a:rPr lang="en-US" sz="1200" b="1" dirty="0">
                <a:solidFill>
                  <a:srgbClr val="C00000"/>
                </a:solidFill>
                <a:latin typeface="+mn-lt"/>
              </a:rPr>
              <a:t>Thermal Shock: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Sudden energy deposition from pulsed beam</a:t>
            </a:r>
          </a:p>
          <a:p>
            <a:pPr>
              <a:spcBef>
                <a:spcPts val="448"/>
              </a:spcBef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Fast expansion of the material surrounded by cooler material generates localized area of compressive stress </a:t>
            </a:r>
          </a:p>
          <a:p>
            <a:pPr marL="615935" lvl="1" indent="-2391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1 MW target: ~250 K in 10 µs pulse (2.5 x 10</a:t>
            </a:r>
            <a:r>
              <a:rPr lang="en-US" sz="1200" baseline="30000" dirty="0">
                <a:solidFill>
                  <a:schemeClr val="accent6"/>
                </a:solidFill>
                <a:latin typeface="+mn-lt"/>
              </a:rPr>
              <a:t>7</a:t>
            </a:r>
            <a:r>
              <a:rPr lang="en-US" sz="1200" dirty="0">
                <a:solidFill>
                  <a:schemeClr val="accent6"/>
                </a:solidFill>
                <a:latin typeface="+mn-lt"/>
              </a:rPr>
              <a:t> K/s)</a:t>
            </a:r>
          </a:p>
          <a:p>
            <a:pPr>
              <a:spcBef>
                <a:spcPts val="448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Stress waves move through the material at sonic velocities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+mn-lt"/>
              </a:rPr>
              <a:t>Plastic deformation, cracking and fatigue failure can occur</a:t>
            </a:r>
          </a:p>
          <a:p>
            <a:pPr marL="0" indent="0">
              <a:buFont typeface="Arial" charset="0"/>
              <a:buNone/>
            </a:pPr>
            <a:r>
              <a:rPr lang="en-US" sz="1200" b="1" dirty="0">
                <a:solidFill>
                  <a:srgbClr val="C00000"/>
                </a:solidFill>
                <a:latin typeface="+mn-lt"/>
              </a:rPr>
              <a:t>Thermal Fatigue: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Cycling loading environment  </a:t>
            </a:r>
          </a:p>
          <a:p>
            <a:pPr marL="239178" lvl="1" indent="-2391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+mn-lt"/>
                <a:ea typeface="Geneva" charset="0"/>
              </a:rPr>
              <a:t>Cycling loading progressively damage material’s microstructure such that it can ultimately fail at stress levels that are actually lower than its failure strength</a:t>
            </a:r>
          </a:p>
          <a:p>
            <a:pPr marL="626518" lvl="2" indent="-23917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6"/>
                </a:solidFill>
                <a:latin typeface="+mn-lt"/>
              </a:rPr>
              <a:t>Fatigue Stress Cycle Amplitude x2 at 2.4 MW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78DB37-9B66-9811-4E6B-2B231E638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734" y="662541"/>
            <a:ext cx="1424408" cy="1376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48B104-BE4D-5B30-DC6F-FA5EB34D4FA6}"/>
              </a:ext>
            </a:extLst>
          </p:cNvPr>
          <p:cNvSpPr/>
          <p:nvPr/>
        </p:nvSpPr>
        <p:spPr>
          <a:xfrm>
            <a:off x="6771215" y="2083232"/>
            <a:ext cx="2029673" cy="58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505050"/>
                </a:solidFill>
                <a:latin typeface="Arial"/>
              </a:rPr>
              <a:t>D.L. Porter and F. A. Garner, J. Nuclear Materials, </a:t>
            </a:r>
            <a:r>
              <a:rPr lang="en-US" sz="1067" b="1" dirty="0">
                <a:solidFill>
                  <a:srgbClr val="505050"/>
                </a:solidFill>
                <a:latin typeface="Arial"/>
              </a:rPr>
              <a:t>159</a:t>
            </a:r>
            <a:r>
              <a:rPr lang="en-US" sz="1067" dirty="0">
                <a:solidFill>
                  <a:srgbClr val="505050"/>
                </a:solidFill>
                <a:latin typeface="Arial"/>
              </a:rPr>
              <a:t>, p. 114 (1988)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C28B60-9829-CEB5-F5FD-07610EDF82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215" y="2760425"/>
            <a:ext cx="2142107" cy="748586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B1F4BA-AD95-C916-B1C9-C4EF7363A8DB}"/>
              </a:ext>
            </a:extLst>
          </p:cNvPr>
          <p:cNvSpPr txBox="1"/>
          <p:nvPr/>
        </p:nvSpPr>
        <p:spPr>
          <a:xfrm>
            <a:off x="6759573" y="3587750"/>
            <a:ext cx="209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05050"/>
                </a:solidFill>
                <a:latin typeface="Arial"/>
              </a:rPr>
              <a:t>Iridium target tested at CERN’s HiRadMat facility</a:t>
            </a:r>
          </a:p>
        </p:txBody>
      </p:sp>
    </p:spTree>
    <p:extLst>
      <p:ext uri="{BB962C8B-B14F-4D97-AF65-F5344CB8AC3E}">
        <p14:creationId xmlns:p14="http://schemas.microsoft.com/office/powerpoint/2010/main" val="363807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1C256-EE65-D4DE-AB6C-7992AA8EAE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8A247-BAFF-DF11-2672-1BFB6BC23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14C6D-D1D0-F82A-9734-78260E6A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88185DE-35C9-D9CD-D617-E23E8A07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entropy alloys (HEAs) to the rescue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FF59C0-D5DD-D345-7261-F1B1EAD15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45" y="647699"/>
            <a:ext cx="2696844" cy="28171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9A901D-0F31-7215-178C-DF5E3A85FC75}"/>
              </a:ext>
            </a:extLst>
          </p:cNvPr>
          <p:cNvSpPr txBox="1"/>
          <p:nvPr/>
        </p:nvSpPr>
        <p:spPr>
          <a:xfrm>
            <a:off x="382064" y="3403859"/>
            <a:ext cx="31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Multi-principal elemental alloys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Random solid-solution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Equi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-atomic or near equi-atomic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FCC, BCC or HCP crystal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Distorted lattice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746E0A-AAE5-18D5-6F09-256C29C17DE6}"/>
              </a:ext>
            </a:extLst>
          </p:cNvPr>
          <p:cNvGrpSpPr/>
          <p:nvPr/>
        </p:nvGrpSpPr>
        <p:grpSpPr>
          <a:xfrm>
            <a:off x="3479484" y="432373"/>
            <a:ext cx="5265961" cy="2015151"/>
            <a:chOff x="3479484" y="627922"/>
            <a:chExt cx="5265961" cy="201515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4C27C83-E575-B6E0-3D71-C9423D4405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39602" y="732890"/>
              <a:ext cx="5046053" cy="1645920"/>
              <a:chOff x="0" y="0"/>
              <a:chExt cx="5705929" cy="18614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32EC90E-C40F-A45E-4086-5E8F86729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33115" cy="18288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AD01031-C5C3-C2F1-2BAC-1F2875CC2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1029" y="32657"/>
                <a:ext cx="2374900" cy="182880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77EBB1-2759-06BE-4FB2-67B8E103A681}"/>
                </a:ext>
              </a:extLst>
            </p:cNvPr>
            <p:cNvSpPr txBox="1"/>
            <p:nvPr/>
          </p:nvSpPr>
          <p:spPr>
            <a:xfrm>
              <a:off x="3502894" y="677996"/>
              <a:ext cx="2156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Conventional alloy: Steel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B77B43-27D9-93C2-A96A-D0C9577EAB8A}"/>
                </a:ext>
              </a:extLst>
            </p:cNvPr>
            <p:cNvSpPr txBox="1"/>
            <p:nvPr/>
          </p:nvSpPr>
          <p:spPr>
            <a:xfrm>
              <a:off x="7227601" y="627922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HEA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F6E3B9-407C-E647-A49D-45D8BFB35AEF}"/>
                </a:ext>
              </a:extLst>
            </p:cNvPr>
            <p:cNvSpPr txBox="1"/>
            <p:nvPr/>
          </p:nvSpPr>
          <p:spPr>
            <a:xfrm>
              <a:off x="3479484" y="2100687"/>
              <a:ext cx="2265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 principal element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Small designing space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A813B0-E53E-18DC-8748-7467E24679A9}"/>
                </a:ext>
              </a:extLst>
            </p:cNvPr>
            <p:cNvSpPr txBox="1"/>
            <p:nvPr/>
          </p:nvSpPr>
          <p:spPr>
            <a:xfrm>
              <a:off x="6162687" y="2119853"/>
              <a:ext cx="2582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Multiple principal elements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Large designing space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68C271B-EAD2-D8E2-869B-2F2BD45EE0FA}"/>
              </a:ext>
            </a:extLst>
          </p:cNvPr>
          <p:cNvSpPr txBox="1"/>
          <p:nvPr/>
        </p:nvSpPr>
        <p:spPr>
          <a:xfrm>
            <a:off x="6109347" y="2859179"/>
            <a:ext cx="2947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+mj-lt"/>
              </a:rPr>
              <a:t>Large number of HEAs can be designed by changing the chemistry and composition of principal elements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D2B518-6FC2-61C4-745D-D37A104C1B9E}"/>
              </a:ext>
            </a:extLst>
          </p:cNvPr>
          <p:cNvGrpSpPr/>
          <p:nvPr/>
        </p:nvGrpSpPr>
        <p:grpSpPr>
          <a:xfrm>
            <a:off x="3289790" y="2519166"/>
            <a:ext cx="2733583" cy="2179631"/>
            <a:chOff x="3289790" y="2519166"/>
            <a:chExt cx="2733583" cy="21796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CC0EBD7-2711-54FF-D87E-B29CD3A7E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9790" y="2626888"/>
              <a:ext cx="2733583" cy="207190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7AE812-E64F-70A3-9355-DC058A756A51}"/>
                </a:ext>
              </a:extLst>
            </p:cNvPr>
            <p:cNvSpPr txBox="1"/>
            <p:nvPr/>
          </p:nvSpPr>
          <p:spPr>
            <a:xfrm>
              <a:off x="3677364" y="2519166"/>
              <a:ext cx="17892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venir Book" panose="02000503020000020003" pitchFamily="2" charset="0"/>
                </a:rPr>
                <a:t>Ye et al., Materials today 19, 6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1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8E9E-FF19-BA10-A119-70942C3A09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5418C-9BBF-CA70-27AB-54382355B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Gaurav Arora | New perspective 2024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33BB1-B84A-0A9D-5A82-355F15B9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3753A1-0A70-3881-5D93-9FB5A22F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high entropy alloys (HEAs)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205A2B-5736-723C-89F4-FC0C168EE514}"/>
              </a:ext>
            </a:extLst>
          </p:cNvPr>
          <p:cNvGrpSpPr/>
          <p:nvPr/>
        </p:nvGrpSpPr>
        <p:grpSpPr>
          <a:xfrm>
            <a:off x="759396" y="672813"/>
            <a:ext cx="3082476" cy="2893977"/>
            <a:chOff x="390089" y="637046"/>
            <a:chExt cx="3082476" cy="28939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06B304-6C9E-7C59-BCB5-846A3E399772}"/>
                </a:ext>
              </a:extLst>
            </p:cNvPr>
            <p:cNvSpPr txBox="1"/>
            <p:nvPr/>
          </p:nvSpPr>
          <p:spPr>
            <a:xfrm>
              <a:off x="526936" y="637046"/>
              <a:ext cx="2808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Irradiation tolerant properties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7783AB-DCA9-FCE9-1FE6-4FF55BA8B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089" y="989509"/>
              <a:ext cx="3082476" cy="18705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0BF413-C611-2655-E42F-8A0334C1A8D0}"/>
                </a:ext>
              </a:extLst>
            </p:cNvPr>
            <p:cNvSpPr txBox="1"/>
            <p:nvPr/>
          </p:nvSpPr>
          <p:spPr>
            <a:xfrm>
              <a:off x="475251" y="2930859"/>
              <a:ext cx="2997314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Swelling of increasingly complex alloys under ion irradiation, Jin et al., Scripta </a:t>
              </a:r>
              <a:r>
                <a:rPr lang="en-US" sz="1100" dirty="0" err="1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Materialia</a:t>
              </a: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119 (2016)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C009FC5-362A-B77C-BDF1-D61D20D67AE3}"/>
              </a:ext>
            </a:extLst>
          </p:cNvPr>
          <p:cNvSpPr txBox="1"/>
          <p:nvPr/>
        </p:nvSpPr>
        <p:spPr>
          <a:xfrm>
            <a:off x="84582" y="4525698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Youssef et al., Materials Research Letters, 95-99 (2015)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6A5A51-7E85-B93F-BA1C-E21E58C3E657}"/>
              </a:ext>
            </a:extLst>
          </p:cNvPr>
          <p:cNvSpPr txBox="1"/>
          <p:nvPr/>
        </p:nvSpPr>
        <p:spPr>
          <a:xfrm>
            <a:off x="1430843" y="3684596"/>
            <a:ext cx="6351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Helvetica" pitchFamily="2" charset="0"/>
              </a:rPr>
              <a:t>HEAs have shown higher radiation resistance and better mechanical properties compared to conventional alloys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077AFF-92E5-B696-3A50-ABE83482C69C}"/>
              </a:ext>
            </a:extLst>
          </p:cNvPr>
          <p:cNvGrpSpPr/>
          <p:nvPr/>
        </p:nvGrpSpPr>
        <p:grpSpPr>
          <a:xfrm>
            <a:off x="4781868" y="459453"/>
            <a:ext cx="3634871" cy="3154391"/>
            <a:chOff x="4442778" y="380016"/>
            <a:chExt cx="3634871" cy="31543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0D1326-D1AB-0D5D-B7EF-5BA8EDCEE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778" y="617802"/>
              <a:ext cx="3634871" cy="29166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CADB69-7F59-AAEC-C57B-9095A2C9566D}"/>
                </a:ext>
              </a:extLst>
            </p:cNvPr>
            <p:cNvSpPr txBox="1"/>
            <p:nvPr/>
          </p:nvSpPr>
          <p:spPr>
            <a:xfrm>
              <a:off x="5341614" y="380016"/>
              <a:ext cx="21900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Mechanical properties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94482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ermilab" id="{92FC69FE-FBC7-4D47-9F19-ACE701A1804C}" vid="{2C221EB5-F517-49A6-A99F-4340A2689F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</TotalTime>
  <Words>1644</Words>
  <Application>Microsoft Office PowerPoint</Application>
  <PresentationFormat>On-screen Show (16:9)</PresentationFormat>
  <Paragraphs>220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Avenir Book</vt:lpstr>
      <vt:lpstr>Calibri</vt:lpstr>
      <vt:lpstr>Calibri Light</vt:lpstr>
      <vt:lpstr>Helvetia</vt:lpstr>
      <vt:lpstr>Helvetica</vt:lpstr>
      <vt:lpstr>Liberation Sans</vt:lpstr>
      <vt:lpstr>Fermilab_PPT_090915</vt:lpstr>
      <vt:lpstr>PowerPoint Presentation</vt:lpstr>
      <vt:lpstr>PowerPoint Presentation</vt:lpstr>
      <vt:lpstr>Need for high power accelerators</vt:lpstr>
      <vt:lpstr>What is HPT R&amp;D and why we need it!</vt:lpstr>
      <vt:lpstr>Quote from Head of Accelerator Directorate (Alexander Valishev)</vt:lpstr>
      <vt:lpstr>Basic working of an accelerator</vt:lpstr>
      <vt:lpstr>Key challenges: Radiation damage and Thermal shock</vt:lpstr>
      <vt:lpstr>High entropy alloys (HEAs) to the rescue</vt:lpstr>
      <vt:lpstr>Properties of high entropy alloys (HEAs)</vt:lpstr>
      <vt:lpstr>Design goals for HEAs for beam windows</vt:lpstr>
      <vt:lpstr>Computational tools/techniques used for designing HEAs</vt:lpstr>
      <vt:lpstr>Short term goal: Making force field for MD simulations</vt:lpstr>
      <vt:lpstr>Selected HEAs for further exploration</vt:lpstr>
      <vt:lpstr>Status on DFT simulations and machine learned force field</vt:lpstr>
      <vt:lpstr>Predicting single vacancy formation energy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Gaurav Arora</dc:creator>
  <cp:lastModifiedBy>Gaurav Arora</cp:lastModifiedBy>
  <cp:revision>19</cp:revision>
  <cp:lastPrinted>2014-01-20T19:40:21Z</cp:lastPrinted>
  <dcterms:created xsi:type="dcterms:W3CDTF">2024-06-18T15:25:00Z</dcterms:created>
  <dcterms:modified xsi:type="dcterms:W3CDTF">2024-07-09T17:36:26Z</dcterms:modified>
</cp:coreProperties>
</file>