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82" r:id="rId4"/>
    <p:sldMasterId id="2147484129" r:id="rId5"/>
  </p:sldMasterIdLst>
  <p:notesMasterIdLst>
    <p:notesMasterId r:id="rId19"/>
  </p:notesMasterIdLst>
  <p:handoutMasterIdLst>
    <p:handoutMasterId r:id="rId20"/>
  </p:handoutMasterIdLst>
  <p:sldIdLst>
    <p:sldId id="264" r:id="rId6"/>
    <p:sldId id="261" r:id="rId7"/>
    <p:sldId id="262" r:id="rId8"/>
    <p:sldId id="263" r:id="rId9"/>
    <p:sldId id="265" r:id="rId10"/>
    <p:sldId id="266" r:id="rId11"/>
    <p:sldId id="267" r:id="rId12"/>
    <p:sldId id="268" r:id="rId13"/>
    <p:sldId id="269" r:id="rId14"/>
    <p:sldId id="270" r:id="rId15"/>
    <p:sldId id="271" r:id="rId16"/>
    <p:sldId id="272" r:id="rId17"/>
    <p:sldId id="273" r:id="rId18"/>
  </p:sldIdLst>
  <p:sldSz cx="9144000" cy="5143500" type="screen16x9"/>
  <p:notesSz cx="6858000" cy="9144000"/>
  <p:defaultTex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p:defaultTextStyle>
  <p:extLst>
    <p:ext uri="{521415D9-36F7-43E2-AB2F-B90AF26B5E84}">
      <p14:sectionLst xmlns:p14="http://schemas.microsoft.com/office/powerpoint/2010/main">
        <p14:section name="Default Section" id="{93ADECD0-AC18-4974-B7F9-F18E52D7F1AB}">
          <p14:sldIdLst>
            <p14:sldId id="264"/>
            <p14:sldId id="261"/>
            <p14:sldId id="262"/>
            <p14:sldId id="263"/>
            <p14:sldId id="265"/>
            <p14:sldId id="266"/>
            <p14:sldId id="267"/>
            <p14:sldId id="268"/>
            <p14:sldId id="269"/>
            <p14:sldId id="270"/>
            <p14:sldId id="271"/>
            <p14:sldId id="272"/>
            <p14:sldId id="273"/>
          </p14:sldIdLst>
        </p14:section>
      </p14:sectionLst>
    </p:ext>
    <p:ext uri="{EFAFB233-063F-42B5-8137-9DF3F51BA10A}">
      <p15:sldGuideLst xmlns:p15="http://schemas.microsoft.com/office/powerpoint/2012/main">
        <p15:guide id="1" orient="horz" pos="3107">
          <p15:clr>
            <a:srgbClr val="A4A3A4"/>
          </p15:clr>
        </p15:guide>
        <p15:guide id="2" orient="horz" pos="1274">
          <p15:clr>
            <a:srgbClr val="A4A3A4"/>
          </p15:clr>
        </p15:guide>
        <p15:guide id="3" orient="horz" pos="114">
          <p15:clr>
            <a:srgbClr val="A4A3A4"/>
          </p15:clr>
        </p15:guide>
        <p15:guide id="4" orient="horz" pos="2093">
          <p15:clr>
            <a:srgbClr val="A4A3A4"/>
          </p15:clr>
        </p15:guide>
        <p15:guide id="5" orient="horz" pos="453">
          <p15:clr>
            <a:srgbClr val="A4A3A4"/>
          </p15:clr>
        </p15:guide>
        <p15:guide id="6" orient="horz" pos="3001">
          <p15:clr>
            <a:srgbClr val="A4A3A4"/>
          </p15:clr>
        </p15:guide>
        <p15:guide id="7" pos="5616">
          <p15:clr>
            <a:srgbClr val="A4A3A4"/>
          </p15:clr>
        </p15:guide>
        <p15:guide id="8" pos="136">
          <p15:clr>
            <a:srgbClr val="A4A3A4"/>
          </p15:clr>
        </p15:guide>
        <p15:guide id="9" pos="589">
          <p15:clr>
            <a:srgbClr val="A4A3A4"/>
          </p15:clr>
        </p15:guide>
        <p15:guide id="10" pos="4453">
          <p15:clr>
            <a:srgbClr val="A4A3A4"/>
          </p15:clr>
        </p15:guide>
        <p15:guide id="11" pos="5163">
          <p15:clr>
            <a:srgbClr val="A4A3A4"/>
          </p15:clr>
        </p15:guide>
        <p15:guide id="12" pos="4632">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004C97"/>
    <a:srgbClr val="D2771C"/>
    <a:srgbClr val="FF9900"/>
    <a:srgbClr val="97D7EB"/>
    <a:srgbClr val="98D7EA"/>
    <a:srgbClr val="98D7EB"/>
    <a:srgbClr val="50504E"/>
    <a:srgbClr val="4E4E4E"/>
    <a:srgbClr val="40404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749" autoAdjust="0"/>
    <p:restoredTop sz="81148" autoAdjust="0"/>
  </p:normalViewPr>
  <p:slideViewPr>
    <p:cSldViewPr snapToGrid="0" snapToObjects="1" showGuides="1">
      <p:cViewPr varScale="1">
        <p:scale>
          <a:sx n="127" d="100"/>
          <a:sy n="127" d="100"/>
        </p:scale>
        <p:origin x="954" y="108"/>
      </p:cViewPr>
      <p:guideLst>
        <p:guide orient="horz" pos="3107"/>
        <p:guide orient="horz" pos="1274"/>
        <p:guide orient="horz" pos="114"/>
        <p:guide orient="horz" pos="2093"/>
        <p:guide orient="horz" pos="453"/>
        <p:guide orient="horz" pos="3001"/>
        <p:guide pos="5616"/>
        <p:guide pos="136"/>
        <p:guide pos="589"/>
        <p:guide pos="4453"/>
        <p:guide pos="5163"/>
        <p:guide pos="4632"/>
      </p:guideLst>
    </p:cSldViewPr>
  </p:slideViewPr>
  <p:notesTextViewPr>
    <p:cViewPr>
      <p:scale>
        <a:sx n="3" d="2"/>
        <a:sy n="3" d="2"/>
      </p:scale>
      <p:origin x="0" y="0"/>
    </p:cViewPr>
  </p:notesTextViewPr>
  <p:notesViewPr>
    <p:cSldViewPr snapToGrid="0" snapToObjects="1" showGuides="1">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Helvetica"/>
                <a:ea typeface="+mn-ea"/>
                <a:cs typeface="+mn-cs"/>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smtClean="0">
                <a:latin typeface="Helvetica" charset="0"/>
                <a:cs typeface="ＭＳ Ｐゴシック" charset="0"/>
              </a:defRPr>
            </a:lvl1pPr>
          </a:lstStyle>
          <a:p>
            <a:pPr>
              <a:defRPr/>
            </a:pPr>
            <a:fld id="{DBB872F3-6144-3148-BC13-C063BA20AE80}" type="datetimeFigureOut">
              <a:rPr lang="en-US"/>
              <a:pPr>
                <a:defRPr/>
              </a:pPr>
              <a:t>7/9/2024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Helvetica"/>
                <a:ea typeface="+mn-ea"/>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smtClean="0">
                <a:latin typeface="Helvetica" charset="0"/>
                <a:cs typeface="ＭＳ Ｐゴシック" charset="0"/>
              </a:defRPr>
            </a:lvl1pPr>
          </a:lstStyle>
          <a:p>
            <a:pPr>
              <a:defRPr/>
            </a:pPr>
            <a:fld id="{0ACDB0ED-0BEE-9846-B9EA-5C7BFF06289F}" type="slidenum">
              <a:rPr lang="en-US"/>
              <a:pPr>
                <a:defRPr/>
              </a:pPr>
              <a:t>‹#›</a:t>
            </a:fld>
            <a:endParaRPr lang="en-US"/>
          </a:p>
        </p:txBody>
      </p:sp>
    </p:spTree>
    <p:extLst>
      <p:ext uri="{BB962C8B-B14F-4D97-AF65-F5344CB8AC3E}">
        <p14:creationId xmlns:p14="http://schemas.microsoft.com/office/powerpoint/2010/main" val="142316456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Helvetica"/>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smtClean="0">
                <a:latin typeface="Helvetica" charset="0"/>
                <a:cs typeface="ＭＳ Ｐゴシック" charset="0"/>
              </a:defRPr>
            </a:lvl1pPr>
          </a:lstStyle>
          <a:p>
            <a:pPr>
              <a:defRPr/>
            </a:pPr>
            <a:fld id="{531CFD29-8380-B24A-89EC-384D8B8A981B}" type="datetimeFigureOut">
              <a:rPr lang="en-US"/>
              <a:pPr>
                <a:defRPr/>
              </a:pPr>
              <a:t>7/9/2024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Helvetica"/>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smtClean="0">
                <a:latin typeface="Helvetica" charset="0"/>
                <a:cs typeface="ＭＳ Ｐゴシック" charset="0"/>
              </a:defRPr>
            </a:lvl1pPr>
          </a:lstStyle>
          <a:p>
            <a:pPr>
              <a:defRPr/>
            </a:pPr>
            <a:fld id="{CAD08E57-B576-F641-BEA6-C3D752DF7F66}" type="slidenum">
              <a:rPr lang="en-US"/>
              <a:pPr>
                <a:defRPr/>
              </a:pPr>
              <a:t>‹#›</a:t>
            </a:fld>
            <a:endParaRPr lang="en-US"/>
          </a:p>
        </p:txBody>
      </p:sp>
    </p:spTree>
    <p:extLst>
      <p:ext uri="{BB962C8B-B14F-4D97-AF65-F5344CB8AC3E}">
        <p14:creationId xmlns:p14="http://schemas.microsoft.com/office/powerpoint/2010/main" val="1600640023"/>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Helvetica"/>
        <a:ea typeface="Geneva"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2pPr>
    <a:lvl3pPr marL="9144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3pPr>
    <a:lvl4pPr marL="13716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4pPr>
    <a:lvl5pPr marL="18288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AD08E57-B576-F641-BEA6-C3D752DF7F66}" type="slidenum">
              <a:rPr lang="en-US" smtClean="0"/>
              <a:pPr>
                <a:defRPr/>
              </a:pPr>
              <a:t>1</a:t>
            </a:fld>
            <a:endParaRPr lang="en-US"/>
          </a:p>
        </p:txBody>
      </p:sp>
    </p:spTree>
    <p:extLst>
      <p:ext uri="{BB962C8B-B14F-4D97-AF65-F5344CB8AC3E}">
        <p14:creationId xmlns:p14="http://schemas.microsoft.com/office/powerpoint/2010/main" val="36210729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u="none" strike="noStrike" baseline="0" dirty="0">
                <a:latin typeface="TeXGyreTermes-Regular"/>
              </a:rPr>
              <a:t>In the wake of the most recent P5 report [1], the vision for the future of HEP programs includes charting a realistic path to a 10 </a:t>
            </a:r>
            <a:r>
              <a:rPr lang="en-US" sz="1800" b="0" i="0" u="none" strike="noStrike" baseline="0" dirty="0" err="1">
                <a:latin typeface="TeXGyreTermes-Regular"/>
              </a:rPr>
              <a:t>TeV</a:t>
            </a:r>
            <a:r>
              <a:rPr lang="en-US" sz="1800" b="0" i="0" u="none" strike="noStrike" baseline="0" dirty="0">
                <a:latin typeface="TeXGyreTermes-Regular"/>
              </a:rPr>
              <a:t> </a:t>
            </a:r>
            <a:r>
              <a:rPr lang="en-US" sz="1800" b="0" i="0" u="none" strike="noStrike" baseline="0" dirty="0" err="1">
                <a:latin typeface="TeXGyreTermes-Regular"/>
              </a:rPr>
              <a:t>parton</a:t>
            </a:r>
            <a:r>
              <a:rPr lang="en-US" sz="1800" b="0" i="0" u="none" strike="noStrike" baseline="0" dirty="0">
                <a:latin typeface="TeXGyreTermes-Regular"/>
              </a:rPr>
              <a:t> center-of momentum (</a:t>
            </a:r>
            <a:r>
              <a:rPr lang="en-US" sz="1800" b="0" i="0" u="none" strike="noStrike" baseline="0" dirty="0" err="1">
                <a:latin typeface="TeXGyreTermes-Regular"/>
              </a:rPr>
              <a:t>pCM</a:t>
            </a:r>
            <a:r>
              <a:rPr lang="en-US" sz="1800" b="0" i="0" u="none" strike="noStrike" baseline="0" dirty="0">
                <a:latin typeface="TeXGyreTermes-Regular"/>
              </a:rPr>
              <a:t>) collider. A Muon Collider (</a:t>
            </a:r>
            <a:r>
              <a:rPr lang="en-US" sz="1800" b="0" i="0" u="none" strike="noStrike" baseline="0" dirty="0" err="1">
                <a:latin typeface="TeXGyreTermes-Regular"/>
              </a:rPr>
              <a:t>MuC</a:t>
            </a:r>
            <a:r>
              <a:rPr lang="en-US" sz="1800" b="0" i="0" u="none" strike="noStrike" baseline="0" dirty="0">
                <a:latin typeface="TeXGyreTermes-Regular"/>
              </a:rPr>
              <a:t>) is a compelling option for a 10 </a:t>
            </a:r>
            <a:r>
              <a:rPr lang="en-US" sz="1800" b="0" i="0" u="none" strike="noStrike" baseline="0" dirty="0" err="1">
                <a:latin typeface="TeXGyreTermes-Regular"/>
              </a:rPr>
              <a:t>TeV</a:t>
            </a:r>
            <a:r>
              <a:rPr lang="en-US" sz="1800" b="0" i="0" u="none" strike="noStrike" baseline="0" dirty="0">
                <a:latin typeface="TeXGyreTermes-Regular"/>
              </a:rPr>
              <a:t> </a:t>
            </a:r>
            <a:r>
              <a:rPr lang="en-US" sz="1800" b="0" i="0" u="none" strike="noStrike" baseline="0" dirty="0" err="1">
                <a:latin typeface="TeXGyreTermes-Regular"/>
              </a:rPr>
              <a:t>pCM</a:t>
            </a:r>
            <a:r>
              <a:rPr lang="en-US" sz="1800" b="0" i="0" u="none" strike="noStrike" baseline="0" dirty="0">
                <a:latin typeface="TeXGyreTermes-Regular"/>
              </a:rPr>
              <a:t> collider, with Fermilab considered as a potential host facility for </a:t>
            </a:r>
            <a:r>
              <a:rPr lang="en-US" sz="1800" b="0" i="0" u="none" strike="noStrike" baseline="0" dirty="0" err="1">
                <a:latin typeface="TeXGyreTermes-Regular"/>
              </a:rPr>
              <a:t>MuC</a:t>
            </a:r>
            <a:r>
              <a:rPr lang="en-US" sz="1800" b="0" i="0" u="none" strike="noStrike" baseline="0" dirty="0">
                <a:latin typeface="TeXGyreTermes-Regular"/>
              </a:rPr>
              <a:t> R&amp;D projects as well as the collider itself. One aspect of R&amp;D related to a </a:t>
            </a:r>
            <a:r>
              <a:rPr lang="en-US" sz="1800" b="0" i="0" u="none" strike="noStrike" baseline="0" dirty="0" err="1">
                <a:latin typeface="TeXGyreTermes-Regular"/>
              </a:rPr>
              <a:t>MuC</a:t>
            </a:r>
            <a:r>
              <a:rPr lang="en-US" sz="1800" b="0" i="0" u="none" strike="noStrike" baseline="0" dirty="0">
                <a:latin typeface="TeXGyreTermes-Regular"/>
              </a:rPr>
              <a:t> complex that can start today, at Fermilab, is a study into the core parameters of the proton driver for the production of the muon beams, which is required to deliver extremely intense 1-3 ns bunches. Shown on the right here is a possible site layout for a </a:t>
            </a:r>
            <a:r>
              <a:rPr lang="en-US" sz="1800" b="0" i="0" u="none" strike="noStrike" baseline="0" dirty="0" err="1">
                <a:latin typeface="TeXGyreTermes-Regular"/>
              </a:rPr>
              <a:t>MuC</a:t>
            </a:r>
            <a:r>
              <a:rPr lang="en-US" sz="1800" b="0" i="0" u="none" strike="noStrike" baseline="0" dirty="0">
                <a:latin typeface="TeXGyreTermes-Regular"/>
              </a:rPr>
              <a:t> facility here at Fermilab, showing that we could fit the machine in its entirety within the site boundaries.</a:t>
            </a:r>
            <a:endParaRPr lang="en-US" dirty="0"/>
          </a:p>
        </p:txBody>
      </p:sp>
      <p:sp>
        <p:nvSpPr>
          <p:cNvPr id="4" name="Slide Number Placeholder 3"/>
          <p:cNvSpPr>
            <a:spLocks noGrp="1"/>
          </p:cNvSpPr>
          <p:nvPr>
            <p:ph type="sldNum" sz="quarter" idx="5"/>
          </p:nvPr>
        </p:nvSpPr>
        <p:spPr/>
        <p:txBody>
          <a:bodyPr/>
          <a:lstStyle/>
          <a:p>
            <a:pPr>
              <a:defRPr/>
            </a:pPr>
            <a:fld id="{CAD08E57-B576-F641-BEA6-C3D752DF7F66}" type="slidenum">
              <a:rPr lang="en-US" smtClean="0"/>
              <a:pPr>
                <a:defRPr/>
              </a:pPr>
              <a:t>2</a:t>
            </a:fld>
            <a:endParaRPr lang="en-US"/>
          </a:p>
        </p:txBody>
      </p:sp>
    </p:spTree>
    <p:extLst>
      <p:ext uri="{BB962C8B-B14F-4D97-AF65-F5344CB8AC3E}">
        <p14:creationId xmlns:p14="http://schemas.microsoft.com/office/powerpoint/2010/main" val="7013885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looking at the proton driver portion of this possible </a:t>
            </a:r>
            <a:r>
              <a:rPr lang="en-US" dirty="0" err="1"/>
              <a:t>MuC</a:t>
            </a:r>
            <a:r>
              <a:rPr lang="en-US" dirty="0"/>
              <a:t> complex, we know that Space-charge is a major performance constraint for a 2-4MW proton driver with 8-GeV protons compressed into nanosecond-scale pulses. Accelerator R&amp;D for these short, intense proton pulses, while critical for realizing a future </a:t>
            </a:r>
            <a:r>
              <a:rPr lang="en-US" dirty="0" err="1"/>
              <a:t>MuC</a:t>
            </a:r>
            <a:r>
              <a:rPr lang="en-US" dirty="0"/>
              <a:t>, has applications in a variety of next-generation High Energy Physics (HEP) experiments including dark sector searches, neutrino physics, and flavor physics</a:t>
            </a:r>
          </a:p>
        </p:txBody>
      </p:sp>
      <p:sp>
        <p:nvSpPr>
          <p:cNvPr id="4" name="Slide Number Placeholder 3"/>
          <p:cNvSpPr>
            <a:spLocks noGrp="1"/>
          </p:cNvSpPr>
          <p:nvPr>
            <p:ph type="sldNum" sz="quarter" idx="5"/>
          </p:nvPr>
        </p:nvSpPr>
        <p:spPr/>
        <p:txBody>
          <a:bodyPr/>
          <a:lstStyle/>
          <a:p>
            <a:pPr>
              <a:defRPr/>
            </a:pPr>
            <a:fld id="{CAD08E57-B576-F641-BEA6-C3D752DF7F66}" type="slidenum">
              <a:rPr lang="en-US" smtClean="0"/>
              <a:pPr>
                <a:defRPr/>
              </a:pPr>
              <a:t>3</a:t>
            </a:fld>
            <a:endParaRPr lang="en-US"/>
          </a:p>
        </p:txBody>
      </p:sp>
    </p:spTree>
    <p:extLst>
      <p:ext uri="{BB962C8B-B14F-4D97-AF65-F5344CB8AC3E}">
        <p14:creationId xmlns:p14="http://schemas.microsoft.com/office/powerpoint/2010/main" val="4792828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work discussed here will develop a new experimental proposal for bunch compression at Fermilab’s Integrable Optics Test Accelerator (IOTA) storage ring during its upcoming proton runs. FAST/IOTA is the only US dedicated facility for intensity frontier accelerator R&amp;D and due to this, its portfolio of R&amp;D interests include various techniques for mitigating coherent instabilities and space-charge effects, such as nonlinear integrable optics (NIO) and electron lenses. With research at IOTA during the proton runs focused on high beam intensity and brightness in proton rings, a natural synergy presents itself in extending that research into compressing that intense proton beam into the short bunches required for next-generation HEP experiments.</a:t>
            </a:r>
          </a:p>
        </p:txBody>
      </p:sp>
      <p:sp>
        <p:nvSpPr>
          <p:cNvPr id="4" name="Slide Number Placeholder 3"/>
          <p:cNvSpPr>
            <a:spLocks noGrp="1"/>
          </p:cNvSpPr>
          <p:nvPr>
            <p:ph type="sldNum" sz="quarter" idx="5"/>
          </p:nvPr>
        </p:nvSpPr>
        <p:spPr/>
        <p:txBody>
          <a:bodyPr/>
          <a:lstStyle/>
          <a:p>
            <a:pPr>
              <a:defRPr/>
            </a:pPr>
            <a:fld id="{CAD08E57-B576-F641-BEA6-C3D752DF7F66}" type="slidenum">
              <a:rPr lang="en-US" smtClean="0"/>
              <a:pPr>
                <a:defRPr/>
              </a:pPr>
              <a:t>4</a:t>
            </a:fld>
            <a:endParaRPr lang="en-US"/>
          </a:p>
        </p:txBody>
      </p:sp>
    </p:spTree>
    <p:extLst>
      <p:ext uri="{BB962C8B-B14F-4D97-AF65-F5344CB8AC3E}">
        <p14:creationId xmlns:p14="http://schemas.microsoft.com/office/powerpoint/2010/main" val="28561594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IOTA ring itself is a compact fixed-energy storage ring that can circulate a 2.5 MeV proton beam with a beam current of up to 8 mA and a corresponding incoherent space-charge tune shift (|Δ𝑄𝑠𝑐 |) of up to 0.5. The proposed accelerator R&amp;D program will incorporate factor of two bunch compression to extend the beam physics program to an even more extreme space-charge regime.</a:t>
            </a:r>
          </a:p>
        </p:txBody>
      </p:sp>
      <p:sp>
        <p:nvSpPr>
          <p:cNvPr id="4" name="Slide Number Placeholder 3"/>
          <p:cNvSpPr>
            <a:spLocks noGrp="1"/>
          </p:cNvSpPr>
          <p:nvPr>
            <p:ph type="sldNum" sz="quarter" idx="5"/>
          </p:nvPr>
        </p:nvSpPr>
        <p:spPr/>
        <p:txBody>
          <a:bodyPr/>
          <a:lstStyle/>
          <a:p>
            <a:pPr>
              <a:defRPr/>
            </a:pPr>
            <a:fld id="{CAD08E57-B576-F641-BEA6-C3D752DF7F66}" type="slidenum">
              <a:rPr lang="en-US" smtClean="0"/>
              <a:pPr>
                <a:defRPr/>
              </a:pPr>
              <a:t>5</a:t>
            </a:fld>
            <a:endParaRPr lang="en-US"/>
          </a:p>
        </p:txBody>
      </p:sp>
    </p:spTree>
    <p:extLst>
      <p:ext uri="{BB962C8B-B14F-4D97-AF65-F5344CB8AC3E}">
        <p14:creationId xmlns:p14="http://schemas.microsoft.com/office/powerpoint/2010/main" val="14902897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gn="l">
              <a:buFont typeface="Arial" panose="020B0604020202020204" pitchFamily="34" charset="0"/>
              <a:buChar char="•"/>
            </a:pPr>
            <a:r>
              <a:rPr lang="en-US" sz="1800" b="0" i="0" u="none" strike="noStrike" baseline="0" dirty="0">
                <a:latin typeface="TeXGyreTermes-Regular"/>
              </a:rPr>
              <a:t>The RF cavity in the IOTA ring contains two RF gaps operating at harmonic numbers </a:t>
            </a:r>
            <a:r>
              <a:rPr lang="en-US" sz="1800" b="0" i="0" u="none" strike="noStrike" baseline="0" dirty="0">
                <a:latin typeface="NewTXMI"/>
              </a:rPr>
              <a:t>ℎ </a:t>
            </a:r>
            <a:r>
              <a:rPr lang="en-US" sz="1800" b="0" i="0" u="none" strike="noStrike" baseline="0" dirty="0">
                <a:latin typeface="txmiaX"/>
              </a:rPr>
              <a:t>= </a:t>
            </a:r>
            <a:r>
              <a:rPr lang="en-US" sz="1800" b="0" i="0" u="none" strike="noStrike" baseline="0" dirty="0">
                <a:latin typeface="TeXGyreTermesX-Regular"/>
              </a:rPr>
              <a:t>4 </a:t>
            </a:r>
            <a:r>
              <a:rPr lang="en-US" sz="1800" b="0" i="0" u="none" strike="noStrike" baseline="0" dirty="0">
                <a:latin typeface="TeXGyreTermes-Regular"/>
              </a:rPr>
              <a:t>(2.19 MHz) which can be used to fully capture and bunch the beam and then </a:t>
            </a:r>
            <a:r>
              <a:rPr lang="en-US" sz="1800" b="0" i="0" u="none" strike="noStrike" baseline="0" dirty="0">
                <a:latin typeface="NewTXMI"/>
              </a:rPr>
              <a:t>ℎ </a:t>
            </a:r>
            <a:r>
              <a:rPr lang="en-US" sz="1800" b="0" i="0" u="none" strike="noStrike" baseline="0" dirty="0">
                <a:latin typeface="txmiaX"/>
              </a:rPr>
              <a:t>= </a:t>
            </a:r>
            <a:r>
              <a:rPr lang="en-US" sz="1800" b="0" i="0" u="none" strike="noStrike" baseline="0" dirty="0">
                <a:latin typeface="TeXGyreTermesX-Regular"/>
              </a:rPr>
              <a:t>56 </a:t>
            </a:r>
            <a:r>
              <a:rPr lang="en-US" sz="1800" b="0" i="0" u="none" strike="noStrike" baseline="0" dirty="0">
                <a:latin typeface="TeXGyreTermes-Regular"/>
              </a:rPr>
              <a:t>(30.6 MHz) which can introduce longitudinal modulation for the BPM system, if needed. </a:t>
            </a:r>
          </a:p>
          <a:p>
            <a:pPr marL="285750" indent="-285750" algn="l">
              <a:buFont typeface="Arial" panose="020B0604020202020204" pitchFamily="34" charset="0"/>
              <a:buChar char="•"/>
            </a:pPr>
            <a:r>
              <a:rPr lang="en-US" sz="1800" b="0" i="0" u="none" strike="noStrike" baseline="0" dirty="0">
                <a:latin typeface="TeXGyreTermes-Regular"/>
              </a:rPr>
              <a:t>The voltage of the 2.19 MHz RF gap is limited to 1 kV based on the maximum power available from the existing high-level RF configuration. </a:t>
            </a:r>
          </a:p>
          <a:p>
            <a:pPr marL="285750" indent="-285750" algn="l">
              <a:buFont typeface="Arial" panose="020B0604020202020204" pitchFamily="34" charset="0"/>
              <a:buChar char="•"/>
            </a:pPr>
            <a:r>
              <a:rPr lang="en-US" sz="1800" b="0" i="0" u="none" strike="noStrike" baseline="0" dirty="0">
                <a:latin typeface="TeXGyreTermes-Regular"/>
              </a:rPr>
              <a:t>During IOTA’s early proton runs, the 1 kV limit for the h=4 RF system will be sufficient for capturing and bunching the protons but is not high enough for substantial longitudinal compression of said bunches.</a:t>
            </a:r>
          </a:p>
          <a:p>
            <a:pPr marL="285750" marR="0" lvl="0" indent="-2857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dirty="0"/>
              <a:t>Our work here then evaluates the requirements and beam performance for an optional RF upgrade in IOTA for longitudinal compression</a:t>
            </a:r>
          </a:p>
          <a:p>
            <a:pPr marL="285750" indent="-285750" algn="l">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pPr>
              <a:defRPr/>
            </a:pPr>
            <a:fld id="{CAD08E57-B576-F641-BEA6-C3D752DF7F66}" type="slidenum">
              <a:rPr lang="en-US" smtClean="0"/>
              <a:pPr>
                <a:defRPr/>
              </a:pPr>
              <a:t>6</a:t>
            </a:fld>
            <a:endParaRPr lang="en-US"/>
          </a:p>
        </p:txBody>
      </p:sp>
    </p:spTree>
    <p:extLst>
      <p:ext uri="{BB962C8B-B14F-4D97-AF65-F5344CB8AC3E}">
        <p14:creationId xmlns:p14="http://schemas.microsoft.com/office/powerpoint/2010/main" val="387022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 table on the right here provides a summary of adiabatic capture for the different RF systems. I should note that for longitudinal compression, we are really only considering either h=1 or h=4, with the majority of the focus in this talk being placed on the h=4 system.</a:t>
            </a:r>
          </a:p>
          <a:p>
            <a:pPr marL="171450" marR="0" lvl="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dirty="0"/>
              <a:t>So, even at a moderate beam current of just 1mA, the space-charge </a:t>
            </a:r>
            <a:r>
              <a:rPr lang="en-US" dirty="0" err="1"/>
              <a:t>tuneshift</a:t>
            </a:r>
            <a:r>
              <a:rPr lang="en-US" dirty="0"/>
              <a:t> already approaches 0.3 vertically. A tune shift greater than 0.3 is notable because at this point, the particles in the core of the bunch will start to cross the integer resonance</a:t>
            </a:r>
          </a:p>
          <a:p>
            <a:pPr marL="171450" marR="0" lvl="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dirty="0"/>
              <a:t>Compressing the bunches in the h=4 RF system really starts to push IOTA operations into the extreme space charge regime</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pPr>
              <a:defRPr/>
            </a:pPr>
            <a:fld id="{CAD08E57-B576-F641-BEA6-C3D752DF7F66}" type="slidenum">
              <a:rPr lang="en-US" smtClean="0"/>
              <a:pPr>
                <a:defRPr/>
              </a:pPr>
              <a:t>7</a:t>
            </a:fld>
            <a:endParaRPr lang="en-US"/>
          </a:p>
        </p:txBody>
      </p:sp>
    </p:spTree>
    <p:extLst>
      <p:ext uri="{BB962C8B-B14F-4D97-AF65-F5344CB8AC3E}">
        <p14:creationId xmlns:p14="http://schemas.microsoft.com/office/powerpoint/2010/main" val="40889483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Capture and bunch the beam adiabatically (Only looking at one bucket here, but really there are 4 buckets in total for an h=4 system)</a:t>
            </a:r>
          </a:p>
          <a:p>
            <a:r>
              <a:rPr lang="en-US" dirty="0"/>
              <a:t>2.) Instantaneously increase the RF voltage, thus increasing the bucket height</a:t>
            </a:r>
          </a:p>
          <a:p>
            <a:r>
              <a:rPr lang="en-US" dirty="0"/>
              <a:t>3.) After letting the beam fill the new bucket for ¼ of a synchrotron period (~16 turns in the ring) you would then extract the compressed beam, or in our case, take a measurement of the profiles </a:t>
            </a:r>
          </a:p>
        </p:txBody>
      </p:sp>
      <p:sp>
        <p:nvSpPr>
          <p:cNvPr id="4" name="Slide Number Placeholder 3"/>
          <p:cNvSpPr>
            <a:spLocks noGrp="1"/>
          </p:cNvSpPr>
          <p:nvPr>
            <p:ph type="sldNum" sz="quarter" idx="5"/>
          </p:nvPr>
        </p:nvSpPr>
        <p:spPr/>
        <p:txBody>
          <a:bodyPr/>
          <a:lstStyle/>
          <a:p>
            <a:pPr>
              <a:defRPr/>
            </a:pPr>
            <a:fld id="{CAD08E57-B576-F641-BEA6-C3D752DF7F66}" type="slidenum">
              <a:rPr lang="en-US" smtClean="0"/>
              <a:pPr>
                <a:defRPr/>
              </a:pPr>
              <a:t>8</a:t>
            </a:fld>
            <a:endParaRPr lang="en-US"/>
          </a:p>
        </p:txBody>
      </p:sp>
    </p:spTree>
    <p:extLst>
      <p:ext uri="{BB962C8B-B14F-4D97-AF65-F5344CB8AC3E}">
        <p14:creationId xmlns:p14="http://schemas.microsoft.com/office/powerpoint/2010/main" val="33852943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here we have the results from our preliminary 1-D model analysis. On the left, from top to bottom, we have the longitudinal phase space of the captured and rotated beam for capture voltages of 280V, 405V, and 655V. Then, shown in the table on the right here, as expected, we can see that if we can compress the beam by a factor of 2, we will double our space charge tune shift in both planes.</a:t>
            </a:r>
          </a:p>
        </p:txBody>
      </p:sp>
      <p:sp>
        <p:nvSpPr>
          <p:cNvPr id="4" name="Slide Number Placeholder 3"/>
          <p:cNvSpPr>
            <a:spLocks noGrp="1"/>
          </p:cNvSpPr>
          <p:nvPr>
            <p:ph type="sldNum" sz="quarter" idx="5"/>
          </p:nvPr>
        </p:nvSpPr>
        <p:spPr/>
        <p:txBody>
          <a:bodyPr/>
          <a:lstStyle/>
          <a:p>
            <a:pPr>
              <a:defRPr/>
            </a:pPr>
            <a:fld id="{CAD08E57-B576-F641-BEA6-C3D752DF7F66}" type="slidenum">
              <a:rPr lang="en-US" smtClean="0"/>
              <a:pPr>
                <a:defRPr/>
              </a:pPr>
              <a:t>9</a:t>
            </a:fld>
            <a:endParaRPr lang="en-US"/>
          </a:p>
        </p:txBody>
      </p:sp>
    </p:spTree>
    <p:extLst>
      <p:ext uri="{BB962C8B-B14F-4D97-AF65-F5344CB8AC3E}">
        <p14:creationId xmlns:p14="http://schemas.microsoft.com/office/powerpoint/2010/main" val="96045840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7" y="3996570"/>
            <a:ext cx="8499231" cy="935794"/>
          </a:xfrm>
          <a:prstGeom prst="rect">
            <a:avLst/>
          </a:prstGeom>
        </p:spPr>
        <p:txBody>
          <a:bodyPr lIns="0" tIns="45720" rIns="0" bIns="45720">
            <a:noAutofit/>
          </a:bodyPr>
          <a:lstStyle>
            <a:lvl1pPr marL="0" indent="0">
              <a:buFontTx/>
              <a:buNone/>
              <a:defRPr sz="16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672702"/>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237621"/>
            <a:ext cx="8499232" cy="752287"/>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24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descr="14-0218-16D.lr.jpg"/>
          <p:cNvPicPr>
            <a:picLocks noChangeAspect="1"/>
          </p:cNvPicPr>
          <p:nvPr userDrawn="1"/>
        </p:nvPicPr>
        <p:blipFill rotWithShape="1">
          <a:blip r:embed="rId2">
            <a:extLst>
              <a:ext uri="{28A0092B-C50C-407E-A947-70E740481C1C}">
                <a14:useLocalDpi xmlns:a14="http://schemas.microsoft.com/office/drawing/2010/main" val="0"/>
              </a:ext>
            </a:extLst>
          </a:blip>
          <a:srcRect t="29524" b="29524"/>
          <a:stretch/>
        </p:blipFill>
        <p:spPr>
          <a:xfrm>
            <a:off x="-17762" y="612759"/>
            <a:ext cx="9189720" cy="2508919"/>
          </a:xfrm>
          <a:prstGeom prst="rect">
            <a:avLst/>
          </a:prstGeom>
        </p:spPr>
      </p:pic>
      <p:pic>
        <p:nvPicPr>
          <p:cNvPr id="11" name="Picture 10" descr="title_header_16x9.pdf"/>
          <p:cNvPicPr>
            <a:picLocks noChangeAspect="1"/>
          </p:cNvPicPr>
          <p:nvPr userDrawn="1"/>
        </p:nvPicPr>
        <p:blipFill rotWithShape="1">
          <a:blip r:embed="rId3">
            <a:extLst>
              <a:ext uri="{28A0092B-C50C-407E-A947-70E740481C1C}">
                <a14:useLocalDpi xmlns:a14="http://schemas.microsoft.com/office/drawing/2010/main" val="0"/>
              </a:ext>
            </a:extLst>
          </a:blip>
          <a:srcRect l="1456"/>
          <a:stretch/>
        </p:blipFill>
        <p:spPr>
          <a:xfrm>
            <a:off x="-17761" y="187384"/>
            <a:ext cx="9010786" cy="233162"/>
          </a:xfrm>
          <a:prstGeom prst="rect">
            <a:avLst/>
          </a:prstGeom>
        </p:spPr>
      </p:pic>
    </p:spTree>
    <p:extLst>
      <p:ext uri="{BB962C8B-B14F-4D97-AF65-F5344CB8AC3E}">
        <p14:creationId xmlns:p14="http://schemas.microsoft.com/office/powerpoint/2010/main" val="42934414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Logo Bottom: Content &amp;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228600" y="719138"/>
            <a:ext cx="3027894" cy="3767007"/>
          </a:xfrm>
          <a:prstGeom prst="rect">
            <a:avLst/>
          </a:prstGeom>
        </p:spPr>
        <p:txBody>
          <a:bodyPr lIns="0" tIns="0" rIns="0" bIns="0"/>
          <a:lstStyle>
            <a:lvl1pPr marL="0" indent="0">
              <a:buNone/>
              <a:defRPr sz="13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Content Placeholder 2"/>
          <p:cNvSpPr>
            <a:spLocks noGrp="1"/>
          </p:cNvSpPr>
          <p:nvPr>
            <p:ph sz="half" idx="15"/>
          </p:nvPr>
        </p:nvSpPr>
        <p:spPr>
          <a:xfrm>
            <a:off x="3542715" y="719139"/>
            <a:ext cx="5347605" cy="3767006"/>
          </a:xfrm>
          <a:prstGeom prst="rect">
            <a:avLst/>
          </a:prstGeom>
        </p:spPr>
        <p:txBody>
          <a:bodyPr lIns="0" tIns="0" rIns="0" bIns="0"/>
          <a:lstStyle>
            <a:lvl1pPr marL="230188" marR="0" indent="-230188" algn="l" defTabSz="457200" rtl="0" eaLnBrk="1" fontAlgn="base" latinLnBrk="0" hangingPunct="1">
              <a:lnSpc>
                <a:spcPct val="100000"/>
              </a:lnSpc>
              <a:spcBef>
                <a:spcPts val="984"/>
              </a:spcBef>
              <a:spcAft>
                <a:spcPct val="0"/>
              </a:spcAft>
              <a:buClrTx/>
              <a:buSzTx/>
              <a:buFont typeface="Arial" charset="0"/>
              <a:buChar char="•"/>
              <a:tabLst/>
              <a:defRPr sz="1800">
                <a:solidFill>
                  <a:srgbClr val="505050"/>
                </a:solidFill>
              </a:defRPr>
            </a:lvl1pPr>
            <a:lvl2pPr marL="514350" indent="-230188">
              <a:spcBef>
                <a:spcPts val="984"/>
              </a:spcBef>
              <a:defRPr sz="1600">
                <a:solidFill>
                  <a:srgbClr val="505050"/>
                </a:solidFill>
              </a:defRPr>
            </a:lvl2pPr>
            <a:lvl3pPr marL="806450" indent="-228600">
              <a:spcBef>
                <a:spcPts val="984"/>
              </a:spcBef>
              <a:defRPr sz="1500">
                <a:solidFill>
                  <a:srgbClr val="505050"/>
                </a:solidFill>
              </a:defRPr>
            </a:lvl3pPr>
            <a:lvl4pPr marL="1087438" indent="-228600">
              <a:spcBef>
                <a:spcPts val="984"/>
              </a:spcBef>
              <a:defRPr sz="1400">
                <a:solidFill>
                  <a:srgbClr val="505050"/>
                </a:solidFill>
              </a:defRPr>
            </a:lvl4pPr>
            <a:lvl5pPr marL="1370013" indent="-228600">
              <a:spcBef>
                <a:spcPts val="984"/>
              </a:spcBef>
              <a:buFont typeface="Arial"/>
              <a:buChar char="•"/>
              <a:defRPr sz="1400">
                <a:solidFill>
                  <a:srgbClr val="505050"/>
                </a:solidFill>
              </a:defRPr>
            </a:lvl5pPr>
            <a:lvl6pPr>
              <a:defRPr sz="1800"/>
            </a:lvl6pPr>
            <a:lvl7pPr>
              <a:defRPr sz="1800"/>
            </a:lvl7pPr>
            <a:lvl8pPr>
              <a:defRPr sz="1800"/>
            </a:lvl8pPr>
            <a:lvl9pPr>
              <a:defRPr sz="1800"/>
            </a:lvl9pPr>
          </a:lstStyle>
          <a:p>
            <a:pPr marL="230188" marR="0" lvl="0"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Click to edit Master text styles</a:t>
            </a:r>
          </a:p>
          <a:p>
            <a:pPr marL="230188" marR="0" lvl="1"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Second level</a:t>
            </a:r>
          </a:p>
          <a:p>
            <a:pPr marL="230188" marR="0" lvl="2"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Third level</a:t>
            </a:r>
          </a:p>
          <a:p>
            <a:pPr marL="230188" marR="0" lvl="3"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Fourth level</a:t>
            </a:r>
          </a:p>
          <a:p>
            <a:pPr marL="230188" marR="0" lvl="4"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Fifth level</a:t>
            </a:r>
            <a:endParaRPr lang="en-US" dirty="0"/>
          </a:p>
        </p:txBody>
      </p:sp>
      <p:sp>
        <p:nvSpPr>
          <p:cNvPr id="5" name="Date Placeholder 3"/>
          <p:cNvSpPr>
            <a:spLocks noGrp="1"/>
          </p:cNvSpPr>
          <p:nvPr>
            <p:ph type="dt" sz="half" idx="16"/>
          </p:nvPr>
        </p:nvSpPr>
        <p:spPr>
          <a:xfrm>
            <a:off x="736827" y="4878161"/>
            <a:ext cx="675368" cy="180975"/>
          </a:xfrm>
        </p:spPr>
        <p:txBody>
          <a:bodyPr/>
          <a:lstStyle>
            <a:lvl1pPr>
              <a:defRPr sz="900" smtClean="0"/>
            </a:lvl1pPr>
          </a:lstStyle>
          <a:p>
            <a:pPr>
              <a:defRPr/>
            </a:pPr>
            <a:fld id="{8F6188A1-A8C7-48D8-A36B-D8C2BF074829}" type="datetime1">
              <a:rPr lang="en-US" smtClean="0"/>
              <a:t>7/9/2024</a:t>
            </a:fld>
            <a:endParaRPr lang="en-US" dirty="0"/>
          </a:p>
        </p:txBody>
      </p:sp>
      <p:sp>
        <p:nvSpPr>
          <p:cNvPr id="6" name="Footer Placeholder 4"/>
          <p:cNvSpPr>
            <a:spLocks noGrp="1"/>
          </p:cNvSpPr>
          <p:nvPr>
            <p:ph type="ftr" sz="quarter" idx="17"/>
          </p:nvPr>
        </p:nvSpPr>
        <p:spPr>
          <a:xfrm>
            <a:off x="1530604" y="4878161"/>
            <a:ext cx="6262119" cy="187523"/>
          </a:xfrm>
        </p:spPr>
        <p:txBody>
          <a:bodyPr/>
          <a:lstStyle>
            <a:lvl1pPr>
              <a:defRPr sz="900" dirty="0" smtClean="0"/>
            </a:lvl1pPr>
          </a:lstStyle>
          <a:p>
            <a:pPr>
              <a:defRPr/>
            </a:pPr>
            <a:r>
              <a:rPr lang="en-US" b="1"/>
              <a:t>New Perspectives 2024</a:t>
            </a:r>
          </a:p>
        </p:txBody>
      </p:sp>
      <p:sp>
        <p:nvSpPr>
          <p:cNvPr id="7" name="Slide Number Placeholder 5"/>
          <p:cNvSpPr>
            <a:spLocks noGrp="1"/>
          </p:cNvSpPr>
          <p:nvPr>
            <p:ph type="sldNum" sz="quarter" idx="18"/>
          </p:nvPr>
        </p:nvSpPr>
        <p:spPr/>
        <p:txBody>
          <a:bodyPr/>
          <a:lstStyle>
            <a:lvl1pPr>
              <a:defRPr sz="900" smtClean="0"/>
            </a:lvl1pPr>
          </a:lstStyle>
          <a:p>
            <a:pPr>
              <a:defRPr/>
            </a:pPr>
            <a:fld id="{979A04A2-726F-2143-A443-7788AF27176E}" type="slidenum">
              <a:rPr lang="en-US" smtClean="0"/>
              <a:pPr>
                <a:defRPr/>
              </a:pPr>
              <a:t>‹#›</a:t>
            </a:fld>
            <a:endParaRPr lang="en-US" dirty="0"/>
          </a:p>
        </p:txBody>
      </p:sp>
      <p:sp>
        <p:nvSpPr>
          <p:cNvPr id="12" name="Title 1"/>
          <p:cNvSpPr>
            <a:spLocks noGrp="1"/>
          </p:cNvSpPr>
          <p:nvPr>
            <p:ph type="title"/>
          </p:nvPr>
        </p:nvSpPr>
        <p:spPr>
          <a:xfrm>
            <a:off x="228600" y="190520"/>
            <a:ext cx="8686800" cy="320908"/>
          </a:xfrm>
          <a:prstGeom prst="rect">
            <a:avLst/>
          </a:prstGeom>
        </p:spPr>
        <p:txBody>
          <a:bodyPr lIns="0" tIns="0" rIns="0" bIns="0" anchor="b" anchorCtr="0"/>
          <a:lstStyle>
            <a:lvl1pPr>
              <a:defRPr sz="2200">
                <a:solidFill>
                  <a:srgbClr val="004C97"/>
                </a:solidFill>
              </a:defRPr>
            </a:lvl1pPr>
          </a:lstStyle>
          <a:p>
            <a:r>
              <a:rPr lang="en-US"/>
              <a:t>Click to edit Master title style</a:t>
            </a:r>
            <a:endParaRPr lang="en-US" dirty="0"/>
          </a:p>
        </p:txBody>
      </p:sp>
      <p:pic>
        <p:nvPicPr>
          <p:cNvPr id="9" name="Picture 8" descr="A picture containing icon&#10;&#10;Description automatically generated">
            <a:extLst>
              <a:ext uri="{FF2B5EF4-FFF2-40B4-BE49-F238E27FC236}">
                <a16:creationId xmlns:a16="http://schemas.microsoft.com/office/drawing/2014/main" id="{8EAC481F-6EA8-8842-9A2B-BC4C4B79ABD0}"/>
              </a:ext>
            </a:extLst>
          </p:cNvPr>
          <p:cNvPicPr>
            <a:picLocks noChangeAspect="1"/>
          </p:cNvPicPr>
          <p:nvPr userDrawn="1"/>
        </p:nvPicPr>
        <p:blipFill>
          <a:blip r:embed="rId2"/>
          <a:stretch>
            <a:fillRect/>
          </a:stretch>
        </p:blipFill>
        <p:spPr>
          <a:xfrm>
            <a:off x="7816531" y="4671986"/>
            <a:ext cx="1108394" cy="199149"/>
          </a:xfrm>
          <a:prstGeom prst="rect">
            <a:avLst/>
          </a:prstGeom>
        </p:spPr>
      </p:pic>
      <p:sp>
        <p:nvSpPr>
          <p:cNvPr id="11" name="Rectangle 10">
            <a:extLst>
              <a:ext uri="{FF2B5EF4-FFF2-40B4-BE49-F238E27FC236}">
                <a16:creationId xmlns:a16="http://schemas.microsoft.com/office/drawing/2014/main" id="{CF7C8AC5-6610-6C44-BBA1-96C0000A5F19}"/>
              </a:ext>
            </a:extLst>
          </p:cNvPr>
          <p:cNvSpPr/>
          <p:nvPr userDrawn="1"/>
        </p:nvSpPr>
        <p:spPr>
          <a:xfrm>
            <a:off x="219075" y="4737100"/>
            <a:ext cx="7531101" cy="73025"/>
          </a:xfrm>
          <a:prstGeom prst="rect">
            <a:avLst/>
          </a:prstGeom>
          <a:solidFill>
            <a:srgbClr val="97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0118363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Logo Bottom: Picture &amp; Caption">
    <p:spTree>
      <p:nvGrpSpPr>
        <p:cNvPr id="1" name=""/>
        <p:cNvGrpSpPr/>
        <p:nvPr/>
      </p:nvGrpSpPr>
      <p:grpSpPr>
        <a:xfrm>
          <a:off x="0" y="0"/>
          <a:ext cx="0" cy="0"/>
          <a:chOff x="0" y="0"/>
          <a:chExt cx="0" cy="0"/>
        </a:xfrm>
      </p:grpSpPr>
      <p:sp>
        <p:nvSpPr>
          <p:cNvPr id="8" name="Picture Placeholder 2"/>
          <p:cNvSpPr>
            <a:spLocks noGrp="1"/>
          </p:cNvSpPr>
          <p:nvPr>
            <p:ph type="pic" idx="13"/>
          </p:nvPr>
        </p:nvSpPr>
        <p:spPr>
          <a:xfrm>
            <a:off x="224073" y="728664"/>
            <a:ext cx="8686800" cy="2795038"/>
          </a:xfrm>
          <a:prstGeom prst="rect">
            <a:avLst/>
          </a:prstGeom>
        </p:spPr>
        <p:txBody>
          <a:bodyPr lIns="0" tIns="0" rIns="0" bIns="0" rtlCol="0">
            <a:normAutofit/>
          </a:bodyPr>
          <a:lstStyle>
            <a:lvl1pPr marL="0" indent="0">
              <a:buNone/>
              <a:defRPr sz="1300">
                <a:solidFill>
                  <a:srgbClr val="50505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10" name="Text Placeholder 3"/>
          <p:cNvSpPr>
            <a:spLocks noGrp="1"/>
          </p:cNvSpPr>
          <p:nvPr>
            <p:ph type="body" sz="half" idx="2"/>
          </p:nvPr>
        </p:nvSpPr>
        <p:spPr>
          <a:xfrm>
            <a:off x="224073" y="3707254"/>
            <a:ext cx="8686800" cy="818444"/>
          </a:xfrm>
          <a:prstGeom prst="rect">
            <a:avLst/>
          </a:prstGeom>
        </p:spPr>
        <p:txBody>
          <a:bodyPr lIns="0" tIns="0" rIns="0" bIns="0"/>
          <a:lstStyle>
            <a:lvl1pPr marL="0" indent="0">
              <a:buNone/>
              <a:defRPr sz="13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3"/>
          <p:cNvSpPr>
            <a:spLocks noGrp="1"/>
          </p:cNvSpPr>
          <p:nvPr>
            <p:ph type="dt" sz="half" idx="14"/>
          </p:nvPr>
        </p:nvSpPr>
        <p:spPr>
          <a:xfrm>
            <a:off x="736827" y="4878161"/>
            <a:ext cx="675368" cy="180975"/>
          </a:xfrm>
          <a:prstGeom prst="rect">
            <a:avLst/>
          </a:prstGeom>
        </p:spPr>
        <p:txBody>
          <a:bodyPr vert="horz" wrap="square" lIns="0" tIns="0" rIns="0" bIns="0" numCol="1" anchor="t" anchorCtr="0" compatLnSpc="1">
            <a:prstTxWarp prst="textNoShape">
              <a:avLst/>
            </a:prstTxWarp>
          </a:bodyPr>
          <a:lstStyle>
            <a:lvl1pPr algn="l">
              <a:defRPr sz="900" smtClean="0">
                <a:solidFill>
                  <a:srgbClr val="004C97"/>
                </a:solidFill>
                <a:latin typeface="Helvetica" charset="0"/>
                <a:cs typeface="ＭＳ Ｐゴシック" charset="0"/>
              </a:defRPr>
            </a:lvl1pPr>
          </a:lstStyle>
          <a:p>
            <a:pPr>
              <a:defRPr/>
            </a:pPr>
            <a:fld id="{F75A99AA-B282-43CB-AD27-0724F079DAE0}" type="datetime1">
              <a:rPr lang="en-US" smtClean="0"/>
              <a:t>7/9/2024</a:t>
            </a:fld>
            <a:endParaRPr lang="en-US" dirty="0"/>
          </a:p>
        </p:txBody>
      </p:sp>
      <p:sp>
        <p:nvSpPr>
          <p:cNvPr id="9" name="Footer Placeholder 4"/>
          <p:cNvSpPr>
            <a:spLocks noGrp="1"/>
          </p:cNvSpPr>
          <p:nvPr>
            <p:ph type="ftr" sz="quarter" idx="3"/>
          </p:nvPr>
        </p:nvSpPr>
        <p:spPr>
          <a:xfrm>
            <a:off x="1530603" y="4878161"/>
            <a:ext cx="6251958" cy="182155"/>
          </a:xfrm>
          <a:prstGeom prst="rect">
            <a:avLst/>
          </a:prstGeom>
        </p:spPr>
        <p:txBody>
          <a:bodyPr lIns="0" tIns="0" rIns="0" bIns="0" anchor="t" anchorCtr="0"/>
          <a:lstStyle>
            <a:lvl1pPr marL="0" algn="l">
              <a:defRPr sz="900">
                <a:solidFill>
                  <a:srgbClr val="004C97"/>
                </a:solidFill>
                <a:latin typeface="Helvetica"/>
                <a:ea typeface="ＭＳ Ｐゴシック" charset="0"/>
                <a:cs typeface="ＭＳ Ｐゴシック" charset="0"/>
              </a:defRPr>
            </a:lvl1pPr>
          </a:lstStyle>
          <a:p>
            <a:pPr>
              <a:defRPr/>
            </a:pPr>
            <a:r>
              <a:rPr lang="en-US" b="1"/>
              <a:t>New Perspectives 2024</a:t>
            </a:r>
            <a:endParaRPr lang="en-US" b="1" dirty="0"/>
          </a:p>
        </p:txBody>
      </p:sp>
      <p:sp>
        <p:nvSpPr>
          <p:cNvPr id="11" name="Slide Number Placeholder 5"/>
          <p:cNvSpPr>
            <a:spLocks noGrp="1"/>
          </p:cNvSpPr>
          <p:nvPr>
            <p:ph type="sldNum" sz="quarter" idx="4"/>
          </p:nvPr>
        </p:nvSpPr>
        <p:spPr>
          <a:xfrm>
            <a:off x="222250" y="4878161"/>
            <a:ext cx="414338" cy="177964"/>
          </a:xfrm>
          <a:prstGeom prst="rect">
            <a:avLst/>
          </a:prstGeom>
        </p:spPr>
        <p:txBody>
          <a:bodyPr vert="horz" wrap="square" lIns="0" tIns="0" rIns="0" bIns="0" numCol="1" anchor="t" anchorCtr="0" compatLnSpc="1">
            <a:prstTxWarp prst="textNoShape">
              <a:avLst/>
            </a:prstTxWarp>
          </a:bodyPr>
          <a:lstStyle>
            <a:lvl1pPr>
              <a:defRPr sz="9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
        <p:nvSpPr>
          <p:cNvPr id="12" name="Title 1"/>
          <p:cNvSpPr>
            <a:spLocks noGrp="1"/>
          </p:cNvSpPr>
          <p:nvPr>
            <p:ph type="title"/>
          </p:nvPr>
        </p:nvSpPr>
        <p:spPr>
          <a:xfrm>
            <a:off x="228600" y="188814"/>
            <a:ext cx="8686800" cy="320908"/>
          </a:xfrm>
          <a:prstGeom prst="rect">
            <a:avLst/>
          </a:prstGeom>
        </p:spPr>
        <p:txBody>
          <a:bodyPr lIns="0" tIns="0" rIns="0" bIns="0" anchor="b" anchorCtr="0"/>
          <a:lstStyle>
            <a:lvl1pPr>
              <a:defRPr sz="2200">
                <a:solidFill>
                  <a:srgbClr val="004C97"/>
                </a:solidFill>
              </a:defRPr>
            </a:lvl1pPr>
          </a:lstStyle>
          <a:p>
            <a:r>
              <a:rPr lang="en-US"/>
              <a:t>Click to edit Master title style</a:t>
            </a:r>
            <a:endParaRPr lang="en-US" dirty="0"/>
          </a:p>
        </p:txBody>
      </p:sp>
      <p:pic>
        <p:nvPicPr>
          <p:cNvPr id="13" name="Picture 12" descr="A picture containing icon&#10;&#10;Description automatically generated">
            <a:extLst>
              <a:ext uri="{FF2B5EF4-FFF2-40B4-BE49-F238E27FC236}">
                <a16:creationId xmlns:a16="http://schemas.microsoft.com/office/drawing/2014/main" id="{5C62C411-78B7-E24A-910B-DB22279E203F}"/>
              </a:ext>
            </a:extLst>
          </p:cNvPr>
          <p:cNvPicPr>
            <a:picLocks noChangeAspect="1"/>
          </p:cNvPicPr>
          <p:nvPr userDrawn="1"/>
        </p:nvPicPr>
        <p:blipFill>
          <a:blip r:embed="rId2"/>
          <a:stretch>
            <a:fillRect/>
          </a:stretch>
        </p:blipFill>
        <p:spPr>
          <a:xfrm>
            <a:off x="7816531" y="4671986"/>
            <a:ext cx="1108394" cy="199149"/>
          </a:xfrm>
          <a:prstGeom prst="rect">
            <a:avLst/>
          </a:prstGeom>
        </p:spPr>
      </p:pic>
      <p:sp>
        <p:nvSpPr>
          <p:cNvPr id="15" name="Rectangle 14">
            <a:extLst>
              <a:ext uri="{FF2B5EF4-FFF2-40B4-BE49-F238E27FC236}">
                <a16:creationId xmlns:a16="http://schemas.microsoft.com/office/drawing/2014/main" id="{CA7D9CF0-9F7A-8149-A2E0-1D1F97884E19}"/>
              </a:ext>
            </a:extLst>
          </p:cNvPr>
          <p:cNvSpPr/>
          <p:nvPr userDrawn="1"/>
        </p:nvSpPr>
        <p:spPr>
          <a:xfrm>
            <a:off x="219075" y="4737100"/>
            <a:ext cx="7531101" cy="73025"/>
          </a:xfrm>
          <a:prstGeom prst="rect">
            <a:avLst/>
          </a:prstGeom>
          <a:solidFill>
            <a:srgbClr val="97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8119153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Picture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736827" y="4878161"/>
            <a:ext cx="675368" cy="180975"/>
          </a:xfrm>
        </p:spPr>
        <p:txBody>
          <a:bodyPr/>
          <a:lstStyle>
            <a:lvl1pPr>
              <a:defRPr sz="900"/>
            </a:lvl1pPr>
          </a:lstStyle>
          <a:p>
            <a:pPr>
              <a:defRPr/>
            </a:pPr>
            <a:fld id="{6AC91FE9-8991-4580-B7EE-FF2A75055B49}" type="datetime1">
              <a:rPr lang="en-US" smtClean="0"/>
              <a:t>7/9/2024</a:t>
            </a:fld>
            <a:endParaRPr lang="en-US" dirty="0"/>
          </a:p>
        </p:txBody>
      </p:sp>
      <p:sp>
        <p:nvSpPr>
          <p:cNvPr id="4" name="Footer Placeholder 3"/>
          <p:cNvSpPr>
            <a:spLocks noGrp="1"/>
          </p:cNvSpPr>
          <p:nvPr>
            <p:ph type="ftr" sz="quarter" idx="11"/>
          </p:nvPr>
        </p:nvSpPr>
        <p:spPr>
          <a:xfrm>
            <a:off x="1530605" y="4878161"/>
            <a:ext cx="6260399" cy="182155"/>
          </a:xfrm>
        </p:spPr>
        <p:txBody>
          <a:bodyPr/>
          <a:lstStyle>
            <a:lvl1pPr>
              <a:defRPr sz="900"/>
            </a:lvl1pPr>
          </a:lstStyle>
          <a:p>
            <a:pPr>
              <a:defRPr/>
            </a:pPr>
            <a:r>
              <a:rPr lang="en-US" b="1"/>
              <a:t>New Perspectives 2024</a:t>
            </a:r>
            <a:endParaRPr lang="en-US" b="1" dirty="0"/>
          </a:p>
        </p:txBody>
      </p:sp>
      <p:sp>
        <p:nvSpPr>
          <p:cNvPr id="5" name="Slide Number Placeholder 4"/>
          <p:cNvSpPr>
            <a:spLocks noGrp="1"/>
          </p:cNvSpPr>
          <p:nvPr>
            <p:ph type="sldNum" sz="quarter" idx="12"/>
          </p:nvPr>
        </p:nvSpPr>
        <p:spPr/>
        <p:txBody>
          <a:bodyPr/>
          <a:lstStyle>
            <a:lvl1pPr>
              <a:defRPr sz="900"/>
            </a:lvl1pPr>
          </a:lstStyle>
          <a:p>
            <a:pPr>
              <a:defRPr/>
            </a:pPr>
            <a:fld id="{148C009B-CB69-E04A-B9B3-34B26D69E9CF}" type="slidenum">
              <a:rPr lang="en-US" smtClean="0"/>
              <a:pPr>
                <a:defRPr/>
              </a:pPr>
              <a:t>‹#›</a:t>
            </a:fld>
            <a:endParaRPr lang="en-US" dirty="0"/>
          </a:p>
        </p:txBody>
      </p:sp>
      <p:sp>
        <p:nvSpPr>
          <p:cNvPr id="7" name="Picture Placeholder 6"/>
          <p:cNvSpPr>
            <a:spLocks noGrp="1"/>
          </p:cNvSpPr>
          <p:nvPr>
            <p:ph type="pic" sz="quarter" idx="13"/>
          </p:nvPr>
        </p:nvSpPr>
        <p:spPr>
          <a:xfrm>
            <a:off x="222250" y="190501"/>
            <a:ext cx="8675688" cy="4352192"/>
          </a:xfrm>
          <a:prstGeom prst="rect">
            <a:avLst/>
          </a:prstGeom>
        </p:spPr>
        <p:txBody>
          <a:bodyPr vert="horz"/>
          <a:lstStyle>
            <a:lvl1pPr marL="230188" indent="-230188">
              <a:defRPr sz="1400">
                <a:solidFill>
                  <a:srgbClr val="505050"/>
                </a:solidFill>
              </a:defRPr>
            </a:lvl1pPr>
          </a:lstStyle>
          <a:p>
            <a:r>
              <a:rPr lang="en-US"/>
              <a:t>Click icon to add picture</a:t>
            </a:r>
            <a:endParaRPr lang="en-US" dirty="0"/>
          </a:p>
        </p:txBody>
      </p:sp>
      <p:pic>
        <p:nvPicPr>
          <p:cNvPr id="6" name="Picture 5" descr="A picture containing icon&#10;&#10;Description automatically generated">
            <a:extLst>
              <a:ext uri="{FF2B5EF4-FFF2-40B4-BE49-F238E27FC236}">
                <a16:creationId xmlns:a16="http://schemas.microsoft.com/office/drawing/2014/main" id="{CA34DB5F-D82E-A04F-9A90-7E062B9F5CA5}"/>
              </a:ext>
            </a:extLst>
          </p:cNvPr>
          <p:cNvPicPr>
            <a:picLocks noChangeAspect="1"/>
          </p:cNvPicPr>
          <p:nvPr userDrawn="1"/>
        </p:nvPicPr>
        <p:blipFill>
          <a:blip r:embed="rId2"/>
          <a:stretch>
            <a:fillRect/>
          </a:stretch>
        </p:blipFill>
        <p:spPr>
          <a:xfrm>
            <a:off x="7816531" y="4671986"/>
            <a:ext cx="1108394" cy="199149"/>
          </a:xfrm>
          <a:prstGeom prst="rect">
            <a:avLst/>
          </a:prstGeom>
        </p:spPr>
      </p:pic>
      <p:sp>
        <p:nvSpPr>
          <p:cNvPr id="8" name="Rectangle 7">
            <a:extLst>
              <a:ext uri="{FF2B5EF4-FFF2-40B4-BE49-F238E27FC236}">
                <a16:creationId xmlns:a16="http://schemas.microsoft.com/office/drawing/2014/main" id="{BA273D8B-1721-BE4B-B1B9-EA445027C472}"/>
              </a:ext>
            </a:extLst>
          </p:cNvPr>
          <p:cNvSpPr/>
          <p:nvPr userDrawn="1"/>
        </p:nvSpPr>
        <p:spPr>
          <a:xfrm>
            <a:off x="219075" y="4737100"/>
            <a:ext cx="7531101" cy="73025"/>
          </a:xfrm>
          <a:prstGeom prst="rect">
            <a:avLst/>
          </a:prstGeom>
          <a:solidFill>
            <a:srgbClr val="97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8822215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Logo Bottom: Extra Logos">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fld id="{D19B9B42-009F-4A3D-AFC7-924E92968D8B}" type="datetime1">
              <a:rPr lang="en-US" smtClean="0"/>
              <a:t>7/9/2024</a:t>
            </a:fld>
            <a:endParaRPr lang="en-US" dirty="0"/>
          </a:p>
        </p:txBody>
      </p:sp>
      <p:sp>
        <p:nvSpPr>
          <p:cNvPr id="4" name="Footer Placeholder 3"/>
          <p:cNvSpPr>
            <a:spLocks noGrp="1"/>
          </p:cNvSpPr>
          <p:nvPr>
            <p:ph type="ftr" sz="quarter" idx="11"/>
          </p:nvPr>
        </p:nvSpPr>
        <p:spPr>
          <a:xfrm>
            <a:off x="1530603" y="4878161"/>
            <a:ext cx="6272278" cy="182155"/>
          </a:xfrm>
        </p:spPr>
        <p:txBody>
          <a:bodyPr/>
          <a:lstStyle/>
          <a:p>
            <a:pPr>
              <a:defRPr/>
            </a:pPr>
            <a:r>
              <a:rPr lang="en-US" b="1"/>
              <a:t>New Perspectives 2024</a:t>
            </a:r>
            <a:endParaRPr lang="en-US" b="1" dirty="0"/>
          </a:p>
        </p:txBody>
      </p:sp>
      <p:sp>
        <p:nvSpPr>
          <p:cNvPr id="5" name="Slide Number Placeholder 4"/>
          <p:cNvSpPr>
            <a:spLocks noGrp="1"/>
          </p:cNvSpPr>
          <p:nvPr>
            <p:ph type="sldNum" sz="quarter" idx="12"/>
          </p:nvPr>
        </p:nvSpPr>
        <p:spPr/>
        <p:txBody>
          <a:bodyPr/>
          <a:lstStyle/>
          <a:p>
            <a:pPr>
              <a:defRPr/>
            </a:pPr>
            <a:fld id="{148C009B-CB69-E04A-B9B3-34B26D69E9CF}" type="slidenum">
              <a:rPr lang="en-US" smtClean="0"/>
              <a:pPr>
                <a:defRPr/>
              </a:pPr>
              <a:t>‹#›</a:t>
            </a:fld>
            <a:endParaRPr lang="en-US" dirty="0"/>
          </a:p>
        </p:txBody>
      </p:sp>
      <p:sp>
        <p:nvSpPr>
          <p:cNvPr id="11" name="Title 1"/>
          <p:cNvSpPr>
            <a:spLocks noGrp="1"/>
          </p:cNvSpPr>
          <p:nvPr>
            <p:ph type="title"/>
          </p:nvPr>
        </p:nvSpPr>
        <p:spPr>
          <a:xfrm>
            <a:off x="228600" y="188814"/>
            <a:ext cx="8686800" cy="320908"/>
          </a:xfrm>
          <a:prstGeom prst="rect">
            <a:avLst/>
          </a:prstGeom>
        </p:spPr>
        <p:txBody>
          <a:bodyPr lIns="0" tIns="0" rIns="0" bIns="0" anchor="b" anchorCtr="0"/>
          <a:lstStyle>
            <a:lvl1pPr>
              <a:defRPr sz="2200">
                <a:solidFill>
                  <a:srgbClr val="004C97"/>
                </a:solidFill>
              </a:defRPr>
            </a:lvl1pPr>
          </a:lstStyle>
          <a:p>
            <a:r>
              <a:rPr lang="en-US"/>
              <a:t>Click to edit Master title style</a:t>
            </a:r>
            <a:endParaRPr lang="en-US" dirty="0"/>
          </a:p>
        </p:txBody>
      </p:sp>
      <p:sp>
        <p:nvSpPr>
          <p:cNvPr id="24" name="Picture Placeholder 14"/>
          <p:cNvSpPr>
            <a:spLocks noGrp="1"/>
          </p:cNvSpPr>
          <p:nvPr>
            <p:ph type="pic" sz="quarter" idx="19"/>
          </p:nvPr>
        </p:nvSpPr>
        <p:spPr>
          <a:xfrm>
            <a:off x="205694" y="203667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25" name="Picture Placeholder 14"/>
          <p:cNvSpPr>
            <a:spLocks noGrp="1"/>
          </p:cNvSpPr>
          <p:nvPr>
            <p:ph type="pic" sz="quarter" idx="20"/>
          </p:nvPr>
        </p:nvSpPr>
        <p:spPr>
          <a:xfrm>
            <a:off x="1979425" y="203667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26" name="Picture Placeholder 14"/>
          <p:cNvSpPr>
            <a:spLocks noGrp="1"/>
          </p:cNvSpPr>
          <p:nvPr>
            <p:ph type="pic" sz="quarter" idx="21"/>
          </p:nvPr>
        </p:nvSpPr>
        <p:spPr>
          <a:xfrm>
            <a:off x="3753205" y="203667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27" name="Picture Placeholder 14"/>
          <p:cNvSpPr>
            <a:spLocks noGrp="1"/>
          </p:cNvSpPr>
          <p:nvPr>
            <p:ph type="pic" sz="quarter" idx="22"/>
          </p:nvPr>
        </p:nvSpPr>
        <p:spPr>
          <a:xfrm>
            <a:off x="5534456" y="203667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28" name="Picture Placeholder 14"/>
          <p:cNvSpPr>
            <a:spLocks noGrp="1"/>
          </p:cNvSpPr>
          <p:nvPr>
            <p:ph type="pic" sz="quarter" idx="23"/>
          </p:nvPr>
        </p:nvSpPr>
        <p:spPr>
          <a:xfrm>
            <a:off x="7300765" y="203667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29" name="Picture Placeholder 14"/>
          <p:cNvSpPr>
            <a:spLocks noGrp="1"/>
          </p:cNvSpPr>
          <p:nvPr>
            <p:ph type="pic" sz="quarter" idx="14"/>
          </p:nvPr>
        </p:nvSpPr>
        <p:spPr>
          <a:xfrm>
            <a:off x="205694" y="729132"/>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30" name="Picture Placeholder 14"/>
          <p:cNvSpPr>
            <a:spLocks noGrp="1"/>
          </p:cNvSpPr>
          <p:nvPr>
            <p:ph type="pic" sz="quarter" idx="15"/>
          </p:nvPr>
        </p:nvSpPr>
        <p:spPr>
          <a:xfrm>
            <a:off x="1979425" y="729132"/>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31" name="Picture Placeholder 14"/>
          <p:cNvSpPr>
            <a:spLocks noGrp="1"/>
          </p:cNvSpPr>
          <p:nvPr>
            <p:ph type="pic" sz="quarter" idx="16"/>
          </p:nvPr>
        </p:nvSpPr>
        <p:spPr>
          <a:xfrm>
            <a:off x="3753205" y="729132"/>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32" name="Picture Placeholder 14"/>
          <p:cNvSpPr>
            <a:spLocks noGrp="1"/>
          </p:cNvSpPr>
          <p:nvPr>
            <p:ph type="pic" sz="quarter" idx="17"/>
          </p:nvPr>
        </p:nvSpPr>
        <p:spPr>
          <a:xfrm>
            <a:off x="5534456" y="729132"/>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33" name="Picture Placeholder 14"/>
          <p:cNvSpPr>
            <a:spLocks noGrp="1"/>
          </p:cNvSpPr>
          <p:nvPr>
            <p:ph type="pic" sz="quarter" idx="18"/>
          </p:nvPr>
        </p:nvSpPr>
        <p:spPr>
          <a:xfrm>
            <a:off x="7300765" y="729132"/>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34" name="Picture Placeholder 14"/>
          <p:cNvSpPr>
            <a:spLocks noGrp="1"/>
          </p:cNvSpPr>
          <p:nvPr>
            <p:ph type="pic" sz="quarter" idx="24"/>
          </p:nvPr>
        </p:nvSpPr>
        <p:spPr>
          <a:xfrm>
            <a:off x="205694" y="333660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35" name="Picture Placeholder 14"/>
          <p:cNvSpPr>
            <a:spLocks noGrp="1"/>
          </p:cNvSpPr>
          <p:nvPr>
            <p:ph type="pic" sz="quarter" idx="25"/>
          </p:nvPr>
        </p:nvSpPr>
        <p:spPr>
          <a:xfrm>
            <a:off x="1979425" y="333660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36" name="Picture Placeholder 14"/>
          <p:cNvSpPr>
            <a:spLocks noGrp="1"/>
          </p:cNvSpPr>
          <p:nvPr>
            <p:ph type="pic" sz="quarter" idx="26"/>
          </p:nvPr>
        </p:nvSpPr>
        <p:spPr>
          <a:xfrm>
            <a:off x="3753205" y="333660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37" name="Picture Placeholder 14"/>
          <p:cNvSpPr>
            <a:spLocks noGrp="1"/>
          </p:cNvSpPr>
          <p:nvPr>
            <p:ph type="pic" sz="quarter" idx="27"/>
          </p:nvPr>
        </p:nvSpPr>
        <p:spPr>
          <a:xfrm>
            <a:off x="5534456" y="333660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38" name="Picture Placeholder 14"/>
          <p:cNvSpPr>
            <a:spLocks noGrp="1"/>
          </p:cNvSpPr>
          <p:nvPr>
            <p:ph type="pic" sz="quarter" idx="28"/>
          </p:nvPr>
        </p:nvSpPr>
        <p:spPr>
          <a:xfrm>
            <a:off x="7300765" y="333660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pic>
        <p:nvPicPr>
          <p:cNvPr id="23" name="Picture 22" descr="A picture containing icon&#10;&#10;Description automatically generated">
            <a:extLst>
              <a:ext uri="{FF2B5EF4-FFF2-40B4-BE49-F238E27FC236}">
                <a16:creationId xmlns:a16="http://schemas.microsoft.com/office/drawing/2014/main" id="{9F7A0E67-CA0E-AE4B-9410-E2429A756B20}"/>
              </a:ext>
            </a:extLst>
          </p:cNvPr>
          <p:cNvPicPr>
            <a:picLocks noChangeAspect="1"/>
          </p:cNvPicPr>
          <p:nvPr userDrawn="1"/>
        </p:nvPicPr>
        <p:blipFill>
          <a:blip r:embed="rId2"/>
          <a:stretch>
            <a:fillRect/>
          </a:stretch>
        </p:blipFill>
        <p:spPr>
          <a:xfrm>
            <a:off x="7816531" y="4671986"/>
            <a:ext cx="1108394" cy="199149"/>
          </a:xfrm>
          <a:prstGeom prst="rect">
            <a:avLst/>
          </a:prstGeom>
        </p:spPr>
      </p:pic>
      <p:sp>
        <p:nvSpPr>
          <p:cNvPr id="39" name="Rectangle 38">
            <a:extLst>
              <a:ext uri="{FF2B5EF4-FFF2-40B4-BE49-F238E27FC236}">
                <a16:creationId xmlns:a16="http://schemas.microsoft.com/office/drawing/2014/main" id="{65FF897D-868E-3049-8124-0434F375E4DD}"/>
              </a:ext>
            </a:extLst>
          </p:cNvPr>
          <p:cNvSpPr/>
          <p:nvPr userDrawn="1"/>
        </p:nvSpPr>
        <p:spPr>
          <a:xfrm>
            <a:off x="219075" y="4737100"/>
            <a:ext cx="7531101" cy="73025"/>
          </a:xfrm>
          <a:prstGeom prst="rect">
            <a:avLst/>
          </a:prstGeom>
          <a:solidFill>
            <a:srgbClr val="97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301617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7" y="3996570"/>
            <a:ext cx="8499231" cy="935794"/>
          </a:xfrm>
          <a:prstGeom prst="rect">
            <a:avLst/>
          </a:prstGeom>
        </p:spPr>
        <p:txBody>
          <a:bodyPr lIns="0" tIns="45720" rIns="0" bIns="45720">
            <a:noAutofit/>
          </a:bodyPr>
          <a:lstStyle>
            <a:lvl1pPr marL="0" indent="0">
              <a:buFontTx/>
              <a:buNone/>
              <a:defRPr sz="16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672702"/>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237621"/>
            <a:ext cx="8499232" cy="752287"/>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24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descr="14-0218-16D.lr.jpg"/>
          <p:cNvPicPr>
            <a:picLocks noChangeAspect="1"/>
          </p:cNvPicPr>
          <p:nvPr userDrawn="1"/>
        </p:nvPicPr>
        <p:blipFill rotWithShape="1">
          <a:blip r:embed="rId2">
            <a:extLst>
              <a:ext uri="{28A0092B-C50C-407E-A947-70E740481C1C}">
                <a14:useLocalDpi xmlns:a14="http://schemas.microsoft.com/office/drawing/2010/main" val="0"/>
              </a:ext>
            </a:extLst>
          </a:blip>
          <a:srcRect t="29524" b="29524"/>
          <a:stretch/>
        </p:blipFill>
        <p:spPr>
          <a:xfrm>
            <a:off x="-17762" y="612759"/>
            <a:ext cx="9189720" cy="2508919"/>
          </a:xfrm>
          <a:prstGeom prst="rect">
            <a:avLst/>
          </a:prstGeom>
        </p:spPr>
      </p:pic>
      <p:pic>
        <p:nvPicPr>
          <p:cNvPr id="11" name="Picture 10" descr="title_header_16x9.pdf"/>
          <p:cNvPicPr>
            <a:picLocks noChangeAspect="1"/>
          </p:cNvPicPr>
          <p:nvPr userDrawn="1"/>
        </p:nvPicPr>
        <p:blipFill rotWithShape="1">
          <a:blip r:embed="rId3">
            <a:extLst>
              <a:ext uri="{28A0092B-C50C-407E-A947-70E740481C1C}">
                <a14:useLocalDpi xmlns:a14="http://schemas.microsoft.com/office/drawing/2010/main" val="0"/>
              </a:ext>
            </a:extLst>
          </a:blip>
          <a:srcRect l="1456"/>
          <a:stretch/>
        </p:blipFill>
        <p:spPr>
          <a:xfrm>
            <a:off x="-17761" y="187384"/>
            <a:ext cx="9010786" cy="233162"/>
          </a:xfrm>
          <a:prstGeom prst="rect">
            <a:avLst/>
          </a:prstGeom>
        </p:spPr>
      </p:pic>
    </p:spTree>
    <p:extLst>
      <p:ext uri="{BB962C8B-B14F-4D97-AF65-F5344CB8AC3E}">
        <p14:creationId xmlns:p14="http://schemas.microsoft.com/office/powerpoint/2010/main" val="13790662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1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7" y="3996570"/>
            <a:ext cx="8499231" cy="935794"/>
          </a:xfrm>
          <a:prstGeom prst="rect">
            <a:avLst/>
          </a:prstGeom>
        </p:spPr>
        <p:txBody>
          <a:bodyPr lIns="0" tIns="45720" rIns="0" bIns="45720">
            <a:noAutofit/>
          </a:bodyPr>
          <a:lstStyle>
            <a:lvl1pPr marL="0" indent="0">
              <a:buFontTx/>
              <a:buNone/>
              <a:defRPr sz="16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672702"/>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237621"/>
            <a:ext cx="8499232" cy="752287"/>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24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p:cNvPicPr>
            <a:picLocks noChangeAspect="1"/>
          </p:cNvPicPr>
          <p:nvPr userDrawn="1"/>
        </p:nvPicPr>
        <p:blipFill>
          <a:blip r:embed="rId2"/>
          <a:srcRect t="31279" b="31279"/>
          <a:stretch/>
        </p:blipFill>
        <p:spPr>
          <a:xfrm>
            <a:off x="-17762" y="612648"/>
            <a:ext cx="9189720" cy="2508919"/>
          </a:xfrm>
          <a:prstGeom prst="rect">
            <a:avLst/>
          </a:prstGeom>
        </p:spPr>
      </p:pic>
      <p:pic>
        <p:nvPicPr>
          <p:cNvPr id="11" name="Picture 10" descr="title_header_16x9.pdf"/>
          <p:cNvPicPr>
            <a:picLocks noChangeAspect="1"/>
          </p:cNvPicPr>
          <p:nvPr userDrawn="1"/>
        </p:nvPicPr>
        <p:blipFill rotWithShape="1">
          <a:blip r:embed="rId3">
            <a:extLst>
              <a:ext uri="{28A0092B-C50C-407E-A947-70E740481C1C}">
                <a14:useLocalDpi xmlns:a14="http://schemas.microsoft.com/office/drawing/2010/main" val="0"/>
              </a:ext>
            </a:extLst>
          </a:blip>
          <a:srcRect l="1456"/>
          <a:stretch/>
        </p:blipFill>
        <p:spPr>
          <a:xfrm>
            <a:off x="-17761" y="187384"/>
            <a:ext cx="9010786" cy="233162"/>
          </a:xfrm>
          <a:prstGeom prst="rect">
            <a:avLst/>
          </a:prstGeom>
        </p:spPr>
      </p:pic>
    </p:spTree>
    <p:extLst>
      <p:ext uri="{BB962C8B-B14F-4D97-AF65-F5344CB8AC3E}">
        <p14:creationId xmlns:p14="http://schemas.microsoft.com/office/powerpoint/2010/main" val="16899006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2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7" y="3996570"/>
            <a:ext cx="8499231" cy="935794"/>
          </a:xfrm>
          <a:prstGeom prst="rect">
            <a:avLst/>
          </a:prstGeom>
        </p:spPr>
        <p:txBody>
          <a:bodyPr lIns="0" tIns="45720" rIns="0" bIns="45720">
            <a:noAutofit/>
          </a:bodyPr>
          <a:lstStyle>
            <a:lvl1pPr marL="0" indent="0">
              <a:buFontTx/>
              <a:buNone/>
              <a:defRPr sz="16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672702"/>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237621"/>
            <a:ext cx="8499232" cy="752287"/>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24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p:cNvPicPr>
            <a:picLocks noChangeAspect="1"/>
          </p:cNvPicPr>
          <p:nvPr userDrawn="1"/>
        </p:nvPicPr>
        <p:blipFill rotWithShape="1">
          <a:blip r:embed="rId2"/>
          <a:srcRect t="18330" b="40718"/>
          <a:stretch/>
        </p:blipFill>
        <p:spPr>
          <a:xfrm>
            <a:off x="-18288" y="612759"/>
            <a:ext cx="9189720" cy="2508919"/>
          </a:xfrm>
          <a:prstGeom prst="rect">
            <a:avLst/>
          </a:prstGeom>
        </p:spPr>
      </p:pic>
      <p:pic>
        <p:nvPicPr>
          <p:cNvPr id="11" name="Picture 10" descr="title_header_16x9.pdf"/>
          <p:cNvPicPr>
            <a:picLocks noChangeAspect="1"/>
          </p:cNvPicPr>
          <p:nvPr userDrawn="1"/>
        </p:nvPicPr>
        <p:blipFill rotWithShape="1">
          <a:blip r:embed="rId3">
            <a:extLst>
              <a:ext uri="{28A0092B-C50C-407E-A947-70E740481C1C}">
                <a14:useLocalDpi xmlns:a14="http://schemas.microsoft.com/office/drawing/2010/main" val="0"/>
              </a:ext>
            </a:extLst>
          </a:blip>
          <a:srcRect l="1456"/>
          <a:stretch/>
        </p:blipFill>
        <p:spPr>
          <a:xfrm>
            <a:off x="-17761" y="187384"/>
            <a:ext cx="9010786" cy="233162"/>
          </a:xfrm>
          <a:prstGeom prst="rect">
            <a:avLst/>
          </a:prstGeom>
        </p:spPr>
      </p:pic>
    </p:spTree>
    <p:extLst>
      <p:ext uri="{BB962C8B-B14F-4D97-AF65-F5344CB8AC3E}">
        <p14:creationId xmlns:p14="http://schemas.microsoft.com/office/powerpoint/2010/main" val="10669157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3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7" y="3996570"/>
            <a:ext cx="8499231" cy="935794"/>
          </a:xfrm>
          <a:prstGeom prst="rect">
            <a:avLst/>
          </a:prstGeom>
        </p:spPr>
        <p:txBody>
          <a:bodyPr lIns="0" tIns="45720" rIns="0" bIns="45720">
            <a:noAutofit/>
          </a:bodyPr>
          <a:lstStyle>
            <a:lvl1pPr marL="0" indent="0">
              <a:buFontTx/>
              <a:buNone/>
              <a:defRPr sz="16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672702"/>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237621"/>
            <a:ext cx="8499232" cy="752287"/>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24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p:cNvPicPr>
            <a:picLocks noChangeAspect="1"/>
          </p:cNvPicPr>
          <p:nvPr userDrawn="1"/>
        </p:nvPicPr>
        <p:blipFill rotWithShape="1">
          <a:blip r:embed="rId2"/>
          <a:srcRect t="14644" b="44456"/>
          <a:stretch/>
        </p:blipFill>
        <p:spPr>
          <a:xfrm>
            <a:off x="-17762" y="612759"/>
            <a:ext cx="9189720" cy="2508919"/>
          </a:xfrm>
          <a:prstGeom prst="rect">
            <a:avLst/>
          </a:prstGeom>
        </p:spPr>
      </p:pic>
      <p:pic>
        <p:nvPicPr>
          <p:cNvPr id="11" name="Picture 10" descr="title_header_16x9.pdf"/>
          <p:cNvPicPr>
            <a:picLocks noChangeAspect="1"/>
          </p:cNvPicPr>
          <p:nvPr userDrawn="1"/>
        </p:nvPicPr>
        <p:blipFill rotWithShape="1">
          <a:blip r:embed="rId3">
            <a:extLst>
              <a:ext uri="{28A0092B-C50C-407E-A947-70E740481C1C}">
                <a14:useLocalDpi xmlns:a14="http://schemas.microsoft.com/office/drawing/2010/main" val="0"/>
              </a:ext>
            </a:extLst>
          </a:blip>
          <a:srcRect l="1456"/>
          <a:stretch/>
        </p:blipFill>
        <p:spPr>
          <a:xfrm>
            <a:off x="-17761" y="187384"/>
            <a:ext cx="9010786" cy="233162"/>
          </a:xfrm>
          <a:prstGeom prst="rect">
            <a:avLst/>
          </a:prstGeom>
        </p:spPr>
      </p:pic>
    </p:spTree>
    <p:extLst>
      <p:ext uri="{BB962C8B-B14F-4D97-AF65-F5344CB8AC3E}">
        <p14:creationId xmlns:p14="http://schemas.microsoft.com/office/powerpoint/2010/main" val="16099873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4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7" y="3996570"/>
            <a:ext cx="8499231" cy="935794"/>
          </a:xfrm>
          <a:prstGeom prst="rect">
            <a:avLst/>
          </a:prstGeom>
        </p:spPr>
        <p:txBody>
          <a:bodyPr lIns="0" tIns="45720" rIns="0" bIns="45720">
            <a:noAutofit/>
          </a:bodyPr>
          <a:lstStyle>
            <a:lvl1pPr marL="0" indent="0">
              <a:buFontTx/>
              <a:buNone/>
              <a:defRPr sz="16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672702"/>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237621"/>
            <a:ext cx="8499232" cy="752287"/>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24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p:cNvPicPr>
            <a:picLocks noChangeAspect="1"/>
          </p:cNvPicPr>
          <p:nvPr userDrawn="1"/>
        </p:nvPicPr>
        <p:blipFill rotWithShape="1">
          <a:blip r:embed="rId2"/>
          <a:srcRect t="19861" b="39239"/>
          <a:stretch/>
        </p:blipFill>
        <p:spPr>
          <a:xfrm>
            <a:off x="-17762" y="612759"/>
            <a:ext cx="9189720" cy="2508919"/>
          </a:xfrm>
          <a:prstGeom prst="rect">
            <a:avLst/>
          </a:prstGeom>
        </p:spPr>
      </p:pic>
      <p:pic>
        <p:nvPicPr>
          <p:cNvPr id="11" name="Picture 10" descr="title_header_16x9.pdf"/>
          <p:cNvPicPr>
            <a:picLocks noChangeAspect="1"/>
          </p:cNvPicPr>
          <p:nvPr userDrawn="1"/>
        </p:nvPicPr>
        <p:blipFill rotWithShape="1">
          <a:blip r:embed="rId3">
            <a:extLst>
              <a:ext uri="{28A0092B-C50C-407E-A947-70E740481C1C}">
                <a14:useLocalDpi xmlns:a14="http://schemas.microsoft.com/office/drawing/2010/main" val="0"/>
              </a:ext>
            </a:extLst>
          </a:blip>
          <a:srcRect l="1456"/>
          <a:stretch/>
        </p:blipFill>
        <p:spPr>
          <a:xfrm>
            <a:off x="-17761" y="187384"/>
            <a:ext cx="9010786" cy="233162"/>
          </a:xfrm>
          <a:prstGeom prst="rect">
            <a:avLst/>
          </a:prstGeom>
        </p:spPr>
      </p:pic>
    </p:spTree>
    <p:extLst>
      <p:ext uri="{BB962C8B-B14F-4D97-AF65-F5344CB8AC3E}">
        <p14:creationId xmlns:p14="http://schemas.microsoft.com/office/powerpoint/2010/main" val="233761527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6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7" y="3996570"/>
            <a:ext cx="8499231" cy="935794"/>
          </a:xfrm>
          <a:prstGeom prst="rect">
            <a:avLst/>
          </a:prstGeom>
        </p:spPr>
        <p:txBody>
          <a:bodyPr lIns="0" tIns="45720" rIns="0" bIns="45720">
            <a:noAutofit/>
          </a:bodyPr>
          <a:lstStyle>
            <a:lvl1pPr marL="0" indent="0">
              <a:buFontTx/>
              <a:buNone/>
              <a:defRPr sz="16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672702"/>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237621"/>
            <a:ext cx="8499232" cy="752287"/>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24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p:cNvPicPr>
            <a:picLocks noChangeAspect="1"/>
          </p:cNvPicPr>
          <p:nvPr userDrawn="1"/>
        </p:nvPicPr>
        <p:blipFill rotWithShape="1">
          <a:blip r:embed="rId2"/>
          <a:srcRect t="42966" b="16134"/>
          <a:stretch/>
        </p:blipFill>
        <p:spPr>
          <a:xfrm>
            <a:off x="-17762" y="612759"/>
            <a:ext cx="9189720" cy="2508919"/>
          </a:xfrm>
          <a:prstGeom prst="rect">
            <a:avLst/>
          </a:prstGeom>
        </p:spPr>
      </p:pic>
      <p:pic>
        <p:nvPicPr>
          <p:cNvPr id="11" name="Picture 10" descr="title_header_16x9.pdf"/>
          <p:cNvPicPr>
            <a:picLocks noChangeAspect="1"/>
          </p:cNvPicPr>
          <p:nvPr userDrawn="1"/>
        </p:nvPicPr>
        <p:blipFill rotWithShape="1">
          <a:blip r:embed="rId3">
            <a:extLst>
              <a:ext uri="{28A0092B-C50C-407E-A947-70E740481C1C}">
                <a14:useLocalDpi xmlns:a14="http://schemas.microsoft.com/office/drawing/2010/main" val="0"/>
              </a:ext>
            </a:extLst>
          </a:blip>
          <a:srcRect l="1456"/>
          <a:stretch/>
        </p:blipFill>
        <p:spPr>
          <a:xfrm>
            <a:off x="-17761" y="187384"/>
            <a:ext cx="9010786" cy="233162"/>
          </a:xfrm>
          <a:prstGeom prst="rect">
            <a:avLst/>
          </a:prstGeom>
        </p:spPr>
      </p:pic>
    </p:spTree>
    <p:extLst>
      <p:ext uri="{BB962C8B-B14F-4D97-AF65-F5344CB8AC3E}">
        <p14:creationId xmlns:p14="http://schemas.microsoft.com/office/powerpoint/2010/main" val="38410748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7" y="3996570"/>
            <a:ext cx="8499231" cy="935794"/>
          </a:xfrm>
          <a:prstGeom prst="rect">
            <a:avLst/>
          </a:prstGeom>
        </p:spPr>
        <p:txBody>
          <a:bodyPr lIns="0" tIns="45720" rIns="0" bIns="45720">
            <a:noAutofit/>
          </a:bodyPr>
          <a:lstStyle>
            <a:lvl1pPr marL="0" indent="0">
              <a:buFontTx/>
              <a:buNone/>
              <a:defRPr sz="16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672702"/>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237621"/>
            <a:ext cx="8499232" cy="752287"/>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24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p:cNvPicPr>
            <a:picLocks noChangeAspect="1"/>
          </p:cNvPicPr>
          <p:nvPr userDrawn="1"/>
        </p:nvPicPr>
        <p:blipFill>
          <a:blip r:embed="rId2"/>
          <a:srcRect t="31279" b="31279"/>
          <a:stretch/>
        </p:blipFill>
        <p:spPr>
          <a:xfrm>
            <a:off x="-17762" y="612648"/>
            <a:ext cx="9189720" cy="2508919"/>
          </a:xfrm>
          <a:prstGeom prst="rect">
            <a:avLst/>
          </a:prstGeom>
        </p:spPr>
      </p:pic>
      <p:pic>
        <p:nvPicPr>
          <p:cNvPr id="11" name="Picture 10" descr="title_header_16x9.pdf"/>
          <p:cNvPicPr>
            <a:picLocks noChangeAspect="1"/>
          </p:cNvPicPr>
          <p:nvPr userDrawn="1"/>
        </p:nvPicPr>
        <p:blipFill rotWithShape="1">
          <a:blip r:embed="rId3">
            <a:extLst>
              <a:ext uri="{28A0092B-C50C-407E-A947-70E740481C1C}">
                <a14:useLocalDpi xmlns:a14="http://schemas.microsoft.com/office/drawing/2010/main" val="0"/>
              </a:ext>
            </a:extLst>
          </a:blip>
          <a:srcRect l="1456"/>
          <a:stretch/>
        </p:blipFill>
        <p:spPr>
          <a:xfrm>
            <a:off x="-17761" y="187384"/>
            <a:ext cx="9010786" cy="233162"/>
          </a:xfrm>
          <a:prstGeom prst="rect">
            <a:avLst/>
          </a:prstGeom>
        </p:spPr>
      </p:pic>
    </p:spTree>
    <p:extLst>
      <p:ext uri="{BB962C8B-B14F-4D97-AF65-F5344CB8AC3E}">
        <p14:creationId xmlns:p14="http://schemas.microsoft.com/office/powerpoint/2010/main" val="107222296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5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7" y="3996570"/>
            <a:ext cx="8499231" cy="935794"/>
          </a:xfrm>
          <a:prstGeom prst="rect">
            <a:avLst/>
          </a:prstGeom>
        </p:spPr>
        <p:txBody>
          <a:bodyPr lIns="0" tIns="45720" rIns="0" bIns="45720">
            <a:noAutofit/>
          </a:bodyPr>
          <a:lstStyle>
            <a:lvl1pPr marL="0" indent="0">
              <a:buFontTx/>
              <a:buNone/>
              <a:defRPr sz="16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672702"/>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237621"/>
            <a:ext cx="8499232" cy="752287"/>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24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p:cNvPicPr>
            <a:picLocks noChangeAspect="1"/>
          </p:cNvPicPr>
          <p:nvPr userDrawn="1"/>
        </p:nvPicPr>
        <p:blipFill>
          <a:blip r:embed="rId2"/>
          <a:srcRect l="29" r="29"/>
          <a:stretch/>
        </p:blipFill>
        <p:spPr>
          <a:xfrm>
            <a:off x="-17762" y="612759"/>
            <a:ext cx="9189720" cy="2508919"/>
          </a:xfrm>
          <a:prstGeom prst="rect">
            <a:avLst/>
          </a:prstGeom>
        </p:spPr>
      </p:pic>
      <p:pic>
        <p:nvPicPr>
          <p:cNvPr id="11" name="Picture 10" descr="title_header_16x9.pdf"/>
          <p:cNvPicPr>
            <a:picLocks noChangeAspect="1"/>
          </p:cNvPicPr>
          <p:nvPr userDrawn="1"/>
        </p:nvPicPr>
        <p:blipFill rotWithShape="1">
          <a:blip r:embed="rId3">
            <a:extLst>
              <a:ext uri="{28A0092B-C50C-407E-A947-70E740481C1C}">
                <a14:useLocalDpi xmlns:a14="http://schemas.microsoft.com/office/drawing/2010/main" val="0"/>
              </a:ext>
            </a:extLst>
          </a:blip>
          <a:srcRect l="1456"/>
          <a:stretch/>
        </p:blipFill>
        <p:spPr>
          <a:xfrm>
            <a:off x="-17761" y="187384"/>
            <a:ext cx="9010786" cy="233162"/>
          </a:xfrm>
          <a:prstGeom prst="rect">
            <a:avLst/>
          </a:prstGeom>
        </p:spPr>
      </p:pic>
    </p:spTree>
    <p:extLst>
      <p:ext uri="{BB962C8B-B14F-4D97-AF65-F5344CB8AC3E}">
        <p14:creationId xmlns:p14="http://schemas.microsoft.com/office/powerpoint/2010/main" val="5596461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Logo Bottom: Title &amp; Content">
    <p:spTree>
      <p:nvGrpSpPr>
        <p:cNvPr id="1" name=""/>
        <p:cNvGrpSpPr/>
        <p:nvPr/>
      </p:nvGrpSpPr>
      <p:grpSpPr>
        <a:xfrm>
          <a:off x="0" y="0"/>
          <a:ext cx="0" cy="0"/>
          <a:chOff x="0" y="0"/>
          <a:chExt cx="0" cy="0"/>
        </a:xfrm>
      </p:grpSpPr>
      <p:sp>
        <p:nvSpPr>
          <p:cNvPr id="7" name="Content Placeholder 2"/>
          <p:cNvSpPr>
            <a:spLocks noGrp="1"/>
          </p:cNvSpPr>
          <p:nvPr>
            <p:ph idx="1" hasCustomPrompt="1"/>
          </p:nvPr>
        </p:nvSpPr>
        <p:spPr>
          <a:xfrm>
            <a:off x="228603" y="728664"/>
            <a:ext cx="8672513" cy="3794522"/>
          </a:xfrm>
          <a:prstGeom prst="rect">
            <a:avLst/>
          </a:prstGeom>
        </p:spPr>
        <p:txBody>
          <a:bodyPr lIns="0" tIns="0" rIns="0" bIns="0"/>
          <a:lstStyle>
            <a:lvl1pPr marL="230188" indent="-230188">
              <a:spcBef>
                <a:spcPts val="984"/>
              </a:spcBef>
              <a:defRPr sz="1800">
                <a:solidFill>
                  <a:srgbClr val="505050"/>
                </a:solidFill>
              </a:defRPr>
            </a:lvl1pPr>
            <a:lvl2pPr marL="282575" marR="0" indent="0" algn="l" defTabSz="457200" rtl="0" eaLnBrk="1" fontAlgn="base" latinLnBrk="0" hangingPunct="1">
              <a:lnSpc>
                <a:spcPct val="100000"/>
              </a:lnSpc>
              <a:spcBef>
                <a:spcPts val="984"/>
              </a:spcBef>
              <a:spcAft>
                <a:spcPct val="0"/>
              </a:spcAft>
              <a:buClrTx/>
              <a:buSzTx/>
              <a:buFont typeface="Arial" charset="0"/>
              <a:buNone/>
              <a:tabLst/>
              <a:defRPr sz="1600">
                <a:solidFill>
                  <a:srgbClr val="505050"/>
                </a:solidFill>
              </a:defRPr>
            </a:lvl2pPr>
            <a:lvl3pPr marL="573087" marR="0" indent="0" algn="l" defTabSz="457200" rtl="0" eaLnBrk="1" fontAlgn="base" latinLnBrk="0" hangingPunct="1">
              <a:lnSpc>
                <a:spcPct val="100000"/>
              </a:lnSpc>
              <a:spcBef>
                <a:spcPts val="984"/>
              </a:spcBef>
              <a:spcAft>
                <a:spcPct val="0"/>
              </a:spcAft>
              <a:buClrTx/>
              <a:buSzTx/>
              <a:buFont typeface="Arial" charset="0"/>
              <a:buNone/>
              <a:tabLst/>
              <a:defRPr sz="1500">
                <a:solidFill>
                  <a:srgbClr val="505050"/>
                </a:solidFill>
              </a:defRPr>
            </a:lvl3pPr>
            <a:lvl4pPr marL="857250" marR="0" indent="0" algn="l" defTabSz="457200" rtl="0" eaLnBrk="1" fontAlgn="base" latinLnBrk="0" hangingPunct="1">
              <a:lnSpc>
                <a:spcPct val="100000"/>
              </a:lnSpc>
              <a:spcBef>
                <a:spcPts val="984"/>
              </a:spcBef>
              <a:spcAft>
                <a:spcPct val="0"/>
              </a:spcAft>
              <a:buClrTx/>
              <a:buSzTx/>
              <a:buFont typeface="Arial" charset="0"/>
              <a:buNone/>
              <a:tabLst/>
              <a:defRPr sz="1400">
                <a:solidFill>
                  <a:srgbClr val="505050"/>
                </a:solidFill>
              </a:defRPr>
            </a:lvl4pPr>
            <a:lvl5pPr marL="1139825" marR="0" indent="0" algn="l" defTabSz="457200" rtl="0" eaLnBrk="1" fontAlgn="base" latinLnBrk="0" hangingPunct="1">
              <a:lnSpc>
                <a:spcPct val="100000"/>
              </a:lnSpc>
              <a:spcBef>
                <a:spcPts val="984"/>
              </a:spcBef>
              <a:spcAft>
                <a:spcPct val="0"/>
              </a:spcAft>
              <a:buClrTx/>
              <a:buSzTx/>
              <a:buFont typeface="Arial"/>
              <a:buNone/>
              <a:tabLst/>
              <a:defRPr sz="1400">
                <a:solidFill>
                  <a:srgbClr val="505050"/>
                </a:solidFill>
              </a:defRPr>
            </a:lvl5pPr>
          </a:lstStyle>
          <a:p>
            <a:pPr lvl="0"/>
            <a:r>
              <a:rPr lang="en-US" dirty="0"/>
              <a:t>Click to edit Master text styles.</a:t>
            </a:r>
          </a:p>
          <a:p>
            <a:pPr marL="512763" marR="0" lvl="1" indent="-230188" algn="l" defTabSz="457200" rtl="0" eaLnBrk="1" fontAlgn="base" latinLnBrk="0" hangingPunct="1">
              <a:lnSpc>
                <a:spcPct val="100000"/>
              </a:lnSpc>
              <a:spcBef>
                <a:spcPts val="984"/>
              </a:spcBef>
              <a:spcAft>
                <a:spcPct val="0"/>
              </a:spcAft>
              <a:buClrTx/>
              <a:buSzTx/>
              <a:buFont typeface="Arial" charset="0"/>
              <a:buChar char="–"/>
              <a:tabLst/>
              <a:defRPr/>
            </a:pPr>
            <a:r>
              <a:rPr lang="en-US" dirty="0"/>
              <a:t>Second level</a:t>
            </a:r>
          </a:p>
          <a:p>
            <a:pPr marL="803275" marR="0" lvl="2" indent="-230188" algn="l" defTabSz="457200" rtl="0" eaLnBrk="1" fontAlgn="base" latinLnBrk="0" hangingPunct="1">
              <a:lnSpc>
                <a:spcPct val="100000"/>
              </a:lnSpc>
              <a:spcBef>
                <a:spcPts val="984"/>
              </a:spcBef>
              <a:spcAft>
                <a:spcPct val="0"/>
              </a:spcAft>
              <a:buClrTx/>
              <a:buSzTx/>
              <a:buFont typeface="Arial" charset="0"/>
              <a:buChar char="•"/>
              <a:tabLst/>
              <a:defRPr/>
            </a:pPr>
            <a:r>
              <a:rPr lang="en-US" dirty="0"/>
              <a:t>Third level</a:t>
            </a:r>
          </a:p>
          <a:p>
            <a:pPr marL="1085850" marR="0" lvl="3" indent="-228600" algn="l" defTabSz="457200" rtl="0" eaLnBrk="1" fontAlgn="base" latinLnBrk="0" hangingPunct="1">
              <a:lnSpc>
                <a:spcPct val="100000"/>
              </a:lnSpc>
              <a:spcBef>
                <a:spcPts val="984"/>
              </a:spcBef>
              <a:spcAft>
                <a:spcPct val="0"/>
              </a:spcAft>
              <a:buClrTx/>
              <a:buSzTx/>
              <a:buFont typeface="Arial" charset="0"/>
              <a:buChar char="–"/>
              <a:tabLst/>
              <a:defRPr/>
            </a:pPr>
            <a:r>
              <a:rPr lang="en-US" dirty="0"/>
              <a:t>Fourth level</a:t>
            </a:r>
          </a:p>
          <a:p>
            <a:pPr marL="1370013" marR="0" lvl="4" indent="-230188" algn="l" defTabSz="457200" rtl="0" eaLnBrk="1" fontAlgn="base" latinLnBrk="0" hangingPunct="1">
              <a:lnSpc>
                <a:spcPct val="100000"/>
              </a:lnSpc>
              <a:spcBef>
                <a:spcPts val="984"/>
              </a:spcBef>
              <a:spcAft>
                <a:spcPct val="0"/>
              </a:spcAft>
              <a:buClrTx/>
              <a:buSzTx/>
              <a:buFont typeface="Arial"/>
              <a:buChar char="•"/>
              <a:tabLst/>
              <a:defRPr/>
            </a:pPr>
            <a:r>
              <a:rPr lang="en-US" dirty="0"/>
              <a:t>Fifth level</a:t>
            </a:r>
          </a:p>
        </p:txBody>
      </p:sp>
      <p:sp>
        <p:nvSpPr>
          <p:cNvPr id="17" name="Title 1"/>
          <p:cNvSpPr>
            <a:spLocks noGrp="1"/>
          </p:cNvSpPr>
          <p:nvPr>
            <p:ph type="title"/>
          </p:nvPr>
        </p:nvSpPr>
        <p:spPr>
          <a:xfrm>
            <a:off x="228600" y="188814"/>
            <a:ext cx="8686800" cy="320908"/>
          </a:xfrm>
          <a:prstGeom prst="rect">
            <a:avLst/>
          </a:prstGeom>
        </p:spPr>
        <p:txBody>
          <a:bodyPr lIns="0" tIns="0" rIns="0" bIns="0" anchor="b" anchorCtr="0"/>
          <a:lstStyle>
            <a:lvl1pPr>
              <a:defRPr sz="2200">
                <a:solidFill>
                  <a:srgbClr val="004C97"/>
                </a:solidFill>
              </a:defRPr>
            </a:lvl1pPr>
          </a:lstStyle>
          <a:p>
            <a:r>
              <a:rPr lang="en-US"/>
              <a:t>Click to edit Master title style</a:t>
            </a:r>
            <a:endParaRPr lang="en-US" dirty="0"/>
          </a:p>
        </p:txBody>
      </p:sp>
      <p:sp>
        <p:nvSpPr>
          <p:cNvPr id="8" name="Date Placeholder 3"/>
          <p:cNvSpPr>
            <a:spLocks noGrp="1"/>
          </p:cNvSpPr>
          <p:nvPr>
            <p:ph type="dt" sz="half" idx="2"/>
          </p:nvPr>
        </p:nvSpPr>
        <p:spPr>
          <a:xfrm>
            <a:off x="736827" y="4878161"/>
            <a:ext cx="675368" cy="180975"/>
          </a:xfrm>
          <a:prstGeom prst="rect">
            <a:avLst/>
          </a:prstGeom>
        </p:spPr>
        <p:txBody>
          <a:bodyPr vert="horz" wrap="square" lIns="0" tIns="0" rIns="0" bIns="0" numCol="1" anchor="t" anchorCtr="0" compatLnSpc="1">
            <a:prstTxWarp prst="textNoShape">
              <a:avLst/>
            </a:prstTxWarp>
          </a:bodyPr>
          <a:lstStyle>
            <a:lvl1pPr algn="l">
              <a:defRPr sz="900" smtClean="0">
                <a:solidFill>
                  <a:srgbClr val="004C97"/>
                </a:solidFill>
                <a:latin typeface="Helvetica" charset="0"/>
                <a:cs typeface="ＭＳ Ｐゴシック" charset="0"/>
              </a:defRPr>
            </a:lvl1pPr>
          </a:lstStyle>
          <a:p>
            <a:pPr>
              <a:defRPr/>
            </a:pPr>
            <a:fld id="{619C6BBA-7599-4305-A325-05969FE8D65F}" type="datetime1">
              <a:rPr lang="en-US" smtClean="0"/>
              <a:t>7/9/2024</a:t>
            </a:fld>
            <a:endParaRPr lang="en-US" dirty="0"/>
          </a:p>
        </p:txBody>
      </p:sp>
      <p:sp>
        <p:nvSpPr>
          <p:cNvPr id="9" name="Footer Placeholder 4"/>
          <p:cNvSpPr>
            <a:spLocks noGrp="1"/>
          </p:cNvSpPr>
          <p:nvPr>
            <p:ph type="ftr" sz="quarter" idx="3"/>
          </p:nvPr>
        </p:nvSpPr>
        <p:spPr>
          <a:xfrm>
            <a:off x="1530603" y="4878161"/>
            <a:ext cx="6262118" cy="182155"/>
          </a:xfrm>
          <a:prstGeom prst="rect">
            <a:avLst/>
          </a:prstGeom>
        </p:spPr>
        <p:txBody>
          <a:bodyPr lIns="0" tIns="0" rIns="0" bIns="0" anchor="t" anchorCtr="0"/>
          <a:lstStyle>
            <a:lvl1pPr marL="0" algn="l">
              <a:defRPr sz="900">
                <a:solidFill>
                  <a:srgbClr val="004C97"/>
                </a:solidFill>
                <a:latin typeface="Helvetica"/>
                <a:ea typeface="ＭＳ Ｐゴシック" charset="0"/>
                <a:cs typeface="ＭＳ Ｐゴシック" charset="0"/>
              </a:defRPr>
            </a:lvl1pPr>
          </a:lstStyle>
          <a:p>
            <a:pPr>
              <a:defRPr/>
            </a:pPr>
            <a:r>
              <a:rPr lang="en-US" b="1"/>
              <a:t>New Perspectives 2024</a:t>
            </a:r>
            <a:endParaRPr lang="en-US" b="1" dirty="0"/>
          </a:p>
        </p:txBody>
      </p:sp>
      <p:sp>
        <p:nvSpPr>
          <p:cNvPr id="10" name="Slide Number Placeholder 5"/>
          <p:cNvSpPr>
            <a:spLocks noGrp="1"/>
          </p:cNvSpPr>
          <p:nvPr>
            <p:ph type="sldNum" sz="quarter" idx="4"/>
          </p:nvPr>
        </p:nvSpPr>
        <p:spPr>
          <a:xfrm>
            <a:off x="222250" y="4878161"/>
            <a:ext cx="414338" cy="177964"/>
          </a:xfrm>
          <a:prstGeom prst="rect">
            <a:avLst/>
          </a:prstGeom>
        </p:spPr>
        <p:txBody>
          <a:bodyPr vert="horz" wrap="square" lIns="0" tIns="0" rIns="0" bIns="0" numCol="1" anchor="t" anchorCtr="0" compatLnSpc="1">
            <a:prstTxWarp prst="textNoShape">
              <a:avLst/>
            </a:prstTxWarp>
          </a:bodyPr>
          <a:lstStyle>
            <a:lvl1pPr>
              <a:defRPr sz="9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pic>
        <p:nvPicPr>
          <p:cNvPr id="4" name="Picture 3" descr="A picture containing icon&#10;&#10;Description automatically generated">
            <a:extLst>
              <a:ext uri="{FF2B5EF4-FFF2-40B4-BE49-F238E27FC236}">
                <a16:creationId xmlns:a16="http://schemas.microsoft.com/office/drawing/2014/main" id="{AA69CF24-F572-1D4A-841D-0D6930238C04}"/>
              </a:ext>
            </a:extLst>
          </p:cNvPr>
          <p:cNvPicPr>
            <a:picLocks noChangeAspect="1"/>
          </p:cNvPicPr>
          <p:nvPr userDrawn="1"/>
        </p:nvPicPr>
        <p:blipFill>
          <a:blip r:embed="rId2"/>
          <a:stretch>
            <a:fillRect/>
          </a:stretch>
        </p:blipFill>
        <p:spPr>
          <a:xfrm>
            <a:off x="7816531" y="4671986"/>
            <a:ext cx="1108394" cy="199149"/>
          </a:xfrm>
          <a:prstGeom prst="rect">
            <a:avLst/>
          </a:prstGeom>
        </p:spPr>
      </p:pic>
      <p:sp>
        <p:nvSpPr>
          <p:cNvPr id="5" name="Rectangle 4">
            <a:extLst>
              <a:ext uri="{FF2B5EF4-FFF2-40B4-BE49-F238E27FC236}">
                <a16:creationId xmlns:a16="http://schemas.microsoft.com/office/drawing/2014/main" id="{CE809BEC-FF0E-7C47-ACC3-F2E5E0425E29}"/>
              </a:ext>
            </a:extLst>
          </p:cNvPr>
          <p:cNvSpPr/>
          <p:nvPr userDrawn="1"/>
        </p:nvSpPr>
        <p:spPr>
          <a:xfrm>
            <a:off x="219075" y="4737100"/>
            <a:ext cx="7531101" cy="73025"/>
          </a:xfrm>
          <a:prstGeom prst="rect">
            <a:avLst/>
          </a:prstGeom>
          <a:solidFill>
            <a:srgbClr val="97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40332767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Logo Bottom: Comparison">
    <p:spTree>
      <p:nvGrpSpPr>
        <p:cNvPr id="1" name=""/>
        <p:cNvGrpSpPr/>
        <p:nvPr/>
      </p:nvGrpSpPr>
      <p:grpSpPr>
        <a:xfrm>
          <a:off x="0" y="0"/>
          <a:ext cx="0" cy="0"/>
          <a:chOff x="0" y="0"/>
          <a:chExt cx="0" cy="0"/>
        </a:xfrm>
      </p:grpSpPr>
      <p:sp>
        <p:nvSpPr>
          <p:cNvPr id="7" name="Content Placeholder 2"/>
          <p:cNvSpPr>
            <a:spLocks noGrp="1"/>
          </p:cNvSpPr>
          <p:nvPr>
            <p:ph sz="half" idx="13"/>
          </p:nvPr>
        </p:nvSpPr>
        <p:spPr>
          <a:xfrm>
            <a:off x="228601" y="728663"/>
            <a:ext cx="4206240" cy="2725341"/>
          </a:xfrm>
          <a:prstGeom prst="rect">
            <a:avLst/>
          </a:prstGeom>
        </p:spPr>
        <p:txBody>
          <a:bodyPr lIns="0" tIns="0" rIns="0" bIns="0"/>
          <a:lstStyle>
            <a:lvl1pPr marL="0" marR="0" indent="0" algn="l" defTabSz="457200" rtl="0" eaLnBrk="1" fontAlgn="base" latinLnBrk="0" hangingPunct="1">
              <a:lnSpc>
                <a:spcPct val="100000"/>
              </a:lnSpc>
              <a:spcBef>
                <a:spcPts val="984"/>
              </a:spcBef>
              <a:spcAft>
                <a:spcPct val="0"/>
              </a:spcAft>
              <a:buClrTx/>
              <a:buSzTx/>
              <a:buFont typeface="Arial" charset="0"/>
              <a:buNone/>
              <a:tabLst/>
              <a:defRPr sz="1800">
                <a:solidFill>
                  <a:srgbClr val="505050"/>
                </a:solidFill>
              </a:defRPr>
            </a:lvl1pPr>
            <a:lvl2pPr marL="512763" indent="-230188">
              <a:spcBef>
                <a:spcPts val="984"/>
              </a:spcBef>
              <a:defRPr sz="1600">
                <a:solidFill>
                  <a:srgbClr val="505050"/>
                </a:solidFill>
              </a:defRPr>
            </a:lvl2pPr>
            <a:lvl3pPr marL="803275" indent="-230188">
              <a:spcBef>
                <a:spcPts val="984"/>
              </a:spcBef>
              <a:defRPr sz="1500">
                <a:solidFill>
                  <a:srgbClr val="505050"/>
                </a:solidFill>
              </a:defRPr>
            </a:lvl3pPr>
            <a:lvl4pPr marL="1085850" indent="-228600">
              <a:spcBef>
                <a:spcPts val="984"/>
              </a:spcBef>
              <a:defRPr sz="1400">
                <a:solidFill>
                  <a:srgbClr val="505050"/>
                </a:solidFill>
              </a:defRPr>
            </a:lvl4pPr>
            <a:lvl5pPr marL="1370013" indent="-230188">
              <a:spcBef>
                <a:spcPts val="984"/>
              </a:spcBef>
              <a:buFont typeface="Arial"/>
              <a:buChar char="•"/>
              <a:defRPr sz="1400">
                <a:solidFill>
                  <a:srgbClr val="505050"/>
                </a:solidFill>
              </a:defRPr>
            </a:lvl5pPr>
            <a:lvl6pPr>
              <a:defRPr sz="1800"/>
            </a:lvl6pPr>
            <a:lvl7pPr>
              <a:defRPr sz="1800"/>
            </a:lvl7pPr>
            <a:lvl8pPr>
              <a:defRPr sz="1800"/>
            </a:lvl8pPr>
            <a:lvl9pPr>
              <a:defRPr sz="1800"/>
            </a:lvl9pPr>
          </a:lstStyle>
          <a:p>
            <a:pPr marL="230188" marR="0" lvl="0"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Click to edit Master text styles</a:t>
            </a:r>
          </a:p>
          <a:p>
            <a:pPr marL="230188" marR="0" lvl="1"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Second level</a:t>
            </a:r>
          </a:p>
          <a:p>
            <a:pPr marL="230188" marR="0" lvl="2"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Third level</a:t>
            </a:r>
          </a:p>
          <a:p>
            <a:pPr marL="230188" marR="0" lvl="3"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Fourth level</a:t>
            </a:r>
          </a:p>
          <a:p>
            <a:pPr marL="230188" marR="0" lvl="4"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Fifth level</a:t>
            </a:r>
            <a:endParaRPr lang="en-US" dirty="0"/>
          </a:p>
        </p:txBody>
      </p:sp>
      <p:sp>
        <p:nvSpPr>
          <p:cNvPr id="8" name="Content Placeholder 2"/>
          <p:cNvSpPr>
            <a:spLocks noGrp="1"/>
          </p:cNvSpPr>
          <p:nvPr>
            <p:ph sz="half" idx="15"/>
          </p:nvPr>
        </p:nvSpPr>
        <p:spPr>
          <a:xfrm>
            <a:off x="4692455" y="728663"/>
            <a:ext cx="4215383" cy="2725341"/>
          </a:xfrm>
          <a:prstGeom prst="rect">
            <a:avLst/>
          </a:prstGeom>
        </p:spPr>
        <p:txBody>
          <a:bodyPr lIns="0" tIns="0" rIns="0" bIns="0"/>
          <a:lstStyle>
            <a:lvl1pPr marL="230188" marR="0" indent="-230188" algn="l" defTabSz="457200" rtl="0" eaLnBrk="1" fontAlgn="base" latinLnBrk="0" hangingPunct="1">
              <a:lnSpc>
                <a:spcPct val="100000"/>
              </a:lnSpc>
              <a:spcBef>
                <a:spcPts val="984"/>
              </a:spcBef>
              <a:spcAft>
                <a:spcPct val="0"/>
              </a:spcAft>
              <a:buClrTx/>
              <a:buSzTx/>
              <a:buFont typeface="Arial" charset="0"/>
              <a:buChar char="•"/>
              <a:tabLst/>
              <a:defRPr sz="1800">
                <a:solidFill>
                  <a:srgbClr val="505050"/>
                </a:solidFill>
              </a:defRPr>
            </a:lvl1pPr>
            <a:lvl2pPr marL="512763" indent="-230188">
              <a:spcBef>
                <a:spcPts val="984"/>
              </a:spcBef>
              <a:defRPr sz="1600">
                <a:solidFill>
                  <a:srgbClr val="505050"/>
                </a:solidFill>
              </a:defRPr>
            </a:lvl2pPr>
            <a:lvl3pPr marL="806450" indent="-228600">
              <a:spcBef>
                <a:spcPts val="984"/>
              </a:spcBef>
              <a:defRPr sz="1500">
                <a:solidFill>
                  <a:srgbClr val="505050"/>
                </a:solidFill>
              </a:defRPr>
            </a:lvl3pPr>
            <a:lvl4pPr marL="1087438" indent="-228600">
              <a:spcBef>
                <a:spcPts val="984"/>
              </a:spcBef>
              <a:defRPr sz="1400">
                <a:solidFill>
                  <a:srgbClr val="505050"/>
                </a:solidFill>
              </a:defRPr>
            </a:lvl4pPr>
            <a:lvl5pPr marL="1370013" indent="-228600">
              <a:spcBef>
                <a:spcPts val="984"/>
              </a:spcBef>
              <a:buFont typeface="Arial"/>
              <a:buChar char="•"/>
              <a:defRPr sz="1400">
                <a:solidFill>
                  <a:srgbClr val="505050"/>
                </a:solidFill>
              </a:defRPr>
            </a:lvl5pPr>
            <a:lvl6pPr>
              <a:defRPr sz="1800"/>
            </a:lvl6pPr>
            <a:lvl7pPr>
              <a:defRPr sz="1800"/>
            </a:lvl7pPr>
            <a:lvl8pPr>
              <a:defRPr sz="1800"/>
            </a:lvl8pPr>
            <a:lvl9pPr>
              <a:defRPr sz="1800"/>
            </a:lvl9pPr>
          </a:lstStyle>
          <a:p>
            <a:pPr marL="230188" marR="0" lvl="0"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Click to edit Master text styles</a:t>
            </a:r>
          </a:p>
          <a:p>
            <a:pPr marL="230188" marR="0" lvl="1"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Second level</a:t>
            </a:r>
          </a:p>
          <a:p>
            <a:pPr marL="230188" marR="0" lvl="2"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Third level</a:t>
            </a:r>
          </a:p>
          <a:p>
            <a:pPr marL="230188" marR="0" lvl="3"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Fourth level</a:t>
            </a:r>
          </a:p>
          <a:p>
            <a:pPr marL="230188" marR="0" lvl="4"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Fifth level</a:t>
            </a:r>
            <a:endParaRPr lang="en-US" dirty="0"/>
          </a:p>
        </p:txBody>
      </p:sp>
      <p:sp>
        <p:nvSpPr>
          <p:cNvPr id="9" name="Text Placeholder 3"/>
          <p:cNvSpPr>
            <a:spLocks noGrp="1"/>
          </p:cNvSpPr>
          <p:nvPr>
            <p:ph type="body" sz="half" idx="16"/>
          </p:nvPr>
        </p:nvSpPr>
        <p:spPr>
          <a:xfrm>
            <a:off x="229365" y="3573827"/>
            <a:ext cx="4205476" cy="949359"/>
          </a:xfrm>
          <a:prstGeom prst="rect">
            <a:avLst/>
          </a:prstGeom>
        </p:spPr>
        <p:txBody>
          <a:bodyPr lIns="0" tIns="0" rIns="0" bIns="0"/>
          <a:lstStyle>
            <a:lvl1pPr marL="0" indent="0">
              <a:buNone/>
              <a:defRPr sz="13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ext Placeholder 3"/>
          <p:cNvSpPr>
            <a:spLocks noGrp="1"/>
          </p:cNvSpPr>
          <p:nvPr>
            <p:ph type="body" sz="half" idx="19"/>
          </p:nvPr>
        </p:nvSpPr>
        <p:spPr>
          <a:xfrm>
            <a:off x="4692452" y="3573827"/>
            <a:ext cx="4206239" cy="949359"/>
          </a:xfrm>
          <a:prstGeom prst="rect">
            <a:avLst/>
          </a:prstGeom>
        </p:spPr>
        <p:txBody>
          <a:bodyPr lIns="0" tIns="0" rIns="0" bIns="0"/>
          <a:lstStyle>
            <a:lvl1pPr marL="0" indent="0">
              <a:buNone/>
              <a:defRPr sz="13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Date Placeholder 3"/>
          <p:cNvSpPr>
            <a:spLocks noGrp="1"/>
          </p:cNvSpPr>
          <p:nvPr>
            <p:ph type="dt" sz="half" idx="2"/>
          </p:nvPr>
        </p:nvSpPr>
        <p:spPr>
          <a:xfrm>
            <a:off x="736827" y="4878161"/>
            <a:ext cx="675368" cy="180975"/>
          </a:xfrm>
          <a:prstGeom prst="rect">
            <a:avLst/>
          </a:prstGeom>
        </p:spPr>
        <p:txBody>
          <a:bodyPr vert="horz" wrap="square" lIns="0" tIns="0" rIns="0" bIns="0" numCol="1" anchor="t" anchorCtr="0" compatLnSpc="1">
            <a:prstTxWarp prst="textNoShape">
              <a:avLst/>
            </a:prstTxWarp>
          </a:bodyPr>
          <a:lstStyle>
            <a:lvl1pPr algn="l">
              <a:defRPr sz="900" smtClean="0">
                <a:solidFill>
                  <a:srgbClr val="004C97"/>
                </a:solidFill>
                <a:latin typeface="Helvetica" charset="0"/>
                <a:cs typeface="ＭＳ Ｐゴシック" charset="0"/>
              </a:defRPr>
            </a:lvl1pPr>
          </a:lstStyle>
          <a:p>
            <a:pPr>
              <a:defRPr/>
            </a:pPr>
            <a:fld id="{EBE59CFC-42C3-4029-84E6-C603638602FE}" type="datetime1">
              <a:rPr lang="en-US" smtClean="0"/>
              <a:t>7/9/2024</a:t>
            </a:fld>
            <a:endParaRPr lang="en-US" dirty="0"/>
          </a:p>
        </p:txBody>
      </p:sp>
      <p:sp>
        <p:nvSpPr>
          <p:cNvPr id="12" name="Footer Placeholder 4"/>
          <p:cNvSpPr>
            <a:spLocks noGrp="1"/>
          </p:cNvSpPr>
          <p:nvPr>
            <p:ph type="ftr" sz="quarter" idx="3"/>
          </p:nvPr>
        </p:nvSpPr>
        <p:spPr>
          <a:xfrm>
            <a:off x="1530602" y="4878161"/>
            <a:ext cx="6262118" cy="182155"/>
          </a:xfrm>
          <a:prstGeom prst="rect">
            <a:avLst/>
          </a:prstGeom>
        </p:spPr>
        <p:txBody>
          <a:bodyPr lIns="0" tIns="0" rIns="0" bIns="0" anchor="t" anchorCtr="0"/>
          <a:lstStyle>
            <a:lvl1pPr marL="0" algn="l">
              <a:defRPr sz="900">
                <a:solidFill>
                  <a:srgbClr val="004C97"/>
                </a:solidFill>
                <a:latin typeface="Helvetica"/>
                <a:ea typeface="ＭＳ Ｐゴシック" charset="0"/>
                <a:cs typeface="ＭＳ Ｐゴシック" charset="0"/>
              </a:defRPr>
            </a:lvl1pPr>
          </a:lstStyle>
          <a:p>
            <a:pPr>
              <a:defRPr/>
            </a:pPr>
            <a:r>
              <a:rPr lang="en-US" b="1"/>
              <a:t>New Perspectives 2024</a:t>
            </a:r>
            <a:endParaRPr lang="en-US" b="1" dirty="0"/>
          </a:p>
        </p:txBody>
      </p:sp>
      <p:sp>
        <p:nvSpPr>
          <p:cNvPr id="13" name="Slide Number Placeholder 5"/>
          <p:cNvSpPr>
            <a:spLocks noGrp="1"/>
          </p:cNvSpPr>
          <p:nvPr>
            <p:ph type="sldNum" sz="quarter" idx="4"/>
          </p:nvPr>
        </p:nvSpPr>
        <p:spPr>
          <a:xfrm>
            <a:off x="222250" y="4878161"/>
            <a:ext cx="414338" cy="177964"/>
          </a:xfrm>
          <a:prstGeom prst="rect">
            <a:avLst/>
          </a:prstGeom>
        </p:spPr>
        <p:txBody>
          <a:bodyPr vert="horz" wrap="square" lIns="0" tIns="0" rIns="0" bIns="0" numCol="1" anchor="t" anchorCtr="0" compatLnSpc="1">
            <a:prstTxWarp prst="textNoShape">
              <a:avLst/>
            </a:prstTxWarp>
          </a:bodyPr>
          <a:lstStyle>
            <a:lvl1pPr>
              <a:defRPr sz="9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
        <p:nvSpPr>
          <p:cNvPr id="14" name="Title 1"/>
          <p:cNvSpPr>
            <a:spLocks noGrp="1"/>
          </p:cNvSpPr>
          <p:nvPr>
            <p:ph type="title"/>
          </p:nvPr>
        </p:nvSpPr>
        <p:spPr>
          <a:xfrm>
            <a:off x="228600" y="188814"/>
            <a:ext cx="8686800" cy="320908"/>
          </a:xfrm>
          <a:prstGeom prst="rect">
            <a:avLst/>
          </a:prstGeom>
        </p:spPr>
        <p:txBody>
          <a:bodyPr lIns="0" tIns="0" rIns="0" bIns="0" anchor="b" anchorCtr="0"/>
          <a:lstStyle>
            <a:lvl1pPr>
              <a:defRPr sz="2200">
                <a:solidFill>
                  <a:srgbClr val="004C97"/>
                </a:solidFill>
              </a:defRPr>
            </a:lvl1pPr>
          </a:lstStyle>
          <a:p>
            <a:r>
              <a:rPr lang="en-US"/>
              <a:t>Click to edit Master title style</a:t>
            </a:r>
            <a:endParaRPr lang="en-US" dirty="0"/>
          </a:p>
        </p:txBody>
      </p:sp>
      <p:pic>
        <p:nvPicPr>
          <p:cNvPr id="15" name="Picture 14" descr="A picture containing icon&#10;&#10;Description automatically generated">
            <a:extLst>
              <a:ext uri="{FF2B5EF4-FFF2-40B4-BE49-F238E27FC236}">
                <a16:creationId xmlns:a16="http://schemas.microsoft.com/office/drawing/2014/main" id="{D4D081AD-4B52-6F4C-8D4F-511833C98F95}"/>
              </a:ext>
            </a:extLst>
          </p:cNvPr>
          <p:cNvPicPr>
            <a:picLocks noChangeAspect="1"/>
          </p:cNvPicPr>
          <p:nvPr userDrawn="1"/>
        </p:nvPicPr>
        <p:blipFill>
          <a:blip r:embed="rId2"/>
          <a:stretch>
            <a:fillRect/>
          </a:stretch>
        </p:blipFill>
        <p:spPr>
          <a:xfrm>
            <a:off x="7816531" y="4671986"/>
            <a:ext cx="1108394" cy="199149"/>
          </a:xfrm>
          <a:prstGeom prst="rect">
            <a:avLst/>
          </a:prstGeom>
        </p:spPr>
      </p:pic>
      <p:sp>
        <p:nvSpPr>
          <p:cNvPr id="17" name="Rectangle 16">
            <a:extLst>
              <a:ext uri="{FF2B5EF4-FFF2-40B4-BE49-F238E27FC236}">
                <a16:creationId xmlns:a16="http://schemas.microsoft.com/office/drawing/2014/main" id="{69B3E4F6-B022-5F44-B5A5-9E70BD7DAD71}"/>
              </a:ext>
            </a:extLst>
          </p:cNvPr>
          <p:cNvSpPr/>
          <p:nvPr userDrawn="1"/>
        </p:nvSpPr>
        <p:spPr>
          <a:xfrm>
            <a:off x="219075" y="4737100"/>
            <a:ext cx="7531101" cy="73025"/>
          </a:xfrm>
          <a:prstGeom prst="rect">
            <a:avLst/>
          </a:prstGeom>
          <a:solidFill>
            <a:srgbClr val="97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36562689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Logo Bottom: Content &amp;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228600" y="719138"/>
            <a:ext cx="3027894" cy="3767007"/>
          </a:xfrm>
          <a:prstGeom prst="rect">
            <a:avLst/>
          </a:prstGeom>
        </p:spPr>
        <p:txBody>
          <a:bodyPr lIns="0" tIns="0" rIns="0" bIns="0"/>
          <a:lstStyle>
            <a:lvl1pPr marL="0" indent="0">
              <a:buNone/>
              <a:defRPr sz="13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Content Placeholder 2"/>
          <p:cNvSpPr>
            <a:spLocks noGrp="1"/>
          </p:cNvSpPr>
          <p:nvPr>
            <p:ph sz="half" idx="15"/>
          </p:nvPr>
        </p:nvSpPr>
        <p:spPr>
          <a:xfrm>
            <a:off x="3542715" y="719139"/>
            <a:ext cx="5347605" cy="3767006"/>
          </a:xfrm>
          <a:prstGeom prst="rect">
            <a:avLst/>
          </a:prstGeom>
        </p:spPr>
        <p:txBody>
          <a:bodyPr lIns="0" tIns="0" rIns="0" bIns="0"/>
          <a:lstStyle>
            <a:lvl1pPr marL="230188" marR="0" indent="-230188" algn="l" defTabSz="457200" rtl="0" eaLnBrk="1" fontAlgn="base" latinLnBrk="0" hangingPunct="1">
              <a:lnSpc>
                <a:spcPct val="100000"/>
              </a:lnSpc>
              <a:spcBef>
                <a:spcPts val="984"/>
              </a:spcBef>
              <a:spcAft>
                <a:spcPct val="0"/>
              </a:spcAft>
              <a:buClrTx/>
              <a:buSzTx/>
              <a:buFont typeface="Arial" charset="0"/>
              <a:buChar char="•"/>
              <a:tabLst/>
              <a:defRPr sz="1800">
                <a:solidFill>
                  <a:srgbClr val="505050"/>
                </a:solidFill>
              </a:defRPr>
            </a:lvl1pPr>
            <a:lvl2pPr marL="514350" indent="-230188">
              <a:spcBef>
                <a:spcPts val="984"/>
              </a:spcBef>
              <a:defRPr sz="1600">
                <a:solidFill>
                  <a:srgbClr val="505050"/>
                </a:solidFill>
              </a:defRPr>
            </a:lvl2pPr>
            <a:lvl3pPr marL="806450" indent="-228600">
              <a:spcBef>
                <a:spcPts val="984"/>
              </a:spcBef>
              <a:defRPr sz="1500">
                <a:solidFill>
                  <a:srgbClr val="505050"/>
                </a:solidFill>
              </a:defRPr>
            </a:lvl3pPr>
            <a:lvl4pPr marL="1087438" indent="-228600">
              <a:spcBef>
                <a:spcPts val="984"/>
              </a:spcBef>
              <a:defRPr sz="1400">
                <a:solidFill>
                  <a:srgbClr val="505050"/>
                </a:solidFill>
              </a:defRPr>
            </a:lvl4pPr>
            <a:lvl5pPr marL="1370013" indent="-228600">
              <a:spcBef>
                <a:spcPts val="984"/>
              </a:spcBef>
              <a:buFont typeface="Arial"/>
              <a:buChar char="•"/>
              <a:defRPr sz="1400">
                <a:solidFill>
                  <a:srgbClr val="505050"/>
                </a:solidFill>
              </a:defRPr>
            </a:lvl5pPr>
            <a:lvl6pPr>
              <a:defRPr sz="1800"/>
            </a:lvl6pPr>
            <a:lvl7pPr>
              <a:defRPr sz="1800"/>
            </a:lvl7pPr>
            <a:lvl8pPr>
              <a:defRPr sz="1800"/>
            </a:lvl8pPr>
            <a:lvl9pPr>
              <a:defRPr sz="1800"/>
            </a:lvl9pPr>
          </a:lstStyle>
          <a:p>
            <a:pPr marL="230188" marR="0" lvl="0"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Click to edit Master text styles</a:t>
            </a:r>
          </a:p>
          <a:p>
            <a:pPr marL="230188" marR="0" lvl="1"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Second level</a:t>
            </a:r>
          </a:p>
          <a:p>
            <a:pPr marL="230188" marR="0" lvl="2"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Third level</a:t>
            </a:r>
          </a:p>
          <a:p>
            <a:pPr marL="230188" marR="0" lvl="3"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Fourth level</a:t>
            </a:r>
          </a:p>
          <a:p>
            <a:pPr marL="230188" marR="0" lvl="4"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Fifth level</a:t>
            </a:r>
            <a:endParaRPr lang="en-US" dirty="0"/>
          </a:p>
        </p:txBody>
      </p:sp>
      <p:sp>
        <p:nvSpPr>
          <p:cNvPr id="5" name="Date Placeholder 3"/>
          <p:cNvSpPr>
            <a:spLocks noGrp="1"/>
          </p:cNvSpPr>
          <p:nvPr>
            <p:ph type="dt" sz="half" idx="16"/>
          </p:nvPr>
        </p:nvSpPr>
        <p:spPr>
          <a:xfrm>
            <a:off x="736827" y="4878161"/>
            <a:ext cx="675368" cy="180975"/>
          </a:xfrm>
        </p:spPr>
        <p:txBody>
          <a:bodyPr/>
          <a:lstStyle>
            <a:lvl1pPr>
              <a:defRPr sz="900" smtClean="0"/>
            </a:lvl1pPr>
          </a:lstStyle>
          <a:p>
            <a:pPr>
              <a:defRPr/>
            </a:pPr>
            <a:fld id="{FE0F6B5C-3E73-42BB-861E-82CE6C1AF082}" type="datetime1">
              <a:rPr lang="en-US" smtClean="0"/>
              <a:t>7/9/2024</a:t>
            </a:fld>
            <a:endParaRPr lang="en-US" dirty="0"/>
          </a:p>
        </p:txBody>
      </p:sp>
      <p:sp>
        <p:nvSpPr>
          <p:cNvPr id="6" name="Footer Placeholder 4"/>
          <p:cNvSpPr>
            <a:spLocks noGrp="1"/>
          </p:cNvSpPr>
          <p:nvPr>
            <p:ph type="ftr" sz="quarter" idx="17"/>
          </p:nvPr>
        </p:nvSpPr>
        <p:spPr>
          <a:xfrm>
            <a:off x="1530604" y="4878161"/>
            <a:ext cx="6262119" cy="187523"/>
          </a:xfrm>
        </p:spPr>
        <p:txBody>
          <a:bodyPr/>
          <a:lstStyle>
            <a:lvl1pPr>
              <a:defRPr sz="900" dirty="0" smtClean="0"/>
            </a:lvl1pPr>
          </a:lstStyle>
          <a:p>
            <a:pPr>
              <a:defRPr/>
            </a:pPr>
            <a:r>
              <a:rPr lang="en-US" b="1"/>
              <a:t>New Perspectives 2024</a:t>
            </a:r>
          </a:p>
        </p:txBody>
      </p:sp>
      <p:sp>
        <p:nvSpPr>
          <p:cNvPr id="7" name="Slide Number Placeholder 5"/>
          <p:cNvSpPr>
            <a:spLocks noGrp="1"/>
          </p:cNvSpPr>
          <p:nvPr>
            <p:ph type="sldNum" sz="quarter" idx="18"/>
          </p:nvPr>
        </p:nvSpPr>
        <p:spPr/>
        <p:txBody>
          <a:bodyPr/>
          <a:lstStyle>
            <a:lvl1pPr>
              <a:defRPr sz="900" smtClean="0"/>
            </a:lvl1pPr>
          </a:lstStyle>
          <a:p>
            <a:pPr>
              <a:defRPr/>
            </a:pPr>
            <a:fld id="{979A04A2-726F-2143-A443-7788AF27176E}" type="slidenum">
              <a:rPr lang="en-US" smtClean="0"/>
              <a:pPr>
                <a:defRPr/>
              </a:pPr>
              <a:t>‹#›</a:t>
            </a:fld>
            <a:endParaRPr lang="en-US" dirty="0"/>
          </a:p>
        </p:txBody>
      </p:sp>
      <p:sp>
        <p:nvSpPr>
          <p:cNvPr id="12" name="Title 1"/>
          <p:cNvSpPr>
            <a:spLocks noGrp="1"/>
          </p:cNvSpPr>
          <p:nvPr>
            <p:ph type="title"/>
          </p:nvPr>
        </p:nvSpPr>
        <p:spPr>
          <a:xfrm>
            <a:off x="228600" y="190520"/>
            <a:ext cx="8686800" cy="320908"/>
          </a:xfrm>
          <a:prstGeom prst="rect">
            <a:avLst/>
          </a:prstGeom>
        </p:spPr>
        <p:txBody>
          <a:bodyPr lIns="0" tIns="0" rIns="0" bIns="0" anchor="b" anchorCtr="0"/>
          <a:lstStyle>
            <a:lvl1pPr>
              <a:defRPr sz="2200">
                <a:solidFill>
                  <a:srgbClr val="004C97"/>
                </a:solidFill>
              </a:defRPr>
            </a:lvl1pPr>
          </a:lstStyle>
          <a:p>
            <a:r>
              <a:rPr lang="en-US"/>
              <a:t>Click to edit Master title style</a:t>
            </a:r>
            <a:endParaRPr lang="en-US" dirty="0"/>
          </a:p>
        </p:txBody>
      </p:sp>
      <p:pic>
        <p:nvPicPr>
          <p:cNvPr id="9" name="Picture 8" descr="A picture containing icon&#10;&#10;Description automatically generated">
            <a:extLst>
              <a:ext uri="{FF2B5EF4-FFF2-40B4-BE49-F238E27FC236}">
                <a16:creationId xmlns:a16="http://schemas.microsoft.com/office/drawing/2014/main" id="{8EAC481F-6EA8-8842-9A2B-BC4C4B79ABD0}"/>
              </a:ext>
            </a:extLst>
          </p:cNvPr>
          <p:cNvPicPr>
            <a:picLocks noChangeAspect="1"/>
          </p:cNvPicPr>
          <p:nvPr userDrawn="1"/>
        </p:nvPicPr>
        <p:blipFill>
          <a:blip r:embed="rId2"/>
          <a:stretch>
            <a:fillRect/>
          </a:stretch>
        </p:blipFill>
        <p:spPr>
          <a:xfrm>
            <a:off x="7816531" y="4671986"/>
            <a:ext cx="1108394" cy="199149"/>
          </a:xfrm>
          <a:prstGeom prst="rect">
            <a:avLst/>
          </a:prstGeom>
        </p:spPr>
      </p:pic>
      <p:sp>
        <p:nvSpPr>
          <p:cNvPr id="11" name="Rectangle 10">
            <a:extLst>
              <a:ext uri="{FF2B5EF4-FFF2-40B4-BE49-F238E27FC236}">
                <a16:creationId xmlns:a16="http://schemas.microsoft.com/office/drawing/2014/main" id="{CF7C8AC5-6610-6C44-BBA1-96C0000A5F19}"/>
              </a:ext>
            </a:extLst>
          </p:cNvPr>
          <p:cNvSpPr/>
          <p:nvPr userDrawn="1"/>
        </p:nvSpPr>
        <p:spPr>
          <a:xfrm>
            <a:off x="219075" y="4737100"/>
            <a:ext cx="7531101" cy="73025"/>
          </a:xfrm>
          <a:prstGeom prst="rect">
            <a:avLst/>
          </a:prstGeom>
          <a:solidFill>
            <a:srgbClr val="97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15319663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Logo Bottom: Picture &amp; Caption">
    <p:spTree>
      <p:nvGrpSpPr>
        <p:cNvPr id="1" name=""/>
        <p:cNvGrpSpPr/>
        <p:nvPr/>
      </p:nvGrpSpPr>
      <p:grpSpPr>
        <a:xfrm>
          <a:off x="0" y="0"/>
          <a:ext cx="0" cy="0"/>
          <a:chOff x="0" y="0"/>
          <a:chExt cx="0" cy="0"/>
        </a:xfrm>
      </p:grpSpPr>
      <p:sp>
        <p:nvSpPr>
          <p:cNvPr id="8" name="Picture Placeholder 2"/>
          <p:cNvSpPr>
            <a:spLocks noGrp="1"/>
          </p:cNvSpPr>
          <p:nvPr>
            <p:ph type="pic" idx="13"/>
          </p:nvPr>
        </p:nvSpPr>
        <p:spPr>
          <a:xfrm>
            <a:off x="224073" y="728664"/>
            <a:ext cx="8686800" cy="2795038"/>
          </a:xfrm>
          <a:prstGeom prst="rect">
            <a:avLst/>
          </a:prstGeom>
        </p:spPr>
        <p:txBody>
          <a:bodyPr lIns="0" tIns="0" rIns="0" bIns="0" rtlCol="0">
            <a:normAutofit/>
          </a:bodyPr>
          <a:lstStyle>
            <a:lvl1pPr marL="0" indent="0">
              <a:buNone/>
              <a:defRPr sz="1300">
                <a:solidFill>
                  <a:srgbClr val="50505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10" name="Text Placeholder 3"/>
          <p:cNvSpPr>
            <a:spLocks noGrp="1"/>
          </p:cNvSpPr>
          <p:nvPr>
            <p:ph type="body" sz="half" idx="2"/>
          </p:nvPr>
        </p:nvSpPr>
        <p:spPr>
          <a:xfrm>
            <a:off x="224073" y="3707254"/>
            <a:ext cx="8686800" cy="818444"/>
          </a:xfrm>
          <a:prstGeom prst="rect">
            <a:avLst/>
          </a:prstGeom>
        </p:spPr>
        <p:txBody>
          <a:bodyPr lIns="0" tIns="0" rIns="0" bIns="0"/>
          <a:lstStyle>
            <a:lvl1pPr marL="0" indent="0">
              <a:buNone/>
              <a:defRPr sz="13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3"/>
          <p:cNvSpPr>
            <a:spLocks noGrp="1"/>
          </p:cNvSpPr>
          <p:nvPr>
            <p:ph type="dt" sz="half" idx="14"/>
          </p:nvPr>
        </p:nvSpPr>
        <p:spPr>
          <a:xfrm>
            <a:off x="736827" y="4878161"/>
            <a:ext cx="675368" cy="180975"/>
          </a:xfrm>
          <a:prstGeom prst="rect">
            <a:avLst/>
          </a:prstGeom>
        </p:spPr>
        <p:txBody>
          <a:bodyPr vert="horz" wrap="square" lIns="0" tIns="0" rIns="0" bIns="0" numCol="1" anchor="t" anchorCtr="0" compatLnSpc="1">
            <a:prstTxWarp prst="textNoShape">
              <a:avLst/>
            </a:prstTxWarp>
          </a:bodyPr>
          <a:lstStyle>
            <a:lvl1pPr algn="l">
              <a:defRPr sz="900" smtClean="0">
                <a:solidFill>
                  <a:srgbClr val="004C97"/>
                </a:solidFill>
                <a:latin typeface="Helvetica" charset="0"/>
                <a:cs typeface="ＭＳ Ｐゴシック" charset="0"/>
              </a:defRPr>
            </a:lvl1pPr>
          </a:lstStyle>
          <a:p>
            <a:pPr>
              <a:defRPr/>
            </a:pPr>
            <a:fld id="{F67E5883-24E1-4271-A410-C89A77EB3CB5}" type="datetime1">
              <a:rPr lang="en-US" smtClean="0"/>
              <a:t>7/9/2024</a:t>
            </a:fld>
            <a:endParaRPr lang="en-US" dirty="0"/>
          </a:p>
        </p:txBody>
      </p:sp>
      <p:sp>
        <p:nvSpPr>
          <p:cNvPr id="9" name="Footer Placeholder 4"/>
          <p:cNvSpPr>
            <a:spLocks noGrp="1"/>
          </p:cNvSpPr>
          <p:nvPr>
            <p:ph type="ftr" sz="quarter" idx="3"/>
          </p:nvPr>
        </p:nvSpPr>
        <p:spPr>
          <a:xfrm>
            <a:off x="1530603" y="4878161"/>
            <a:ext cx="6251958" cy="182155"/>
          </a:xfrm>
          <a:prstGeom prst="rect">
            <a:avLst/>
          </a:prstGeom>
        </p:spPr>
        <p:txBody>
          <a:bodyPr lIns="0" tIns="0" rIns="0" bIns="0" anchor="t" anchorCtr="0"/>
          <a:lstStyle>
            <a:lvl1pPr marL="0" algn="l">
              <a:defRPr sz="900">
                <a:solidFill>
                  <a:srgbClr val="004C97"/>
                </a:solidFill>
                <a:latin typeface="Helvetica"/>
                <a:ea typeface="ＭＳ Ｐゴシック" charset="0"/>
                <a:cs typeface="ＭＳ Ｐゴシック" charset="0"/>
              </a:defRPr>
            </a:lvl1pPr>
          </a:lstStyle>
          <a:p>
            <a:pPr>
              <a:defRPr/>
            </a:pPr>
            <a:r>
              <a:rPr lang="en-US" b="1"/>
              <a:t>New Perspectives 2024</a:t>
            </a:r>
            <a:endParaRPr lang="en-US" b="1" dirty="0"/>
          </a:p>
        </p:txBody>
      </p:sp>
      <p:sp>
        <p:nvSpPr>
          <p:cNvPr id="11" name="Slide Number Placeholder 5"/>
          <p:cNvSpPr>
            <a:spLocks noGrp="1"/>
          </p:cNvSpPr>
          <p:nvPr>
            <p:ph type="sldNum" sz="quarter" idx="4"/>
          </p:nvPr>
        </p:nvSpPr>
        <p:spPr>
          <a:xfrm>
            <a:off x="222250" y="4878161"/>
            <a:ext cx="414338" cy="177964"/>
          </a:xfrm>
          <a:prstGeom prst="rect">
            <a:avLst/>
          </a:prstGeom>
        </p:spPr>
        <p:txBody>
          <a:bodyPr vert="horz" wrap="square" lIns="0" tIns="0" rIns="0" bIns="0" numCol="1" anchor="t" anchorCtr="0" compatLnSpc="1">
            <a:prstTxWarp prst="textNoShape">
              <a:avLst/>
            </a:prstTxWarp>
          </a:bodyPr>
          <a:lstStyle>
            <a:lvl1pPr>
              <a:defRPr sz="9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
        <p:nvSpPr>
          <p:cNvPr id="12" name="Title 1"/>
          <p:cNvSpPr>
            <a:spLocks noGrp="1"/>
          </p:cNvSpPr>
          <p:nvPr>
            <p:ph type="title"/>
          </p:nvPr>
        </p:nvSpPr>
        <p:spPr>
          <a:xfrm>
            <a:off x="228600" y="188814"/>
            <a:ext cx="8686800" cy="320908"/>
          </a:xfrm>
          <a:prstGeom prst="rect">
            <a:avLst/>
          </a:prstGeom>
        </p:spPr>
        <p:txBody>
          <a:bodyPr lIns="0" tIns="0" rIns="0" bIns="0" anchor="b" anchorCtr="0"/>
          <a:lstStyle>
            <a:lvl1pPr>
              <a:defRPr sz="2200">
                <a:solidFill>
                  <a:srgbClr val="004C97"/>
                </a:solidFill>
              </a:defRPr>
            </a:lvl1pPr>
          </a:lstStyle>
          <a:p>
            <a:r>
              <a:rPr lang="en-US"/>
              <a:t>Click to edit Master title style</a:t>
            </a:r>
            <a:endParaRPr lang="en-US" dirty="0"/>
          </a:p>
        </p:txBody>
      </p:sp>
      <p:pic>
        <p:nvPicPr>
          <p:cNvPr id="13" name="Picture 12" descr="A picture containing icon&#10;&#10;Description automatically generated">
            <a:extLst>
              <a:ext uri="{FF2B5EF4-FFF2-40B4-BE49-F238E27FC236}">
                <a16:creationId xmlns:a16="http://schemas.microsoft.com/office/drawing/2014/main" id="{5C62C411-78B7-E24A-910B-DB22279E203F}"/>
              </a:ext>
            </a:extLst>
          </p:cNvPr>
          <p:cNvPicPr>
            <a:picLocks noChangeAspect="1"/>
          </p:cNvPicPr>
          <p:nvPr userDrawn="1"/>
        </p:nvPicPr>
        <p:blipFill>
          <a:blip r:embed="rId2"/>
          <a:stretch>
            <a:fillRect/>
          </a:stretch>
        </p:blipFill>
        <p:spPr>
          <a:xfrm>
            <a:off x="7816531" y="4671986"/>
            <a:ext cx="1108394" cy="199149"/>
          </a:xfrm>
          <a:prstGeom prst="rect">
            <a:avLst/>
          </a:prstGeom>
        </p:spPr>
      </p:pic>
      <p:sp>
        <p:nvSpPr>
          <p:cNvPr id="15" name="Rectangle 14">
            <a:extLst>
              <a:ext uri="{FF2B5EF4-FFF2-40B4-BE49-F238E27FC236}">
                <a16:creationId xmlns:a16="http://schemas.microsoft.com/office/drawing/2014/main" id="{CA7D9CF0-9F7A-8149-A2E0-1D1F97884E19}"/>
              </a:ext>
            </a:extLst>
          </p:cNvPr>
          <p:cNvSpPr/>
          <p:nvPr userDrawn="1"/>
        </p:nvSpPr>
        <p:spPr>
          <a:xfrm>
            <a:off x="219075" y="4737100"/>
            <a:ext cx="7531101" cy="73025"/>
          </a:xfrm>
          <a:prstGeom prst="rect">
            <a:avLst/>
          </a:prstGeom>
          <a:solidFill>
            <a:srgbClr val="97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70948908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Picture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736827" y="4878161"/>
            <a:ext cx="675368" cy="180975"/>
          </a:xfrm>
        </p:spPr>
        <p:txBody>
          <a:bodyPr/>
          <a:lstStyle>
            <a:lvl1pPr>
              <a:defRPr sz="900"/>
            </a:lvl1pPr>
          </a:lstStyle>
          <a:p>
            <a:pPr>
              <a:defRPr/>
            </a:pPr>
            <a:fld id="{1A24CAED-29F7-4A05-AE1C-78E0FC506BBB}" type="datetime1">
              <a:rPr lang="en-US" smtClean="0"/>
              <a:t>7/9/2024</a:t>
            </a:fld>
            <a:endParaRPr lang="en-US" dirty="0"/>
          </a:p>
        </p:txBody>
      </p:sp>
      <p:sp>
        <p:nvSpPr>
          <p:cNvPr id="4" name="Footer Placeholder 3"/>
          <p:cNvSpPr>
            <a:spLocks noGrp="1"/>
          </p:cNvSpPr>
          <p:nvPr>
            <p:ph type="ftr" sz="quarter" idx="11"/>
          </p:nvPr>
        </p:nvSpPr>
        <p:spPr>
          <a:xfrm>
            <a:off x="1530605" y="4878161"/>
            <a:ext cx="6260399" cy="182155"/>
          </a:xfrm>
        </p:spPr>
        <p:txBody>
          <a:bodyPr/>
          <a:lstStyle>
            <a:lvl1pPr>
              <a:defRPr sz="900"/>
            </a:lvl1pPr>
          </a:lstStyle>
          <a:p>
            <a:pPr>
              <a:defRPr/>
            </a:pPr>
            <a:r>
              <a:rPr lang="en-US" b="1"/>
              <a:t>New Perspectives 2024</a:t>
            </a:r>
            <a:endParaRPr lang="en-US" b="1" dirty="0"/>
          </a:p>
        </p:txBody>
      </p:sp>
      <p:sp>
        <p:nvSpPr>
          <p:cNvPr id="5" name="Slide Number Placeholder 4"/>
          <p:cNvSpPr>
            <a:spLocks noGrp="1"/>
          </p:cNvSpPr>
          <p:nvPr>
            <p:ph type="sldNum" sz="quarter" idx="12"/>
          </p:nvPr>
        </p:nvSpPr>
        <p:spPr/>
        <p:txBody>
          <a:bodyPr/>
          <a:lstStyle>
            <a:lvl1pPr>
              <a:defRPr sz="900"/>
            </a:lvl1pPr>
          </a:lstStyle>
          <a:p>
            <a:pPr>
              <a:defRPr/>
            </a:pPr>
            <a:fld id="{148C009B-CB69-E04A-B9B3-34B26D69E9CF}" type="slidenum">
              <a:rPr lang="en-US" smtClean="0"/>
              <a:pPr>
                <a:defRPr/>
              </a:pPr>
              <a:t>‹#›</a:t>
            </a:fld>
            <a:endParaRPr lang="en-US" dirty="0"/>
          </a:p>
        </p:txBody>
      </p:sp>
      <p:sp>
        <p:nvSpPr>
          <p:cNvPr id="7" name="Picture Placeholder 6"/>
          <p:cNvSpPr>
            <a:spLocks noGrp="1"/>
          </p:cNvSpPr>
          <p:nvPr>
            <p:ph type="pic" sz="quarter" idx="13"/>
          </p:nvPr>
        </p:nvSpPr>
        <p:spPr>
          <a:xfrm>
            <a:off x="222250" y="190501"/>
            <a:ext cx="8675688" cy="4352192"/>
          </a:xfrm>
          <a:prstGeom prst="rect">
            <a:avLst/>
          </a:prstGeom>
        </p:spPr>
        <p:txBody>
          <a:bodyPr vert="horz"/>
          <a:lstStyle>
            <a:lvl1pPr marL="230188" indent="-230188">
              <a:defRPr sz="1400">
                <a:solidFill>
                  <a:srgbClr val="505050"/>
                </a:solidFill>
              </a:defRPr>
            </a:lvl1pPr>
          </a:lstStyle>
          <a:p>
            <a:r>
              <a:rPr lang="en-US"/>
              <a:t>Click icon to add picture</a:t>
            </a:r>
            <a:endParaRPr lang="en-US" dirty="0"/>
          </a:p>
        </p:txBody>
      </p:sp>
      <p:pic>
        <p:nvPicPr>
          <p:cNvPr id="6" name="Picture 5" descr="A picture containing icon&#10;&#10;Description automatically generated">
            <a:extLst>
              <a:ext uri="{FF2B5EF4-FFF2-40B4-BE49-F238E27FC236}">
                <a16:creationId xmlns:a16="http://schemas.microsoft.com/office/drawing/2014/main" id="{CA34DB5F-D82E-A04F-9A90-7E062B9F5CA5}"/>
              </a:ext>
            </a:extLst>
          </p:cNvPr>
          <p:cNvPicPr>
            <a:picLocks noChangeAspect="1"/>
          </p:cNvPicPr>
          <p:nvPr userDrawn="1"/>
        </p:nvPicPr>
        <p:blipFill>
          <a:blip r:embed="rId2"/>
          <a:stretch>
            <a:fillRect/>
          </a:stretch>
        </p:blipFill>
        <p:spPr>
          <a:xfrm>
            <a:off x="7816531" y="4671986"/>
            <a:ext cx="1108394" cy="199149"/>
          </a:xfrm>
          <a:prstGeom prst="rect">
            <a:avLst/>
          </a:prstGeom>
        </p:spPr>
      </p:pic>
      <p:sp>
        <p:nvSpPr>
          <p:cNvPr id="8" name="Rectangle 7">
            <a:extLst>
              <a:ext uri="{FF2B5EF4-FFF2-40B4-BE49-F238E27FC236}">
                <a16:creationId xmlns:a16="http://schemas.microsoft.com/office/drawing/2014/main" id="{BA273D8B-1721-BE4B-B1B9-EA445027C472}"/>
              </a:ext>
            </a:extLst>
          </p:cNvPr>
          <p:cNvSpPr/>
          <p:nvPr userDrawn="1"/>
        </p:nvSpPr>
        <p:spPr>
          <a:xfrm>
            <a:off x="219075" y="4737100"/>
            <a:ext cx="7531101" cy="73025"/>
          </a:xfrm>
          <a:prstGeom prst="rect">
            <a:avLst/>
          </a:prstGeom>
          <a:solidFill>
            <a:srgbClr val="97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03996982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Logo Bottom: Extra Logos">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fld id="{75929C90-0576-4B99-9204-2B86E20F52A1}" type="datetime1">
              <a:rPr lang="en-US" smtClean="0"/>
              <a:t>7/9/2024</a:t>
            </a:fld>
            <a:endParaRPr lang="en-US" dirty="0"/>
          </a:p>
        </p:txBody>
      </p:sp>
      <p:sp>
        <p:nvSpPr>
          <p:cNvPr id="4" name="Footer Placeholder 3"/>
          <p:cNvSpPr>
            <a:spLocks noGrp="1"/>
          </p:cNvSpPr>
          <p:nvPr>
            <p:ph type="ftr" sz="quarter" idx="11"/>
          </p:nvPr>
        </p:nvSpPr>
        <p:spPr>
          <a:xfrm>
            <a:off x="1530603" y="4878161"/>
            <a:ext cx="6272278" cy="182155"/>
          </a:xfrm>
        </p:spPr>
        <p:txBody>
          <a:bodyPr/>
          <a:lstStyle/>
          <a:p>
            <a:pPr>
              <a:defRPr/>
            </a:pPr>
            <a:r>
              <a:rPr lang="en-US" b="1"/>
              <a:t>New Perspectives 2024</a:t>
            </a:r>
            <a:endParaRPr lang="en-US" b="1" dirty="0"/>
          </a:p>
        </p:txBody>
      </p:sp>
      <p:sp>
        <p:nvSpPr>
          <p:cNvPr id="5" name="Slide Number Placeholder 4"/>
          <p:cNvSpPr>
            <a:spLocks noGrp="1"/>
          </p:cNvSpPr>
          <p:nvPr>
            <p:ph type="sldNum" sz="quarter" idx="12"/>
          </p:nvPr>
        </p:nvSpPr>
        <p:spPr/>
        <p:txBody>
          <a:bodyPr/>
          <a:lstStyle/>
          <a:p>
            <a:pPr>
              <a:defRPr/>
            </a:pPr>
            <a:fld id="{148C009B-CB69-E04A-B9B3-34B26D69E9CF}" type="slidenum">
              <a:rPr lang="en-US" smtClean="0"/>
              <a:pPr>
                <a:defRPr/>
              </a:pPr>
              <a:t>‹#›</a:t>
            </a:fld>
            <a:endParaRPr lang="en-US" dirty="0"/>
          </a:p>
        </p:txBody>
      </p:sp>
      <p:sp>
        <p:nvSpPr>
          <p:cNvPr id="11" name="Title 1"/>
          <p:cNvSpPr>
            <a:spLocks noGrp="1"/>
          </p:cNvSpPr>
          <p:nvPr>
            <p:ph type="title"/>
          </p:nvPr>
        </p:nvSpPr>
        <p:spPr>
          <a:xfrm>
            <a:off x="228600" y="188814"/>
            <a:ext cx="8686800" cy="320908"/>
          </a:xfrm>
          <a:prstGeom prst="rect">
            <a:avLst/>
          </a:prstGeom>
        </p:spPr>
        <p:txBody>
          <a:bodyPr lIns="0" tIns="0" rIns="0" bIns="0" anchor="b" anchorCtr="0"/>
          <a:lstStyle>
            <a:lvl1pPr>
              <a:defRPr sz="2200">
                <a:solidFill>
                  <a:srgbClr val="004C97"/>
                </a:solidFill>
              </a:defRPr>
            </a:lvl1pPr>
          </a:lstStyle>
          <a:p>
            <a:r>
              <a:rPr lang="en-US"/>
              <a:t>Click to edit Master title style</a:t>
            </a:r>
            <a:endParaRPr lang="en-US" dirty="0"/>
          </a:p>
        </p:txBody>
      </p:sp>
      <p:sp>
        <p:nvSpPr>
          <p:cNvPr id="24" name="Picture Placeholder 14"/>
          <p:cNvSpPr>
            <a:spLocks noGrp="1"/>
          </p:cNvSpPr>
          <p:nvPr>
            <p:ph type="pic" sz="quarter" idx="19"/>
          </p:nvPr>
        </p:nvSpPr>
        <p:spPr>
          <a:xfrm>
            <a:off x="205694" y="203667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25" name="Picture Placeholder 14"/>
          <p:cNvSpPr>
            <a:spLocks noGrp="1"/>
          </p:cNvSpPr>
          <p:nvPr>
            <p:ph type="pic" sz="quarter" idx="20"/>
          </p:nvPr>
        </p:nvSpPr>
        <p:spPr>
          <a:xfrm>
            <a:off x="1979425" y="203667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26" name="Picture Placeholder 14"/>
          <p:cNvSpPr>
            <a:spLocks noGrp="1"/>
          </p:cNvSpPr>
          <p:nvPr>
            <p:ph type="pic" sz="quarter" idx="21"/>
          </p:nvPr>
        </p:nvSpPr>
        <p:spPr>
          <a:xfrm>
            <a:off x="3753205" y="203667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27" name="Picture Placeholder 14"/>
          <p:cNvSpPr>
            <a:spLocks noGrp="1"/>
          </p:cNvSpPr>
          <p:nvPr>
            <p:ph type="pic" sz="quarter" idx="22"/>
          </p:nvPr>
        </p:nvSpPr>
        <p:spPr>
          <a:xfrm>
            <a:off x="5534456" y="203667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28" name="Picture Placeholder 14"/>
          <p:cNvSpPr>
            <a:spLocks noGrp="1"/>
          </p:cNvSpPr>
          <p:nvPr>
            <p:ph type="pic" sz="quarter" idx="23"/>
          </p:nvPr>
        </p:nvSpPr>
        <p:spPr>
          <a:xfrm>
            <a:off x="7300765" y="203667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29" name="Picture Placeholder 14"/>
          <p:cNvSpPr>
            <a:spLocks noGrp="1"/>
          </p:cNvSpPr>
          <p:nvPr>
            <p:ph type="pic" sz="quarter" idx="14"/>
          </p:nvPr>
        </p:nvSpPr>
        <p:spPr>
          <a:xfrm>
            <a:off x="205694" y="729132"/>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30" name="Picture Placeholder 14"/>
          <p:cNvSpPr>
            <a:spLocks noGrp="1"/>
          </p:cNvSpPr>
          <p:nvPr>
            <p:ph type="pic" sz="quarter" idx="15"/>
          </p:nvPr>
        </p:nvSpPr>
        <p:spPr>
          <a:xfrm>
            <a:off x="1979425" y="729132"/>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31" name="Picture Placeholder 14"/>
          <p:cNvSpPr>
            <a:spLocks noGrp="1"/>
          </p:cNvSpPr>
          <p:nvPr>
            <p:ph type="pic" sz="quarter" idx="16"/>
          </p:nvPr>
        </p:nvSpPr>
        <p:spPr>
          <a:xfrm>
            <a:off x="3753205" y="729132"/>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32" name="Picture Placeholder 14"/>
          <p:cNvSpPr>
            <a:spLocks noGrp="1"/>
          </p:cNvSpPr>
          <p:nvPr>
            <p:ph type="pic" sz="quarter" idx="17"/>
          </p:nvPr>
        </p:nvSpPr>
        <p:spPr>
          <a:xfrm>
            <a:off x="5534456" y="729132"/>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33" name="Picture Placeholder 14"/>
          <p:cNvSpPr>
            <a:spLocks noGrp="1"/>
          </p:cNvSpPr>
          <p:nvPr>
            <p:ph type="pic" sz="quarter" idx="18"/>
          </p:nvPr>
        </p:nvSpPr>
        <p:spPr>
          <a:xfrm>
            <a:off x="7300765" y="729132"/>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34" name="Picture Placeholder 14"/>
          <p:cNvSpPr>
            <a:spLocks noGrp="1"/>
          </p:cNvSpPr>
          <p:nvPr>
            <p:ph type="pic" sz="quarter" idx="24"/>
          </p:nvPr>
        </p:nvSpPr>
        <p:spPr>
          <a:xfrm>
            <a:off x="205694" y="333660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35" name="Picture Placeholder 14"/>
          <p:cNvSpPr>
            <a:spLocks noGrp="1"/>
          </p:cNvSpPr>
          <p:nvPr>
            <p:ph type="pic" sz="quarter" idx="25"/>
          </p:nvPr>
        </p:nvSpPr>
        <p:spPr>
          <a:xfrm>
            <a:off x="1979425" y="333660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36" name="Picture Placeholder 14"/>
          <p:cNvSpPr>
            <a:spLocks noGrp="1"/>
          </p:cNvSpPr>
          <p:nvPr>
            <p:ph type="pic" sz="quarter" idx="26"/>
          </p:nvPr>
        </p:nvSpPr>
        <p:spPr>
          <a:xfrm>
            <a:off x="3753205" y="333660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37" name="Picture Placeholder 14"/>
          <p:cNvSpPr>
            <a:spLocks noGrp="1"/>
          </p:cNvSpPr>
          <p:nvPr>
            <p:ph type="pic" sz="quarter" idx="27"/>
          </p:nvPr>
        </p:nvSpPr>
        <p:spPr>
          <a:xfrm>
            <a:off x="5534456" y="333660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38" name="Picture Placeholder 14"/>
          <p:cNvSpPr>
            <a:spLocks noGrp="1"/>
          </p:cNvSpPr>
          <p:nvPr>
            <p:ph type="pic" sz="quarter" idx="28"/>
          </p:nvPr>
        </p:nvSpPr>
        <p:spPr>
          <a:xfrm>
            <a:off x="7300765" y="333660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pic>
        <p:nvPicPr>
          <p:cNvPr id="23" name="Picture 22" descr="A picture containing icon&#10;&#10;Description automatically generated">
            <a:extLst>
              <a:ext uri="{FF2B5EF4-FFF2-40B4-BE49-F238E27FC236}">
                <a16:creationId xmlns:a16="http://schemas.microsoft.com/office/drawing/2014/main" id="{9F7A0E67-CA0E-AE4B-9410-E2429A756B20}"/>
              </a:ext>
            </a:extLst>
          </p:cNvPr>
          <p:cNvPicPr>
            <a:picLocks noChangeAspect="1"/>
          </p:cNvPicPr>
          <p:nvPr userDrawn="1"/>
        </p:nvPicPr>
        <p:blipFill>
          <a:blip r:embed="rId2"/>
          <a:stretch>
            <a:fillRect/>
          </a:stretch>
        </p:blipFill>
        <p:spPr>
          <a:xfrm>
            <a:off x="7816531" y="4671986"/>
            <a:ext cx="1108394" cy="199149"/>
          </a:xfrm>
          <a:prstGeom prst="rect">
            <a:avLst/>
          </a:prstGeom>
        </p:spPr>
      </p:pic>
      <p:sp>
        <p:nvSpPr>
          <p:cNvPr id="39" name="Rectangle 38">
            <a:extLst>
              <a:ext uri="{FF2B5EF4-FFF2-40B4-BE49-F238E27FC236}">
                <a16:creationId xmlns:a16="http://schemas.microsoft.com/office/drawing/2014/main" id="{65FF897D-868E-3049-8124-0434F375E4DD}"/>
              </a:ext>
            </a:extLst>
          </p:cNvPr>
          <p:cNvSpPr/>
          <p:nvPr userDrawn="1"/>
        </p:nvSpPr>
        <p:spPr>
          <a:xfrm>
            <a:off x="219075" y="4737100"/>
            <a:ext cx="7531101" cy="73025"/>
          </a:xfrm>
          <a:prstGeom prst="rect">
            <a:avLst/>
          </a:prstGeom>
          <a:solidFill>
            <a:srgbClr val="97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0571165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3DAB1B-8582-7143-BC7A-76E91F9FF2B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5816C48-AD24-C147-A57B-92871C51EDB7}"/>
              </a:ext>
            </a:extLst>
          </p:cNvPr>
          <p:cNvSpPr>
            <a:spLocks noGrp="1"/>
          </p:cNvSpPr>
          <p:nvPr>
            <p:ph type="dt" sz="half" idx="10"/>
          </p:nvPr>
        </p:nvSpPr>
        <p:spPr/>
        <p:txBody>
          <a:bodyPr/>
          <a:lstStyle/>
          <a:p>
            <a:fld id="{037B67D4-05B4-4D7F-9BD3-95F7AB6DB2C7}" type="datetime1">
              <a:rPr lang="en-US" smtClean="0"/>
              <a:t>7/9/2024</a:t>
            </a:fld>
            <a:endParaRPr lang="en-US"/>
          </a:p>
        </p:txBody>
      </p:sp>
      <p:sp>
        <p:nvSpPr>
          <p:cNvPr id="4" name="Footer Placeholder 3">
            <a:extLst>
              <a:ext uri="{FF2B5EF4-FFF2-40B4-BE49-F238E27FC236}">
                <a16:creationId xmlns:a16="http://schemas.microsoft.com/office/drawing/2014/main" id="{980D9582-6CD3-3A4F-947D-B39268B489E3}"/>
              </a:ext>
            </a:extLst>
          </p:cNvPr>
          <p:cNvSpPr>
            <a:spLocks noGrp="1"/>
          </p:cNvSpPr>
          <p:nvPr>
            <p:ph type="ftr" sz="quarter" idx="11"/>
          </p:nvPr>
        </p:nvSpPr>
        <p:spPr/>
        <p:txBody>
          <a:bodyPr/>
          <a:lstStyle/>
          <a:p>
            <a:r>
              <a:rPr lang="en-US"/>
              <a:t>New Perspectives 2024</a:t>
            </a:r>
          </a:p>
        </p:txBody>
      </p:sp>
      <p:sp>
        <p:nvSpPr>
          <p:cNvPr id="5" name="Slide Number Placeholder 4">
            <a:extLst>
              <a:ext uri="{FF2B5EF4-FFF2-40B4-BE49-F238E27FC236}">
                <a16:creationId xmlns:a16="http://schemas.microsoft.com/office/drawing/2014/main" id="{EFFDFA45-C2B9-0446-916C-462C537FF695}"/>
              </a:ext>
            </a:extLst>
          </p:cNvPr>
          <p:cNvSpPr>
            <a:spLocks noGrp="1"/>
          </p:cNvSpPr>
          <p:nvPr>
            <p:ph type="sldNum" sz="quarter" idx="12"/>
          </p:nvPr>
        </p:nvSpPr>
        <p:spPr/>
        <p:txBody>
          <a:bodyPr/>
          <a:lstStyle/>
          <a:p>
            <a:fld id="{E9F25B83-39CE-004C-9B34-2F2DD9832F37}" type="slidenum">
              <a:rPr lang="en-US" smtClean="0"/>
              <a:t>‹#›</a:t>
            </a:fld>
            <a:endParaRPr lang="en-US"/>
          </a:p>
        </p:txBody>
      </p:sp>
    </p:spTree>
    <p:extLst>
      <p:ext uri="{BB962C8B-B14F-4D97-AF65-F5344CB8AC3E}">
        <p14:creationId xmlns:p14="http://schemas.microsoft.com/office/powerpoint/2010/main" val="88832984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971553"/>
            <a:ext cx="4038600" cy="36230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971553"/>
            <a:ext cx="4038600" cy="36230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E0A7F00D-6306-49FC-BA64-388C134ADDAD}" type="datetime1">
              <a:rPr lang="en-US" smtClean="0"/>
              <a:t>7/9/2024</a:t>
            </a:fld>
            <a:endParaRPr lang="en-US"/>
          </a:p>
        </p:txBody>
      </p:sp>
      <p:sp>
        <p:nvSpPr>
          <p:cNvPr id="7" name="Slide Number Placeholder 6"/>
          <p:cNvSpPr>
            <a:spLocks noGrp="1"/>
          </p:cNvSpPr>
          <p:nvPr>
            <p:ph type="sldNum" sz="quarter" idx="12"/>
          </p:nvPr>
        </p:nvSpPr>
        <p:spPr/>
        <p:txBody>
          <a:bodyPr/>
          <a:lstStyle/>
          <a:p>
            <a:fld id="{B2FED1A7-FB98-43FD-AA3D-E7C3EC56B298}" type="slidenum">
              <a:rPr lang="en-US" smtClean="0"/>
              <a:t>‹#›</a:t>
            </a:fld>
            <a:endParaRPr lang="en-US"/>
          </a:p>
        </p:txBody>
      </p:sp>
      <p:sp>
        <p:nvSpPr>
          <p:cNvPr id="9" name="Title 8"/>
          <p:cNvSpPr>
            <a:spLocks noGrp="1"/>
          </p:cNvSpPr>
          <p:nvPr>
            <p:ph type="title"/>
          </p:nvPr>
        </p:nvSpPr>
        <p:spPr/>
        <p:txBody>
          <a:bodyPr/>
          <a:lstStyle>
            <a:lvl1pPr>
              <a:defRPr/>
            </a:lvl1pPr>
          </a:lstStyle>
          <a:p>
            <a:r>
              <a:rPr lang="en-US" dirty="0"/>
              <a:t>Click to edit Master title style</a:t>
            </a:r>
          </a:p>
        </p:txBody>
      </p:sp>
    </p:spTree>
    <p:extLst>
      <p:ext uri="{BB962C8B-B14F-4D97-AF65-F5344CB8AC3E}">
        <p14:creationId xmlns:p14="http://schemas.microsoft.com/office/powerpoint/2010/main" val="9249698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2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7" y="3996570"/>
            <a:ext cx="8499231" cy="935794"/>
          </a:xfrm>
          <a:prstGeom prst="rect">
            <a:avLst/>
          </a:prstGeom>
        </p:spPr>
        <p:txBody>
          <a:bodyPr lIns="0" tIns="45720" rIns="0" bIns="45720">
            <a:noAutofit/>
          </a:bodyPr>
          <a:lstStyle>
            <a:lvl1pPr marL="0" indent="0">
              <a:buFontTx/>
              <a:buNone/>
              <a:defRPr sz="16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672702"/>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237621"/>
            <a:ext cx="8499232" cy="752287"/>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24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p:cNvPicPr>
            <a:picLocks noChangeAspect="1"/>
          </p:cNvPicPr>
          <p:nvPr userDrawn="1"/>
        </p:nvPicPr>
        <p:blipFill rotWithShape="1">
          <a:blip r:embed="rId2"/>
          <a:srcRect t="18330" b="40718"/>
          <a:stretch/>
        </p:blipFill>
        <p:spPr>
          <a:xfrm>
            <a:off x="-18288" y="612759"/>
            <a:ext cx="9189720" cy="2508919"/>
          </a:xfrm>
          <a:prstGeom prst="rect">
            <a:avLst/>
          </a:prstGeom>
        </p:spPr>
      </p:pic>
      <p:pic>
        <p:nvPicPr>
          <p:cNvPr id="11" name="Picture 10" descr="title_header_16x9.pdf"/>
          <p:cNvPicPr>
            <a:picLocks noChangeAspect="1"/>
          </p:cNvPicPr>
          <p:nvPr userDrawn="1"/>
        </p:nvPicPr>
        <p:blipFill rotWithShape="1">
          <a:blip r:embed="rId3">
            <a:extLst>
              <a:ext uri="{28A0092B-C50C-407E-A947-70E740481C1C}">
                <a14:useLocalDpi xmlns:a14="http://schemas.microsoft.com/office/drawing/2010/main" val="0"/>
              </a:ext>
            </a:extLst>
          </a:blip>
          <a:srcRect l="1456"/>
          <a:stretch/>
        </p:blipFill>
        <p:spPr>
          <a:xfrm>
            <a:off x="-17761" y="187384"/>
            <a:ext cx="9010786" cy="233162"/>
          </a:xfrm>
          <a:prstGeom prst="rect">
            <a:avLst/>
          </a:prstGeom>
        </p:spPr>
      </p:pic>
    </p:spTree>
    <p:extLst>
      <p:ext uri="{BB962C8B-B14F-4D97-AF65-F5344CB8AC3E}">
        <p14:creationId xmlns:p14="http://schemas.microsoft.com/office/powerpoint/2010/main" val="39666116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3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7" y="3996570"/>
            <a:ext cx="8499231" cy="935794"/>
          </a:xfrm>
          <a:prstGeom prst="rect">
            <a:avLst/>
          </a:prstGeom>
        </p:spPr>
        <p:txBody>
          <a:bodyPr lIns="0" tIns="45720" rIns="0" bIns="45720">
            <a:noAutofit/>
          </a:bodyPr>
          <a:lstStyle>
            <a:lvl1pPr marL="0" indent="0">
              <a:buFontTx/>
              <a:buNone/>
              <a:defRPr sz="16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672702"/>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237621"/>
            <a:ext cx="8499232" cy="752287"/>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24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p:cNvPicPr>
            <a:picLocks noChangeAspect="1"/>
          </p:cNvPicPr>
          <p:nvPr userDrawn="1"/>
        </p:nvPicPr>
        <p:blipFill rotWithShape="1">
          <a:blip r:embed="rId2"/>
          <a:srcRect t="14644" b="44456"/>
          <a:stretch/>
        </p:blipFill>
        <p:spPr>
          <a:xfrm>
            <a:off x="-17762" y="612759"/>
            <a:ext cx="9189720" cy="2508919"/>
          </a:xfrm>
          <a:prstGeom prst="rect">
            <a:avLst/>
          </a:prstGeom>
        </p:spPr>
      </p:pic>
      <p:pic>
        <p:nvPicPr>
          <p:cNvPr id="11" name="Picture 10" descr="title_header_16x9.pdf"/>
          <p:cNvPicPr>
            <a:picLocks noChangeAspect="1"/>
          </p:cNvPicPr>
          <p:nvPr userDrawn="1"/>
        </p:nvPicPr>
        <p:blipFill rotWithShape="1">
          <a:blip r:embed="rId3">
            <a:extLst>
              <a:ext uri="{28A0092B-C50C-407E-A947-70E740481C1C}">
                <a14:useLocalDpi xmlns:a14="http://schemas.microsoft.com/office/drawing/2010/main" val="0"/>
              </a:ext>
            </a:extLst>
          </a:blip>
          <a:srcRect l="1456"/>
          <a:stretch/>
        </p:blipFill>
        <p:spPr>
          <a:xfrm>
            <a:off x="-17761" y="187384"/>
            <a:ext cx="9010786" cy="233162"/>
          </a:xfrm>
          <a:prstGeom prst="rect">
            <a:avLst/>
          </a:prstGeom>
        </p:spPr>
      </p:pic>
    </p:spTree>
    <p:extLst>
      <p:ext uri="{BB962C8B-B14F-4D97-AF65-F5344CB8AC3E}">
        <p14:creationId xmlns:p14="http://schemas.microsoft.com/office/powerpoint/2010/main" val="438529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4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7" y="3996570"/>
            <a:ext cx="8499231" cy="935794"/>
          </a:xfrm>
          <a:prstGeom prst="rect">
            <a:avLst/>
          </a:prstGeom>
        </p:spPr>
        <p:txBody>
          <a:bodyPr lIns="0" tIns="45720" rIns="0" bIns="45720">
            <a:noAutofit/>
          </a:bodyPr>
          <a:lstStyle>
            <a:lvl1pPr marL="0" indent="0">
              <a:buFontTx/>
              <a:buNone/>
              <a:defRPr sz="16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672702"/>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237621"/>
            <a:ext cx="8499232" cy="752287"/>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24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p:cNvPicPr>
            <a:picLocks noChangeAspect="1"/>
          </p:cNvPicPr>
          <p:nvPr userDrawn="1"/>
        </p:nvPicPr>
        <p:blipFill rotWithShape="1">
          <a:blip r:embed="rId2"/>
          <a:srcRect t="19861" b="39239"/>
          <a:stretch/>
        </p:blipFill>
        <p:spPr>
          <a:xfrm>
            <a:off x="-17762" y="612759"/>
            <a:ext cx="9189720" cy="2508919"/>
          </a:xfrm>
          <a:prstGeom prst="rect">
            <a:avLst/>
          </a:prstGeom>
        </p:spPr>
      </p:pic>
      <p:pic>
        <p:nvPicPr>
          <p:cNvPr id="11" name="Picture 10" descr="title_header_16x9.pdf"/>
          <p:cNvPicPr>
            <a:picLocks noChangeAspect="1"/>
          </p:cNvPicPr>
          <p:nvPr userDrawn="1"/>
        </p:nvPicPr>
        <p:blipFill rotWithShape="1">
          <a:blip r:embed="rId3">
            <a:extLst>
              <a:ext uri="{28A0092B-C50C-407E-A947-70E740481C1C}">
                <a14:useLocalDpi xmlns:a14="http://schemas.microsoft.com/office/drawing/2010/main" val="0"/>
              </a:ext>
            </a:extLst>
          </a:blip>
          <a:srcRect l="1456"/>
          <a:stretch/>
        </p:blipFill>
        <p:spPr>
          <a:xfrm>
            <a:off x="-17761" y="187384"/>
            <a:ext cx="9010786" cy="233162"/>
          </a:xfrm>
          <a:prstGeom prst="rect">
            <a:avLst/>
          </a:prstGeom>
        </p:spPr>
      </p:pic>
    </p:spTree>
    <p:extLst>
      <p:ext uri="{BB962C8B-B14F-4D97-AF65-F5344CB8AC3E}">
        <p14:creationId xmlns:p14="http://schemas.microsoft.com/office/powerpoint/2010/main" val="34659881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6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7" y="3996570"/>
            <a:ext cx="8499231" cy="935794"/>
          </a:xfrm>
          <a:prstGeom prst="rect">
            <a:avLst/>
          </a:prstGeom>
        </p:spPr>
        <p:txBody>
          <a:bodyPr lIns="0" tIns="45720" rIns="0" bIns="45720">
            <a:noAutofit/>
          </a:bodyPr>
          <a:lstStyle>
            <a:lvl1pPr marL="0" indent="0">
              <a:buFontTx/>
              <a:buNone/>
              <a:defRPr sz="16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672702"/>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237621"/>
            <a:ext cx="8499232" cy="752287"/>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24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p:cNvPicPr>
            <a:picLocks noChangeAspect="1"/>
          </p:cNvPicPr>
          <p:nvPr userDrawn="1"/>
        </p:nvPicPr>
        <p:blipFill rotWithShape="1">
          <a:blip r:embed="rId2"/>
          <a:srcRect t="42966" b="16134"/>
          <a:stretch/>
        </p:blipFill>
        <p:spPr>
          <a:xfrm>
            <a:off x="-17762" y="612759"/>
            <a:ext cx="9189720" cy="2508919"/>
          </a:xfrm>
          <a:prstGeom prst="rect">
            <a:avLst/>
          </a:prstGeom>
        </p:spPr>
      </p:pic>
      <p:pic>
        <p:nvPicPr>
          <p:cNvPr id="11" name="Picture 10" descr="title_header_16x9.pdf"/>
          <p:cNvPicPr>
            <a:picLocks noChangeAspect="1"/>
          </p:cNvPicPr>
          <p:nvPr userDrawn="1"/>
        </p:nvPicPr>
        <p:blipFill rotWithShape="1">
          <a:blip r:embed="rId3">
            <a:extLst>
              <a:ext uri="{28A0092B-C50C-407E-A947-70E740481C1C}">
                <a14:useLocalDpi xmlns:a14="http://schemas.microsoft.com/office/drawing/2010/main" val="0"/>
              </a:ext>
            </a:extLst>
          </a:blip>
          <a:srcRect l="1456"/>
          <a:stretch/>
        </p:blipFill>
        <p:spPr>
          <a:xfrm>
            <a:off x="-17761" y="187384"/>
            <a:ext cx="9010786" cy="233162"/>
          </a:xfrm>
          <a:prstGeom prst="rect">
            <a:avLst/>
          </a:prstGeom>
        </p:spPr>
      </p:pic>
    </p:spTree>
    <p:extLst>
      <p:ext uri="{BB962C8B-B14F-4D97-AF65-F5344CB8AC3E}">
        <p14:creationId xmlns:p14="http://schemas.microsoft.com/office/powerpoint/2010/main" val="33175115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5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7" y="3996570"/>
            <a:ext cx="8499231" cy="935794"/>
          </a:xfrm>
          <a:prstGeom prst="rect">
            <a:avLst/>
          </a:prstGeom>
        </p:spPr>
        <p:txBody>
          <a:bodyPr lIns="0" tIns="45720" rIns="0" bIns="45720">
            <a:noAutofit/>
          </a:bodyPr>
          <a:lstStyle>
            <a:lvl1pPr marL="0" indent="0">
              <a:buFontTx/>
              <a:buNone/>
              <a:defRPr sz="16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672702"/>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237621"/>
            <a:ext cx="8499232" cy="752287"/>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24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p:cNvPicPr>
            <a:picLocks noChangeAspect="1"/>
          </p:cNvPicPr>
          <p:nvPr userDrawn="1"/>
        </p:nvPicPr>
        <p:blipFill>
          <a:blip r:embed="rId2"/>
          <a:srcRect l="29" r="29"/>
          <a:stretch/>
        </p:blipFill>
        <p:spPr>
          <a:xfrm>
            <a:off x="-17762" y="612759"/>
            <a:ext cx="9189720" cy="2508919"/>
          </a:xfrm>
          <a:prstGeom prst="rect">
            <a:avLst/>
          </a:prstGeom>
        </p:spPr>
      </p:pic>
      <p:pic>
        <p:nvPicPr>
          <p:cNvPr id="11" name="Picture 10" descr="title_header_16x9.pdf"/>
          <p:cNvPicPr>
            <a:picLocks noChangeAspect="1"/>
          </p:cNvPicPr>
          <p:nvPr userDrawn="1"/>
        </p:nvPicPr>
        <p:blipFill rotWithShape="1">
          <a:blip r:embed="rId3">
            <a:extLst>
              <a:ext uri="{28A0092B-C50C-407E-A947-70E740481C1C}">
                <a14:useLocalDpi xmlns:a14="http://schemas.microsoft.com/office/drawing/2010/main" val="0"/>
              </a:ext>
            </a:extLst>
          </a:blip>
          <a:srcRect l="1456"/>
          <a:stretch/>
        </p:blipFill>
        <p:spPr>
          <a:xfrm>
            <a:off x="-17761" y="187384"/>
            <a:ext cx="9010786" cy="233162"/>
          </a:xfrm>
          <a:prstGeom prst="rect">
            <a:avLst/>
          </a:prstGeom>
        </p:spPr>
      </p:pic>
    </p:spTree>
    <p:extLst>
      <p:ext uri="{BB962C8B-B14F-4D97-AF65-F5344CB8AC3E}">
        <p14:creationId xmlns:p14="http://schemas.microsoft.com/office/powerpoint/2010/main" val="42613778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Logo Bottom: Title &amp; Content">
    <p:spTree>
      <p:nvGrpSpPr>
        <p:cNvPr id="1" name=""/>
        <p:cNvGrpSpPr/>
        <p:nvPr/>
      </p:nvGrpSpPr>
      <p:grpSpPr>
        <a:xfrm>
          <a:off x="0" y="0"/>
          <a:ext cx="0" cy="0"/>
          <a:chOff x="0" y="0"/>
          <a:chExt cx="0" cy="0"/>
        </a:xfrm>
      </p:grpSpPr>
      <p:sp>
        <p:nvSpPr>
          <p:cNvPr id="7" name="Content Placeholder 2"/>
          <p:cNvSpPr>
            <a:spLocks noGrp="1"/>
          </p:cNvSpPr>
          <p:nvPr>
            <p:ph idx="1" hasCustomPrompt="1"/>
          </p:nvPr>
        </p:nvSpPr>
        <p:spPr>
          <a:xfrm>
            <a:off x="228603" y="728664"/>
            <a:ext cx="8672513" cy="3794522"/>
          </a:xfrm>
          <a:prstGeom prst="rect">
            <a:avLst/>
          </a:prstGeom>
        </p:spPr>
        <p:txBody>
          <a:bodyPr lIns="0" tIns="0" rIns="0" bIns="0"/>
          <a:lstStyle>
            <a:lvl1pPr marL="230188" indent="-230188">
              <a:spcBef>
                <a:spcPts val="984"/>
              </a:spcBef>
              <a:defRPr sz="1800">
                <a:solidFill>
                  <a:srgbClr val="505050"/>
                </a:solidFill>
              </a:defRPr>
            </a:lvl1pPr>
            <a:lvl2pPr marL="282575" marR="0" indent="0" algn="l" defTabSz="457200" rtl="0" eaLnBrk="1" fontAlgn="base" latinLnBrk="0" hangingPunct="1">
              <a:lnSpc>
                <a:spcPct val="100000"/>
              </a:lnSpc>
              <a:spcBef>
                <a:spcPts val="984"/>
              </a:spcBef>
              <a:spcAft>
                <a:spcPct val="0"/>
              </a:spcAft>
              <a:buClrTx/>
              <a:buSzTx/>
              <a:buFont typeface="Arial" charset="0"/>
              <a:buNone/>
              <a:tabLst/>
              <a:defRPr sz="1600">
                <a:solidFill>
                  <a:srgbClr val="505050"/>
                </a:solidFill>
              </a:defRPr>
            </a:lvl2pPr>
            <a:lvl3pPr marL="573087" marR="0" indent="0" algn="l" defTabSz="457200" rtl="0" eaLnBrk="1" fontAlgn="base" latinLnBrk="0" hangingPunct="1">
              <a:lnSpc>
                <a:spcPct val="100000"/>
              </a:lnSpc>
              <a:spcBef>
                <a:spcPts val="984"/>
              </a:spcBef>
              <a:spcAft>
                <a:spcPct val="0"/>
              </a:spcAft>
              <a:buClrTx/>
              <a:buSzTx/>
              <a:buFont typeface="Arial" charset="0"/>
              <a:buNone/>
              <a:tabLst/>
              <a:defRPr sz="1500">
                <a:solidFill>
                  <a:srgbClr val="505050"/>
                </a:solidFill>
              </a:defRPr>
            </a:lvl3pPr>
            <a:lvl4pPr marL="857250" marR="0" indent="0" algn="l" defTabSz="457200" rtl="0" eaLnBrk="1" fontAlgn="base" latinLnBrk="0" hangingPunct="1">
              <a:lnSpc>
                <a:spcPct val="100000"/>
              </a:lnSpc>
              <a:spcBef>
                <a:spcPts val="984"/>
              </a:spcBef>
              <a:spcAft>
                <a:spcPct val="0"/>
              </a:spcAft>
              <a:buClrTx/>
              <a:buSzTx/>
              <a:buFont typeface="Arial" charset="0"/>
              <a:buNone/>
              <a:tabLst/>
              <a:defRPr sz="1400">
                <a:solidFill>
                  <a:srgbClr val="505050"/>
                </a:solidFill>
              </a:defRPr>
            </a:lvl4pPr>
            <a:lvl5pPr marL="1139825" marR="0" indent="0" algn="l" defTabSz="457200" rtl="0" eaLnBrk="1" fontAlgn="base" latinLnBrk="0" hangingPunct="1">
              <a:lnSpc>
                <a:spcPct val="100000"/>
              </a:lnSpc>
              <a:spcBef>
                <a:spcPts val="984"/>
              </a:spcBef>
              <a:spcAft>
                <a:spcPct val="0"/>
              </a:spcAft>
              <a:buClrTx/>
              <a:buSzTx/>
              <a:buFont typeface="Arial"/>
              <a:buNone/>
              <a:tabLst/>
              <a:defRPr sz="1400">
                <a:solidFill>
                  <a:srgbClr val="505050"/>
                </a:solidFill>
              </a:defRPr>
            </a:lvl5pPr>
          </a:lstStyle>
          <a:p>
            <a:pPr lvl="0"/>
            <a:r>
              <a:rPr lang="en-US" dirty="0"/>
              <a:t>Click to edit Master text styles.</a:t>
            </a:r>
          </a:p>
          <a:p>
            <a:pPr marL="512763" marR="0" lvl="1" indent="-230188" algn="l" defTabSz="457200" rtl="0" eaLnBrk="1" fontAlgn="base" latinLnBrk="0" hangingPunct="1">
              <a:lnSpc>
                <a:spcPct val="100000"/>
              </a:lnSpc>
              <a:spcBef>
                <a:spcPts val="984"/>
              </a:spcBef>
              <a:spcAft>
                <a:spcPct val="0"/>
              </a:spcAft>
              <a:buClrTx/>
              <a:buSzTx/>
              <a:buFont typeface="Arial" charset="0"/>
              <a:buChar char="–"/>
              <a:tabLst/>
              <a:defRPr/>
            </a:pPr>
            <a:r>
              <a:rPr lang="en-US" dirty="0"/>
              <a:t>Second level</a:t>
            </a:r>
          </a:p>
          <a:p>
            <a:pPr marL="803275" marR="0" lvl="2" indent="-230188" algn="l" defTabSz="457200" rtl="0" eaLnBrk="1" fontAlgn="base" latinLnBrk="0" hangingPunct="1">
              <a:lnSpc>
                <a:spcPct val="100000"/>
              </a:lnSpc>
              <a:spcBef>
                <a:spcPts val="984"/>
              </a:spcBef>
              <a:spcAft>
                <a:spcPct val="0"/>
              </a:spcAft>
              <a:buClrTx/>
              <a:buSzTx/>
              <a:buFont typeface="Arial" charset="0"/>
              <a:buChar char="•"/>
              <a:tabLst/>
              <a:defRPr/>
            </a:pPr>
            <a:r>
              <a:rPr lang="en-US" dirty="0"/>
              <a:t>Third level</a:t>
            </a:r>
          </a:p>
          <a:p>
            <a:pPr marL="1085850" marR="0" lvl="3" indent="-228600" algn="l" defTabSz="457200" rtl="0" eaLnBrk="1" fontAlgn="base" latinLnBrk="0" hangingPunct="1">
              <a:lnSpc>
                <a:spcPct val="100000"/>
              </a:lnSpc>
              <a:spcBef>
                <a:spcPts val="984"/>
              </a:spcBef>
              <a:spcAft>
                <a:spcPct val="0"/>
              </a:spcAft>
              <a:buClrTx/>
              <a:buSzTx/>
              <a:buFont typeface="Arial" charset="0"/>
              <a:buChar char="–"/>
              <a:tabLst/>
              <a:defRPr/>
            </a:pPr>
            <a:r>
              <a:rPr lang="en-US" dirty="0"/>
              <a:t>Fourth level</a:t>
            </a:r>
          </a:p>
          <a:p>
            <a:pPr marL="1370013" marR="0" lvl="4" indent="-230188" algn="l" defTabSz="457200" rtl="0" eaLnBrk="1" fontAlgn="base" latinLnBrk="0" hangingPunct="1">
              <a:lnSpc>
                <a:spcPct val="100000"/>
              </a:lnSpc>
              <a:spcBef>
                <a:spcPts val="984"/>
              </a:spcBef>
              <a:spcAft>
                <a:spcPct val="0"/>
              </a:spcAft>
              <a:buClrTx/>
              <a:buSzTx/>
              <a:buFont typeface="Arial"/>
              <a:buChar char="•"/>
              <a:tabLst/>
              <a:defRPr/>
            </a:pPr>
            <a:r>
              <a:rPr lang="en-US" dirty="0"/>
              <a:t>Fifth level</a:t>
            </a:r>
          </a:p>
        </p:txBody>
      </p:sp>
      <p:sp>
        <p:nvSpPr>
          <p:cNvPr id="17" name="Title 1"/>
          <p:cNvSpPr>
            <a:spLocks noGrp="1"/>
          </p:cNvSpPr>
          <p:nvPr>
            <p:ph type="title"/>
          </p:nvPr>
        </p:nvSpPr>
        <p:spPr>
          <a:xfrm>
            <a:off x="228600" y="188814"/>
            <a:ext cx="8686800" cy="320908"/>
          </a:xfrm>
          <a:prstGeom prst="rect">
            <a:avLst/>
          </a:prstGeom>
        </p:spPr>
        <p:txBody>
          <a:bodyPr lIns="0" tIns="0" rIns="0" bIns="0" anchor="b" anchorCtr="0"/>
          <a:lstStyle>
            <a:lvl1pPr>
              <a:defRPr sz="2200">
                <a:solidFill>
                  <a:srgbClr val="004C97"/>
                </a:solidFill>
              </a:defRPr>
            </a:lvl1pPr>
          </a:lstStyle>
          <a:p>
            <a:r>
              <a:rPr lang="en-US"/>
              <a:t>Click to edit Master title style</a:t>
            </a:r>
            <a:endParaRPr lang="en-US" dirty="0"/>
          </a:p>
        </p:txBody>
      </p:sp>
      <p:sp>
        <p:nvSpPr>
          <p:cNvPr id="8" name="Date Placeholder 3"/>
          <p:cNvSpPr>
            <a:spLocks noGrp="1"/>
          </p:cNvSpPr>
          <p:nvPr>
            <p:ph type="dt" sz="half" idx="2"/>
          </p:nvPr>
        </p:nvSpPr>
        <p:spPr>
          <a:xfrm>
            <a:off x="736827" y="4878161"/>
            <a:ext cx="675368" cy="180975"/>
          </a:xfrm>
          <a:prstGeom prst="rect">
            <a:avLst/>
          </a:prstGeom>
        </p:spPr>
        <p:txBody>
          <a:bodyPr vert="horz" wrap="square" lIns="0" tIns="0" rIns="0" bIns="0" numCol="1" anchor="t" anchorCtr="0" compatLnSpc="1">
            <a:prstTxWarp prst="textNoShape">
              <a:avLst/>
            </a:prstTxWarp>
          </a:bodyPr>
          <a:lstStyle>
            <a:lvl1pPr algn="l">
              <a:defRPr sz="900" smtClean="0">
                <a:solidFill>
                  <a:srgbClr val="004C97"/>
                </a:solidFill>
                <a:latin typeface="Helvetica" charset="0"/>
                <a:cs typeface="ＭＳ Ｐゴシック" charset="0"/>
              </a:defRPr>
            </a:lvl1pPr>
          </a:lstStyle>
          <a:p>
            <a:pPr>
              <a:defRPr/>
            </a:pPr>
            <a:fld id="{F2914F07-6E8A-4634-8C45-D0E545AC4E4D}" type="datetime1">
              <a:rPr lang="en-US" smtClean="0"/>
              <a:t>7/9/2024</a:t>
            </a:fld>
            <a:endParaRPr lang="en-US" dirty="0"/>
          </a:p>
        </p:txBody>
      </p:sp>
      <p:sp>
        <p:nvSpPr>
          <p:cNvPr id="9" name="Footer Placeholder 4"/>
          <p:cNvSpPr>
            <a:spLocks noGrp="1"/>
          </p:cNvSpPr>
          <p:nvPr>
            <p:ph type="ftr" sz="quarter" idx="3"/>
          </p:nvPr>
        </p:nvSpPr>
        <p:spPr>
          <a:xfrm>
            <a:off x="1530603" y="4878161"/>
            <a:ext cx="6262118" cy="182155"/>
          </a:xfrm>
          <a:prstGeom prst="rect">
            <a:avLst/>
          </a:prstGeom>
        </p:spPr>
        <p:txBody>
          <a:bodyPr lIns="0" tIns="0" rIns="0" bIns="0" anchor="t" anchorCtr="0"/>
          <a:lstStyle>
            <a:lvl1pPr marL="0" algn="l">
              <a:defRPr sz="900">
                <a:solidFill>
                  <a:srgbClr val="004C97"/>
                </a:solidFill>
                <a:latin typeface="Helvetica"/>
                <a:ea typeface="ＭＳ Ｐゴシック" charset="0"/>
                <a:cs typeface="ＭＳ Ｐゴシック" charset="0"/>
              </a:defRPr>
            </a:lvl1pPr>
          </a:lstStyle>
          <a:p>
            <a:pPr>
              <a:defRPr/>
            </a:pPr>
            <a:r>
              <a:rPr lang="en-US" b="1"/>
              <a:t>New Perspectives 2024</a:t>
            </a:r>
            <a:endParaRPr lang="en-US" b="1" dirty="0"/>
          </a:p>
        </p:txBody>
      </p:sp>
      <p:sp>
        <p:nvSpPr>
          <p:cNvPr id="10" name="Slide Number Placeholder 5"/>
          <p:cNvSpPr>
            <a:spLocks noGrp="1"/>
          </p:cNvSpPr>
          <p:nvPr>
            <p:ph type="sldNum" sz="quarter" idx="4"/>
          </p:nvPr>
        </p:nvSpPr>
        <p:spPr>
          <a:xfrm>
            <a:off x="222250" y="4878161"/>
            <a:ext cx="414338" cy="177964"/>
          </a:xfrm>
          <a:prstGeom prst="rect">
            <a:avLst/>
          </a:prstGeom>
        </p:spPr>
        <p:txBody>
          <a:bodyPr vert="horz" wrap="square" lIns="0" tIns="0" rIns="0" bIns="0" numCol="1" anchor="t" anchorCtr="0" compatLnSpc="1">
            <a:prstTxWarp prst="textNoShape">
              <a:avLst/>
            </a:prstTxWarp>
          </a:bodyPr>
          <a:lstStyle>
            <a:lvl1pPr>
              <a:defRPr sz="9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pic>
        <p:nvPicPr>
          <p:cNvPr id="4" name="Picture 3" descr="A picture containing icon&#10;&#10;Description automatically generated">
            <a:extLst>
              <a:ext uri="{FF2B5EF4-FFF2-40B4-BE49-F238E27FC236}">
                <a16:creationId xmlns:a16="http://schemas.microsoft.com/office/drawing/2014/main" id="{AA69CF24-F572-1D4A-841D-0D6930238C04}"/>
              </a:ext>
            </a:extLst>
          </p:cNvPr>
          <p:cNvPicPr>
            <a:picLocks noChangeAspect="1"/>
          </p:cNvPicPr>
          <p:nvPr userDrawn="1"/>
        </p:nvPicPr>
        <p:blipFill>
          <a:blip r:embed="rId2"/>
          <a:stretch>
            <a:fillRect/>
          </a:stretch>
        </p:blipFill>
        <p:spPr>
          <a:xfrm>
            <a:off x="7816531" y="4671986"/>
            <a:ext cx="1108394" cy="199149"/>
          </a:xfrm>
          <a:prstGeom prst="rect">
            <a:avLst/>
          </a:prstGeom>
        </p:spPr>
      </p:pic>
      <p:sp>
        <p:nvSpPr>
          <p:cNvPr id="5" name="Rectangle 4">
            <a:extLst>
              <a:ext uri="{FF2B5EF4-FFF2-40B4-BE49-F238E27FC236}">
                <a16:creationId xmlns:a16="http://schemas.microsoft.com/office/drawing/2014/main" id="{CE809BEC-FF0E-7C47-ACC3-F2E5E0425E29}"/>
              </a:ext>
            </a:extLst>
          </p:cNvPr>
          <p:cNvSpPr/>
          <p:nvPr userDrawn="1"/>
        </p:nvSpPr>
        <p:spPr>
          <a:xfrm>
            <a:off x="219075" y="4737100"/>
            <a:ext cx="7531101" cy="73025"/>
          </a:xfrm>
          <a:prstGeom prst="rect">
            <a:avLst/>
          </a:prstGeom>
          <a:solidFill>
            <a:srgbClr val="97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4392269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Logo Bottom: Comparison">
    <p:spTree>
      <p:nvGrpSpPr>
        <p:cNvPr id="1" name=""/>
        <p:cNvGrpSpPr/>
        <p:nvPr/>
      </p:nvGrpSpPr>
      <p:grpSpPr>
        <a:xfrm>
          <a:off x="0" y="0"/>
          <a:ext cx="0" cy="0"/>
          <a:chOff x="0" y="0"/>
          <a:chExt cx="0" cy="0"/>
        </a:xfrm>
      </p:grpSpPr>
      <p:sp>
        <p:nvSpPr>
          <p:cNvPr id="7" name="Content Placeholder 2"/>
          <p:cNvSpPr>
            <a:spLocks noGrp="1"/>
          </p:cNvSpPr>
          <p:nvPr>
            <p:ph sz="half" idx="13"/>
          </p:nvPr>
        </p:nvSpPr>
        <p:spPr>
          <a:xfrm>
            <a:off x="228601" y="728663"/>
            <a:ext cx="4206240" cy="2725341"/>
          </a:xfrm>
          <a:prstGeom prst="rect">
            <a:avLst/>
          </a:prstGeom>
        </p:spPr>
        <p:txBody>
          <a:bodyPr lIns="0" tIns="0" rIns="0" bIns="0"/>
          <a:lstStyle>
            <a:lvl1pPr marL="0" marR="0" indent="0" algn="l" defTabSz="457200" rtl="0" eaLnBrk="1" fontAlgn="base" latinLnBrk="0" hangingPunct="1">
              <a:lnSpc>
                <a:spcPct val="100000"/>
              </a:lnSpc>
              <a:spcBef>
                <a:spcPts val="984"/>
              </a:spcBef>
              <a:spcAft>
                <a:spcPct val="0"/>
              </a:spcAft>
              <a:buClrTx/>
              <a:buSzTx/>
              <a:buFont typeface="Arial" charset="0"/>
              <a:buNone/>
              <a:tabLst/>
              <a:defRPr sz="1800">
                <a:solidFill>
                  <a:srgbClr val="505050"/>
                </a:solidFill>
              </a:defRPr>
            </a:lvl1pPr>
            <a:lvl2pPr marL="512763" indent="-230188">
              <a:spcBef>
                <a:spcPts val="984"/>
              </a:spcBef>
              <a:defRPr sz="1600">
                <a:solidFill>
                  <a:srgbClr val="505050"/>
                </a:solidFill>
              </a:defRPr>
            </a:lvl2pPr>
            <a:lvl3pPr marL="803275" indent="-230188">
              <a:spcBef>
                <a:spcPts val="984"/>
              </a:spcBef>
              <a:defRPr sz="1500">
                <a:solidFill>
                  <a:srgbClr val="505050"/>
                </a:solidFill>
              </a:defRPr>
            </a:lvl3pPr>
            <a:lvl4pPr marL="1085850" indent="-228600">
              <a:spcBef>
                <a:spcPts val="984"/>
              </a:spcBef>
              <a:defRPr sz="1400">
                <a:solidFill>
                  <a:srgbClr val="505050"/>
                </a:solidFill>
              </a:defRPr>
            </a:lvl4pPr>
            <a:lvl5pPr marL="1370013" indent="-230188">
              <a:spcBef>
                <a:spcPts val="984"/>
              </a:spcBef>
              <a:buFont typeface="Arial"/>
              <a:buChar char="•"/>
              <a:defRPr sz="1400">
                <a:solidFill>
                  <a:srgbClr val="505050"/>
                </a:solidFill>
              </a:defRPr>
            </a:lvl5pPr>
            <a:lvl6pPr>
              <a:defRPr sz="1800"/>
            </a:lvl6pPr>
            <a:lvl7pPr>
              <a:defRPr sz="1800"/>
            </a:lvl7pPr>
            <a:lvl8pPr>
              <a:defRPr sz="1800"/>
            </a:lvl8pPr>
            <a:lvl9pPr>
              <a:defRPr sz="1800"/>
            </a:lvl9pPr>
          </a:lstStyle>
          <a:p>
            <a:pPr marL="230188" marR="0" lvl="0"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Click to edit Master text styles</a:t>
            </a:r>
          </a:p>
          <a:p>
            <a:pPr marL="230188" marR="0" lvl="1"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Second level</a:t>
            </a:r>
          </a:p>
          <a:p>
            <a:pPr marL="230188" marR="0" lvl="2"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Third level</a:t>
            </a:r>
          </a:p>
          <a:p>
            <a:pPr marL="230188" marR="0" lvl="3"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Fourth level</a:t>
            </a:r>
          </a:p>
          <a:p>
            <a:pPr marL="230188" marR="0" lvl="4"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Fifth level</a:t>
            </a:r>
            <a:endParaRPr lang="en-US" dirty="0"/>
          </a:p>
        </p:txBody>
      </p:sp>
      <p:sp>
        <p:nvSpPr>
          <p:cNvPr id="8" name="Content Placeholder 2"/>
          <p:cNvSpPr>
            <a:spLocks noGrp="1"/>
          </p:cNvSpPr>
          <p:nvPr>
            <p:ph sz="half" idx="15"/>
          </p:nvPr>
        </p:nvSpPr>
        <p:spPr>
          <a:xfrm>
            <a:off x="4692455" y="728663"/>
            <a:ext cx="4215383" cy="2725341"/>
          </a:xfrm>
          <a:prstGeom prst="rect">
            <a:avLst/>
          </a:prstGeom>
        </p:spPr>
        <p:txBody>
          <a:bodyPr lIns="0" tIns="0" rIns="0" bIns="0"/>
          <a:lstStyle>
            <a:lvl1pPr marL="230188" marR="0" indent="-230188" algn="l" defTabSz="457200" rtl="0" eaLnBrk="1" fontAlgn="base" latinLnBrk="0" hangingPunct="1">
              <a:lnSpc>
                <a:spcPct val="100000"/>
              </a:lnSpc>
              <a:spcBef>
                <a:spcPts val="984"/>
              </a:spcBef>
              <a:spcAft>
                <a:spcPct val="0"/>
              </a:spcAft>
              <a:buClrTx/>
              <a:buSzTx/>
              <a:buFont typeface="Arial" charset="0"/>
              <a:buChar char="•"/>
              <a:tabLst/>
              <a:defRPr sz="1800">
                <a:solidFill>
                  <a:srgbClr val="505050"/>
                </a:solidFill>
              </a:defRPr>
            </a:lvl1pPr>
            <a:lvl2pPr marL="512763" indent="-230188">
              <a:spcBef>
                <a:spcPts val="984"/>
              </a:spcBef>
              <a:defRPr sz="1600">
                <a:solidFill>
                  <a:srgbClr val="505050"/>
                </a:solidFill>
              </a:defRPr>
            </a:lvl2pPr>
            <a:lvl3pPr marL="806450" indent="-228600">
              <a:spcBef>
                <a:spcPts val="984"/>
              </a:spcBef>
              <a:defRPr sz="1500">
                <a:solidFill>
                  <a:srgbClr val="505050"/>
                </a:solidFill>
              </a:defRPr>
            </a:lvl3pPr>
            <a:lvl4pPr marL="1087438" indent="-228600">
              <a:spcBef>
                <a:spcPts val="984"/>
              </a:spcBef>
              <a:defRPr sz="1400">
                <a:solidFill>
                  <a:srgbClr val="505050"/>
                </a:solidFill>
              </a:defRPr>
            </a:lvl4pPr>
            <a:lvl5pPr marL="1370013" indent="-228600">
              <a:spcBef>
                <a:spcPts val="984"/>
              </a:spcBef>
              <a:buFont typeface="Arial"/>
              <a:buChar char="•"/>
              <a:defRPr sz="1400">
                <a:solidFill>
                  <a:srgbClr val="505050"/>
                </a:solidFill>
              </a:defRPr>
            </a:lvl5pPr>
            <a:lvl6pPr>
              <a:defRPr sz="1800"/>
            </a:lvl6pPr>
            <a:lvl7pPr>
              <a:defRPr sz="1800"/>
            </a:lvl7pPr>
            <a:lvl8pPr>
              <a:defRPr sz="1800"/>
            </a:lvl8pPr>
            <a:lvl9pPr>
              <a:defRPr sz="1800"/>
            </a:lvl9pPr>
          </a:lstStyle>
          <a:p>
            <a:pPr marL="230188" marR="0" lvl="0"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Click to edit Master text styles</a:t>
            </a:r>
          </a:p>
          <a:p>
            <a:pPr marL="230188" marR="0" lvl="1"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Second level</a:t>
            </a:r>
          </a:p>
          <a:p>
            <a:pPr marL="230188" marR="0" lvl="2"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Third level</a:t>
            </a:r>
          </a:p>
          <a:p>
            <a:pPr marL="230188" marR="0" lvl="3"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Fourth level</a:t>
            </a:r>
          </a:p>
          <a:p>
            <a:pPr marL="230188" marR="0" lvl="4"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Fifth level</a:t>
            </a:r>
            <a:endParaRPr lang="en-US" dirty="0"/>
          </a:p>
        </p:txBody>
      </p:sp>
      <p:sp>
        <p:nvSpPr>
          <p:cNvPr id="9" name="Text Placeholder 3"/>
          <p:cNvSpPr>
            <a:spLocks noGrp="1"/>
          </p:cNvSpPr>
          <p:nvPr>
            <p:ph type="body" sz="half" idx="16"/>
          </p:nvPr>
        </p:nvSpPr>
        <p:spPr>
          <a:xfrm>
            <a:off x="229365" y="3573827"/>
            <a:ext cx="4205476" cy="949359"/>
          </a:xfrm>
          <a:prstGeom prst="rect">
            <a:avLst/>
          </a:prstGeom>
        </p:spPr>
        <p:txBody>
          <a:bodyPr lIns="0" tIns="0" rIns="0" bIns="0"/>
          <a:lstStyle>
            <a:lvl1pPr marL="0" indent="0">
              <a:buNone/>
              <a:defRPr sz="13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ext Placeholder 3"/>
          <p:cNvSpPr>
            <a:spLocks noGrp="1"/>
          </p:cNvSpPr>
          <p:nvPr>
            <p:ph type="body" sz="half" idx="19"/>
          </p:nvPr>
        </p:nvSpPr>
        <p:spPr>
          <a:xfrm>
            <a:off x="4692452" y="3573827"/>
            <a:ext cx="4206239" cy="949359"/>
          </a:xfrm>
          <a:prstGeom prst="rect">
            <a:avLst/>
          </a:prstGeom>
        </p:spPr>
        <p:txBody>
          <a:bodyPr lIns="0" tIns="0" rIns="0" bIns="0"/>
          <a:lstStyle>
            <a:lvl1pPr marL="0" indent="0">
              <a:buNone/>
              <a:defRPr sz="13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Date Placeholder 3"/>
          <p:cNvSpPr>
            <a:spLocks noGrp="1"/>
          </p:cNvSpPr>
          <p:nvPr>
            <p:ph type="dt" sz="half" idx="2"/>
          </p:nvPr>
        </p:nvSpPr>
        <p:spPr>
          <a:xfrm>
            <a:off x="736827" y="4878161"/>
            <a:ext cx="675368" cy="180975"/>
          </a:xfrm>
          <a:prstGeom prst="rect">
            <a:avLst/>
          </a:prstGeom>
        </p:spPr>
        <p:txBody>
          <a:bodyPr vert="horz" wrap="square" lIns="0" tIns="0" rIns="0" bIns="0" numCol="1" anchor="t" anchorCtr="0" compatLnSpc="1">
            <a:prstTxWarp prst="textNoShape">
              <a:avLst/>
            </a:prstTxWarp>
          </a:bodyPr>
          <a:lstStyle>
            <a:lvl1pPr algn="l">
              <a:defRPr sz="900" smtClean="0">
                <a:solidFill>
                  <a:srgbClr val="004C97"/>
                </a:solidFill>
                <a:latin typeface="Helvetica" charset="0"/>
                <a:cs typeface="ＭＳ Ｐゴシック" charset="0"/>
              </a:defRPr>
            </a:lvl1pPr>
          </a:lstStyle>
          <a:p>
            <a:pPr>
              <a:defRPr/>
            </a:pPr>
            <a:fld id="{35EE48C7-4D92-411B-B341-83E69914C805}" type="datetime1">
              <a:rPr lang="en-US" smtClean="0"/>
              <a:t>7/9/2024</a:t>
            </a:fld>
            <a:endParaRPr lang="en-US" dirty="0"/>
          </a:p>
        </p:txBody>
      </p:sp>
      <p:sp>
        <p:nvSpPr>
          <p:cNvPr id="12" name="Footer Placeholder 4"/>
          <p:cNvSpPr>
            <a:spLocks noGrp="1"/>
          </p:cNvSpPr>
          <p:nvPr>
            <p:ph type="ftr" sz="quarter" idx="3"/>
          </p:nvPr>
        </p:nvSpPr>
        <p:spPr>
          <a:xfrm>
            <a:off x="1530602" y="4878161"/>
            <a:ext cx="6262118" cy="182155"/>
          </a:xfrm>
          <a:prstGeom prst="rect">
            <a:avLst/>
          </a:prstGeom>
        </p:spPr>
        <p:txBody>
          <a:bodyPr lIns="0" tIns="0" rIns="0" bIns="0" anchor="t" anchorCtr="0"/>
          <a:lstStyle>
            <a:lvl1pPr marL="0" algn="l">
              <a:defRPr sz="900">
                <a:solidFill>
                  <a:srgbClr val="004C97"/>
                </a:solidFill>
                <a:latin typeface="Helvetica"/>
                <a:ea typeface="ＭＳ Ｐゴシック" charset="0"/>
                <a:cs typeface="ＭＳ Ｐゴシック" charset="0"/>
              </a:defRPr>
            </a:lvl1pPr>
          </a:lstStyle>
          <a:p>
            <a:pPr>
              <a:defRPr/>
            </a:pPr>
            <a:r>
              <a:rPr lang="en-US" b="1"/>
              <a:t>New Perspectives 2024</a:t>
            </a:r>
            <a:endParaRPr lang="en-US" b="1" dirty="0"/>
          </a:p>
        </p:txBody>
      </p:sp>
      <p:sp>
        <p:nvSpPr>
          <p:cNvPr id="13" name="Slide Number Placeholder 5"/>
          <p:cNvSpPr>
            <a:spLocks noGrp="1"/>
          </p:cNvSpPr>
          <p:nvPr>
            <p:ph type="sldNum" sz="quarter" idx="4"/>
          </p:nvPr>
        </p:nvSpPr>
        <p:spPr>
          <a:xfrm>
            <a:off x="222250" y="4878161"/>
            <a:ext cx="414338" cy="177964"/>
          </a:xfrm>
          <a:prstGeom prst="rect">
            <a:avLst/>
          </a:prstGeom>
        </p:spPr>
        <p:txBody>
          <a:bodyPr vert="horz" wrap="square" lIns="0" tIns="0" rIns="0" bIns="0" numCol="1" anchor="t" anchorCtr="0" compatLnSpc="1">
            <a:prstTxWarp prst="textNoShape">
              <a:avLst/>
            </a:prstTxWarp>
          </a:bodyPr>
          <a:lstStyle>
            <a:lvl1pPr>
              <a:defRPr sz="9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
        <p:nvSpPr>
          <p:cNvPr id="14" name="Title 1"/>
          <p:cNvSpPr>
            <a:spLocks noGrp="1"/>
          </p:cNvSpPr>
          <p:nvPr>
            <p:ph type="title"/>
          </p:nvPr>
        </p:nvSpPr>
        <p:spPr>
          <a:xfrm>
            <a:off x="228600" y="188814"/>
            <a:ext cx="8686800" cy="320908"/>
          </a:xfrm>
          <a:prstGeom prst="rect">
            <a:avLst/>
          </a:prstGeom>
        </p:spPr>
        <p:txBody>
          <a:bodyPr lIns="0" tIns="0" rIns="0" bIns="0" anchor="b" anchorCtr="0"/>
          <a:lstStyle>
            <a:lvl1pPr>
              <a:defRPr sz="2200">
                <a:solidFill>
                  <a:srgbClr val="004C97"/>
                </a:solidFill>
              </a:defRPr>
            </a:lvl1pPr>
          </a:lstStyle>
          <a:p>
            <a:r>
              <a:rPr lang="en-US"/>
              <a:t>Click to edit Master title style</a:t>
            </a:r>
            <a:endParaRPr lang="en-US" dirty="0"/>
          </a:p>
        </p:txBody>
      </p:sp>
      <p:pic>
        <p:nvPicPr>
          <p:cNvPr id="15" name="Picture 14" descr="A picture containing icon&#10;&#10;Description automatically generated">
            <a:extLst>
              <a:ext uri="{FF2B5EF4-FFF2-40B4-BE49-F238E27FC236}">
                <a16:creationId xmlns:a16="http://schemas.microsoft.com/office/drawing/2014/main" id="{D4D081AD-4B52-6F4C-8D4F-511833C98F95}"/>
              </a:ext>
            </a:extLst>
          </p:cNvPr>
          <p:cNvPicPr>
            <a:picLocks noChangeAspect="1"/>
          </p:cNvPicPr>
          <p:nvPr userDrawn="1"/>
        </p:nvPicPr>
        <p:blipFill>
          <a:blip r:embed="rId2"/>
          <a:stretch>
            <a:fillRect/>
          </a:stretch>
        </p:blipFill>
        <p:spPr>
          <a:xfrm>
            <a:off x="7816531" y="4671986"/>
            <a:ext cx="1108394" cy="199149"/>
          </a:xfrm>
          <a:prstGeom prst="rect">
            <a:avLst/>
          </a:prstGeom>
        </p:spPr>
      </p:pic>
      <p:sp>
        <p:nvSpPr>
          <p:cNvPr id="17" name="Rectangle 16">
            <a:extLst>
              <a:ext uri="{FF2B5EF4-FFF2-40B4-BE49-F238E27FC236}">
                <a16:creationId xmlns:a16="http://schemas.microsoft.com/office/drawing/2014/main" id="{69B3E4F6-B022-5F44-B5A5-9E70BD7DAD71}"/>
              </a:ext>
            </a:extLst>
          </p:cNvPr>
          <p:cNvSpPr/>
          <p:nvPr userDrawn="1"/>
        </p:nvSpPr>
        <p:spPr>
          <a:xfrm>
            <a:off x="219075" y="4737100"/>
            <a:ext cx="7531101" cy="73025"/>
          </a:xfrm>
          <a:prstGeom prst="rect">
            <a:avLst/>
          </a:prstGeom>
          <a:solidFill>
            <a:srgbClr val="97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1395800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image" Target="../media/image1.png"/><Relationship Id="rId2" Type="http://schemas.openxmlformats.org/officeDocument/2006/relationships/slideLayout" Target="../slideLayouts/slideLayout15.xml"/><Relationship Id="rId16" Type="http://schemas.openxmlformats.org/officeDocument/2006/relationships/theme" Target="../theme/theme2.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 name="Date Placeholder 3"/>
          <p:cNvSpPr>
            <a:spLocks noGrp="1"/>
          </p:cNvSpPr>
          <p:nvPr>
            <p:ph type="dt" sz="half" idx="2"/>
          </p:nvPr>
        </p:nvSpPr>
        <p:spPr>
          <a:xfrm>
            <a:off x="736827" y="4878161"/>
            <a:ext cx="675368" cy="180975"/>
          </a:xfrm>
          <a:prstGeom prst="rect">
            <a:avLst/>
          </a:prstGeom>
        </p:spPr>
        <p:txBody>
          <a:bodyPr vert="horz" wrap="square" lIns="0" tIns="0" rIns="0" bIns="0" numCol="1" anchor="t" anchorCtr="0" compatLnSpc="1">
            <a:prstTxWarp prst="textNoShape">
              <a:avLst/>
            </a:prstTxWarp>
          </a:bodyPr>
          <a:lstStyle>
            <a:lvl1pPr algn="l">
              <a:defRPr sz="900" smtClean="0">
                <a:solidFill>
                  <a:srgbClr val="004C97"/>
                </a:solidFill>
                <a:latin typeface="Helvetica" charset="0"/>
                <a:cs typeface="ＭＳ Ｐゴシック" charset="0"/>
              </a:defRPr>
            </a:lvl1pPr>
          </a:lstStyle>
          <a:p>
            <a:pPr>
              <a:defRPr/>
            </a:pPr>
            <a:fld id="{6122DAEE-B494-4740-AD27-8EF3A27DA310}" type="datetime1">
              <a:rPr lang="en-US" smtClean="0"/>
              <a:t>7/9/2024</a:t>
            </a:fld>
            <a:endParaRPr lang="en-US" dirty="0"/>
          </a:p>
        </p:txBody>
      </p:sp>
      <p:sp>
        <p:nvSpPr>
          <p:cNvPr id="15" name="Footer Placeholder 4"/>
          <p:cNvSpPr>
            <a:spLocks noGrp="1"/>
          </p:cNvSpPr>
          <p:nvPr>
            <p:ph type="ftr" sz="quarter" idx="3"/>
          </p:nvPr>
        </p:nvSpPr>
        <p:spPr>
          <a:xfrm>
            <a:off x="1530605" y="4878161"/>
            <a:ext cx="6260399" cy="182155"/>
          </a:xfrm>
          <a:prstGeom prst="rect">
            <a:avLst/>
          </a:prstGeom>
        </p:spPr>
        <p:txBody>
          <a:bodyPr lIns="0" tIns="0" rIns="0" bIns="0" anchor="t" anchorCtr="0"/>
          <a:lstStyle>
            <a:lvl1pPr marL="0" algn="l">
              <a:defRPr sz="900">
                <a:solidFill>
                  <a:srgbClr val="004C97"/>
                </a:solidFill>
                <a:latin typeface="Helvetica"/>
                <a:ea typeface="ＭＳ Ｐゴシック" charset="0"/>
                <a:cs typeface="ＭＳ Ｐゴシック" charset="0"/>
              </a:defRPr>
            </a:lvl1pPr>
          </a:lstStyle>
          <a:p>
            <a:pPr>
              <a:defRPr/>
            </a:pPr>
            <a:r>
              <a:rPr lang="en-US" b="1"/>
              <a:t>New Perspectives 2024</a:t>
            </a:r>
            <a:endParaRPr lang="en-US" b="1" dirty="0"/>
          </a:p>
        </p:txBody>
      </p:sp>
      <p:sp>
        <p:nvSpPr>
          <p:cNvPr id="16" name="Slide Number Placeholder 5"/>
          <p:cNvSpPr>
            <a:spLocks noGrp="1"/>
          </p:cNvSpPr>
          <p:nvPr>
            <p:ph type="sldNum" sz="quarter" idx="4"/>
          </p:nvPr>
        </p:nvSpPr>
        <p:spPr>
          <a:xfrm>
            <a:off x="222250" y="4878161"/>
            <a:ext cx="414338" cy="177964"/>
          </a:xfrm>
          <a:prstGeom prst="rect">
            <a:avLst/>
          </a:prstGeom>
        </p:spPr>
        <p:txBody>
          <a:bodyPr vert="horz" wrap="square" lIns="0" tIns="0" rIns="0" bIns="0" numCol="1" anchor="t" anchorCtr="0" compatLnSpc="1">
            <a:prstTxWarp prst="textNoShape">
              <a:avLst/>
            </a:prstTxWarp>
          </a:bodyPr>
          <a:lstStyle>
            <a:lvl1pPr>
              <a:defRPr sz="9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
        <p:nvSpPr>
          <p:cNvPr id="20" name="Date Placeholder 3"/>
          <p:cNvSpPr txBox="1">
            <a:spLocks/>
          </p:cNvSpPr>
          <p:nvPr/>
        </p:nvSpPr>
        <p:spPr>
          <a:xfrm>
            <a:off x="6450016" y="3358114"/>
            <a:ext cx="1076325" cy="180975"/>
          </a:xfrm>
          <a:prstGeom prst="rect">
            <a:avLst/>
          </a:prstGeom>
        </p:spPr>
        <p:txBody>
          <a:bodyPr/>
          <a:ls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endParaRPr lang="en-US" dirty="0"/>
          </a:p>
        </p:txBody>
      </p:sp>
      <p:grpSp>
        <p:nvGrpSpPr>
          <p:cNvPr id="25" name="Group 24"/>
          <p:cNvGrpSpPr>
            <a:grpSpLocks noChangeAspect="1"/>
          </p:cNvGrpSpPr>
          <p:nvPr userDrawn="1"/>
        </p:nvGrpSpPr>
        <p:grpSpPr>
          <a:xfrm>
            <a:off x="215900" y="4670857"/>
            <a:ext cx="8699500" cy="202387"/>
            <a:chOff x="600217" y="6229673"/>
            <a:chExt cx="8297721" cy="257386"/>
          </a:xfrm>
        </p:grpSpPr>
        <p:cxnSp>
          <p:nvCxnSpPr>
            <p:cNvPr id="26" name="Straight Connector 25"/>
            <p:cNvCxnSpPr/>
            <p:nvPr userDrawn="1"/>
          </p:nvCxnSpPr>
          <p:spPr>
            <a:xfrm>
              <a:off x="600217" y="6357936"/>
              <a:ext cx="7190785" cy="0"/>
            </a:xfrm>
            <a:prstGeom prst="line">
              <a:avLst/>
            </a:prstGeom>
            <a:ln w="76200" cmpd="sng">
              <a:solidFill>
                <a:srgbClr val="99D6EA"/>
              </a:solidFill>
            </a:ln>
            <a:effectLst/>
          </p:spPr>
          <p:style>
            <a:lnRef idx="2">
              <a:schemeClr val="accent1"/>
            </a:lnRef>
            <a:fillRef idx="0">
              <a:schemeClr val="accent1"/>
            </a:fillRef>
            <a:effectRef idx="1">
              <a:schemeClr val="accent1"/>
            </a:effectRef>
            <a:fontRef idx="minor">
              <a:schemeClr val="tx1"/>
            </a:fontRef>
          </p:style>
        </p:cxnSp>
        <p:pic>
          <p:nvPicPr>
            <p:cNvPr id="27" name="Picture 6" descr="FermiLogo_RGB_NALBlue.png"/>
            <p:cNvPicPr>
              <a:picLocks/>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7853781" y="6229673"/>
              <a:ext cx="1044157" cy="2573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Tree>
  </p:cSld>
  <p:clrMap bg1="lt1" tx1="dk1" bg2="lt2" tx2="dk2" accent1="accent1" accent2="accent2" accent3="accent3" accent4="accent4" accent5="accent5" accent6="accent6" hlink="hlink" folHlink="folHlink"/>
  <p:sldLayoutIdLst>
    <p:sldLayoutId id="2147484119" r:id="rId1"/>
    <p:sldLayoutId id="2147484123" r:id="rId2"/>
    <p:sldLayoutId id="2147484124" r:id="rId3"/>
    <p:sldLayoutId id="2147484125" r:id="rId4"/>
    <p:sldLayoutId id="2147484126" r:id="rId5"/>
    <p:sldLayoutId id="2147484128" r:id="rId6"/>
    <p:sldLayoutId id="2147484127" r:id="rId7"/>
    <p:sldLayoutId id="2147484104" r:id="rId8"/>
    <p:sldLayoutId id="2147484105" r:id="rId9"/>
    <p:sldLayoutId id="2147484120" r:id="rId10"/>
    <p:sldLayoutId id="2147484103" r:id="rId11"/>
    <p:sldLayoutId id="2147484122" r:id="rId12"/>
    <p:sldLayoutId id="2147484116" r:id="rId13"/>
  </p:sldLayoutIdLst>
  <p:hf hdr="0"/>
  <p:txStyles>
    <p:titleStyle>
      <a:lvl1pPr algn="l" defTabSz="457200" rtl="0" eaLnBrk="1" fontAlgn="base" hangingPunct="1">
        <a:spcBef>
          <a:spcPct val="0"/>
        </a:spcBef>
        <a:spcAft>
          <a:spcPct val="0"/>
        </a:spcAft>
        <a:defRPr sz="1700" b="1" kern="1200">
          <a:solidFill>
            <a:srgbClr val="2E5286"/>
          </a:solidFill>
          <a:latin typeface="Helvetica"/>
          <a:ea typeface="Geneva" charset="0"/>
          <a:cs typeface="ＭＳ Ｐゴシック" charset="0"/>
        </a:defRPr>
      </a:lvl1pPr>
      <a:lvl2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2pPr>
      <a:lvl3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3pPr>
      <a:lvl4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4pPr>
      <a:lvl5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5pPr>
      <a:lvl6pPr marL="4572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6pPr>
      <a:lvl7pPr marL="9144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7pPr>
      <a:lvl8pPr marL="13716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8pPr>
      <a:lvl9pPr marL="18288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charset="0"/>
        <a:buChar char="•"/>
        <a:defRPr kern="1200">
          <a:solidFill>
            <a:srgbClr val="7F7F7F"/>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1600" kern="1200">
          <a:solidFill>
            <a:srgbClr val="7F7F7F"/>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1400" kern="1200">
          <a:solidFill>
            <a:srgbClr val="7F7F7F"/>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 name="Date Placeholder 3"/>
          <p:cNvSpPr>
            <a:spLocks noGrp="1"/>
          </p:cNvSpPr>
          <p:nvPr>
            <p:ph type="dt" sz="half" idx="2"/>
          </p:nvPr>
        </p:nvSpPr>
        <p:spPr>
          <a:xfrm>
            <a:off x="736827" y="4878161"/>
            <a:ext cx="675368" cy="180975"/>
          </a:xfrm>
          <a:prstGeom prst="rect">
            <a:avLst/>
          </a:prstGeom>
        </p:spPr>
        <p:txBody>
          <a:bodyPr vert="horz" wrap="square" lIns="0" tIns="0" rIns="0" bIns="0" numCol="1" anchor="t" anchorCtr="0" compatLnSpc="1">
            <a:prstTxWarp prst="textNoShape">
              <a:avLst/>
            </a:prstTxWarp>
          </a:bodyPr>
          <a:lstStyle>
            <a:lvl1pPr algn="l">
              <a:defRPr sz="900" smtClean="0">
                <a:solidFill>
                  <a:srgbClr val="004C97"/>
                </a:solidFill>
                <a:latin typeface="Helvetica" charset="0"/>
                <a:cs typeface="ＭＳ Ｐゴシック" charset="0"/>
              </a:defRPr>
            </a:lvl1pPr>
          </a:lstStyle>
          <a:p>
            <a:pPr>
              <a:defRPr/>
            </a:pPr>
            <a:fld id="{06F2EA75-499F-4246-B8B3-5BDFE22773C5}" type="datetime1">
              <a:rPr lang="en-US" smtClean="0"/>
              <a:t>7/9/2024</a:t>
            </a:fld>
            <a:endParaRPr lang="en-US" dirty="0"/>
          </a:p>
        </p:txBody>
      </p:sp>
      <p:sp>
        <p:nvSpPr>
          <p:cNvPr id="15" name="Footer Placeholder 4"/>
          <p:cNvSpPr>
            <a:spLocks noGrp="1"/>
          </p:cNvSpPr>
          <p:nvPr>
            <p:ph type="ftr" sz="quarter" idx="3"/>
          </p:nvPr>
        </p:nvSpPr>
        <p:spPr>
          <a:xfrm>
            <a:off x="1530605" y="4878161"/>
            <a:ext cx="6260399" cy="182155"/>
          </a:xfrm>
          <a:prstGeom prst="rect">
            <a:avLst/>
          </a:prstGeom>
        </p:spPr>
        <p:txBody>
          <a:bodyPr lIns="0" tIns="0" rIns="0" bIns="0" anchor="t" anchorCtr="0"/>
          <a:lstStyle>
            <a:lvl1pPr marL="0" algn="l">
              <a:defRPr sz="900">
                <a:solidFill>
                  <a:srgbClr val="004C97"/>
                </a:solidFill>
                <a:latin typeface="Helvetica"/>
                <a:ea typeface="ＭＳ Ｐゴシック" charset="0"/>
                <a:cs typeface="ＭＳ Ｐゴシック" charset="0"/>
              </a:defRPr>
            </a:lvl1pPr>
          </a:lstStyle>
          <a:p>
            <a:pPr>
              <a:defRPr/>
            </a:pPr>
            <a:r>
              <a:rPr lang="en-US" b="1"/>
              <a:t>New Perspectives 2024</a:t>
            </a:r>
            <a:endParaRPr lang="en-US" b="1" dirty="0"/>
          </a:p>
        </p:txBody>
      </p:sp>
      <p:sp>
        <p:nvSpPr>
          <p:cNvPr id="16" name="Slide Number Placeholder 5"/>
          <p:cNvSpPr>
            <a:spLocks noGrp="1"/>
          </p:cNvSpPr>
          <p:nvPr>
            <p:ph type="sldNum" sz="quarter" idx="4"/>
          </p:nvPr>
        </p:nvSpPr>
        <p:spPr>
          <a:xfrm>
            <a:off x="222250" y="4878161"/>
            <a:ext cx="414338" cy="177964"/>
          </a:xfrm>
          <a:prstGeom prst="rect">
            <a:avLst/>
          </a:prstGeom>
        </p:spPr>
        <p:txBody>
          <a:bodyPr vert="horz" wrap="square" lIns="0" tIns="0" rIns="0" bIns="0" numCol="1" anchor="t" anchorCtr="0" compatLnSpc="1">
            <a:prstTxWarp prst="textNoShape">
              <a:avLst/>
            </a:prstTxWarp>
          </a:bodyPr>
          <a:lstStyle>
            <a:lvl1pPr>
              <a:defRPr sz="9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
        <p:nvSpPr>
          <p:cNvPr id="20" name="Date Placeholder 3"/>
          <p:cNvSpPr txBox="1">
            <a:spLocks/>
          </p:cNvSpPr>
          <p:nvPr/>
        </p:nvSpPr>
        <p:spPr>
          <a:xfrm>
            <a:off x="6450016" y="3358114"/>
            <a:ext cx="1076325" cy="180975"/>
          </a:xfrm>
          <a:prstGeom prst="rect">
            <a:avLst/>
          </a:prstGeom>
        </p:spPr>
        <p:txBody>
          <a:bodyPr/>
          <a:ls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endParaRPr lang="en-US" dirty="0"/>
          </a:p>
        </p:txBody>
      </p:sp>
      <p:grpSp>
        <p:nvGrpSpPr>
          <p:cNvPr id="25" name="Group 24"/>
          <p:cNvGrpSpPr>
            <a:grpSpLocks noChangeAspect="1"/>
          </p:cNvGrpSpPr>
          <p:nvPr userDrawn="1"/>
        </p:nvGrpSpPr>
        <p:grpSpPr>
          <a:xfrm>
            <a:off x="215900" y="4670857"/>
            <a:ext cx="8699500" cy="202387"/>
            <a:chOff x="600217" y="6229673"/>
            <a:chExt cx="8297721" cy="257386"/>
          </a:xfrm>
        </p:grpSpPr>
        <p:cxnSp>
          <p:nvCxnSpPr>
            <p:cNvPr id="26" name="Straight Connector 25"/>
            <p:cNvCxnSpPr/>
            <p:nvPr userDrawn="1"/>
          </p:nvCxnSpPr>
          <p:spPr>
            <a:xfrm>
              <a:off x="600217" y="6357936"/>
              <a:ext cx="7190785" cy="0"/>
            </a:xfrm>
            <a:prstGeom prst="line">
              <a:avLst/>
            </a:prstGeom>
            <a:ln w="76200" cmpd="sng">
              <a:solidFill>
                <a:srgbClr val="99D6EA"/>
              </a:solidFill>
            </a:ln>
            <a:effectLst/>
          </p:spPr>
          <p:style>
            <a:lnRef idx="2">
              <a:schemeClr val="accent1"/>
            </a:lnRef>
            <a:fillRef idx="0">
              <a:schemeClr val="accent1"/>
            </a:fillRef>
            <a:effectRef idx="1">
              <a:schemeClr val="accent1"/>
            </a:effectRef>
            <a:fontRef idx="minor">
              <a:schemeClr val="tx1"/>
            </a:fontRef>
          </p:style>
        </p:cxnSp>
        <p:pic>
          <p:nvPicPr>
            <p:cNvPr id="27" name="Picture 6" descr="FermiLogo_RGB_NALBlue.png"/>
            <p:cNvPicPr>
              <a:picLocks/>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7853781" y="6229673"/>
              <a:ext cx="1044157" cy="2573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Tree>
    <p:extLst>
      <p:ext uri="{BB962C8B-B14F-4D97-AF65-F5344CB8AC3E}">
        <p14:creationId xmlns:p14="http://schemas.microsoft.com/office/powerpoint/2010/main" val="1546644038"/>
      </p:ext>
    </p:extLst>
  </p:cSld>
  <p:clrMap bg1="lt1" tx1="dk1" bg2="lt2" tx2="dk2" accent1="accent1" accent2="accent2" accent3="accent3" accent4="accent4" accent5="accent5" accent6="accent6" hlink="hlink" folHlink="folHlink"/>
  <p:sldLayoutIdLst>
    <p:sldLayoutId id="2147484130" r:id="rId1"/>
    <p:sldLayoutId id="2147484131" r:id="rId2"/>
    <p:sldLayoutId id="2147484132" r:id="rId3"/>
    <p:sldLayoutId id="2147484133" r:id="rId4"/>
    <p:sldLayoutId id="2147484134" r:id="rId5"/>
    <p:sldLayoutId id="2147484135" r:id="rId6"/>
    <p:sldLayoutId id="2147484136" r:id="rId7"/>
    <p:sldLayoutId id="2147484137" r:id="rId8"/>
    <p:sldLayoutId id="2147484138" r:id="rId9"/>
    <p:sldLayoutId id="2147484139" r:id="rId10"/>
    <p:sldLayoutId id="2147484140" r:id="rId11"/>
    <p:sldLayoutId id="2147484141" r:id="rId12"/>
    <p:sldLayoutId id="2147484142" r:id="rId13"/>
    <p:sldLayoutId id="2147484143" r:id="rId14"/>
    <p:sldLayoutId id="2147484144" r:id="rId15"/>
  </p:sldLayoutIdLst>
  <p:hf hdr="0"/>
  <p:txStyles>
    <p:titleStyle>
      <a:lvl1pPr algn="l" defTabSz="457200" rtl="0" eaLnBrk="1" fontAlgn="base" hangingPunct="1">
        <a:spcBef>
          <a:spcPct val="0"/>
        </a:spcBef>
        <a:spcAft>
          <a:spcPct val="0"/>
        </a:spcAft>
        <a:defRPr sz="1700" b="1" kern="1200">
          <a:solidFill>
            <a:srgbClr val="2E5286"/>
          </a:solidFill>
          <a:latin typeface="Helvetica"/>
          <a:ea typeface="Geneva" charset="0"/>
          <a:cs typeface="ＭＳ Ｐゴシック" charset="0"/>
        </a:defRPr>
      </a:lvl1pPr>
      <a:lvl2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2pPr>
      <a:lvl3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3pPr>
      <a:lvl4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4pPr>
      <a:lvl5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5pPr>
      <a:lvl6pPr marL="4572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6pPr>
      <a:lvl7pPr marL="9144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7pPr>
      <a:lvl8pPr marL="13716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8pPr>
      <a:lvl9pPr marL="18288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charset="0"/>
        <a:buChar char="•"/>
        <a:defRPr kern="1200">
          <a:solidFill>
            <a:srgbClr val="7F7F7F"/>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1600" kern="1200">
          <a:solidFill>
            <a:srgbClr val="7F7F7F"/>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1400" kern="1200">
          <a:solidFill>
            <a:srgbClr val="7F7F7F"/>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0.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9.xml"/><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9.xml"/><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9.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9.xm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BB8CED9A-5EC1-CF9F-9A00-0A60E1719449}"/>
              </a:ext>
            </a:extLst>
          </p:cNvPr>
          <p:cNvSpPr>
            <a:spLocks noGrp="1"/>
          </p:cNvSpPr>
          <p:nvPr>
            <p:ph type="body" sz="quarter" idx="10"/>
          </p:nvPr>
        </p:nvSpPr>
        <p:spPr/>
        <p:txBody>
          <a:bodyPr>
            <a:normAutofit fontScale="70000" lnSpcReduction="20000"/>
          </a:bodyPr>
          <a:lstStyle/>
          <a:p>
            <a:r>
              <a:rPr lang="en-US" dirty="0"/>
              <a:t>Ben Simons</a:t>
            </a:r>
          </a:p>
          <a:p>
            <a:r>
              <a:rPr lang="en-US" dirty="0"/>
              <a:t>Advisors: Jeff Eldred (FNAL), Vladimir Shiltsev (NIU), and </a:t>
            </a:r>
            <a:r>
              <a:rPr lang="en-US" dirty="0" err="1"/>
              <a:t>Nilanjan</a:t>
            </a:r>
            <a:r>
              <a:rPr lang="en-US" dirty="0"/>
              <a:t> Banerjee (FNAL)</a:t>
            </a:r>
          </a:p>
          <a:p>
            <a:r>
              <a:rPr lang="en-US" dirty="0"/>
              <a:t>New Perspectives 2024</a:t>
            </a:r>
          </a:p>
          <a:p>
            <a:r>
              <a:rPr lang="en-US" dirty="0"/>
              <a:t>July 9, 2024</a:t>
            </a:r>
          </a:p>
          <a:p>
            <a:r>
              <a:rPr lang="en-US" dirty="0"/>
              <a:t>Report Number</a:t>
            </a:r>
            <a:r>
              <a:rPr lang="en-US"/>
              <a:t>: FERMILAB-SLIDES-24-0172-AD</a:t>
            </a:r>
            <a:endParaRPr lang="en-US" dirty="0"/>
          </a:p>
        </p:txBody>
      </p:sp>
      <p:sp>
        <p:nvSpPr>
          <p:cNvPr id="14" name="Text Placeholder 13">
            <a:extLst>
              <a:ext uri="{FF2B5EF4-FFF2-40B4-BE49-F238E27FC236}">
                <a16:creationId xmlns:a16="http://schemas.microsoft.com/office/drawing/2014/main" id="{76FFD24E-4167-CF27-88F5-F322C97944A5}"/>
              </a:ext>
            </a:extLst>
          </p:cNvPr>
          <p:cNvSpPr>
            <a:spLocks noGrp="1"/>
          </p:cNvSpPr>
          <p:nvPr>
            <p:ph type="body" sz="quarter" idx="11"/>
          </p:nvPr>
        </p:nvSpPr>
        <p:spPr/>
        <p:txBody>
          <a:bodyPr>
            <a:normAutofit lnSpcReduction="10000"/>
          </a:bodyPr>
          <a:lstStyle/>
          <a:p>
            <a:r>
              <a:rPr lang="en-US" dirty="0"/>
              <a:t>Proposal for a Proton Bunch Compression Experiment at IOTA for </a:t>
            </a:r>
            <a:r>
              <a:rPr lang="en-US" dirty="0" err="1"/>
              <a:t>MuC</a:t>
            </a:r>
            <a:r>
              <a:rPr lang="en-US" dirty="0"/>
              <a:t> R&amp;D</a:t>
            </a:r>
          </a:p>
        </p:txBody>
      </p:sp>
    </p:spTree>
    <p:extLst>
      <p:ext uri="{BB962C8B-B14F-4D97-AF65-F5344CB8AC3E}">
        <p14:creationId xmlns:p14="http://schemas.microsoft.com/office/powerpoint/2010/main" val="2993025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10">
            <a:extLst>
              <a:ext uri="{FF2B5EF4-FFF2-40B4-BE49-F238E27FC236}">
                <a16:creationId xmlns:a16="http://schemas.microsoft.com/office/drawing/2014/main" id="{D8BFE161-20EB-08AE-862A-F12874E8413C}"/>
              </a:ext>
            </a:extLst>
          </p:cNvPr>
          <p:cNvSpPr>
            <a:spLocks noGrp="1"/>
          </p:cNvSpPr>
          <p:nvPr>
            <p:ph idx="1"/>
          </p:nvPr>
        </p:nvSpPr>
        <p:spPr/>
        <p:txBody>
          <a:bodyPr/>
          <a:lstStyle/>
          <a:p>
            <a:r>
              <a:rPr lang="en-US" dirty="0"/>
              <a:t>Proton operations within the strong space-charge regime is one of IOTA’s core capabilities and understanding the effects of strong space-charge is increasingly important for not only experiments at IOTA but for the accelerator community at large</a:t>
            </a:r>
          </a:p>
          <a:p>
            <a:r>
              <a:rPr lang="en-US" dirty="0"/>
              <a:t>For the proposed experiment, particle-in-cell (PIC) simulations including 3-D space-charge effects using </a:t>
            </a:r>
            <a:r>
              <a:rPr lang="en-US" dirty="0" err="1"/>
              <a:t>ImpactX</a:t>
            </a:r>
            <a:r>
              <a:rPr lang="en-US" dirty="0"/>
              <a:t> are currently in-progress</a:t>
            </a:r>
          </a:p>
          <a:p>
            <a:r>
              <a:rPr lang="en-US" dirty="0"/>
              <a:t>Working on a more detailed analysis of the RF and diagnostics requirements to run the experiment</a:t>
            </a:r>
          </a:p>
        </p:txBody>
      </p:sp>
      <p:sp>
        <p:nvSpPr>
          <p:cNvPr id="10" name="Title 9">
            <a:extLst>
              <a:ext uri="{FF2B5EF4-FFF2-40B4-BE49-F238E27FC236}">
                <a16:creationId xmlns:a16="http://schemas.microsoft.com/office/drawing/2014/main" id="{3CDB47B2-25D7-E805-A18A-9F8CC8CA0AEE}"/>
              </a:ext>
            </a:extLst>
          </p:cNvPr>
          <p:cNvSpPr>
            <a:spLocks noGrp="1"/>
          </p:cNvSpPr>
          <p:nvPr>
            <p:ph type="title"/>
          </p:nvPr>
        </p:nvSpPr>
        <p:spPr/>
        <p:txBody>
          <a:bodyPr/>
          <a:lstStyle/>
          <a:p>
            <a:r>
              <a:rPr lang="en-US" dirty="0"/>
              <a:t>Outlook</a:t>
            </a:r>
          </a:p>
        </p:txBody>
      </p:sp>
      <p:sp>
        <p:nvSpPr>
          <p:cNvPr id="6" name="Date Placeholder 5">
            <a:extLst>
              <a:ext uri="{FF2B5EF4-FFF2-40B4-BE49-F238E27FC236}">
                <a16:creationId xmlns:a16="http://schemas.microsoft.com/office/drawing/2014/main" id="{C4983920-3556-2140-CC9D-20B36879857C}"/>
              </a:ext>
            </a:extLst>
          </p:cNvPr>
          <p:cNvSpPr>
            <a:spLocks noGrp="1"/>
          </p:cNvSpPr>
          <p:nvPr>
            <p:ph type="dt" sz="half" idx="2"/>
          </p:nvPr>
        </p:nvSpPr>
        <p:spPr/>
        <p:txBody>
          <a:bodyPr/>
          <a:lstStyle/>
          <a:p>
            <a:pPr>
              <a:defRPr/>
            </a:pPr>
            <a:fld id="{5E627BEB-7203-43BF-A563-ED9D8117175D}" type="datetime1">
              <a:rPr lang="en-US" smtClean="0"/>
              <a:t>7/9/2024</a:t>
            </a:fld>
            <a:endParaRPr lang="en-US" dirty="0"/>
          </a:p>
        </p:txBody>
      </p:sp>
      <p:sp>
        <p:nvSpPr>
          <p:cNvPr id="7" name="Footer Placeholder 6">
            <a:extLst>
              <a:ext uri="{FF2B5EF4-FFF2-40B4-BE49-F238E27FC236}">
                <a16:creationId xmlns:a16="http://schemas.microsoft.com/office/drawing/2014/main" id="{B2B6EF70-6DEA-8F84-2389-74BF377FBE2F}"/>
              </a:ext>
            </a:extLst>
          </p:cNvPr>
          <p:cNvSpPr>
            <a:spLocks noGrp="1"/>
          </p:cNvSpPr>
          <p:nvPr>
            <p:ph type="ftr" sz="quarter" idx="3"/>
          </p:nvPr>
        </p:nvSpPr>
        <p:spPr/>
        <p:txBody>
          <a:bodyPr/>
          <a:lstStyle/>
          <a:p>
            <a:pPr>
              <a:defRPr/>
            </a:pPr>
            <a:r>
              <a:rPr lang="en-US" dirty="0"/>
              <a:t>New</a:t>
            </a:r>
            <a:r>
              <a:rPr lang="en-US" b="1" dirty="0"/>
              <a:t> </a:t>
            </a:r>
            <a:r>
              <a:rPr lang="en-US" dirty="0"/>
              <a:t>Perspectives</a:t>
            </a:r>
            <a:r>
              <a:rPr lang="en-US" b="1" dirty="0"/>
              <a:t> </a:t>
            </a:r>
            <a:r>
              <a:rPr lang="en-US" dirty="0"/>
              <a:t>2024</a:t>
            </a:r>
          </a:p>
        </p:txBody>
      </p:sp>
      <p:sp>
        <p:nvSpPr>
          <p:cNvPr id="8" name="Slide Number Placeholder 7">
            <a:extLst>
              <a:ext uri="{FF2B5EF4-FFF2-40B4-BE49-F238E27FC236}">
                <a16:creationId xmlns:a16="http://schemas.microsoft.com/office/drawing/2014/main" id="{29369CCC-D7B8-DE27-2DA1-030FFABA9D77}"/>
              </a:ext>
            </a:extLst>
          </p:cNvPr>
          <p:cNvSpPr>
            <a:spLocks noGrp="1"/>
          </p:cNvSpPr>
          <p:nvPr>
            <p:ph type="sldNum" sz="quarter" idx="4"/>
          </p:nvPr>
        </p:nvSpPr>
        <p:spPr/>
        <p:txBody>
          <a:bodyPr/>
          <a:lstStyle/>
          <a:p>
            <a:pPr>
              <a:defRPr/>
            </a:pPr>
            <a:fld id="{148C009B-CB69-E04A-B9B3-34B26D69E9CF}" type="slidenum">
              <a:rPr lang="en-US" smtClean="0"/>
              <a:pPr>
                <a:defRPr/>
              </a:pPr>
              <a:t>10</a:t>
            </a:fld>
            <a:endParaRPr lang="en-US" dirty="0"/>
          </a:p>
        </p:txBody>
      </p:sp>
    </p:spTree>
    <p:extLst>
      <p:ext uri="{BB962C8B-B14F-4D97-AF65-F5344CB8AC3E}">
        <p14:creationId xmlns:p14="http://schemas.microsoft.com/office/powerpoint/2010/main" val="18917508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10">
            <a:extLst>
              <a:ext uri="{FF2B5EF4-FFF2-40B4-BE49-F238E27FC236}">
                <a16:creationId xmlns:a16="http://schemas.microsoft.com/office/drawing/2014/main" id="{D8BFE161-20EB-08AE-862A-F12874E8413C}"/>
              </a:ext>
            </a:extLst>
          </p:cNvPr>
          <p:cNvSpPr>
            <a:spLocks noGrp="1"/>
          </p:cNvSpPr>
          <p:nvPr>
            <p:ph idx="1"/>
          </p:nvPr>
        </p:nvSpPr>
        <p:spPr>
          <a:xfrm>
            <a:off x="228603" y="279610"/>
            <a:ext cx="8672513" cy="4243576"/>
          </a:xfrm>
        </p:spPr>
        <p:txBody>
          <a:bodyPr anchor="ctr"/>
          <a:lstStyle/>
          <a:p>
            <a:pPr marL="0" indent="0" algn="ctr">
              <a:buNone/>
            </a:pPr>
            <a:r>
              <a:rPr lang="en-US" sz="4400" dirty="0"/>
              <a:t>Thank you for your time!</a:t>
            </a:r>
          </a:p>
          <a:p>
            <a:pPr marL="0" indent="0" algn="ctr">
              <a:buNone/>
            </a:pPr>
            <a:r>
              <a:rPr lang="en-US" sz="4400" dirty="0"/>
              <a:t>Questions?</a:t>
            </a:r>
          </a:p>
        </p:txBody>
      </p:sp>
      <p:sp>
        <p:nvSpPr>
          <p:cNvPr id="6" name="Date Placeholder 5">
            <a:extLst>
              <a:ext uri="{FF2B5EF4-FFF2-40B4-BE49-F238E27FC236}">
                <a16:creationId xmlns:a16="http://schemas.microsoft.com/office/drawing/2014/main" id="{C4983920-3556-2140-CC9D-20B36879857C}"/>
              </a:ext>
            </a:extLst>
          </p:cNvPr>
          <p:cNvSpPr>
            <a:spLocks noGrp="1"/>
          </p:cNvSpPr>
          <p:nvPr>
            <p:ph type="dt" sz="half" idx="2"/>
          </p:nvPr>
        </p:nvSpPr>
        <p:spPr/>
        <p:txBody>
          <a:bodyPr/>
          <a:lstStyle/>
          <a:p>
            <a:pPr>
              <a:defRPr/>
            </a:pPr>
            <a:fld id="{5E627BEB-7203-43BF-A563-ED9D8117175D}" type="datetime1">
              <a:rPr lang="en-US" smtClean="0"/>
              <a:t>7/9/2024</a:t>
            </a:fld>
            <a:endParaRPr lang="en-US" dirty="0"/>
          </a:p>
        </p:txBody>
      </p:sp>
      <p:sp>
        <p:nvSpPr>
          <p:cNvPr id="7" name="Footer Placeholder 6">
            <a:extLst>
              <a:ext uri="{FF2B5EF4-FFF2-40B4-BE49-F238E27FC236}">
                <a16:creationId xmlns:a16="http://schemas.microsoft.com/office/drawing/2014/main" id="{B2B6EF70-6DEA-8F84-2389-74BF377FBE2F}"/>
              </a:ext>
            </a:extLst>
          </p:cNvPr>
          <p:cNvSpPr>
            <a:spLocks noGrp="1"/>
          </p:cNvSpPr>
          <p:nvPr>
            <p:ph type="ftr" sz="quarter" idx="3"/>
          </p:nvPr>
        </p:nvSpPr>
        <p:spPr/>
        <p:txBody>
          <a:bodyPr/>
          <a:lstStyle/>
          <a:p>
            <a:pPr>
              <a:defRPr/>
            </a:pPr>
            <a:r>
              <a:rPr lang="en-US" dirty="0"/>
              <a:t>New</a:t>
            </a:r>
            <a:r>
              <a:rPr lang="en-US" b="1" dirty="0"/>
              <a:t> </a:t>
            </a:r>
            <a:r>
              <a:rPr lang="en-US" dirty="0"/>
              <a:t>Perspectives</a:t>
            </a:r>
            <a:r>
              <a:rPr lang="en-US" b="1" dirty="0"/>
              <a:t> </a:t>
            </a:r>
            <a:r>
              <a:rPr lang="en-US" dirty="0"/>
              <a:t>2024</a:t>
            </a:r>
          </a:p>
        </p:txBody>
      </p:sp>
      <p:sp>
        <p:nvSpPr>
          <p:cNvPr id="8" name="Slide Number Placeholder 7">
            <a:extLst>
              <a:ext uri="{FF2B5EF4-FFF2-40B4-BE49-F238E27FC236}">
                <a16:creationId xmlns:a16="http://schemas.microsoft.com/office/drawing/2014/main" id="{29369CCC-D7B8-DE27-2DA1-030FFABA9D77}"/>
              </a:ext>
            </a:extLst>
          </p:cNvPr>
          <p:cNvSpPr>
            <a:spLocks noGrp="1"/>
          </p:cNvSpPr>
          <p:nvPr>
            <p:ph type="sldNum" sz="quarter" idx="4"/>
          </p:nvPr>
        </p:nvSpPr>
        <p:spPr/>
        <p:txBody>
          <a:bodyPr/>
          <a:lstStyle/>
          <a:p>
            <a:pPr>
              <a:defRPr/>
            </a:pPr>
            <a:fld id="{148C009B-CB69-E04A-B9B3-34B26D69E9CF}" type="slidenum">
              <a:rPr lang="en-US" smtClean="0"/>
              <a:pPr>
                <a:defRPr/>
              </a:pPr>
              <a:t>11</a:t>
            </a:fld>
            <a:endParaRPr lang="en-US" dirty="0"/>
          </a:p>
        </p:txBody>
      </p:sp>
    </p:spTree>
    <p:extLst>
      <p:ext uri="{BB962C8B-B14F-4D97-AF65-F5344CB8AC3E}">
        <p14:creationId xmlns:p14="http://schemas.microsoft.com/office/powerpoint/2010/main" val="40539962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049F9CA-79E6-1717-A729-841865FB0D2D}"/>
              </a:ext>
            </a:extLst>
          </p:cNvPr>
          <p:cNvSpPr>
            <a:spLocks noGrp="1"/>
          </p:cNvSpPr>
          <p:nvPr>
            <p:ph idx="1"/>
          </p:nvPr>
        </p:nvSpPr>
        <p:spPr/>
        <p:txBody>
          <a:bodyPr anchor="ctr"/>
          <a:lstStyle/>
          <a:p>
            <a:pPr marL="0" indent="0" algn="ctr">
              <a:buNone/>
            </a:pPr>
            <a:r>
              <a:rPr lang="en-US" sz="3600" dirty="0"/>
              <a:t>Backups</a:t>
            </a:r>
          </a:p>
        </p:txBody>
      </p:sp>
      <p:sp>
        <p:nvSpPr>
          <p:cNvPr id="4" name="Date Placeholder 3">
            <a:extLst>
              <a:ext uri="{FF2B5EF4-FFF2-40B4-BE49-F238E27FC236}">
                <a16:creationId xmlns:a16="http://schemas.microsoft.com/office/drawing/2014/main" id="{69394B27-8AA6-C9AB-7E5D-73503070F068}"/>
              </a:ext>
            </a:extLst>
          </p:cNvPr>
          <p:cNvSpPr>
            <a:spLocks noGrp="1"/>
          </p:cNvSpPr>
          <p:nvPr>
            <p:ph type="dt" sz="half" idx="2"/>
          </p:nvPr>
        </p:nvSpPr>
        <p:spPr/>
        <p:txBody>
          <a:bodyPr/>
          <a:lstStyle/>
          <a:p>
            <a:pPr>
              <a:defRPr/>
            </a:pPr>
            <a:fld id="{F2914F07-6E8A-4634-8C45-D0E545AC4E4D}" type="datetime1">
              <a:rPr lang="en-US" smtClean="0"/>
              <a:t>7/9/2024</a:t>
            </a:fld>
            <a:endParaRPr lang="en-US" dirty="0"/>
          </a:p>
        </p:txBody>
      </p:sp>
      <p:sp>
        <p:nvSpPr>
          <p:cNvPr id="5" name="Footer Placeholder 4">
            <a:extLst>
              <a:ext uri="{FF2B5EF4-FFF2-40B4-BE49-F238E27FC236}">
                <a16:creationId xmlns:a16="http://schemas.microsoft.com/office/drawing/2014/main" id="{41CC26E3-894C-CF15-B3B9-EA981EF797F8}"/>
              </a:ext>
            </a:extLst>
          </p:cNvPr>
          <p:cNvSpPr>
            <a:spLocks noGrp="1"/>
          </p:cNvSpPr>
          <p:nvPr>
            <p:ph type="ftr" sz="quarter" idx="3"/>
          </p:nvPr>
        </p:nvSpPr>
        <p:spPr/>
        <p:txBody>
          <a:bodyPr/>
          <a:lstStyle/>
          <a:p>
            <a:pPr>
              <a:defRPr/>
            </a:pPr>
            <a:r>
              <a:rPr lang="en-US" b="1"/>
              <a:t>New Perspectives 2024</a:t>
            </a:r>
            <a:endParaRPr lang="en-US" b="1" dirty="0"/>
          </a:p>
        </p:txBody>
      </p:sp>
      <p:sp>
        <p:nvSpPr>
          <p:cNvPr id="6" name="Slide Number Placeholder 5">
            <a:extLst>
              <a:ext uri="{FF2B5EF4-FFF2-40B4-BE49-F238E27FC236}">
                <a16:creationId xmlns:a16="http://schemas.microsoft.com/office/drawing/2014/main" id="{CB5AD64F-EF9E-9F1C-3B13-CFB4CFF7D205}"/>
              </a:ext>
            </a:extLst>
          </p:cNvPr>
          <p:cNvSpPr>
            <a:spLocks noGrp="1"/>
          </p:cNvSpPr>
          <p:nvPr>
            <p:ph type="sldNum" sz="quarter" idx="4"/>
          </p:nvPr>
        </p:nvSpPr>
        <p:spPr/>
        <p:txBody>
          <a:bodyPr/>
          <a:lstStyle/>
          <a:p>
            <a:pPr>
              <a:defRPr/>
            </a:pPr>
            <a:fld id="{148C009B-CB69-E04A-B9B3-34B26D69E9CF}" type="slidenum">
              <a:rPr lang="en-US" smtClean="0"/>
              <a:pPr>
                <a:defRPr/>
              </a:pPr>
              <a:t>12</a:t>
            </a:fld>
            <a:endParaRPr lang="en-US" dirty="0"/>
          </a:p>
        </p:txBody>
      </p:sp>
    </p:spTree>
    <p:extLst>
      <p:ext uri="{BB962C8B-B14F-4D97-AF65-F5344CB8AC3E}">
        <p14:creationId xmlns:p14="http://schemas.microsoft.com/office/powerpoint/2010/main" val="39386169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0" name="Content Placeholder 9">
                <a:extLst>
                  <a:ext uri="{FF2B5EF4-FFF2-40B4-BE49-F238E27FC236}">
                    <a16:creationId xmlns:a16="http://schemas.microsoft.com/office/drawing/2014/main" id="{A624AAD8-B2E1-5F0D-BEF4-90A2A0CACE16}"/>
                  </a:ext>
                </a:extLst>
              </p:cNvPr>
              <p:cNvSpPr>
                <a:spLocks noGrp="1"/>
              </p:cNvSpPr>
              <p:nvPr>
                <p:ph idx="1"/>
              </p:nvPr>
            </p:nvSpPr>
            <p:spPr/>
            <p:txBody>
              <a:bodyPr/>
              <a:lstStyle/>
              <a:p>
                <a:r>
                  <a:rPr lang="en-US" dirty="0"/>
                  <a:t>By instantaneously increasing RF voltage in the cavity, we expand the bucket height and reduce the synchrotron period</a:t>
                </a:r>
              </a:p>
              <a:p>
                <a:r>
                  <a:rPr lang="en-US" dirty="0"/>
                  <a:t>Allow the bunch to rotate in longitudinal phase space for ¼ a synchrotron period and then extract (or measure) the compressed beam</a:t>
                </a:r>
              </a:p>
              <a:p>
                <a:r>
                  <a:rPr lang="en-US" dirty="0"/>
                  <a:t>The ratio between the initial bunch length and compressed bunch length is called the compression factor, </a:t>
                </a:r>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𝑟</m:t>
                        </m:r>
                      </m:e>
                      <m:sub>
                        <m:r>
                          <a:rPr lang="en-US" b="0" i="1" smtClean="0">
                            <a:latin typeface="Cambria Math" panose="02040503050406030204" pitchFamily="18" charset="0"/>
                          </a:rPr>
                          <m:t>𝑐</m:t>
                        </m:r>
                      </m:sub>
                    </m:sSub>
                  </m:oMath>
                </a14:m>
                <a:r>
                  <a:rPr lang="en-US" dirty="0"/>
                  <a:t>, which gives required voltage for snap bunch-rotation of the core of the beam through </a:t>
                </a:r>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𝑟</m:t>
                        </m:r>
                      </m:e>
                      <m:sub>
                        <m:r>
                          <a:rPr lang="en-US" b="0" i="1" smtClean="0">
                            <a:latin typeface="Cambria Math" panose="02040503050406030204" pitchFamily="18" charset="0"/>
                          </a:rPr>
                          <m:t>𝑐</m:t>
                        </m:r>
                      </m:sub>
                    </m:sSub>
                    <m:r>
                      <a:rPr lang="en-US" i="1" smtClean="0">
                        <a:latin typeface="Cambria Math" panose="02040503050406030204" pitchFamily="18" charset="0"/>
                      </a:rPr>
                      <m:t>=</m:t>
                    </m:r>
                    <m:rad>
                      <m:radPr>
                        <m:degHide m:val="on"/>
                        <m:ctrlPr>
                          <a:rPr lang="en-US" i="1" smtClean="0">
                            <a:latin typeface="Cambria Math" panose="02040503050406030204" pitchFamily="18" charset="0"/>
                          </a:rPr>
                        </m:ctrlPr>
                      </m:radPr>
                      <m:deg/>
                      <m:e>
                        <m:f>
                          <m:fPr>
                            <m:ctrlPr>
                              <a:rPr lang="en-US" i="1" smtClean="0">
                                <a:latin typeface="Cambria Math" panose="02040503050406030204" pitchFamily="18" charset="0"/>
                              </a:rPr>
                            </m:ctrlPr>
                          </m:fPr>
                          <m:num>
                            <m:sSub>
                              <m:sSubPr>
                                <m:ctrlPr>
                                  <a:rPr lang="en-US" i="1" smtClean="0">
                                    <a:latin typeface="Cambria Math" panose="02040503050406030204" pitchFamily="18" charset="0"/>
                                  </a:rPr>
                                </m:ctrlPr>
                              </m:sSubPr>
                              <m:e>
                                <m:r>
                                  <a:rPr lang="en-US" b="0" i="1" smtClean="0">
                                    <a:latin typeface="Cambria Math" panose="02040503050406030204" pitchFamily="18" charset="0"/>
                                  </a:rPr>
                                  <m:t>𝑉</m:t>
                                </m:r>
                              </m:e>
                              <m:sub>
                                <m:r>
                                  <a:rPr lang="en-US" b="0" i="1" smtClean="0">
                                    <a:latin typeface="Cambria Math" panose="02040503050406030204" pitchFamily="18" charset="0"/>
                                  </a:rPr>
                                  <m:t>𝑟𝑜𝑡</m:t>
                                </m:r>
                              </m:sub>
                            </m:sSub>
                          </m:num>
                          <m:den>
                            <m:sSub>
                              <m:sSubPr>
                                <m:ctrlPr>
                                  <a:rPr lang="en-US" i="1" smtClean="0">
                                    <a:latin typeface="Cambria Math" panose="02040503050406030204" pitchFamily="18" charset="0"/>
                                  </a:rPr>
                                </m:ctrlPr>
                              </m:sSubPr>
                              <m:e>
                                <m:r>
                                  <a:rPr lang="en-US" b="0" i="1" smtClean="0">
                                    <a:latin typeface="Cambria Math" panose="02040503050406030204" pitchFamily="18" charset="0"/>
                                  </a:rPr>
                                  <m:t>𝑉</m:t>
                                </m:r>
                              </m:e>
                              <m:sub>
                                <m:r>
                                  <a:rPr lang="en-US" b="0" i="1" smtClean="0">
                                    <a:latin typeface="Cambria Math" panose="02040503050406030204" pitchFamily="18" charset="0"/>
                                  </a:rPr>
                                  <m:t>𝑐𝑎𝑝</m:t>
                                </m:r>
                              </m:sub>
                            </m:sSub>
                          </m:den>
                        </m:f>
                      </m:e>
                    </m:rad>
                  </m:oMath>
                </a14:m>
                <a:r>
                  <a:rPr lang="en-US" dirty="0"/>
                  <a:t> </a:t>
                </a:r>
              </a:p>
              <a:p>
                <a:r>
                  <a:rPr lang="en-US" dirty="0"/>
                  <a:t>For </a:t>
                </a:r>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𝑉</m:t>
                        </m:r>
                      </m:e>
                      <m:sub>
                        <m:r>
                          <a:rPr lang="en-US" b="0" i="1" smtClean="0">
                            <a:latin typeface="Cambria Math" panose="02040503050406030204" pitchFamily="18" charset="0"/>
                          </a:rPr>
                          <m:t>𝑐𝑎𝑝</m:t>
                        </m:r>
                      </m:sub>
                    </m:sSub>
                    <m:r>
                      <a:rPr lang="en-US" b="0" i="1" smtClean="0">
                        <a:latin typeface="Cambria Math" panose="02040503050406030204" pitchFamily="18" charset="0"/>
                      </a:rPr>
                      <m:t>=645 </m:t>
                    </m:r>
                    <m:r>
                      <a:rPr lang="en-US" b="0" i="1" smtClean="0">
                        <a:latin typeface="Cambria Math" panose="02040503050406030204" pitchFamily="18" charset="0"/>
                      </a:rPr>
                      <m:t>𝑉</m:t>
                    </m:r>
                  </m:oMath>
                </a14:m>
                <a:r>
                  <a:rPr lang="en-US" dirty="0"/>
                  <a:t> and a compression factor of at least 2, the required snap voltage is about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𝑉</m:t>
                        </m:r>
                      </m:e>
                      <m:sub>
                        <m:r>
                          <a:rPr lang="en-US" b="0" i="1" smtClean="0">
                            <a:latin typeface="Cambria Math" panose="02040503050406030204" pitchFamily="18" charset="0"/>
                          </a:rPr>
                          <m:t>𝑟𝑜𝑡</m:t>
                        </m:r>
                      </m:sub>
                    </m:sSub>
                    <m:r>
                      <a:rPr lang="en-US" i="1">
                        <a:latin typeface="Cambria Math" panose="02040503050406030204" pitchFamily="18" charset="0"/>
                      </a:rPr>
                      <m:t>=</m:t>
                    </m:r>
                    <m:r>
                      <a:rPr lang="en-US" b="0" i="1" smtClean="0">
                        <a:latin typeface="Cambria Math" panose="02040503050406030204" pitchFamily="18" charset="0"/>
                      </a:rPr>
                      <m:t>2.6</m:t>
                    </m:r>
                    <m:r>
                      <a:rPr lang="en-US" i="1">
                        <a:latin typeface="Cambria Math" panose="02040503050406030204" pitchFamily="18" charset="0"/>
                      </a:rPr>
                      <m:t> </m:t>
                    </m:r>
                    <m:r>
                      <a:rPr lang="en-US" b="0" i="1" smtClean="0">
                        <a:latin typeface="Cambria Math" panose="02040503050406030204" pitchFamily="18" charset="0"/>
                      </a:rPr>
                      <m:t>𝑘</m:t>
                    </m:r>
                    <m:r>
                      <a:rPr lang="en-US" i="1">
                        <a:latin typeface="Cambria Math" panose="02040503050406030204" pitchFamily="18" charset="0"/>
                      </a:rPr>
                      <m:t>𝑉</m:t>
                    </m:r>
                  </m:oMath>
                </a14:m>
                <a:endParaRPr lang="en-US" dirty="0"/>
              </a:p>
            </p:txBody>
          </p:sp>
        </mc:Choice>
        <mc:Fallback xmlns="">
          <p:sp>
            <p:nvSpPr>
              <p:cNvPr id="10" name="Content Placeholder 9">
                <a:extLst>
                  <a:ext uri="{FF2B5EF4-FFF2-40B4-BE49-F238E27FC236}">
                    <a16:creationId xmlns:a16="http://schemas.microsoft.com/office/drawing/2014/main" id="{A624AAD8-B2E1-5F0D-BEF4-90A2A0CACE16}"/>
                  </a:ext>
                </a:extLst>
              </p:cNvPr>
              <p:cNvSpPr>
                <a:spLocks noGrp="1" noRot="1" noChangeAspect="1" noMove="1" noResize="1" noEditPoints="1" noAdjustHandles="1" noChangeArrowheads="1" noChangeShapeType="1" noTextEdit="1"/>
              </p:cNvSpPr>
              <p:nvPr>
                <p:ph idx="1"/>
              </p:nvPr>
            </p:nvSpPr>
            <p:spPr>
              <a:blipFill>
                <a:blip r:embed="rId2"/>
                <a:stretch>
                  <a:fillRect l="-1547" t="-2090" r="-492"/>
                </a:stretch>
              </a:blipFill>
            </p:spPr>
            <p:txBody>
              <a:bodyPr/>
              <a:lstStyle/>
              <a:p>
                <a:r>
                  <a:rPr lang="en-US">
                    <a:noFill/>
                  </a:rPr>
                  <a:t> </a:t>
                </a:r>
              </a:p>
            </p:txBody>
          </p:sp>
        </mc:Fallback>
      </mc:AlternateContent>
      <p:sp>
        <p:nvSpPr>
          <p:cNvPr id="9" name="Title 8">
            <a:extLst>
              <a:ext uri="{FF2B5EF4-FFF2-40B4-BE49-F238E27FC236}">
                <a16:creationId xmlns:a16="http://schemas.microsoft.com/office/drawing/2014/main" id="{FB4B126E-AA3F-A42A-BF97-5396F2910725}"/>
              </a:ext>
            </a:extLst>
          </p:cNvPr>
          <p:cNvSpPr>
            <a:spLocks noGrp="1"/>
          </p:cNvSpPr>
          <p:nvPr>
            <p:ph type="title"/>
          </p:nvPr>
        </p:nvSpPr>
        <p:spPr/>
        <p:txBody>
          <a:bodyPr/>
          <a:lstStyle/>
          <a:p>
            <a:r>
              <a:rPr lang="en-US" dirty="0"/>
              <a:t>Snap Bunch-Rotation</a:t>
            </a:r>
          </a:p>
        </p:txBody>
      </p:sp>
      <p:sp>
        <p:nvSpPr>
          <p:cNvPr id="6" name="Date Placeholder 5">
            <a:extLst>
              <a:ext uri="{FF2B5EF4-FFF2-40B4-BE49-F238E27FC236}">
                <a16:creationId xmlns:a16="http://schemas.microsoft.com/office/drawing/2014/main" id="{C4983920-3556-2140-CC9D-20B36879857C}"/>
              </a:ext>
            </a:extLst>
          </p:cNvPr>
          <p:cNvSpPr>
            <a:spLocks noGrp="1"/>
          </p:cNvSpPr>
          <p:nvPr>
            <p:ph type="dt" sz="half" idx="2"/>
          </p:nvPr>
        </p:nvSpPr>
        <p:spPr/>
        <p:txBody>
          <a:bodyPr/>
          <a:lstStyle/>
          <a:p>
            <a:pPr>
              <a:defRPr/>
            </a:pPr>
            <a:fld id="{5E627BEB-7203-43BF-A563-ED9D8117175D}" type="datetime1">
              <a:rPr lang="en-US" smtClean="0"/>
              <a:t>7/9/2024</a:t>
            </a:fld>
            <a:endParaRPr lang="en-US" dirty="0"/>
          </a:p>
        </p:txBody>
      </p:sp>
      <p:sp>
        <p:nvSpPr>
          <p:cNvPr id="7" name="Footer Placeholder 6">
            <a:extLst>
              <a:ext uri="{FF2B5EF4-FFF2-40B4-BE49-F238E27FC236}">
                <a16:creationId xmlns:a16="http://schemas.microsoft.com/office/drawing/2014/main" id="{B2B6EF70-6DEA-8F84-2389-74BF377FBE2F}"/>
              </a:ext>
            </a:extLst>
          </p:cNvPr>
          <p:cNvSpPr>
            <a:spLocks noGrp="1"/>
          </p:cNvSpPr>
          <p:nvPr>
            <p:ph type="ftr" sz="quarter" idx="3"/>
          </p:nvPr>
        </p:nvSpPr>
        <p:spPr/>
        <p:txBody>
          <a:bodyPr/>
          <a:lstStyle/>
          <a:p>
            <a:pPr>
              <a:defRPr/>
            </a:pPr>
            <a:r>
              <a:rPr lang="en-US" dirty="0"/>
              <a:t>New</a:t>
            </a:r>
            <a:r>
              <a:rPr lang="en-US" b="1" dirty="0"/>
              <a:t> </a:t>
            </a:r>
            <a:r>
              <a:rPr lang="en-US" dirty="0"/>
              <a:t>Perspectives</a:t>
            </a:r>
            <a:r>
              <a:rPr lang="en-US" b="1" dirty="0"/>
              <a:t> </a:t>
            </a:r>
            <a:r>
              <a:rPr lang="en-US" dirty="0"/>
              <a:t>2024</a:t>
            </a:r>
          </a:p>
        </p:txBody>
      </p:sp>
      <p:sp>
        <p:nvSpPr>
          <p:cNvPr id="8" name="Slide Number Placeholder 7">
            <a:extLst>
              <a:ext uri="{FF2B5EF4-FFF2-40B4-BE49-F238E27FC236}">
                <a16:creationId xmlns:a16="http://schemas.microsoft.com/office/drawing/2014/main" id="{29369CCC-D7B8-DE27-2DA1-030FFABA9D77}"/>
              </a:ext>
            </a:extLst>
          </p:cNvPr>
          <p:cNvSpPr>
            <a:spLocks noGrp="1"/>
          </p:cNvSpPr>
          <p:nvPr>
            <p:ph type="sldNum" sz="quarter" idx="4"/>
          </p:nvPr>
        </p:nvSpPr>
        <p:spPr/>
        <p:txBody>
          <a:bodyPr/>
          <a:lstStyle/>
          <a:p>
            <a:pPr>
              <a:defRPr/>
            </a:pPr>
            <a:fld id="{148C009B-CB69-E04A-B9B3-34B26D69E9CF}" type="slidenum">
              <a:rPr lang="en-US" smtClean="0"/>
              <a:pPr>
                <a:defRPr/>
              </a:pPr>
              <a:t>13</a:t>
            </a:fld>
            <a:endParaRPr lang="en-US" dirty="0"/>
          </a:p>
        </p:txBody>
      </p:sp>
    </p:spTree>
    <p:extLst>
      <p:ext uri="{BB962C8B-B14F-4D97-AF65-F5344CB8AC3E}">
        <p14:creationId xmlns:p14="http://schemas.microsoft.com/office/powerpoint/2010/main" val="30405499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B873BAC5-4489-9163-8706-5985034978F0}"/>
              </a:ext>
            </a:extLst>
          </p:cNvPr>
          <p:cNvSpPr>
            <a:spLocks noGrp="1"/>
          </p:cNvSpPr>
          <p:nvPr>
            <p:ph type="body" sz="half" idx="2"/>
          </p:nvPr>
        </p:nvSpPr>
        <p:spPr>
          <a:xfrm>
            <a:off x="228600" y="719138"/>
            <a:ext cx="4040716" cy="3767007"/>
          </a:xfrm>
        </p:spPr>
        <p:txBody>
          <a:bodyPr/>
          <a:lstStyle/>
          <a:p>
            <a:pPr marL="285750" indent="-285750">
              <a:buFont typeface="Arial" panose="020B0604020202020204" pitchFamily="34" charset="0"/>
              <a:buChar char="•"/>
            </a:pPr>
            <a:r>
              <a:rPr lang="en-US" sz="1800" b="0" dirty="0"/>
              <a:t>In the wake of most recent P5 report, a muon collider (</a:t>
            </a:r>
            <a:r>
              <a:rPr lang="en-US" sz="1800" b="0" dirty="0" err="1"/>
              <a:t>MuC</a:t>
            </a:r>
            <a:r>
              <a:rPr lang="en-US" sz="1800" b="0" dirty="0"/>
              <a:t>) is a compelling option for a 10 </a:t>
            </a:r>
            <a:r>
              <a:rPr lang="en-US" sz="1800" b="0" dirty="0" err="1"/>
              <a:t>TeV</a:t>
            </a:r>
            <a:r>
              <a:rPr lang="en-US" sz="1800" b="0" dirty="0"/>
              <a:t> </a:t>
            </a:r>
            <a:r>
              <a:rPr lang="en-US" sz="1800" b="0" dirty="0" err="1"/>
              <a:t>pCM</a:t>
            </a:r>
            <a:r>
              <a:rPr lang="en-US" sz="1800" b="0" dirty="0"/>
              <a:t> collider, with Fermilab considered as a potential host facility for the collider and various </a:t>
            </a:r>
            <a:r>
              <a:rPr lang="en-US" sz="1800" b="0" dirty="0" err="1"/>
              <a:t>MuC</a:t>
            </a:r>
            <a:r>
              <a:rPr lang="en-US" sz="1800" b="0" dirty="0"/>
              <a:t> R&amp;D projects</a:t>
            </a:r>
          </a:p>
          <a:p>
            <a:pPr marL="285750" indent="-285750">
              <a:buFont typeface="Arial" panose="020B0604020202020204" pitchFamily="34" charset="0"/>
              <a:buChar char="•"/>
            </a:pPr>
            <a:r>
              <a:rPr lang="en-US" sz="1800" b="0" dirty="0"/>
              <a:t>One area of </a:t>
            </a:r>
            <a:r>
              <a:rPr lang="en-US" sz="1800" b="0" dirty="0" err="1"/>
              <a:t>MuC</a:t>
            </a:r>
            <a:r>
              <a:rPr lang="en-US" sz="1800" b="0" dirty="0"/>
              <a:t> R&amp;D we can do at Fermilab today is a study into the core parameters of the proton driver for the production of the muon beams</a:t>
            </a:r>
          </a:p>
        </p:txBody>
      </p:sp>
      <p:sp>
        <p:nvSpPr>
          <p:cNvPr id="6" name="Date Placeholder 5">
            <a:extLst>
              <a:ext uri="{FF2B5EF4-FFF2-40B4-BE49-F238E27FC236}">
                <a16:creationId xmlns:a16="http://schemas.microsoft.com/office/drawing/2014/main" id="{548E019D-A8C6-5A5F-BF29-71535E406CAD}"/>
              </a:ext>
            </a:extLst>
          </p:cNvPr>
          <p:cNvSpPr>
            <a:spLocks noGrp="1"/>
          </p:cNvSpPr>
          <p:nvPr>
            <p:ph type="dt" sz="half" idx="16"/>
          </p:nvPr>
        </p:nvSpPr>
        <p:spPr/>
        <p:txBody>
          <a:bodyPr/>
          <a:lstStyle/>
          <a:p>
            <a:fld id="{39677A09-2214-428E-9B9B-0BB9B165CFE1}" type="datetime1">
              <a:rPr lang="en-US" smtClean="0"/>
              <a:t>7/9/2024</a:t>
            </a:fld>
            <a:endParaRPr lang="en-US" dirty="0"/>
          </a:p>
        </p:txBody>
      </p:sp>
      <p:sp>
        <p:nvSpPr>
          <p:cNvPr id="7" name="Footer Placeholder 6">
            <a:extLst>
              <a:ext uri="{FF2B5EF4-FFF2-40B4-BE49-F238E27FC236}">
                <a16:creationId xmlns:a16="http://schemas.microsoft.com/office/drawing/2014/main" id="{27D097FE-7003-FDF2-C649-EB517C2E6022}"/>
              </a:ext>
            </a:extLst>
          </p:cNvPr>
          <p:cNvSpPr>
            <a:spLocks noGrp="1"/>
          </p:cNvSpPr>
          <p:nvPr>
            <p:ph type="ftr" sz="quarter" idx="17"/>
          </p:nvPr>
        </p:nvSpPr>
        <p:spPr/>
        <p:txBody>
          <a:bodyPr/>
          <a:lstStyle/>
          <a:p>
            <a:r>
              <a:rPr lang="en-US"/>
              <a:t>New Perspectives 2024</a:t>
            </a:r>
            <a:endParaRPr lang="en-US" dirty="0"/>
          </a:p>
        </p:txBody>
      </p:sp>
      <p:sp>
        <p:nvSpPr>
          <p:cNvPr id="8" name="Slide Number Placeholder 7">
            <a:extLst>
              <a:ext uri="{FF2B5EF4-FFF2-40B4-BE49-F238E27FC236}">
                <a16:creationId xmlns:a16="http://schemas.microsoft.com/office/drawing/2014/main" id="{C8C411E0-D006-2C46-9533-2B6C15C2AD3B}"/>
              </a:ext>
            </a:extLst>
          </p:cNvPr>
          <p:cNvSpPr>
            <a:spLocks noGrp="1"/>
          </p:cNvSpPr>
          <p:nvPr>
            <p:ph type="sldNum" sz="quarter" idx="18"/>
          </p:nvPr>
        </p:nvSpPr>
        <p:spPr/>
        <p:txBody>
          <a:bodyPr/>
          <a:lstStyle/>
          <a:p>
            <a:fld id="{148C009B-CB69-E04A-B9B3-34B26D69E9CF}" type="slidenum">
              <a:rPr lang="en-US" smtClean="0"/>
              <a:pPr/>
              <a:t>2</a:t>
            </a:fld>
            <a:endParaRPr lang="en-US" dirty="0"/>
          </a:p>
        </p:txBody>
      </p:sp>
      <p:sp>
        <p:nvSpPr>
          <p:cNvPr id="14" name="Title 13">
            <a:extLst>
              <a:ext uri="{FF2B5EF4-FFF2-40B4-BE49-F238E27FC236}">
                <a16:creationId xmlns:a16="http://schemas.microsoft.com/office/drawing/2014/main" id="{4F4BE549-A6A4-D9D5-9D52-762AF7928327}"/>
              </a:ext>
            </a:extLst>
          </p:cNvPr>
          <p:cNvSpPr>
            <a:spLocks noGrp="1"/>
          </p:cNvSpPr>
          <p:nvPr>
            <p:ph type="title"/>
          </p:nvPr>
        </p:nvSpPr>
        <p:spPr/>
        <p:txBody>
          <a:bodyPr/>
          <a:lstStyle/>
          <a:p>
            <a:r>
              <a:rPr lang="en-US" dirty="0"/>
              <a:t>Muon Colliders and Fermilab</a:t>
            </a:r>
          </a:p>
        </p:txBody>
      </p:sp>
      <p:pic>
        <p:nvPicPr>
          <p:cNvPr id="22" name="Content Placeholder 21" descr="A map with a circular circle&#10;&#10;Description automatically generated">
            <a:extLst>
              <a:ext uri="{FF2B5EF4-FFF2-40B4-BE49-F238E27FC236}">
                <a16:creationId xmlns:a16="http://schemas.microsoft.com/office/drawing/2014/main" id="{38EAB5CC-2C1C-F0E6-49A1-124F00B6D3AB}"/>
              </a:ext>
            </a:extLst>
          </p:cNvPr>
          <p:cNvPicPr>
            <a:picLocks noGrp="1" noChangeAspect="1"/>
          </p:cNvPicPr>
          <p:nvPr>
            <p:ph sz="half" idx="15"/>
          </p:nvPr>
        </p:nvPicPr>
        <p:blipFill>
          <a:blip r:embed="rId3"/>
          <a:stretch>
            <a:fillRect/>
          </a:stretch>
        </p:blipFill>
        <p:spPr>
          <a:xfrm>
            <a:off x="4402843" y="511428"/>
            <a:ext cx="3627613" cy="3767137"/>
          </a:xfrm>
        </p:spPr>
      </p:pic>
      <p:sp>
        <p:nvSpPr>
          <p:cNvPr id="23" name="TextBox 22">
            <a:extLst>
              <a:ext uri="{FF2B5EF4-FFF2-40B4-BE49-F238E27FC236}">
                <a16:creationId xmlns:a16="http://schemas.microsoft.com/office/drawing/2014/main" id="{7A8D3A31-D3E8-3115-2124-CBDEBE4A7A58}"/>
              </a:ext>
            </a:extLst>
          </p:cNvPr>
          <p:cNvSpPr txBox="1"/>
          <p:nvPr/>
        </p:nvSpPr>
        <p:spPr>
          <a:xfrm>
            <a:off x="4869034" y="4170130"/>
            <a:ext cx="2561704" cy="276999"/>
          </a:xfrm>
          <a:prstGeom prst="rect">
            <a:avLst/>
          </a:prstGeom>
          <a:noFill/>
        </p:spPr>
        <p:txBody>
          <a:bodyPr wrap="square" rtlCol="0">
            <a:spAutoFit/>
          </a:bodyPr>
          <a:lstStyle/>
          <a:p>
            <a:r>
              <a:rPr lang="en-US" sz="1200" dirty="0">
                <a:solidFill>
                  <a:schemeClr val="accent6"/>
                </a:solidFill>
                <a:latin typeface="Helvetica" panose="020B0604020202020204" pitchFamily="34" charset="0"/>
                <a:cs typeface="Helvetica" panose="020B0604020202020204" pitchFamily="34" charset="0"/>
              </a:rPr>
              <a:t>Possible Fermilab site </a:t>
            </a:r>
            <a:r>
              <a:rPr lang="en-US" sz="1200" dirty="0" err="1">
                <a:solidFill>
                  <a:schemeClr val="accent6"/>
                </a:solidFill>
                <a:latin typeface="Helvetica" panose="020B0604020202020204" pitchFamily="34" charset="0"/>
                <a:cs typeface="Helvetica" panose="020B0604020202020204" pitchFamily="34" charset="0"/>
              </a:rPr>
              <a:t>MuC</a:t>
            </a:r>
            <a:r>
              <a:rPr lang="en-US" sz="1200" dirty="0">
                <a:solidFill>
                  <a:schemeClr val="accent6"/>
                </a:solidFill>
                <a:latin typeface="Helvetica" panose="020B0604020202020204" pitchFamily="34" charset="0"/>
                <a:cs typeface="Helvetica" panose="020B0604020202020204" pitchFamily="34" charset="0"/>
              </a:rPr>
              <a:t> layout</a:t>
            </a:r>
            <a:endParaRPr lang="en-US" sz="1200" dirty="0">
              <a:solidFill>
                <a:schemeClr val="accent6">
                  <a:lumMod val="75000"/>
                </a:schemeClr>
              </a:solidFill>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20292553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 Placeholder 24">
            <a:extLst>
              <a:ext uri="{FF2B5EF4-FFF2-40B4-BE49-F238E27FC236}">
                <a16:creationId xmlns:a16="http://schemas.microsoft.com/office/drawing/2014/main" id="{B3C1C0C5-033E-5DC7-D426-17DC43DAE5DD}"/>
              </a:ext>
            </a:extLst>
          </p:cNvPr>
          <p:cNvSpPr>
            <a:spLocks noGrp="1"/>
          </p:cNvSpPr>
          <p:nvPr>
            <p:ph type="body" sz="half" idx="19"/>
          </p:nvPr>
        </p:nvSpPr>
        <p:spPr>
          <a:xfrm>
            <a:off x="4692452" y="4123295"/>
            <a:ext cx="4206239" cy="399891"/>
          </a:xfrm>
        </p:spPr>
        <p:txBody>
          <a:bodyPr/>
          <a:lstStyle/>
          <a:p>
            <a:r>
              <a:rPr lang="en-US" dirty="0"/>
              <a:t>Possible proton driven </a:t>
            </a:r>
            <a:r>
              <a:rPr lang="en-US" dirty="0" err="1"/>
              <a:t>MuC</a:t>
            </a:r>
            <a:r>
              <a:rPr lang="en-US" dirty="0"/>
              <a:t> complex schematic</a:t>
            </a:r>
          </a:p>
        </p:txBody>
      </p:sp>
      <p:sp>
        <p:nvSpPr>
          <p:cNvPr id="4" name="Date Placeholder 3">
            <a:extLst>
              <a:ext uri="{FF2B5EF4-FFF2-40B4-BE49-F238E27FC236}">
                <a16:creationId xmlns:a16="http://schemas.microsoft.com/office/drawing/2014/main" id="{1CDF498D-060E-758E-D853-2FE239B617D8}"/>
              </a:ext>
            </a:extLst>
          </p:cNvPr>
          <p:cNvSpPr>
            <a:spLocks noGrp="1"/>
          </p:cNvSpPr>
          <p:nvPr>
            <p:ph type="dt" sz="half" idx="2"/>
          </p:nvPr>
        </p:nvSpPr>
        <p:spPr>
          <a:xfrm>
            <a:off x="736827" y="4878161"/>
            <a:ext cx="675368" cy="180975"/>
          </a:xfrm>
        </p:spPr>
        <p:txBody>
          <a:bodyPr/>
          <a:lstStyle/>
          <a:p>
            <a:fld id="{77AE3BDC-61F1-43F6-9D3C-FEA26CF7FBF3}" type="datetime1">
              <a:rPr lang="en-US" smtClean="0"/>
              <a:t>7/9/2024</a:t>
            </a:fld>
            <a:endParaRPr lang="en-US" dirty="0"/>
          </a:p>
        </p:txBody>
      </p:sp>
      <p:sp>
        <p:nvSpPr>
          <p:cNvPr id="5" name="Footer Placeholder 4">
            <a:extLst>
              <a:ext uri="{FF2B5EF4-FFF2-40B4-BE49-F238E27FC236}">
                <a16:creationId xmlns:a16="http://schemas.microsoft.com/office/drawing/2014/main" id="{D1AC5C9A-A9CE-265C-C3A0-70002A60E31E}"/>
              </a:ext>
            </a:extLst>
          </p:cNvPr>
          <p:cNvSpPr>
            <a:spLocks noGrp="1"/>
          </p:cNvSpPr>
          <p:nvPr>
            <p:ph type="ftr" sz="quarter" idx="3"/>
          </p:nvPr>
        </p:nvSpPr>
        <p:spPr>
          <a:xfrm>
            <a:off x="1530602" y="4878161"/>
            <a:ext cx="6262118" cy="182155"/>
          </a:xfrm>
        </p:spPr>
        <p:txBody>
          <a:bodyPr/>
          <a:lstStyle/>
          <a:p>
            <a:r>
              <a:rPr lang="en-US"/>
              <a:t>New Perspectives 2024</a:t>
            </a:r>
            <a:endParaRPr lang="en-US" dirty="0"/>
          </a:p>
        </p:txBody>
      </p:sp>
      <p:sp>
        <p:nvSpPr>
          <p:cNvPr id="6" name="Slide Number Placeholder 5">
            <a:extLst>
              <a:ext uri="{FF2B5EF4-FFF2-40B4-BE49-F238E27FC236}">
                <a16:creationId xmlns:a16="http://schemas.microsoft.com/office/drawing/2014/main" id="{70468BCB-55D9-23B4-DFD9-491B002E9608}"/>
              </a:ext>
            </a:extLst>
          </p:cNvPr>
          <p:cNvSpPr>
            <a:spLocks noGrp="1"/>
          </p:cNvSpPr>
          <p:nvPr>
            <p:ph type="sldNum" sz="quarter" idx="4"/>
          </p:nvPr>
        </p:nvSpPr>
        <p:spPr>
          <a:xfrm>
            <a:off x="222250" y="4878161"/>
            <a:ext cx="414338" cy="177964"/>
          </a:xfrm>
        </p:spPr>
        <p:txBody>
          <a:bodyPr/>
          <a:lstStyle/>
          <a:p>
            <a:fld id="{148C009B-CB69-E04A-B9B3-34B26D69E9CF}" type="slidenum">
              <a:rPr lang="en-US" smtClean="0"/>
              <a:pPr/>
              <a:t>3</a:t>
            </a:fld>
            <a:endParaRPr lang="en-US" dirty="0"/>
          </a:p>
        </p:txBody>
      </p:sp>
      <p:sp>
        <p:nvSpPr>
          <p:cNvPr id="23" name="Title 22">
            <a:extLst>
              <a:ext uri="{FF2B5EF4-FFF2-40B4-BE49-F238E27FC236}">
                <a16:creationId xmlns:a16="http://schemas.microsoft.com/office/drawing/2014/main" id="{C22F54AA-FE60-F313-54F5-2FCA1BF1E537}"/>
              </a:ext>
            </a:extLst>
          </p:cNvPr>
          <p:cNvSpPr>
            <a:spLocks noGrp="1"/>
          </p:cNvSpPr>
          <p:nvPr>
            <p:ph type="title"/>
          </p:nvPr>
        </p:nvSpPr>
        <p:spPr/>
        <p:txBody>
          <a:bodyPr/>
          <a:lstStyle/>
          <a:p>
            <a:r>
              <a:rPr lang="en-US" dirty="0"/>
              <a:t>Accelerator R&amp;D for </a:t>
            </a:r>
            <a:r>
              <a:rPr lang="en-US" dirty="0" err="1"/>
              <a:t>MuC</a:t>
            </a:r>
            <a:r>
              <a:rPr lang="en-US" dirty="0"/>
              <a:t> and More!</a:t>
            </a:r>
          </a:p>
        </p:txBody>
      </p:sp>
      <p:sp>
        <p:nvSpPr>
          <p:cNvPr id="27" name="Content Placeholder 26">
            <a:extLst>
              <a:ext uri="{FF2B5EF4-FFF2-40B4-BE49-F238E27FC236}">
                <a16:creationId xmlns:a16="http://schemas.microsoft.com/office/drawing/2014/main" id="{CE03C64B-8E4C-6D62-1068-0B092C6DA3B9}"/>
              </a:ext>
            </a:extLst>
          </p:cNvPr>
          <p:cNvSpPr>
            <a:spLocks noGrp="1"/>
          </p:cNvSpPr>
          <p:nvPr>
            <p:ph sz="half" idx="13"/>
          </p:nvPr>
        </p:nvSpPr>
        <p:spPr>
          <a:xfrm>
            <a:off x="228601" y="728663"/>
            <a:ext cx="4206240" cy="3885378"/>
          </a:xfrm>
        </p:spPr>
        <p:txBody>
          <a:bodyPr/>
          <a:lstStyle/>
          <a:p>
            <a:pPr marL="285750" indent="-285750">
              <a:buFont typeface="Arial" panose="020B0604020202020204" pitchFamily="34" charset="0"/>
              <a:buChar char="•"/>
            </a:pPr>
            <a:r>
              <a:rPr lang="en-US" dirty="0"/>
              <a:t>Space-charge is major performance constraint for a 2-4MW proton driver with 8GeV protons compressed into nanosecond-scale pulses</a:t>
            </a:r>
          </a:p>
          <a:p>
            <a:pPr marL="285750" indent="-285750">
              <a:buFont typeface="Arial" panose="020B0604020202020204" pitchFamily="34" charset="0"/>
              <a:buChar char="•"/>
            </a:pPr>
            <a:r>
              <a:rPr lang="en-US" dirty="0"/>
              <a:t>Accelerator R&amp;D for short, intense proton pulses has applications in a variety of next-gen HEP experiments beyond a </a:t>
            </a:r>
            <a:r>
              <a:rPr lang="en-US" dirty="0" err="1"/>
              <a:t>MuC</a:t>
            </a:r>
            <a:r>
              <a:rPr lang="en-US" dirty="0"/>
              <a:t>:</a:t>
            </a:r>
          </a:p>
          <a:p>
            <a:pPr marL="798513" lvl="1" indent="-285750">
              <a:buFont typeface="Helvetica" panose="020B0604020202020204" pitchFamily="34" charset="0"/>
              <a:buChar char="‒"/>
            </a:pPr>
            <a:r>
              <a:rPr lang="en-US" dirty="0"/>
              <a:t>Dark sector searches</a:t>
            </a:r>
          </a:p>
          <a:p>
            <a:pPr marL="798513" lvl="1" indent="-285750">
              <a:buFont typeface="Helvetica" panose="020B0604020202020204" pitchFamily="34" charset="0"/>
              <a:buChar char="‒"/>
            </a:pPr>
            <a:r>
              <a:rPr lang="en-US" dirty="0"/>
              <a:t>Neutrino physics</a:t>
            </a:r>
          </a:p>
          <a:p>
            <a:pPr marL="798513" lvl="1" indent="-285750">
              <a:buFont typeface="Helvetica" panose="020B0604020202020204" pitchFamily="34" charset="0"/>
              <a:buChar char="‒"/>
            </a:pPr>
            <a:r>
              <a:rPr lang="en-US" dirty="0"/>
              <a:t>Flavor physics</a:t>
            </a:r>
          </a:p>
        </p:txBody>
      </p:sp>
      <p:pic>
        <p:nvPicPr>
          <p:cNvPr id="33" name="Content Placeholder 32" descr="A diagram of a cooling system&#10;&#10;Description automatically generated">
            <a:extLst>
              <a:ext uri="{FF2B5EF4-FFF2-40B4-BE49-F238E27FC236}">
                <a16:creationId xmlns:a16="http://schemas.microsoft.com/office/drawing/2014/main" id="{F479BB41-B29D-DB9B-A2E2-4D7BB7CACA47}"/>
              </a:ext>
            </a:extLst>
          </p:cNvPr>
          <p:cNvPicPr>
            <a:picLocks noGrp="1" noChangeAspect="1"/>
          </p:cNvPicPr>
          <p:nvPr>
            <p:ph sz="half" idx="15"/>
          </p:nvPr>
        </p:nvPicPr>
        <p:blipFill>
          <a:blip r:embed="rId3"/>
          <a:stretch>
            <a:fillRect/>
          </a:stretch>
        </p:blipFill>
        <p:spPr>
          <a:xfrm>
            <a:off x="4709161" y="728663"/>
            <a:ext cx="4214813" cy="1020889"/>
          </a:xfrm>
        </p:spPr>
      </p:pic>
      <p:pic>
        <p:nvPicPr>
          <p:cNvPr id="37" name="Picture 36">
            <a:extLst>
              <a:ext uri="{FF2B5EF4-FFF2-40B4-BE49-F238E27FC236}">
                <a16:creationId xmlns:a16="http://schemas.microsoft.com/office/drawing/2014/main" id="{D74D9164-61E3-78B0-12D8-3C4D1BB04B44}"/>
              </a:ext>
            </a:extLst>
          </p:cNvPr>
          <p:cNvPicPr>
            <a:picLocks noChangeAspect="1"/>
          </p:cNvPicPr>
          <p:nvPr/>
        </p:nvPicPr>
        <p:blipFill>
          <a:blip r:embed="rId4"/>
          <a:stretch>
            <a:fillRect/>
          </a:stretch>
        </p:blipFill>
        <p:spPr>
          <a:xfrm>
            <a:off x="6054402" y="1828251"/>
            <a:ext cx="1789397" cy="1745576"/>
          </a:xfrm>
          <a:prstGeom prst="rect">
            <a:avLst/>
          </a:prstGeom>
        </p:spPr>
      </p:pic>
      <p:sp>
        <p:nvSpPr>
          <p:cNvPr id="38" name="Arrow: Bent 37">
            <a:extLst>
              <a:ext uri="{FF2B5EF4-FFF2-40B4-BE49-F238E27FC236}">
                <a16:creationId xmlns:a16="http://schemas.microsoft.com/office/drawing/2014/main" id="{DE191C82-65AF-0E24-2D8B-E29AADC553D5}"/>
              </a:ext>
            </a:extLst>
          </p:cNvPr>
          <p:cNvSpPr/>
          <p:nvPr/>
        </p:nvSpPr>
        <p:spPr>
          <a:xfrm>
            <a:off x="5086480" y="1749552"/>
            <a:ext cx="967923" cy="949359"/>
          </a:xfrm>
          <a:prstGeom prst="bentArrow">
            <a:avLst>
              <a:gd name="adj1" fmla="val 11477"/>
              <a:gd name="adj2" fmla="val 20041"/>
              <a:gd name="adj3" fmla="val 29508"/>
              <a:gd name="adj4" fmla="val 66288"/>
            </a:avLst>
          </a:prstGeom>
          <a:solidFill>
            <a:srgbClr val="FF0000"/>
          </a:solidFill>
          <a:ln>
            <a:solidFill>
              <a:srgbClr val="C00000"/>
            </a:solidFill>
          </a:ln>
          <a:scene3d>
            <a:camera prst="orthographicFront">
              <a:rot lat="0" lon="10799999" rev="10799999"/>
            </a:camera>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4384472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0C59437-C777-D60C-D49C-01BF8E0C6EE0}"/>
              </a:ext>
            </a:extLst>
          </p:cNvPr>
          <p:cNvSpPr>
            <a:spLocks noGrp="1"/>
          </p:cNvSpPr>
          <p:nvPr>
            <p:ph sz="half" idx="13"/>
          </p:nvPr>
        </p:nvSpPr>
        <p:spPr>
          <a:xfrm>
            <a:off x="228600" y="728663"/>
            <a:ext cx="8686800" cy="3934021"/>
          </a:xfrm>
        </p:spPr>
        <p:txBody>
          <a:bodyPr>
            <a:normAutofit/>
          </a:bodyPr>
          <a:lstStyle/>
          <a:p>
            <a:pPr marL="285750" indent="-285750">
              <a:buFont typeface="Arial" panose="020B0604020202020204" pitchFamily="34" charset="0"/>
              <a:buChar char="•"/>
            </a:pPr>
            <a:r>
              <a:rPr lang="en-US" dirty="0"/>
              <a:t>FAST/IOTA is only US dedicated facility for intensity frontier accelerator R&amp;D with a portfolio of research interests that include techniques for mitigating coherent instabilities and space-charge effects</a:t>
            </a:r>
          </a:p>
          <a:p>
            <a:pPr marL="798513" lvl="1" indent="-285750">
              <a:buFont typeface="Arial" panose="020B0604020202020204" pitchFamily="34" charset="0"/>
              <a:buChar char="•"/>
            </a:pPr>
            <a:r>
              <a:rPr lang="en-US" dirty="0"/>
              <a:t>Non-linear integrable optics (NIO) and electron lenses</a:t>
            </a:r>
          </a:p>
          <a:p>
            <a:pPr marL="285750" indent="-285750">
              <a:buFont typeface="Arial" panose="020B0604020202020204" pitchFamily="34" charset="0"/>
              <a:buChar char="•"/>
            </a:pPr>
            <a:r>
              <a:rPr lang="en-US" dirty="0"/>
              <a:t>Research at IOTA during their upcoming proton runs focused on high beam intensity and brightness in proton rings</a:t>
            </a:r>
          </a:p>
          <a:p>
            <a:pPr marL="285750" indent="-285750">
              <a:buFont typeface="Arial" panose="020B0604020202020204" pitchFamily="34" charset="0"/>
              <a:buChar char="•"/>
            </a:pPr>
            <a:r>
              <a:rPr lang="en-US" dirty="0"/>
              <a:t>A synergy presents itself in extending that research to the compression of the intense proton beams into the short bunches for next-gen HEP experiments and </a:t>
            </a:r>
            <a:r>
              <a:rPr lang="en-US" dirty="0" err="1"/>
              <a:t>MuC</a:t>
            </a:r>
            <a:r>
              <a:rPr lang="en-US" dirty="0"/>
              <a:t> R&amp;D</a:t>
            </a:r>
          </a:p>
        </p:txBody>
      </p:sp>
      <p:sp>
        <p:nvSpPr>
          <p:cNvPr id="6" name="Date Placeholder 5">
            <a:extLst>
              <a:ext uri="{FF2B5EF4-FFF2-40B4-BE49-F238E27FC236}">
                <a16:creationId xmlns:a16="http://schemas.microsoft.com/office/drawing/2014/main" id="{C4983920-3556-2140-CC9D-20B36879857C}"/>
              </a:ext>
            </a:extLst>
          </p:cNvPr>
          <p:cNvSpPr>
            <a:spLocks noGrp="1"/>
          </p:cNvSpPr>
          <p:nvPr>
            <p:ph type="dt" sz="half" idx="2"/>
          </p:nvPr>
        </p:nvSpPr>
        <p:spPr/>
        <p:txBody>
          <a:bodyPr/>
          <a:lstStyle/>
          <a:p>
            <a:pPr>
              <a:defRPr/>
            </a:pPr>
            <a:fld id="{5E627BEB-7203-43BF-A563-ED9D8117175D}" type="datetime1">
              <a:rPr lang="en-US" smtClean="0"/>
              <a:t>7/9/2024</a:t>
            </a:fld>
            <a:endParaRPr lang="en-US" dirty="0"/>
          </a:p>
        </p:txBody>
      </p:sp>
      <p:sp>
        <p:nvSpPr>
          <p:cNvPr id="7" name="Footer Placeholder 6">
            <a:extLst>
              <a:ext uri="{FF2B5EF4-FFF2-40B4-BE49-F238E27FC236}">
                <a16:creationId xmlns:a16="http://schemas.microsoft.com/office/drawing/2014/main" id="{B2B6EF70-6DEA-8F84-2389-74BF377FBE2F}"/>
              </a:ext>
            </a:extLst>
          </p:cNvPr>
          <p:cNvSpPr>
            <a:spLocks noGrp="1"/>
          </p:cNvSpPr>
          <p:nvPr>
            <p:ph type="ftr" sz="quarter" idx="3"/>
          </p:nvPr>
        </p:nvSpPr>
        <p:spPr/>
        <p:txBody>
          <a:bodyPr/>
          <a:lstStyle/>
          <a:p>
            <a:pPr>
              <a:defRPr/>
            </a:pPr>
            <a:r>
              <a:rPr lang="en-US" dirty="0"/>
              <a:t>New</a:t>
            </a:r>
            <a:r>
              <a:rPr lang="en-US" b="1" dirty="0"/>
              <a:t> </a:t>
            </a:r>
            <a:r>
              <a:rPr lang="en-US" dirty="0"/>
              <a:t>Perspectives</a:t>
            </a:r>
            <a:r>
              <a:rPr lang="en-US" b="1" dirty="0"/>
              <a:t> </a:t>
            </a:r>
            <a:r>
              <a:rPr lang="en-US" dirty="0"/>
              <a:t>2024</a:t>
            </a:r>
          </a:p>
        </p:txBody>
      </p:sp>
      <p:sp>
        <p:nvSpPr>
          <p:cNvPr id="8" name="Slide Number Placeholder 7">
            <a:extLst>
              <a:ext uri="{FF2B5EF4-FFF2-40B4-BE49-F238E27FC236}">
                <a16:creationId xmlns:a16="http://schemas.microsoft.com/office/drawing/2014/main" id="{29369CCC-D7B8-DE27-2DA1-030FFABA9D77}"/>
              </a:ext>
            </a:extLst>
          </p:cNvPr>
          <p:cNvSpPr>
            <a:spLocks noGrp="1"/>
          </p:cNvSpPr>
          <p:nvPr>
            <p:ph type="sldNum" sz="quarter" idx="4"/>
          </p:nvPr>
        </p:nvSpPr>
        <p:spPr/>
        <p:txBody>
          <a:bodyPr/>
          <a:lstStyle/>
          <a:p>
            <a:pPr>
              <a:defRPr/>
            </a:pPr>
            <a:fld id="{148C009B-CB69-E04A-B9B3-34B26D69E9CF}" type="slidenum">
              <a:rPr lang="en-US" smtClean="0"/>
              <a:pPr>
                <a:defRPr/>
              </a:pPr>
              <a:t>4</a:t>
            </a:fld>
            <a:endParaRPr lang="en-US" dirty="0"/>
          </a:p>
        </p:txBody>
      </p:sp>
      <p:sp>
        <p:nvSpPr>
          <p:cNvPr id="9" name="Title 8">
            <a:extLst>
              <a:ext uri="{FF2B5EF4-FFF2-40B4-BE49-F238E27FC236}">
                <a16:creationId xmlns:a16="http://schemas.microsoft.com/office/drawing/2014/main" id="{FB4B126E-AA3F-A42A-BF97-5396F2910725}"/>
              </a:ext>
            </a:extLst>
          </p:cNvPr>
          <p:cNvSpPr>
            <a:spLocks noGrp="1"/>
          </p:cNvSpPr>
          <p:nvPr>
            <p:ph type="title"/>
          </p:nvPr>
        </p:nvSpPr>
        <p:spPr/>
        <p:txBody>
          <a:bodyPr/>
          <a:lstStyle/>
          <a:p>
            <a:r>
              <a:rPr lang="en-US" dirty="0"/>
              <a:t>Proton Bunch Compression at Fermilab’s IOTA Storage Ring</a:t>
            </a:r>
          </a:p>
        </p:txBody>
      </p:sp>
    </p:spTree>
    <p:extLst>
      <p:ext uri="{BB962C8B-B14F-4D97-AF65-F5344CB8AC3E}">
        <p14:creationId xmlns:p14="http://schemas.microsoft.com/office/powerpoint/2010/main" val="40829779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descr="A map of a train&#10;&#10;Description automatically generated">
            <a:extLst>
              <a:ext uri="{FF2B5EF4-FFF2-40B4-BE49-F238E27FC236}">
                <a16:creationId xmlns:a16="http://schemas.microsoft.com/office/drawing/2014/main" id="{123FAF96-85AC-268E-2796-7DC2F8CECE5D}"/>
              </a:ext>
            </a:extLst>
          </p:cNvPr>
          <p:cNvPicPr>
            <a:picLocks noGrp="1" noChangeAspect="1"/>
          </p:cNvPicPr>
          <p:nvPr>
            <p:ph sz="half" idx="15"/>
          </p:nvPr>
        </p:nvPicPr>
        <p:blipFill>
          <a:blip r:embed="rId3"/>
          <a:stretch>
            <a:fillRect/>
          </a:stretch>
        </p:blipFill>
        <p:spPr>
          <a:xfrm>
            <a:off x="4434841" y="1225853"/>
            <a:ext cx="4480559" cy="2383657"/>
          </a:xfrm>
        </p:spPr>
      </p:pic>
      <mc:AlternateContent xmlns:mc="http://schemas.openxmlformats.org/markup-compatibility/2006" xmlns:a14="http://schemas.microsoft.com/office/drawing/2010/main">
        <mc:Choice Requires="a14">
          <p:sp>
            <p:nvSpPr>
              <p:cNvPr id="2" name="Content Placeholder 1">
                <a:extLst>
                  <a:ext uri="{FF2B5EF4-FFF2-40B4-BE49-F238E27FC236}">
                    <a16:creationId xmlns:a16="http://schemas.microsoft.com/office/drawing/2014/main" id="{A0C59437-C777-D60C-D49C-01BF8E0C6EE0}"/>
                  </a:ext>
                </a:extLst>
              </p:cNvPr>
              <p:cNvSpPr>
                <a:spLocks noGrp="1"/>
              </p:cNvSpPr>
              <p:nvPr>
                <p:ph sz="half" idx="13"/>
              </p:nvPr>
            </p:nvSpPr>
            <p:spPr>
              <a:xfrm>
                <a:off x="228601" y="728663"/>
                <a:ext cx="4206240" cy="3926464"/>
              </a:xfrm>
            </p:spPr>
            <p:txBody>
              <a:bodyPr/>
              <a:lstStyle/>
              <a:p>
                <a:pPr marL="285750" indent="-285750">
                  <a:buFont typeface="Arial" panose="020B0604020202020204" pitchFamily="34" charset="0"/>
                  <a:buChar char="•"/>
                </a:pPr>
                <a:r>
                  <a:rPr lang="en-US" dirty="0"/>
                  <a:t>The </a:t>
                </a:r>
                <a:r>
                  <a:rPr lang="en-US" b="1" dirty="0">
                    <a:solidFill>
                      <a:schemeClr val="accent3"/>
                    </a:solidFill>
                  </a:rPr>
                  <a:t>Integrable Optics Test Accelerator</a:t>
                </a:r>
                <a:r>
                  <a:rPr lang="en-US" dirty="0"/>
                  <a:t> storage ring is a compact, fixed energy ring </a:t>
                </a:r>
              </a:p>
              <a:p>
                <a:pPr marL="285750" indent="-285750">
                  <a:buFont typeface="Arial" panose="020B0604020202020204" pitchFamily="34" charset="0"/>
                  <a:buChar char="•"/>
                </a:pPr>
                <a:r>
                  <a:rPr lang="en-US" dirty="0"/>
                  <a:t>Can circulate a 2.5 MeV proton beam with beam current up to 8 mA and a corresponding incoherent space-charge tune shift </a:t>
                </a:r>
                <a:r>
                  <a:rPr lang="en-US" b="1" dirty="0">
                    <a:solidFill>
                      <a:schemeClr val="accent3"/>
                    </a:solidFill>
                  </a:rPr>
                  <a:t>(</a:t>
                </a:r>
                <a14:m>
                  <m:oMath xmlns:m="http://schemas.openxmlformats.org/officeDocument/2006/math">
                    <m:d>
                      <m:dPr>
                        <m:begChr m:val="|"/>
                        <m:endChr m:val="|"/>
                        <m:ctrlPr>
                          <a:rPr lang="en-US" b="1" i="1" smtClean="0">
                            <a:solidFill>
                              <a:schemeClr val="accent3"/>
                            </a:solidFill>
                            <a:latin typeface="Cambria Math" panose="02040503050406030204" pitchFamily="18" charset="0"/>
                          </a:rPr>
                        </m:ctrlPr>
                      </m:dPr>
                      <m:e>
                        <m:r>
                          <a:rPr lang="el-GR" b="1" i="1" smtClean="0">
                            <a:solidFill>
                              <a:schemeClr val="accent3"/>
                            </a:solidFill>
                            <a:latin typeface="Cambria Math" panose="02040503050406030204" pitchFamily="18" charset="0"/>
                          </a:rPr>
                          <m:t>𝜟</m:t>
                        </m:r>
                        <m:sSub>
                          <m:sSubPr>
                            <m:ctrlPr>
                              <a:rPr lang="el-GR" b="1" i="1" smtClean="0">
                                <a:solidFill>
                                  <a:schemeClr val="accent3"/>
                                </a:solidFill>
                                <a:latin typeface="Cambria Math" panose="02040503050406030204" pitchFamily="18" charset="0"/>
                              </a:rPr>
                            </m:ctrlPr>
                          </m:sSubPr>
                          <m:e>
                            <m:r>
                              <a:rPr lang="en-US" b="1" i="1" smtClean="0">
                                <a:solidFill>
                                  <a:schemeClr val="accent3"/>
                                </a:solidFill>
                                <a:latin typeface="Cambria Math" panose="02040503050406030204" pitchFamily="18" charset="0"/>
                              </a:rPr>
                              <m:t>𝑸</m:t>
                            </m:r>
                          </m:e>
                          <m:sub>
                            <m:r>
                              <a:rPr lang="en-US" b="1" i="1" smtClean="0">
                                <a:solidFill>
                                  <a:schemeClr val="accent3"/>
                                </a:solidFill>
                                <a:latin typeface="Cambria Math" panose="02040503050406030204" pitchFamily="18" charset="0"/>
                              </a:rPr>
                              <m:t>𝑺𝑪</m:t>
                            </m:r>
                          </m:sub>
                        </m:sSub>
                      </m:e>
                    </m:d>
                  </m:oMath>
                </a14:m>
                <a:r>
                  <a:rPr lang="en-US" b="1" dirty="0">
                    <a:solidFill>
                      <a:schemeClr val="accent3"/>
                    </a:solidFill>
                  </a:rPr>
                  <a:t>) of up to 0.5</a:t>
                </a:r>
                <a:endParaRPr lang="en-US" b="1" dirty="0"/>
              </a:p>
              <a:p>
                <a:pPr marL="285750" indent="-285750">
                  <a:buFont typeface="Arial" panose="020B0604020202020204" pitchFamily="34" charset="0"/>
                  <a:buChar char="•"/>
                </a:pPr>
                <a:r>
                  <a:rPr lang="en-US" dirty="0"/>
                  <a:t>The proposed accelerator R&amp;D program will incorporate </a:t>
                </a:r>
                <a:r>
                  <a:rPr lang="en-US" b="1" dirty="0">
                    <a:solidFill>
                      <a:schemeClr val="accent3"/>
                    </a:solidFill>
                  </a:rPr>
                  <a:t>factor of 2 bunch compression</a:t>
                </a:r>
                <a:r>
                  <a:rPr lang="en-US" dirty="0"/>
                  <a:t> to extend the beam physics program to an even more extreme space-charge regime</a:t>
                </a:r>
              </a:p>
            </p:txBody>
          </p:sp>
        </mc:Choice>
        <mc:Fallback xmlns="">
          <p:sp>
            <p:nvSpPr>
              <p:cNvPr id="2" name="Content Placeholder 1">
                <a:extLst>
                  <a:ext uri="{FF2B5EF4-FFF2-40B4-BE49-F238E27FC236}">
                    <a16:creationId xmlns:a16="http://schemas.microsoft.com/office/drawing/2014/main" id="{A0C59437-C777-D60C-D49C-01BF8E0C6EE0}"/>
                  </a:ext>
                </a:extLst>
              </p:cNvPr>
              <p:cNvSpPr>
                <a:spLocks noGrp="1" noRot="1" noChangeAspect="1" noMove="1" noResize="1" noEditPoints="1" noAdjustHandles="1" noChangeArrowheads="1" noChangeShapeType="1" noTextEdit="1"/>
              </p:cNvSpPr>
              <p:nvPr>
                <p:ph sz="half" idx="13"/>
              </p:nvPr>
            </p:nvSpPr>
            <p:spPr>
              <a:xfrm>
                <a:off x="228601" y="728663"/>
                <a:ext cx="4206240" cy="3926464"/>
              </a:xfrm>
              <a:blipFill>
                <a:blip r:embed="rId4"/>
                <a:stretch>
                  <a:fillRect l="-3188" t="-2019" r="-2174"/>
                </a:stretch>
              </a:blipFill>
            </p:spPr>
            <p:txBody>
              <a:bodyPr/>
              <a:lstStyle/>
              <a:p>
                <a:r>
                  <a:rPr lang="en-US">
                    <a:noFill/>
                  </a:rPr>
                  <a:t> </a:t>
                </a:r>
              </a:p>
            </p:txBody>
          </p:sp>
        </mc:Fallback>
      </mc:AlternateContent>
      <p:sp>
        <p:nvSpPr>
          <p:cNvPr id="6" name="Date Placeholder 5">
            <a:extLst>
              <a:ext uri="{FF2B5EF4-FFF2-40B4-BE49-F238E27FC236}">
                <a16:creationId xmlns:a16="http://schemas.microsoft.com/office/drawing/2014/main" id="{C4983920-3556-2140-CC9D-20B36879857C}"/>
              </a:ext>
            </a:extLst>
          </p:cNvPr>
          <p:cNvSpPr>
            <a:spLocks noGrp="1"/>
          </p:cNvSpPr>
          <p:nvPr>
            <p:ph type="dt" sz="half" idx="2"/>
          </p:nvPr>
        </p:nvSpPr>
        <p:spPr/>
        <p:txBody>
          <a:bodyPr/>
          <a:lstStyle/>
          <a:p>
            <a:pPr>
              <a:defRPr/>
            </a:pPr>
            <a:fld id="{5E627BEB-7203-43BF-A563-ED9D8117175D}" type="datetime1">
              <a:rPr lang="en-US" smtClean="0"/>
              <a:t>7/9/2024</a:t>
            </a:fld>
            <a:endParaRPr lang="en-US" dirty="0"/>
          </a:p>
        </p:txBody>
      </p:sp>
      <p:sp>
        <p:nvSpPr>
          <p:cNvPr id="7" name="Footer Placeholder 6">
            <a:extLst>
              <a:ext uri="{FF2B5EF4-FFF2-40B4-BE49-F238E27FC236}">
                <a16:creationId xmlns:a16="http://schemas.microsoft.com/office/drawing/2014/main" id="{B2B6EF70-6DEA-8F84-2389-74BF377FBE2F}"/>
              </a:ext>
            </a:extLst>
          </p:cNvPr>
          <p:cNvSpPr>
            <a:spLocks noGrp="1"/>
          </p:cNvSpPr>
          <p:nvPr>
            <p:ph type="ftr" sz="quarter" idx="3"/>
          </p:nvPr>
        </p:nvSpPr>
        <p:spPr/>
        <p:txBody>
          <a:bodyPr/>
          <a:lstStyle/>
          <a:p>
            <a:pPr>
              <a:defRPr/>
            </a:pPr>
            <a:r>
              <a:rPr lang="en-US" dirty="0"/>
              <a:t>New</a:t>
            </a:r>
            <a:r>
              <a:rPr lang="en-US" b="1" dirty="0"/>
              <a:t> </a:t>
            </a:r>
            <a:r>
              <a:rPr lang="en-US" dirty="0"/>
              <a:t>Perspectives</a:t>
            </a:r>
            <a:r>
              <a:rPr lang="en-US" b="1" dirty="0"/>
              <a:t> </a:t>
            </a:r>
            <a:r>
              <a:rPr lang="en-US" dirty="0"/>
              <a:t>2024</a:t>
            </a:r>
          </a:p>
        </p:txBody>
      </p:sp>
      <p:sp>
        <p:nvSpPr>
          <p:cNvPr id="8" name="Slide Number Placeholder 7">
            <a:extLst>
              <a:ext uri="{FF2B5EF4-FFF2-40B4-BE49-F238E27FC236}">
                <a16:creationId xmlns:a16="http://schemas.microsoft.com/office/drawing/2014/main" id="{29369CCC-D7B8-DE27-2DA1-030FFABA9D77}"/>
              </a:ext>
            </a:extLst>
          </p:cNvPr>
          <p:cNvSpPr>
            <a:spLocks noGrp="1"/>
          </p:cNvSpPr>
          <p:nvPr>
            <p:ph type="sldNum" sz="quarter" idx="4"/>
          </p:nvPr>
        </p:nvSpPr>
        <p:spPr/>
        <p:txBody>
          <a:bodyPr/>
          <a:lstStyle/>
          <a:p>
            <a:pPr>
              <a:defRPr/>
            </a:pPr>
            <a:fld id="{148C009B-CB69-E04A-B9B3-34B26D69E9CF}" type="slidenum">
              <a:rPr lang="en-US" smtClean="0"/>
              <a:pPr>
                <a:defRPr/>
              </a:pPr>
              <a:t>5</a:t>
            </a:fld>
            <a:endParaRPr lang="en-US" dirty="0"/>
          </a:p>
        </p:txBody>
      </p:sp>
      <p:sp>
        <p:nvSpPr>
          <p:cNvPr id="9" name="Title 8">
            <a:extLst>
              <a:ext uri="{FF2B5EF4-FFF2-40B4-BE49-F238E27FC236}">
                <a16:creationId xmlns:a16="http://schemas.microsoft.com/office/drawing/2014/main" id="{FB4B126E-AA3F-A42A-BF97-5396F2910725}"/>
              </a:ext>
            </a:extLst>
          </p:cNvPr>
          <p:cNvSpPr>
            <a:spLocks noGrp="1"/>
          </p:cNvSpPr>
          <p:nvPr>
            <p:ph type="title"/>
          </p:nvPr>
        </p:nvSpPr>
        <p:spPr/>
        <p:txBody>
          <a:bodyPr/>
          <a:lstStyle/>
          <a:p>
            <a:r>
              <a:rPr lang="en-US" dirty="0"/>
              <a:t>The IOTA Storage Ring</a:t>
            </a:r>
          </a:p>
        </p:txBody>
      </p:sp>
      <p:sp>
        <p:nvSpPr>
          <p:cNvPr id="10" name="Text Placeholder 4">
            <a:extLst>
              <a:ext uri="{FF2B5EF4-FFF2-40B4-BE49-F238E27FC236}">
                <a16:creationId xmlns:a16="http://schemas.microsoft.com/office/drawing/2014/main" id="{4344C0CC-3214-710A-169D-FDEE095552FD}"/>
              </a:ext>
            </a:extLst>
          </p:cNvPr>
          <p:cNvSpPr>
            <a:spLocks noGrp="1"/>
          </p:cNvSpPr>
          <p:nvPr>
            <p:ph type="body" sz="half" idx="19"/>
          </p:nvPr>
        </p:nvSpPr>
        <p:spPr>
          <a:xfrm>
            <a:off x="5093172" y="3763719"/>
            <a:ext cx="4050828" cy="401532"/>
          </a:xfrm>
        </p:spPr>
        <p:txBody>
          <a:bodyPr/>
          <a:lstStyle/>
          <a:p>
            <a:r>
              <a:rPr lang="en-US" dirty="0"/>
              <a:t>IOTA storage ring and proton injector line layout</a:t>
            </a:r>
          </a:p>
        </p:txBody>
      </p:sp>
    </p:spTree>
    <p:extLst>
      <p:ext uri="{BB962C8B-B14F-4D97-AF65-F5344CB8AC3E}">
        <p14:creationId xmlns:p14="http://schemas.microsoft.com/office/powerpoint/2010/main" val="19869623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0C59437-C777-D60C-D49C-01BF8E0C6EE0}"/>
              </a:ext>
            </a:extLst>
          </p:cNvPr>
          <p:cNvSpPr>
            <a:spLocks noGrp="1"/>
          </p:cNvSpPr>
          <p:nvPr>
            <p:ph sz="half" idx="13"/>
          </p:nvPr>
        </p:nvSpPr>
        <p:spPr>
          <a:xfrm>
            <a:off x="228600" y="728663"/>
            <a:ext cx="8686799" cy="3780459"/>
          </a:xfrm>
        </p:spPr>
        <p:txBody>
          <a:bodyPr>
            <a:normAutofit/>
          </a:bodyPr>
          <a:lstStyle/>
          <a:p>
            <a:pPr marL="285750" indent="-285750">
              <a:buFont typeface="Arial" panose="020B0604020202020204" pitchFamily="34" charset="0"/>
              <a:buChar char="•"/>
            </a:pPr>
            <a:r>
              <a:rPr lang="en-US" dirty="0"/>
              <a:t>The IOTA ring has one RF cavity with 2 RF gaps</a:t>
            </a:r>
          </a:p>
          <a:p>
            <a:pPr marL="798513" lvl="1" indent="-285750">
              <a:buFont typeface="Arial" panose="020B0604020202020204" pitchFamily="34" charset="0"/>
              <a:buChar char="•"/>
            </a:pPr>
            <a:r>
              <a:rPr lang="en-US" dirty="0"/>
              <a:t>h=4 (2.19 MHz) for bunching</a:t>
            </a:r>
          </a:p>
          <a:p>
            <a:pPr marL="798513" lvl="1" indent="-285750">
              <a:buFont typeface="Arial" panose="020B0604020202020204" pitchFamily="34" charset="0"/>
              <a:buChar char="•"/>
            </a:pPr>
            <a:r>
              <a:rPr lang="en-US" dirty="0"/>
              <a:t>h=56 (30.6 MHz) introduce longitudinal modulation</a:t>
            </a:r>
          </a:p>
          <a:p>
            <a:pPr marL="285750" indent="-285750">
              <a:buFont typeface="Arial" panose="020B0604020202020204" pitchFamily="34" charset="0"/>
              <a:buChar char="•"/>
            </a:pPr>
            <a:r>
              <a:rPr lang="en-US" dirty="0"/>
              <a:t>Currently, voltage for h=4 gap is limited to 1 kV based on max power available from existing high-level RF configuration</a:t>
            </a:r>
          </a:p>
          <a:p>
            <a:pPr marL="285750" indent="-285750">
              <a:buFont typeface="Arial" panose="020B0604020202020204" pitchFamily="34" charset="0"/>
              <a:buChar char="•"/>
            </a:pPr>
            <a:r>
              <a:rPr lang="en-US" dirty="0"/>
              <a:t>This limit is sufficient for capture and bunching the protons but not for longitudinal compression</a:t>
            </a:r>
          </a:p>
          <a:p>
            <a:pPr marL="285750" indent="-285750">
              <a:buFont typeface="Arial" panose="020B0604020202020204" pitchFamily="34" charset="0"/>
              <a:buChar char="•"/>
            </a:pPr>
            <a:r>
              <a:rPr lang="en-US" dirty="0"/>
              <a:t>Our work evaluates the requirements and beam performance for an optional RF upgrade for longitudinal compression</a:t>
            </a:r>
          </a:p>
        </p:txBody>
      </p:sp>
      <p:sp>
        <p:nvSpPr>
          <p:cNvPr id="6" name="Date Placeholder 5">
            <a:extLst>
              <a:ext uri="{FF2B5EF4-FFF2-40B4-BE49-F238E27FC236}">
                <a16:creationId xmlns:a16="http://schemas.microsoft.com/office/drawing/2014/main" id="{C4983920-3556-2140-CC9D-20B36879857C}"/>
              </a:ext>
            </a:extLst>
          </p:cNvPr>
          <p:cNvSpPr>
            <a:spLocks noGrp="1"/>
          </p:cNvSpPr>
          <p:nvPr>
            <p:ph type="dt" sz="half" idx="2"/>
          </p:nvPr>
        </p:nvSpPr>
        <p:spPr/>
        <p:txBody>
          <a:bodyPr/>
          <a:lstStyle/>
          <a:p>
            <a:pPr>
              <a:defRPr/>
            </a:pPr>
            <a:fld id="{5E627BEB-7203-43BF-A563-ED9D8117175D}" type="datetime1">
              <a:rPr lang="en-US" smtClean="0"/>
              <a:t>7/9/2024</a:t>
            </a:fld>
            <a:endParaRPr lang="en-US" dirty="0"/>
          </a:p>
        </p:txBody>
      </p:sp>
      <p:sp>
        <p:nvSpPr>
          <p:cNvPr id="7" name="Footer Placeholder 6">
            <a:extLst>
              <a:ext uri="{FF2B5EF4-FFF2-40B4-BE49-F238E27FC236}">
                <a16:creationId xmlns:a16="http://schemas.microsoft.com/office/drawing/2014/main" id="{B2B6EF70-6DEA-8F84-2389-74BF377FBE2F}"/>
              </a:ext>
            </a:extLst>
          </p:cNvPr>
          <p:cNvSpPr>
            <a:spLocks noGrp="1"/>
          </p:cNvSpPr>
          <p:nvPr>
            <p:ph type="ftr" sz="quarter" idx="3"/>
          </p:nvPr>
        </p:nvSpPr>
        <p:spPr/>
        <p:txBody>
          <a:bodyPr/>
          <a:lstStyle/>
          <a:p>
            <a:pPr>
              <a:defRPr/>
            </a:pPr>
            <a:r>
              <a:rPr lang="en-US" dirty="0"/>
              <a:t>New</a:t>
            </a:r>
            <a:r>
              <a:rPr lang="en-US" b="1" dirty="0"/>
              <a:t> </a:t>
            </a:r>
            <a:r>
              <a:rPr lang="en-US" dirty="0"/>
              <a:t>Perspectives</a:t>
            </a:r>
            <a:r>
              <a:rPr lang="en-US" b="1" dirty="0"/>
              <a:t> </a:t>
            </a:r>
            <a:r>
              <a:rPr lang="en-US" dirty="0"/>
              <a:t>2024</a:t>
            </a:r>
          </a:p>
        </p:txBody>
      </p:sp>
      <p:sp>
        <p:nvSpPr>
          <p:cNvPr id="8" name="Slide Number Placeholder 7">
            <a:extLst>
              <a:ext uri="{FF2B5EF4-FFF2-40B4-BE49-F238E27FC236}">
                <a16:creationId xmlns:a16="http://schemas.microsoft.com/office/drawing/2014/main" id="{29369CCC-D7B8-DE27-2DA1-030FFABA9D77}"/>
              </a:ext>
            </a:extLst>
          </p:cNvPr>
          <p:cNvSpPr>
            <a:spLocks noGrp="1"/>
          </p:cNvSpPr>
          <p:nvPr>
            <p:ph type="sldNum" sz="quarter" idx="4"/>
          </p:nvPr>
        </p:nvSpPr>
        <p:spPr/>
        <p:txBody>
          <a:bodyPr/>
          <a:lstStyle/>
          <a:p>
            <a:pPr>
              <a:defRPr/>
            </a:pPr>
            <a:fld id="{148C009B-CB69-E04A-B9B3-34B26D69E9CF}" type="slidenum">
              <a:rPr lang="en-US" smtClean="0"/>
              <a:pPr>
                <a:defRPr/>
              </a:pPr>
              <a:t>6</a:t>
            </a:fld>
            <a:endParaRPr lang="en-US" dirty="0"/>
          </a:p>
        </p:txBody>
      </p:sp>
      <p:sp>
        <p:nvSpPr>
          <p:cNvPr id="9" name="Title 8">
            <a:extLst>
              <a:ext uri="{FF2B5EF4-FFF2-40B4-BE49-F238E27FC236}">
                <a16:creationId xmlns:a16="http://schemas.microsoft.com/office/drawing/2014/main" id="{FB4B126E-AA3F-A42A-BF97-5396F2910725}"/>
              </a:ext>
            </a:extLst>
          </p:cNvPr>
          <p:cNvSpPr>
            <a:spLocks noGrp="1"/>
          </p:cNvSpPr>
          <p:nvPr>
            <p:ph type="title"/>
          </p:nvPr>
        </p:nvSpPr>
        <p:spPr/>
        <p:txBody>
          <a:bodyPr/>
          <a:lstStyle/>
          <a:p>
            <a:r>
              <a:rPr lang="en-US" dirty="0"/>
              <a:t>Protons in IOTA – RF Capture</a:t>
            </a:r>
          </a:p>
        </p:txBody>
      </p:sp>
    </p:spTree>
    <p:extLst>
      <p:ext uri="{BB962C8B-B14F-4D97-AF65-F5344CB8AC3E}">
        <p14:creationId xmlns:p14="http://schemas.microsoft.com/office/powerpoint/2010/main" val="25604588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0C59437-C777-D60C-D49C-01BF8E0C6EE0}"/>
              </a:ext>
            </a:extLst>
          </p:cNvPr>
          <p:cNvSpPr>
            <a:spLocks noGrp="1"/>
          </p:cNvSpPr>
          <p:nvPr>
            <p:ph sz="half" idx="13"/>
          </p:nvPr>
        </p:nvSpPr>
        <p:spPr>
          <a:xfrm>
            <a:off x="228601" y="728663"/>
            <a:ext cx="4206240" cy="3934021"/>
          </a:xfrm>
        </p:spPr>
        <p:txBody>
          <a:bodyPr/>
          <a:lstStyle/>
          <a:p>
            <a:pPr marL="285750" indent="-285750">
              <a:buFont typeface="Arial" panose="020B0604020202020204" pitchFamily="34" charset="0"/>
              <a:buChar char="•"/>
            </a:pPr>
            <a:r>
              <a:rPr lang="en-US" dirty="0"/>
              <a:t>Table on the right provides a comparison between the considered RF systems and some notable bunch characteristics after adiabatic capture</a:t>
            </a:r>
          </a:p>
          <a:p>
            <a:pPr marL="285750" indent="-285750">
              <a:buFont typeface="Arial" panose="020B0604020202020204" pitchFamily="34" charset="0"/>
              <a:buChar char="•"/>
            </a:pPr>
            <a:r>
              <a:rPr lang="en-US" dirty="0"/>
              <a:t>Even at a moderate beam current of 1.0 mA, the incoherent tune shift due to SC effects already approaches 0.3 vertically</a:t>
            </a:r>
          </a:p>
          <a:p>
            <a:pPr marL="285750" indent="-285750">
              <a:buFont typeface="Arial" panose="020B0604020202020204" pitchFamily="34" charset="0"/>
              <a:buChar char="•"/>
            </a:pPr>
            <a:r>
              <a:rPr lang="en-US" dirty="0"/>
              <a:t>Looking at h=4, with some RF manipulations, can longitudinally compress the bunches by a factor of 2, pushing the tune shift above 0.3</a:t>
            </a:r>
          </a:p>
        </p:txBody>
      </p:sp>
      <p:sp>
        <p:nvSpPr>
          <p:cNvPr id="5" name="Text Placeholder 4">
            <a:extLst>
              <a:ext uri="{FF2B5EF4-FFF2-40B4-BE49-F238E27FC236}">
                <a16:creationId xmlns:a16="http://schemas.microsoft.com/office/drawing/2014/main" id="{4344C0CC-3214-710A-169D-FDEE095552FD}"/>
              </a:ext>
            </a:extLst>
          </p:cNvPr>
          <p:cNvSpPr>
            <a:spLocks noGrp="1"/>
          </p:cNvSpPr>
          <p:nvPr>
            <p:ph type="body" sz="half" idx="19"/>
          </p:nvPr>
        </p:nvSpPr>
        <p:spPr>
          <a:xfrm>
            <a:off x="5146334" y="3535578"/>
            <a:ext cx="3291379" cy="287813"/>
          </a:xfrm>
        </p:spPr>
        <p:txBody>
          <a:bodyPr/>
          <a:lstStyle/>
          <a:p>
            <a:pPr algn="ctr"/>
            <a:r>
              <a:rPr lang="en-US" dirty="0"/>
              <a:t>Adiabatic Capture in IOTA</a:t>
            </a:r>
          </a:p>
        </p:txBody>
      </p:sp>
      <p:sp>
        <p:nvSpPr>
          <p:cNvPr id="6" name="Date Placeholder 5">
            <a:extLst>
              <a:ext uri="{FF2B5EF4-FFF2-40B4-BE49-F238E27FC236}">
                <a16:creationId xmlns:a16="http://schemas.microsoft.com/office/drawing/2014/main" id="{C4983920-3556-2140-CC9D-20B36879857C}"/>
              </a:ext>
            </a:extLst>
          </p:cNvPr>
          <p:cNvSpPr>
            <a:spLocks noGrp="1"/>
          </p:cNvSpPr>
          <p:nvPr>
            <p:ph type="dt" sz="half" idx="2"/>
          </p:nvPr>
        </p:nvSpPr>
        <p:spPr/>
        <p:txBody>
          <a:bodyPr/>
          <a:lstStyle/>
          <a:p>
            <a:pPr>
              <a:defRPr/>
            </a:pPr>
            <a:fld id="{5E627BEB-7203-43BF-A563-ED9D8117175D}" type="datetime1">
              <a:rPr lang="en-US" smtClean="0"/>
              <a:t>7/9/2024</a:t>
            </a:fld>
            <a:endParaRPr lang="en-US" dirty="0"/>
          </a:p>
        </p:txBody>
      </p:sp>
      <p:sp>
        <p:nvSpPr>
          <p:cNvPr id="7" name="Footer Placeholder 6">
            <a:extLst>
              <a:ext uri="{FF2B5EF4-FFF2-40B4-BE49-F238E27FC236}">
                <a16:creationId xmlns:a16="http://schemas.microsoft.com/office/drawing/2014/main" id="{B2B6EF70-6DEA-8F84-2389-74BF377FBE2F}"/>
              </a:ext>
            </a:extLst>
          </p:cNvPr>
          <p:cNvSpPr>
            <a:spLocks noGrp="1"/>
          </p:cNvSpPr>
          <p:nvPr>
            <p:ph type="ftr" sz="quarter" idx="3"/>
          </p:nvPr>
        </p:nvSpPr>
        <p:spPr/>
        <p:txBody>
          <a:bodyPr/>
          <a:lstStyle/>
          <a:p>
            <a:pPr>
              <a:defRPr/>
            </a:pPr>
            <a:r>
              <a:rPr lang="en-US" dirty="0"/>
              <a:t>New</a:t>
            </a:r>
            <a:r>
              <a:rPr lang="en-US" b="1" dirty="0"/>
              <a:t> </a:t>
            </a:r>
            <a:r>
              <a:rPr lang="en-US" dirty="0"/>
              <a:t>Perspectives</a:t>
            </a:r>
            <a:r>
              <a:rPr lang="en-US" b="1" dirty="0"/>
              <a:t> </a:t>
            </a:r>
            <a:r>
              <a:rPr lang="en-US" dirty="0"/>
              <a:t>2024</a:t>
            </a:r>
          </a:p>
        </p:txBody>
      </p:sp>
      <p:sp>
        <p:nvSpPr>
          <p:cNvPr id="8" name="Slide Number Placeholder 7">
            <a:extLst>
              <a:ext uri="{FF2B5EF4-FFF2-40B4-BE49-F238E27FC236}">
                <a16:creationId xmlns:a16="http://schemas.microsoft.com/office/drawing/2014/main" id="{29369CCC-D7B8-DE27-2DA1-030FFABA9D77}"/>
              </a:ext>
            </a:extLst>
          </p:cNvPr>
          <p:cNvSpPr>
            <a:spLocks noGrp="1"/>
          </p:cNvSpPr>
          <p:nvPr>
            <p:ph type="sldNum" sz="quarter" idx="4"/>
          </p:nvPr>
        </p:nvSpPr>
        <p:spPr/>
        <p:txBody>
          <a:bodyPr/>
          <a:lstStyle/>
          <a:p>
            <a:pPr>
              <a:defRPr/>
            </a:pPr>
            <a:fld id="{148C009B-CB69-E04A-B9B3-34B26D69E9CF}" type="slidenum">
              <a:rPr lang="en-US" smtClean="0"/>
              <a:pPr>
                <a:defRPr/>
              </a:pPr>
              <a:t>7</a:t>
            </a:fld>
            <a:endParaRPr lang="en-US" dirty="0"/>
          </a:p>
        </p:txBody>
      </p:sp>
      <p:sp>
        <p:nvSpPr>
          <p:cNvPr id="9" name="Title 8">
            <a:extLst>
              <a:ext uri="{FF2B5EF4-FFF2-40B4-BE49-F238E27FC236}">
                <a16:creationId xmlns:a16="http://schemas.microsoft.com/office/drawing/2014/main" id="{FB4B126E-AA3F-A42A-BF97-5396F2910725}"/>
              </a:ext>
            </a:extLst>
          </p:cNvPr>
          <p:cNvSpPr>
            <a:spLocks noGrp="1"/>
          </p:cNvSpPr>
          <p:nvPr>
            <p:ph type="title"/>
          </p:nvPr>
        </p:nvSpPr>
        <p:spPr/>
        <p:txBody>
          <a:bodyPr/>
          <a:lstStyle/>
          <a:p>
            <a:r>
              <a:rPr lang="en-US" dirty="0"/>
              <a:t>Pushing IOTA Into Extreme Space-Charge</a:t>
            </a:r>
          </a:p>
        </p:txBody>
      </p:sp>
      <p:pic>
        <p:nvPicPr>
          <p:cNvPr id="11" name="Content Placeholder 10" descr="A table with numbers and symbols&#10;&#10;Description automatically generated">
            <a:extLst>
              <a:ext uri="{FF2B5EF4-FFF2-40B4-BE49-F238E27FC236}">
                <a16:creationId xmlns:a16="http://schemas.microsoft.com/office/drawing/2014/main" id="{4E4A36EA-168F-9C29-5905-D956B8A915A2}"/>
              </a:ext>
            </a:extLst>
          </p:cNvPr>
          <p:cNvPicPr>
            <a:picLocks noGrp="1" noChangeAspect="1"/>
          </p:cNvPicPr>
          <p:nvPr>
            <p:ph sz="half" idx="15"/>
          </p:nvPr>
        </p:nvPicPr>
        <p:blipFill>
          <a:blip r:embed="rId3"/>
          <a:stretch>
            <a:fillRect/>
          </a:stretch>
        </p:blipFill>
        <p:spPr>
          <a:xfrm>
            <a:off x="4683878" y="1185290"/>
            <a:ext cx="4214813" cy="2211049"/>
          </a:xfrm>
        </p:spPr>
      </p:pic>
      <p:sp>
        <p:nvSpPr>
          <p:cNvPr id="10" name="Rectangle 9">
            <a:extLst>
              <a:ext uri="{FF2B5EF4-FFF2-40B4-BE49-F238E27FC236}">
                <a16:creationId xmlns:a16="http://schemas.microsoft.com/office/drawing/2014/main" id="{51EB38FE-1A20-3F0D-7725-5F2A2FFF2375}"/>
              </a:ext>
            </a:extLst>
          </p:cNvPr>
          <p:cNvSpPr/>
          <p:nvPr/>
        </p:nvSpPr>
        <p:spPr>
          <a:xfrm>
            <a:off x="4783597" y="3121051"/>
            <a:ext cx="3974995" cy="275288"/>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BCA4D51A-C81C-C53D-E76C-2A880520E910}"/>
              </a:ext>
            </a:extLst>
          </p:cNvPr>
          <p:cNvSpPr/>
          <p:nvPr/>
        </p:nvSpPr>
        <p:spPr>
          <a:xfrm>
            <a:off x="4783596" y="2480808"/>
            <a:ext cx="3974995" cy="275288"/>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747657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11">
            <a:extLst>
              <a:ext uri="{FF2B5EF4-FFF2-40B4-BE49-F238E27FC236}">
                <a16:creationId xmlns:a16="http://schemas.microsoft.com/office/drawing/2014/main" id="{E5B194BC-7DDB-E40D-CE9A-A25E4FA770DF}"/>
              </a:ext>
            </a:extLst>
          </p:cNvPr>
          <p:cNvPicPr>
            <a:picLocks noGrp="1" noChangeAspect="1"/>
          </p:cNvPicPr>
          <p:nvPr>
            <p:ph sz="half" idx="13"/>
          </p:nvPr>
        </p:nvPicPr>
        <p:blipFill>
          <a:blip r:embed="rId3"/>
          <a:srcRect/>
          <a:stretch/>
        </p:blipFill>
        <p:spPr>
          <a:xfrm>
            <a:off x="228600" y="1077640"/>
            <a:ext cx="3788380" cy="2988220"/>
          </a:xfrm>
        </p:spPr>
      </p:pic>
      <p:pic>
        <p:nvPicPr>
          <p:cNvPr id="14" name="Content Placeholder 13">
            <a:extLst>
              <a:ext uri="{FF2B5EF4-FFF2-40B4-BE49-F238E27FC236}">
                <a16:creationId xmlns:a16="http://schemas.microsoft.com/office/drawing/2014/main" id="{143B22D8-2CB6-F504-B9C4-B634B7DA2B3B}"/>
              </a:ext>
            </a:extLst>
          </p:cNvPr>
          <p:cNvPicPr>
            <a:picLocks noGrp="1" noChangeAspect="1"/>
          </p:cNvPicPr>
          <p:nvPr>
            <p:ph sz="half" idx="15"/>
          </p:nvPr>
        </p:nvPicPr>
        <p:blipFill>
          <a:blip r:embed="rId4"/>
          <a:srcRect/>
          <a:stretch/>
        </p:blipFill>
        <p:spPr>
          <a:xfrm>
            <a:off x="4572000" y="1077640"/>
            <a:ext cx="3788380" cy="2988220"/>
          </a:xfrm>
        </p:spPr>
      </p:pic>
      <p:sp>
        <p:nvSpPr>
          <p:cNvPr id="6" name="Date Placeholder 5">
            <a:extLst>
              <a:ext uri="{FF2B5EF4-FFF2-40B4-BE49-F238E27FC236}">
                <a16:creationId xmlns:a16="http://schemas.microsoft.com/office/drawing/2014/main" id="{C4983920-3556-2140-CC9D-20B36879857C}"/>
              </a:ext>
            </a:extLst>
          </p:cNvPr>
          <p:cNvSpPr>
            <a:spLocks noGrp="1"/>
          </p:cNvSpPr>
          <p:nvPr>
            <p:ph type="dt" sz="half" idx="2"/>
          </p:nvPr>
        </p:nvSpPr>
        <p:spPr/>
        <p:txBody>
          <a:bodyPr/>
          <a:lstStyle/>
          <a:p>
            <a:pPr>
              <a:defRPr/>
            </a:pPr>
            <a:fld id="{5E627BEB-7203-43BF-A563-ED9D8117175D}" type="datetime1">
              <a:rPr lang="en-US" smtClean="0"/>
              <a:t>7/9/2024</a:t>
            </a:fld>
            <a:endParaRPr lang="en-US" dirty="0"/>
          </a:p>
        </p:txBody>
      </p:sp>
      <p:sp>
        <p:nvSpPr>
          <p:cNvPr id="7" name="Footer Placeholder 6">
            <a:extLst>
              <a:ext uri="{FF2B5EF4-FFF2-40B4-BE49-F238E27FC236}">
                <a16:creationId xmlns:a16="http://schemas.microsoft.com/office/drawing/2014/main" id="{B2B6EF70-6DEA-8F84-2389-74BF377FBE2F}"/>
              </a:ext>
            </a:extLst>
          </p:cNvPr>
          <p:cNvSpPr>
            <a:spLocks noGrp="1"/>
          </p:cNvSpPr>
          <p:nvPr>
            <p:ph type="ftr" sz="quarter" idx="3"/>
          </p:nvPr>
        </p:nvSpPr>
        <p:spPr/>
        <p:txBody>
          <a:bodyPr/>
          <a:lstStyle/>
          <a:p>
            <a:pPr>
              <a:defRPr/>
            </a:pPr>
            <a:r>
              <a:rPr lang="en-US" dirty="0"/>
              <a:t>New</a:t>
            </a:r>
            <a:r>
              <a:rPr lang="en-US" b="1" dirty="0"/>
              <a:t> </a:t>
            </a:r>
            <a:r>
              <a:rPr lang="en-US" dirty="0"/>
              <a:t>Perspectives</a:t>
            </a:r>
            <a:r>
              <a:rPr lang="en-US" b="1" dirty="0"/>
              <a:t> </a:t>
            </a:r>
            <a:r>
              <a:rPr lang="en-US" dirty="0"/>
              <a:t>2024</a:t>
            </a:r>
          </a:p>
        </p:txBody>
      </p:sp>
      <p:sp>
        <p:nvSpPr>
          <p:cNvPr id="8" name="Slide Number Placeholder 7">
            <a:extLst>
              <a:ext uri="{FF2B5EF4-FFF2-40B4-BE49-F238E27FC236}">
                <a16:creationId xmlns:a16="http://schemas.microsoft.com/office/drawing/2014/main" id="{29369CCC-D7B8-DE27-2DA1-030FFABA9D77}"/>
              </a:ext>
            </a:extLst>
          </p:cNvPr>
          <p:cNvSpPr>
            <a:spLocks noGrp="1"/>
          </p:cNvSpPr>
          <p:nvPr>
            <p:ph type="sldNum" sz="quarter" idx="4"/>
          </p:nvPr>
        </p:nvSpPr>
        <p:spPr/>
        <p:txBody>
          <a:bodyPr/>
          <a:lstStyle/>
          <a:p>
            <a:pPr>
              <a:defRPr/>
            </a:pPr>
            <a:fld id="{148C009B-CB69-E04A-B9B3-34B26D69E9CF}" type="slidenum">
              <a:rPr lang="en-US" smtClean="0"/>
              <a:pPr>
                <a:defRPr/>
              </a:pPr>
              <a:t>8</a:t>
            </a:fld>
            <a:endParaRPr lang="en-US" dirty="0"/>
          </a:p>
        </p:txBody>
      </p:sp>
      <p:sp>
        <p:nvSpPr>
          <p:cNvPr id="9" name="Title 8">
            <a:extLst>
              <a:ext uri="{FF2B5EF4-FFF2-40B4-BE49-F238E27FC236}">
                <a16:creationId xmlns:a16="http://schemas.microsoft.com/office/drawing/2014/main" id="{FB4B126E-AA3F-A42A-BF97-5396F2910725}"/>
              </a:ext>
            </a:extLst>
          </p:cNvPr>
          <p:cNvSpPr>
            <a:spLocks noGrp="1"/>
          </p:cNvSpPr>
          <p:nvPr>
            <p:ph type="title"/>
          </p:nvPr>
        </p:nvSpPr>
        <p:spPr/>
        <p:txBody>
          <a:bodyPr/>
          <a:lstStyle/>
          <a:p>
            <a:r>
              <a:rPr lang="en-US" dirty="0"/>
              <a:t>Snap Bunch-Rotation</a:t>
            </a:r>
          </a:p>
        </p:txBody>
      </p:sp>
      <p:cxnSp>
        <p:nvCxnSpPr>
          <p:cNvPr id="16" name="Straight Arrow Connector 15">
            <a:extLst>
              <a:ext uri="{FF2B5EF4-FFF2-40B4-BE49-F238E27FC236}">
                <a16:creationId xmlns:a16="http://schemas.microsoft.com/office/drawing/2014/main" id="{8CAF83E7-8FE4-9BA9-C482-843AD932A911}"/>
              </a:ext>
            </a:extLst>
          </p:cNvPr>
          <p:cNvCxnSpPr/>
          <p:nvPr/>
        </p:nvCxnSpPr>
        <p:spPr>
          <a:xfrm>
            <a:off x="4016980" y="2743200"/>
            <a:ext cx="555020" cy="0"/>
          </a:xfrm>
          <a:prstGeom prst="straightConnector1">
            <a:avLst/>
          </a:prstGeom>
          <a:ln w="76200">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7" name="Rectangle 16">
            <a:extLst>
              <a:ext uri="{FF2B5EF4-FFF2-40B4-BE49-F238E27FC236}">
                <a16:creationId xmlns:a16="http://schemas.microsoft.com/office/drawing/2014/main" id="{A6F2C69F-BED8-99D2-8ED1-7545A6ADFBBE}"/>
              </a:ext>
            </a:extLst>
          </p:cNvPr>
          <p:cNvSpPr/>
          <p:nvPr/>
        </p:nvSpPr>
        <p:spPr>
          <a:xfrm>
            <a:off x="62903" y="800641"/>
            <a:ext cx="733032" cy="276999"/>
          </a:xfrm>
          <a:prstGeom prst="rect">
            <a:avLst/>
          </a:prstGeom>
          <a:noFill/>
        </p:spPr>
        <p:txBody>
          <a:bodyPr wrap="square" lIns="91440" tIns="45720" rIns="91440" bIns="45720">
            <a:spAutoFit/>
          </a:bodyPr>
          <a:lstStyle/>
          <a:p>
            <a:pPr algn="ctr"/>
            <a:r>
              <a:rPr lang="en-US" sz="1200" b="1" cap="none" spc="0" dirty="0">
                <a:ln w="0"/>
                <a:solidFill>
                  <a:srgbClr val="FF0000"/>
                </a:solidFill>
              </a:rPr>
              <a:t>1.</a:t>
            </a:r>
          </a:p>
        </p:txBody>
      </p:sp>
      <p:sp>
        <p:nvSpPr>
          <p:cNvPr id="19" name="Rectangle 18">
            <a:extLst>
              <a:ext uri="{FF2B5EF4-FFF2-40B4-BE49-F238E27FC236}">
                <a16:creationId xmlns:a16="http://schemas.microsoft.com/office/drawing/2014/main" id="{7F14C83D-7C5A-AB55-D2AE-BBC12582B2C8}"/>
              </a:ext>
            </a:extLst>
          </p:cNvPr>
          <p:cNvSpPr/>
          <p:nvPr/>
        </p:nvSpPr>
        <p:spPr>
          <a:xfrm>
            <a:off x="3928629" y="2367683"/>
            <a:ext cx="733032" cy="276999"/>
          </a:xfrm>
          <a:prstGeom prst="rect">
            <a:avLst/>
          </a:prstGeom>
          <a:noFill/>
        </p:spPr>
        <p:txBody>
          <a:bodyPr wrap="square" lIns="91440" tIns="45720" rIns="91440" bIns="45720">
            <a:spAutoFit/>
          </a:bodyPr>
          <a:lstStyle/>
          <a:p>
            <a:pPr algn="ctr"/>
            <a:r>
              <a:rPr lang="en-US" sz="1200" b="1" dirty="0">
                <a:ln w="0"/>
                <a:solidFill>
                  <a:srgbClr val="FF0000"/>
                </a:solidFill>
              </a:rPr>
              <a:t>2</a:t>
            </a:r>
            <a:r>
              <a:rPr lang="en-US" sz="1200" b="1" cap="none" spc="0" dirty="0">
                <a:ln w="0"/>
                <a:solidFill>
                  <a:srgbClr val="FF0000"/>
                </a:solidFill>
              </a:rPr>
              <a:t>.</a:t>
            </a:r>
          </a:p>
        </p:txBody>
      </p:sp>
      <p:sp>
        <p:nvSpPr>
          <p:cNvPr id="20" name="Rectangle 19">
            <a:extLst>
              <a:ext uri="{FF2B5EF4-FFF2-40B4-BE49-F238E27FC236}">
                <a16:creationId xmlns:a16="http://schemas.microsoft.com/office/drawing/2014/main" id="{E6659151-846D-6681-4965-12338937885F}"/>
              </a:ext>
            </a:extLst>
          </p:cNvPr>
          <p:cNvSpPr/>
          <p:nvPr/>
        </p:nvSpPr>
        <p:spPr>
          <a:xfrm>
            <a:off x="4409452" y="795153"/>
            <a:ext cx="733032" cy="276999"/>
          </a:xfrm>
          <a:prstGeom prst="rect">
            <a:avLst/>
          </a:prstGeom>
          <a:noFill/>
        </p:spPr>
        <p:txBody>
          <a:bodyPr wrap="square" lIns="91440" tIns="45720" rIns="91440" bIns="45720">
            <a:spAutoFit/>
          </a:bodyPr>
          <a:lstStyle/>
          <a:p>
            <a:pPr algn="ctr"/>
            <a:r>
              <a:rPr lang="en-US" sz="1200" b="1" dirty="0">
                <a:ln w="0"/>
                <a:solidFill>
                  <a:srgbClr val="FF0000"/>
                </a:solidFill>
              </a:rPr>
              <a:t>3</a:t>
            </a:r>
            <a:r>
              <a:rPr lang="en-US" sz="1200" b="1" cap="none" spc="0" dirty="0">
                <a:ln w="0"/>
                <a:solidFill>
                  <a:srgbClr val="FF0000"/>
                </a:solidFill>
              </a:rPr>
              <a:t>.</a:t>
            </a:r>
          </a:p>
        </p:txBody>
      </p:sp>
    </p:spTree>
    <p:extLst>
      <p:ext uri="{BB962C8B-B14F-4D97-AF65-F5344CB8AC3E}">
        <p14:creationId xmlns:p14="http://schemas.microsoft.com/office/powerpoint/2010/main" val="36533540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descr="A collage of images of a wave&#10;&#10;Description automatically generated">
            <a:extLst>
              <a:ext uri="{FF2B5EF4-FFF2-40B4-BE49-F238E27FC236}">
                <a16:creationId xmlns:a16="http://schemas.microsoft.com/office/drawing/2014/main" id="{0218807D-42D6-1DC4-B539-C8C508734F10}"/>
              </a:ext>
            </a:extLst>
          </p:cNvPr>
          <p:cNvPicPr>
            <a:picLocks noGrp="1" noChangeAspect="1"/>
          </p:cNvPicPr>
          <p:nvPr>
            <p:ph sz="half" idx="13"/>
          </p:nvPr>
        </p:nvPicPr>
        <p:blipFill>
          <a:blip r:embed="rId3"/>
          <a:stretch>
            <a:fillRect/>
          </a:stretch>
        </p:blipFill>
        <p:spPr>
          <a:xfrm>
            <a:off x="736827" y="571010"/>
            <a:ext cx="3291727" cy="4091607"/>
          </a:xfrm>
        </p:spPr>
      </p:pic>
      <p:pic>
        <p:nvPicPr>
          <p:cNvPr id="13" name="Content Placeholder 12" descr="A table with numbers and symbols&#10;&#10;Description automatically generated">
            <a:extLst>
              <a:ext uri="{FF2B5EF4-FFF2-40B4-BE49-F238E27FC236}">
                <a16:creationId xmlns:a16="http://schemas.microsoft.com/office/drawing/2014/main" id="{621B9485-3322-4B5B-AE6E-E5BE9F8CDE34}"/>
              </a:ext>
            </a:extLst>
          </p:cNvPr>
          <p:cNvPicPr>
            <a:picLocks noGrp="1" noChangeAspect="1"/>
          </p:cNvPicPr>
          <p:nvPr>
            <p:ph sz="half" idx="15"/>
          </p:nvPr>
        </p:nvPicPr>
        <p:blipFill>
          <a:blip r:embed="rId4"/>
          <a:stretch>
            <a:fillRect/>
          </a:stretch>
        </p:blipFill>
        <p:spPr>
          <a:xfrm>
            <a:off x="4683878" y="1730644"/>
            <a:ext cx="4214813" cy="1772337"/>
          </a:xfrm>
        </p:spPr>
      </p:pic>
      <p:sp>
        <p:nvSpPr>
          <p:cNvPr id="5" name="Text Placeholder 4">
            <a:extLst>
              <a:ext uri="{FF2B5EF4-FFF2-40B4-BE49-F238E27FC236}">
                <a16:creationId xmlns:a16="http://schemas.microsoft.com/office/drawing/2014/main" id="{4344C0CC-3214-710A-169D-FDEE095552FD}"/>
              </a:ext>
            </a:extLst>
          </p:cNvPr>
          <p:cNvSpPr>
            <a:spLocks noGrp="1"/>
          </p:cNvSpPr>
          <p:nvPr>
            <p:ph type="body" sz="half" idx="19"/>
          </p:nvPr>
        </p:nvSpPr>
        <p:spPr/>
        <p:txBody>
          <a:bodyPr/>
          <a:lstStyle/>
          <a:p>
            <a:r>
              <a:rPr lang="en-US" dirty="0"/>
              <a:t>Left: Capture and rotation for increasing (</a:t>
            </a:r>
            <a:r>
              <a:rPr lang="en-US" dirty="0" err="1"/>
              <a:t>a→c</a:t>
            </a:r>
            <a:r>
              <a:rPr lang="en-US" dirty="0"/>
              <a:t> →e) capture voltages. Above: Summary table for capture and rotation of 2</a:t>
            </a:r>
            <a:r>
              <a:rPr lang="el-GR" dirty="0"/>
              <a:t>σ</a:t>
            </a:r>
            <a:r>
              <a:rPr lang="en-US" dirty="0"/>
              <a:t> of the beam (280V capture) and 3</a:t>
            </a:r>
            <a:r>
              <a:rPr lang="el-GR" dirty="0"/>
              <a:t>σ</a:t>
            </a:r>
            <a:r>
              <a:rPr lang="en-US" dirty="0"/>
              <a:t> of the beam (645V capture)</a:t>
            </a:r>
          </a:p>
        </p:txBody>
      </p:sp>
      <p:sp>
        <p:nvSpPr>
          <p:cNvPr id="6" name="Date Placeholder 5">
            <a:extLst>
              <a:ext uri="{FF2B5EF4-FFF2-40B4-BE49-F238E27FC236}">
                <a16:creationId xmlns:a16="http://schemas.microsoft.com/office/drawing/2014/main" id="{C4983920-3556-2140-CC9D-20B36879857C}"/>
              </a:ext>
            </a:extLst>
          </p:cNvPr>
          <p:cNvSpPr>
            <a:spLocks noGrp="1"/>
          </p:cNvSpPr>
          <p:nvPr>
            <p:ph type="dt" sz="half" idx="2"/>
          </p:nvPr>
        </p:nvSpPr>
        <p:spPr/>
        <p:txBody>
          <a:bodyPr/>
          <a:lstStyle/>
          <a:p>
            <a:pPr>
              <a:defRPr/>
            </a:pPr>
            <a:fld id="{5E627BEB-7203-43BF-A563-ED9D8117175D}" type="datetime1">
              <a:rPr lang="en-US" smtClean="0"/>
              <a:t>7/9/2024</a:t>
            </a:fld>
            <a:endParaRPr lang="en-US" dirty="0"/>
          </a:p>
        </p:txBody>
      </p:sp>
      <p:sp>
        <p:nvSpPr>
          <p:cNvPr id="7" name="Footer Placeholder 6">
            <a:extLst>
              <a:ext uri="{FF2B5EF4-FFF2-40B4-BE49-F238E27FC236}">
                <a16:creationId xmlns:a16="http://schemas.microsoft.com/office/drawing/2014/main" id="{B2B6EF70-6DEA-8F84-2389-74BF377FBE2F}"/>
              </a:ext>
            </a:extLst>
          </p:cNvPr>
          <p:cNvSpPr>
            <a:spLocks noGrp="1"/>
          </p:cNvSpPr>
          <p:nvPr>
            <p:ph type="ftr" sz="quarter" idx="3"/>
          </p:nvPr>
        </p:nvSpPr>
        <p:spPr/>
        <p:txBody>
          <a:bodyPr/>
          <a:lstStyle/>
          <a:p>
            <a:pPr>
              <a:defRPr/>
            </a:pPr>
            <a:r>
              <a:rPr lang="en-US" dirty="0"/>
              <a:t>New</a:t>
            </a:r>
            <a:r>
              <a:rPr lang="en-US" b="1" dirty="0"/>
              <a:t> </a:t>
            </a:r>
            <a:r>
              <a:rPr lang="en-US" dirty="0"/>
              <a:t>Perspectives</a:t>
            </a:r>
            <a:r>
              <a:rPr lang="en-US" b="1" dirty="0"/>
              <a:t> </a:t>
            </a:r>
            <a:r>
              <a:rPr lang="en-US" dirty="0"/>
              <a:t>2024</a:t>
            </a:r>
          </a:p>
        </p:txBody>
      </p:sp>
      <p:sp>
        <p:nvSpPr>
          <p:cNvPr id="8" name="Slide Number Placeholder 7">
            <a:extLst>
              <a:ext uri="{FF2B5EF4-FFF2-40B4-BE49-F238E27FC236}">
                <a16:creationId xmlns:a16="http://schemas.microsoft.com/office/drawing/2014/main" id="{29369CCC-D7B8-DE27-2DA1-030FFABA9D77}"/>
              </a:ext>
            </a:extLst>
          </p:cNvPr>
          <p:cNvSpPr>
            <a:spLocks noGrp="1"/>
          </p:cNvSpPr>
          <p:nvPr>
            <p:ph type="sldNum" sz="quarter" idx="4"/>
          </p:nvPr>
        </p:nvSpPr>
        <p:spPr/>
        <p:txBody>
          <a:bodyPr/>
          <a:lstStyle/>
          <a:p>
            <a:pPr>
              <a:defRPr/>
            </a:pPr>
            <a:fld id="{148C009B-CB69-E04A-B9B3-34B26D69E9CF}" type="slidenum">
              <a:rPr lang="en-US" smtClean="0"/>
              <a:pPr>
                <a:defRPr/>
              </a:pPr>
              <a:t>9</a:t>
            </a:fld>
            <a:endParaRPr lang="en-US" dirty="0"/>
          </a:p>
        </p:txBody>
      </p:sp>
      <p:sp>
        <p:nvSpPr>
          <p:cNvPr id="9" name="Title 8">
            <a:extLst>
              <a:ext uri="{FF2B5EF4-FFF2-40B4-BE49-F238E27FC236}">
                <a16:creationId xmlns:a16="http://schemas.microsoft.com/office/drawing/2014/main" id="{FB4B126E-AA3F-A42A-BF97-5396F2910725}"/>
              </a:ext>
            </a:extLst>
          </p:cNvPr>
          <p:cNvSpPr>
            <a:spLocks noGrp="1"/>
          </p:cNvSpPr>
          <p:nvPr>
            <p:ph type="title"/>
          </p:nvPr>
        </p:nvSpPr>
        <p:spPr/>
        <p:txBody>
          <a:bodyPr/>
          <a:lstStyle/>
          <a:p>
            <a:r>
              <a:rPr lang="en-US" dirty="0"/>
              <a:t>A 1-D Model Analysis</a:t>
            </a:r>
          </a:p>
        </p:txBody>
      </p:sp>
      <p:sp>
        <p:nvSpPr>
          <p:cNvPr id="14" name="TextBox 13">
            <a:extLst>
              <a:ext uri="{FF2B5EF4-FFF2-40B4-BE49-F238E27FC236}">
                <a16:creationId xmlns:a16="http://schemas.microsoft.com/office/drawing/2014/main" id="{548235C2-3200-0FAA-8983-725685CA1841}"/>
              </a:ext>
            </a:extLst>
          </p:cNvPr>
          <p:cNvSpPr txBox="1"/>
          <p:nvPr/>
        </p:nvSpPr>
        <p:spPr>
          <a:xfrm>
            <a:off x="4269719" y="740588"/>
            <a:ext cx="4628972" cy="584775"/>
          </a:xfrm>
          <a:prstGeom prst="rect">
            <a:avLst/>
          </a:prstGeom>
          <a:noFill/>
        </p:spPr>
        <p:txBody>
          <a:bodyPr wrap="square" rtlCol="0">
            <a:spAutoFit/>
          </a:bodyPr>
          <a:lstStyle/>
          <a:p>
            <a:pPr marL="171450" indent="-171450">
              <a:buFont typeface="Arial" panose="020B0604020202020204" pitchFamily="34" charset="0"/>
              <a:buChar char="•"/>
            </a:pPr>
            <a:r>
              <a:rPr lang="en-US" sz="1600" dirty="0">
                <a:solidFill>
                  <a:srgbClr val="000000"/>
                </a:solidFill>
                <a:latin typeface="Helvetica" panose="020B0604020202020204" pitchFamily="34" charset="0"/>
                <a:cs typeface="Helvetica" panose="020B0604020202020204" pitchFamily="34" charset="0"/>
              </a:rPr>
              <a:t>Preliminary results from a Python-based 1-D longitudinal dynamics model of IOTA</a:t>
            </a:r>
          </a:p>
        </p:txBody>
      </p:sp>
      <p:sp>
        <p:nvSpPr>
          <p:cNvPr id="15" name="Rectangle 14">
            <a:extLst>
              <a:ext uri="{FF2B5EF4-FFF2-40B4-BE49-F238E27FC236}">
                <a16:creationId xmlns:a16="http://schemas.microsoft.com/office/drawing/2014/main" id="{1FC1D2F9-FD0F-D68C-7823-70513991030F}"/>
              </a:ext>
            </a:extLst>
          </p:cNvPr>
          <p:cNvSpPr/>
          <p:nvPr/>
        </p:nvSpPr>
        <p:spPr>
          <a:xfrm>
            <a:off x="7980218" y="2985025"/>
            <a:ext cx="838830" cy="460978"/>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9905874"/>
      </p:ext>
    </p:extLst>
  </p:cSld>
  <p:clrMapOvr>
    <a:masterClrMapping/>
  </p:clrMapOvr>
</p:sld>
</file>

<file path=ppt/theme/theme1.xml><?xml version="1.0" encoding="utf-8"?>
<a:theme xmlns:a="http://schemas.openxmlformats.org/drawingml/2006/main" name="Fermilab_PPT_090915">
  <a:themeElements>
    <a:clrScheme name="Fermilab 1">
      <a:dk1>
        <a:srgbClr val="003087"/>
      </a:dk1>
      <a:lt1>
        <a:srgbClr val="FFFFFF"/>
      </a:lt1>
      <a:dk2>
        <a:srgbClr val="003087"/>
      </a:dk2>
      <a:lt2>
        <a:srgbClr val="FFFFFF"/>
      </a:lt2>
      <a:accent1>
        <a:srgbClr val="99D6EA"/>
      </a:accent1>
      <a:accent2>
        <a:srgbClr val="DB720C"/>
      </a:accent2>
      <a:accent3>
        <a:srgbClr val="519A24"/>
      </a:accent3>
      <a:accent4>
        <a:srgbClr val="AF272F"/>
      </a:accent4>
      <a:accent5>
        <a:srgbClr val="00B5E2"/>
      </a:accent5>
      <a:accent6>
        <a:srgbClr val="505050"/>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6" id="{EAF287A1-E678-4FE0-9FCF-EA48F532BC68}" vid="{421C7CF0-187E-4DB9-A81D-5AB873029E02}"/>
    </a:ext>
  </a:extLst>
</a:theme>
</file>

<file path=ppt/theme/theme2.xml><?xml version="1.0" encoding="utf-8"?>
<a:theme xmlns:a="http://schemas.openxmlformats.org/drawingml/2006/main" name="1_Fermilab_PPT_090915">
  <a:themeElements>
    <a:clrScheme name="Fermilab 1">
      <a:dk1>
        <a:srgbClr val="003087"/>
      </a:dk1>
      <a:lt1>
        <a:srgbClr val="FFFFFF"/>
      </a:lt1>
      <a:dk2>
        <a:srgbClr val="003087"/>
      </a:dk2>
      <a:lt2>
        <a:srgbClr val="FFFFFF"/>
      </a:lt2>
      <a:accent1>
        <a:srgbClr val="99D6EA"/>
      </a:accent1>
      <a:accent2>
        <a:srgbClr val="DB720C"/>
      </a:accent2>
      <a:accent3>
        <a:srgbClr val="519A24"/>
      </a:accent3>
      <a:accent4>
        <a:srgbClr val="AF272F"/>
      </a:accent4>
      <a:accent5>
        <a:srgbClr val="00B5E2"/>
      </a:accent5>
      <a:accent6>
        <a:srgbClr val="505050"/>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6" id="{EAF287A1-E678-4FE0-9FCF-EA48F532BC68}" vid="{421C7CF0-187E-4DB9-A81D-5AB873029E02}"/>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4107C45847F990429DAB635F6337CE16" ma:contentTypeVersion="2" ma:contentTypeDescription="Create a new document." ma:contentTypeScope="" ma:versionID="83f10bf2ec3ea99667d4ccbe6bb40c23">
  <xsd:schema xmlns:xsd="http://www.w3.org/2001/XMLSchema" xmlns:xs="http://www.w3.org/2001/XMLSchema" xmlns:p="http://schemas.microsoft.com/office/2006/metadata/properties" xmlns:ns3="c2846a73-ac11-412e-92ab-09e41249ff58" targetNamespace="http://schemas.microsoft.com/office/2006/metadata/properties" ma:root="true" ma:fieldsID="461d1553c37559456a1d3e30dc61cfab" ns3:_="">
    <xsd:import namespace="c2846a73-ac11-412e-92ab-09e41249ff58"/>
    <xsd:element name="properties">
      <xsd:complexType>
        <xsd:sequence>
          <xsd:element name="documentManagement">
            <xsd:complexType>
              <xsd:all>
                <xsd:element ref="ns3:MediaServiceMetadata" minOccurs="0"/>
                <xsd:element ref="ns3: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2846a73-ac11-412e-92ab-09e41249ff5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44168EB-DC42-4212-BD02-03B20C752617}">
  <ds:schemaRefs>
    <ds:schemaRef ds:uri="http://www.w3.org/XML/1998/namespace"/>
    <ds:schemaRef ds:uri="http://schemas.microsoft.com/office/2006/documentManagement/types"/>
    <ds:schemaRef ds:uri="c2846a73-ac11-412e-92ab-09e41249ff58"/>
    <ds:schemaRef ds:uri="http://purl.org/dc/dcmitype/"/>
    <ds:schemaRef ds:uri="http://schemas.openxmlformats.org/package/2006/metadata/core-properties"/>
    <ds:schemaRef ds:uri="http://purl.org/dc/elements/1.1/"/>
    <ds:schemaRef ds:uri="http://schemas.microsoft.com/office/infopath/2007/PartnerControls"/>
    <ds:schemaRef ds:uri="http://schemas.microsoft.com/office/2006/metadata/properties"/>
    <ds:schemaRef ds:uri="http://purl.org/dc/terms/"/>
  </ds:schemaRefs>
</ds:datastoreItem>
</file>

<file path=customXml/itemProps2.xml><?xml version="1.0" encoding="utf-8"?>
<ds:datastoreItem xmlns:ds="http://schemas.openxmlformats.org/officeDocument/2006/customXml" ds:itemID="{1B722C30-AA65-429F-B3E0-5428926D2ED7}">
  <ds:schemaRefs>
    <ds:schemaRef ds:uri="http://schemas.microsoft.com/sharepoint/v3/contenttype/forms"/>
  </ds:schemaRefs>
</ds:datastoreItem>
</file>

<file path=customXml/itemProps3.xml><?xml version="1.0" encoding="utf-8"?>
<ds:datastoreItem xmlns:ds="http://schemas.openxmlformats.org/officeDocument/2006/customXml" ds:itemID="{9939876E-C223-4196-8178-EB8E77B8722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2846a73-ac11-412e-92ab-09e41249ff5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FermilabTemplate</Template>
  <TotalTime>22587</TotalTime>
  <Words>1734</Words>
  <Application>Microsoft Office PowerPoint</Application>
  <PresentationFormat>On-screen Show (16:9)</PresentationFormat>
  <Paragraphs>118</Paragraphs>
  <Slides>13</Slides>
  <Notes>9</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13</vt:i4>
      </vt:variant>
    </vt:vector>
  </HeadingPairs>
  <TitlesOfParts>
    <vt:vector size="23" baseType="lpstr">
      <vt:lpstr>Arial</vt:lpstr>
      <vt:lpstr>Calibri</vt:lpstr>
      <vt:lpstr>Cambria Math</vt:lpstr>
      <vt:lpstr>Helvetica</vt:lpstr>
      <vt:lpstr>NewTXMI</vt:lpstr>
      <vt:lpstr>TeXGyreTermes-Regular</vt:lpstr>
      <vt:lpstr>TeXGyreTermesX-Regular</vt:lpstr>
      <vt:lpstr>txmiaX</vt:lpstr>
      <vt:lpstr>Fermilab_PPT_090915</vt:lpstr>
      <vt:lpstr>1_Fermilab_PPT_090915</vt:lpstr>
      <vt:lpstr>PowerPoint Presentation</vt:lpstr>
      <vt:lpstr>Muon Colliders and Fermilab</vt:lpstr>
      <vt:lpstr>Accelerator R&amp;D for MuC and More!</vt:lpstr>
      <vt:lpstr>Proton Bunch Compression at Fermilab’s IOTA Storage Ring</vt:lpstr>
      <vt:lpstr>The IOTA Storage Ring</vt:lpstr>
      <vt:lpstr>Protons in IOTA – RF Capture</vt:lpstr>
      <vt:lpstr>Pushing IOTA Into Extreme Space-Charge</vt:lpstr>
      <vt:lpstr>Snap Bunch-Rotation</vt:lpstr>
      <vt:lpstr>A 1-D Model Analysis</vt:lpstr>
      <vt:lpstr>Outlook</vt:lpstr>
      <vt:lpstr>PowerPoint Presentation</vt:lpstr>
      <vt:lpstr>PowerPoint Presentation</vt:lpstr>
      <vt:lpstr>Snap Bunch-Rotation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Benjamin Simons</dc:creator>
  <cp:lastModifiedBy>Benjamin Simons</cp:lastModifiedBy>
  <cp:revision>159</cp:revision>
  <cp:lastPrinted>2014-01-20T19:40:21Z</cp:lastPrinted>
  <dcterms:created xsi:type="dcterms:W3CDTF">2023-03-23T00:38:50Z</dcterms:created>
  <dcterms:modified xsi:type="dcterms:W3CDTF">2024-07-09T19:59:09Z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0x0101004107C45847F990429DAB635F6337CE16</vt:lpwstr>
  </property>
</Properties>
</file>