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81" r:id="rId4"/>
    <p:sldId id="258" r:id="rId5"/>
    <p:sldId id="290" r:id="rId6"/>
    <p:sldId id="260" r:id="rId7"/>
    <p:sldId id="280" r:id="rId8"/>
    <p:sldId id="283" r:id="rId9"/>
    <p:sldId id="284" r:id="rId10"/>
    <p:sldId id="285" r:id="rId11"/>
    <p:sldId id="287" r:id="rId12"/>
    <p:sldId id="266" r:id="rId13"/>
    <p:sldId id="267" r:id="rId14"/>
    <p:sldId id="293" r:id="rId15"/>
    <p:sldId id="291" r:id="rId16"/>
    <p:sldId id="292" r:id="rId17"/>
    <p:sldId id="288" r:id="rId1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3B640-674B-45CC-85BB-3160184A9824}" v="183" dt="2024-07-09T05:25:09.6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4660"/>
  </p:normalViewPr>
  <p:slideViewPr>
    <p:cSldViewPr snapToGrid="0">
      <p:cViewPr varScale="1">
        <p:scale>
          <a:sx n="97" d="100"/>
          <a:sy n="97" d="100"/>
        </p:scale>
        <p:origin x="72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than Martinez" userId="0463d8b58c0db76d" providerId="LiveId" clId="{DFA3B640-674B-45CC-85BB-3160184A9824}"/>
    <pc:docChg chg="undo custSel addSld modSld sldOrd">
      <pc:chgData name="Ethan Martinez" userId="0463d8b58c0db76d" providerId="LiveId" clId="{DFA3B640-674B-45CC-85BB-3160184A9824}" dt="2024-07-09T18:14:17.637" v="2687" actId="20577"/>
      <pc:docMkLst>
        <pc:docMk/>
      </pc:docMkLst>
      <pc:sldChg chg="modSp mod">
        <pc:chgData name="Ethan Martinez" userId="0463d8b58c0db76d" providerId="LiveId" clId="{DFA3B640-674B-45CC-85BB-3160184A9824}" dt="2024-07-09T05:22:21.575" v="2018" actId="20577"/>
        <pc:sldMkLst>
          <pc:docMk/>
          <pc:sldMk cId="515114695" sldId="256"/>
        </pc:sldMkLst>
        <pc:spChg chg="mod">
          <ac:chgData name="Ethan Martinez" userId="0463d8b58c0db76d" providerId="LiveId" clId="{DFA3B640-674B-45CC-85BB-3160184A9824}" dt="2024-07-09T05:22:21.575" v="2018" actId="20577"/>
          <ac:spMkLst>
            <pc:docMk/>
            <pc:sldMk cId="515114695" sldId="256"/>
            <ac:spMk id="8" creationId="{4344EF95-5385-D5F8-A8BE-1D2592C35074}"/>
          </ac:spMkLst>
        </pc:spChg>
      </pc:sldChg>
      <pc:sldChg chg="modSp mod">
        <pc:chgData name="Ethan Martinez" userId="0463d8b58c0db76d" providerId="LiveId" clId="{DFA3B640-674B-45CC-85BB-3160184A9824}" dt="2024-07-09T05:22:48.552" v="2048" actId="20577"/>
        <pc:sldMkLst>
          <pc:docMk/>
          <pc:sldMk cId="4158212116" sldId="257"/>
        </pc:sldMkLst>
        <pc:spChg chg="mod">
          <ac:chgData name="Ethan Martinez" userId="0463d8b58c0db76d" providerId="LiveId" clId="{DFA3B640-674B-45CC-85BB-3160184A9824}" dt="2024-07-09T05:22:48.552" v="2048" actId="20577"/>
          <ac:spMkLst>
            <pc:docMk/>
            <pc:sldMk cId="4158212116" sldId="257"/>
            <ac:spMk id="7" creationId="{4894D376-6E01-9CD9-217F-4FCB50ABA715}"/>
          </ac:spMkLst>
        </pc:spChg>
        <pc:spChg chg="mod">
          <ac:chgData name="Ethan Martinez" userId="0463d8b58c0db76d" providerId="LiveId" clId="{DFA3B640-674B-45CC-85BB-3160184A9824}" dt="2024-07-09T05:22:38.965" v="2040" actId="14100"/>
          <ac:spMkLst>
            <pc:docMk/>
            <pc:sldMk cId="4158212116" sldId="257"/>
            <ac:spMk id="10" creationId="{A7C2EBFA-016B-36B0-11D2-D223CA5AB3A1}"/>
          </ac:spMkLst>
        </pc:spChg>
      </pc:sldChg>
      <pc:sldChg chg="addSp delSp modSp mod">
        <pc:chgData name="Ethan Martinez" userId="0463d8b58c0db76d" providerId="LiveId" clId="{DFA3B640-674B-45CC-85BB-3160184A9824}" dt="2024-07-09T05:24:22.286" v="2071"/>
        <pc:sldMkLst>
          <pc:docMk/>
          <pc:sldMk cId="968062199" sldId="258"/>
        </pc:sldMkLst>
        <pc:spChg chg="mod">
          <ac:chgData name="Ethan Martinez" userId="0463d8b58c0db76d" providerId="LiveId" clId="{DFA3B640-674B-45CC-85BB-3160184A9824}" dt="2024-07-08T21:42:08.867" v="271" actId="20577"/>
          <ac:spMkLst>
            <pc:docMk/>
            <pc:sldMk cId="968062199" sldId="258"/>
            <ac:spMk id="2" creationId="{9A3C5626-A014-CE32-1679-70F0B502746F}"/>
          </ac:spMkLst>
        </pc:spChg>
        <pc:spChg chg="mod">
          <ac:chgData name="Ethan Martinez" userId="0463d8b58c0db76d" providerId="LiveId" clId="{DFA3B640-674B-45CC-85BB-3160184A9824}" dt="2024-07-09T05:23:14.401" v="2052"/>
          <ac:spMkLst>
            <pc:docMk/>
            <pc:sldMk cId="968062199" sldId="258"/>
            <ac:spMk id="7" creationId="{BD8A1B92-E029-D511-2B45-63297897B619}"/>
          </ac:spMkLst>
        </pc:spChg>
        <pc:spChg chg="add mod">
          <ac:chgData name="Ethan Martinez" userId="0463d8b58c0db76d" providerId="LiveId" clId="{DFA3B640-674B-45CC-85BB-3160184A9824}" dt="2024-07-09T05:24:22.286" v="2071"/>
          <ac:spMkLst>
            <pc:docMk/>
            <pc:sldMk cId="968062199" sldId="258"/>
            <ac:spMk id="10" creationId="{941E2A0B-DF77-2BD5-1BAB-6864930366AE}"/>
          </ac:spMkLst>
        </pc:spChg>
        <pc:spChg chg="mod">
          <ac:chgData name="Ethan Martinez" userId="0463d8b58c0db76d" providerId="LiveId" clId="{DFA3B640-674B-45CC-85BB-3160184A9824}" dt="2024-07-08T21:41:01.708" v="142" actId="20577"/>
          <ac:spMkLst>
            <pc:docMk/>
            <pc:sldMk cId="968062199" sldId="258"/>
            <ac:spMk id="12" creationId="{6451FF6D-4FBC-830B-E80B-6B9B32E295C9}"/>
          </ac:spMkLst>
        </pc:spChg>
        <pc:spChg chg="del">
          <ac:chgData name="Ethan Martinez" userId="0463d8b58c0db76d" providerId="LiveId" clId="{DFA3B640-674B-45CC-85BB-3160184A9824}" dt="2024-07-09T05:24:21.715" v="2070" actId="478"/>
          <ac:spMkLst>
            <pc:docMk/>
            <pc:sldMk cId="968062199" sldId="258"/>
            <ac:spMk id="41" creationId="{385E44BD-B1A7-9F36-59E0-F32DD85A5F88}"/>
          </ac:spMkLst>
        </pc:spChg>
        <pc:grpChg chg="add mod">
          <ac:chgData name="Ethan Martinez" userId="0463d8b58c0db76d" providerId="LiveId" clId="{DFA3B640-674B-45CC-85BB-3160184A9824}" dt="2024-07-08T21:42:58.369" v="276" actId="1076"/>
          <ac:grpSpMkLst>
            <pc:docMk/>
            <pc:sldMk cId="968062199" sldId="258"/>
            <ac:grpSpMk id="6" creationId="{33122ED2-B20E-A8B7-0D82-F8D015357E88}"/>
          </ac:grpSpMkLst>
        </pc:grpChg>
        <pc:picChg chg="mod">
          <ac:chgData name="Ethan Martinez" userId="0463d8b58c0db76d" providerId="LiveId" clId="{DFA3B640-674B-45CC-85BB-3160184A9824}" dt="2024-07-08T21:18:08.691" v="113" actId="164"/>
          <ac:picMkLst>
            <pc:docMk/>
            <pc:sldMk cId="968062199" sldId="258"/>
            <ac:picMk id="5" creationId="{2CD4ACC0-F0D6-E2E9-5E2A-FCB14687A71A}"/>
          </ac:picMkLst>
        </pc:picChg>
      </pc:sldChg>
      <pc:sldChg chg="addSp delSp modSp mod">
        <pc:chgData name="Ethan Martinez" userId="0463d8b58c0db76d" providerId="LiveId" clId="{DFA3B640-674B-45CC-85BB-3160184A9824}" dt="2024-07-09T05:24:31.037" v="2074"/>
        <pc:sldMkLst>
          <pc:docMk/>
          <pc:sldMk cId="3189176682" sldId="260"/>
        </pc:sldMkLst>
        <pc:spChg chg="add mod">
          <ac:chgData name="Ethan Martinez" userId="0463d8b58c0db76d" providerId="LiveId" clId="{DFA3B640-674B-45CC-85BB-3160184A9824}" dt="2024-07-09T05:24:31.037" v="2074"/>
          <ac:spMkLst>
            <pc:docMk/>
            <pc:sldMk cId="3189176682" sldId="260"/>
            <ac:spMk id="2" creationId="{4F753DE9-5D55-E349-B2C0-02D418B9F9EE}"/>
          </ac:spMkLst>
        </pc:spChg>
        <pc:spChg chg="mod">
          <ac:chgData name="Ethan Martinez" userId="0463d8b58c0db76d" providerId="LiveId" clId="{DFA3B640-674B-45CC-85BB-3160184A9824}" dt="2024-07-08T22:10:58.724" v="377" actId="1076"/>
          <ac:spMkLst>
            <pc:docMk/>
            <pc:sldMk cId="3189176682" sldId="260"/>
            <ac:spMk id="6" creationId="{75187EC8-FE97-327C-3B56-56656FB80E4C}"/>
          </ac:spMkLst>
        </pc:spChg>
        <pc:spChg chg="mod">
          <ac:chgData name="Ethan Martinez" userId="0463d8b58c0db76d" providerId="LiveId" clId="{DFA3B640-674B-45CC-85BB-3160184A9824}" dt="2024-07-08T22:11:51.137" v="383" actId="14100"/>
          <ac:spMkLst>
            <pc:docMk/>
            <pc:sldMk cId="3189176682" sldId="260"/>
            <ac:spMk id="7" creationId="{FB976092-19C9-22D9-18BD-B095ADCF85D1}"/>
          </ac:spMkLst>
        </pc:spChg>
        <pc:spChg chg="del">
          <ac:chgData name="Ethan Martinez" userId="0463d8b58c0db76d" providerId="LiveId" clId="{DFA3B640-674B-45CC-85BB-3160184A9824}" dt="2024-07-09T05:24:30.873" v="2073" actId="478"/>
          <ac:spMkLst>
            <pc:docMk/>
            <pc:sldMk cId="3189176682" sldId="260"/>
            <ac:spMk id="11" creationId="{5F3B3B80-C2F9-D565-678C-E0BB50CBF006}"/>
          </ac:spMkLst>
        </pc:spChg>
        <pc:spChg chg="mod">
          <ac:chgData name="Ethan Martinez" userId="0463d8b58c0db76d" providerId="LiveId" clId="{DFA3B640-674B-45CC-85BB-3160184A9824}" dt="2024-07-08T22:01:32.384" v="368" actId="1076"/>
          <ac:spMkLst>
            <pc:docMk/>
            <pc:sldMk cId="3189176682" sldId="260"/>
            <ac:spMk id="12" creationId="{DFE76E7A-6FEC-9AFC-EABD-C022E4A86DB9}"/>
          </ac:spMkLst>
        </pc:spChg>
        <pc:spChg chg="mod">
          <ac:chgData name="Ethan Martinez" userId="0463d8b58c0db76d" providerId="LiveId" clId="{DFA3B640-674B-45CC-85BB-3160184A9824}" dt="2024-07-09T05:23:26.802" v="2054"/>
          <ac:spMkLst>
            <pc:docMk/>
            <pc:sldMk cId="3189176682" sldId="260"/>
            <ac:spMk id="15" creationId="{5487FFB8-3235-99E0-B8B1-8B2B53A9588E}"/>
          </ac:spMkLst>
        </pc:spChg>
      </pc:sldChg>
      <pc:sldChg chg="addSp delSp modSp mod">
        <pc:chgData name="Ethan Martinez" userId="0463d8b58c0db76d" providerId="LiveId" clId="{DFA3B640-674B-45CC-85BB-3160184A9824}" dt="2024-07-09T17:11:56.705" v="2671" actId="20577"/>
        <pc:sldMkLst>
          <pc:docMk/>
          <pc:sldMk cId="145127705" sldId="266"/>
        </pc:sldMkLst>
        <pc:spChg chg="mod">
          <ac:chgData name="Ethan Martinez" userId="0463d8b58c0db76d" providerId="LiveId" clId="{DFA3B640-674B-45CC-85BB-3160184A9824}" dt="2024-07-09T17:11:56.705" v="2671" actId="20577"/>
          <ac:spMkLst>
            <pc:docMk/>
            <pc:sldMk cId="145127705" sldId="266"/>
            <ac:spMk id="2" creationId="{15A83B5C-21FC-11EF-70A4-60BC29EF9FCC}"/>
          </ac:spMkLst>
        </pc:spChg>
        <pc:spChg chg="add mod">
          <ac:chgData name="Ethan Martinez" userId="0463d8b58c0db76d" providerId="LiveId" clId="{DFA3B640-674B-45CC-85BB-3160184A9824}" dt="2024-07-09T05:24:59.186" v="2086"/>
          <ac:spMkLst>
            <pc:docMk/>
            <pc:sldMk cId="145127705" sldId="266"/>
            <ac:spMk id="4" creationId="{BBA516E8-C2C5-248C-C181-B5A23F0932DC}"/>
          </ac:spMkLst>
        </pc:spChg>
        <pc:spChg chg="mod">
          <ac:chgData name="Ethan Martinez" userId="0463d8b58c0db76d" providerId="LiveId" clId="{DFA3B640-674B-45CC-85BB-3160184A9824}" dt="2024-07-09T05:23:46.445" v="2060"/>
          <ac:spMkLst>
            <pc:docMk/>
            <pc:sldMk cId="145127705" sldId="266"/>
            <ac:spMk id="5" creationId="{B3C37020-7B32-BBC2-4571-A8C338161F0E}"/>
          </ac:spMkLst>
        </pc:spChg>
        <pc:spChg chg="del">
          <ac:chgData name="Ethan Martinez" userId="0463d8b58c0db76d" providerId="LiveId" clId="{DFA3B640-674B-45CC-85BB-3160184A9824}" dt="2024-07-09T05:24:59.120" v="2085" actId="478"/>
          <ac:spMkLst>
            <pc:docMk/>
            <pc:sldMk cId="145127705" sldId="266"/>
            <ac:spMk id="10" creationId="{FC6C4B14-12E5-6090-9DBF-5275910D935C}"/>
          </ac:spMkLst>
        </pc:spChg>
      </pc:sldChg>
      <pc:sldChg chg="addSp delSp modSp mod">
        <pc:chgData name="Ethan Martinez" userId="0463d8b58c0db76d" providerId="LiveId" clId="{DFA3B640-674B-45CC-85BB-3160184A9824}" dt="2024-07-09T05:25:02.576" v="2088"/>
        <pc:sldMkLst>
          <pc:docMk/>
          <pc:sldMk cId="4098019152" sldId="267"/>
        </pc:sldMkLst>
        <pc:spChg chg="mod">
          <ac:chgData name="Ethan Martinez" userId="0463d8b58c0db76d" providerId="LiveId" clId="{DFA3B640-674B-45CC-85BB-3160184A9824}" dt="2024-07-09T05:23:49.441" v="2061"/>
          <ac:spMkLst>
            <pc:docMk/>
            <pc:sldMk cId="4098019152" sldId="267"/>
            <ac:spMk id="7" creationId="{89D0088F-3784-8B05-2DF9-FCBB1172DE45}"/>
          </ac:spMkLst>
        </pc:spChg>
        <pc:spChg chg="del">
          <ac:chgData name="Ethan Martinez" userId="0463d8b58c0db76d" providerId="LiveId" clId="{DFA3B640-674B-45CC-85BB-3160184A9824}" dt="2024-07-09T05:25:02.484" v="2087" actId="478"/>
          <ac:spMkLst>
            <pc:docMk/>
            <pc:sldMk cId="4098019152" sldId="267"/>
            <ac:spMk id="10" creationId="{BA439294-5BF4-8010-765C-49A10D2CDB29}"/>
          </ac:spMkLst>
        </pc:spChg>
        <pc:spChg chg="add mod">
          <ac:chgData name="Ethan Martinez" userId="0463d8b58c0db76d" providerId="LiveId" clId="{DFA3B640-674B-45CC-85BB-3160184A9824}" dt="2024-07-09T05:25:02.576" v="2088"/>
          <ac:spMkLst>
            <pc:docMk/>
            <pc:sldMk cId="4098019152" sldId="267"/>
            <ac:spMk id="11" creationId="{6BAEE4D8-2082-8C85-2488-02E8107C1D97}"/>
          </ac:spMkLst>
        </pc:spChg>
        <pc:cxnChg chg="add mod">
          <ac:chgData name="Ethan Martinez" userId="0463d8b58c0db76d" providerId="LiveId" clId="{DFA3B640-674B-45CC-85BB-3160184A9824}" dt="2024-07-09T05:06:35.418" v="1467"/>
          <ac:cxnSpMkLst>
            <pc:docMk/>
            <pc:sldMk cId="4098019152" sldId="267"/>
            <ac:cxnSpMk id="6" creationId="{BBEB28F5-7130-47CA-7B1A-D1FD4013A95A}"/>
          </ac:cxnSpMkLst>
        </pc:cxnChg>
      </pc:sldChg>
      <pc:sldChg chg="addSp delSp modSp mod">
        <pc:chgData name="Ethan Martinez" userId="0463d8b58c0db76d" providerId="LiveId" clId="{DFA3B640-674B-45CC-85BB-3160184A9824}" dt="2024-07-09T05:24:38.765" v="2076"/>
        <pc:sldMkLst>
          <pc:docMk/>
          <pc:sldMk cId="2689149014" sldId="280"/>
        </pc:sldMkLst>
        <pc:spChg chg="mod">
          <ac:chgData name="Ethan Martinez" userId="0463d8b58c0db76d" providerId="LiveId" clId="{DFA3B640-674B-45CC-85BB-3160184A9824}" dt="2024-07-09T05:23:29.872" v="2055"/>
          <ac:spMkLst>
            <pc:docMk/>
            <pc:sldMk cId="2689149014" sldId="280"/>
            <ac:spMk id="4" creationId="{8A86B0C4-1615-7B9E-479B-5D31D889718A}"/>
          </ac:spMkLst>
        </pc:spChg>
        <pc:spChg chg="add mod">
          <ac:chgData name="Ethan Martinez" userId="0463d8b58c0db76d" providerId="LiveId" clId="{DFA3B640-674B-45CC-85BB-3160184A9824}" dt="2024-07-08T22:14:07.732" v="428" actId="14100"/>
          <ac:spMkLst>
            <pc:docMk/>
            <pc:sldMk cId="2689149014" sldId="280"/>
            <ac:spMk id="6" creationId="{218A8EF4-CAA6-AC32-526A-5B3D9BE2471E}"/>
          </ac:spMkLst>
        </pc:spChg>
        <pc:spChg chg="add mod">
          <ac:chgData name="Ethan Martinez" userId="0463d8b58c0db76d" providerId="LiveId" clId="{DFA3B640-674B-45CC-85BB-3160184A9824}" dt="2024-07-09T05:24:38.765" v="2076"/>
          <ac:spMkLst>
            <pc:docMk/>
            <pc:sldMk cId="2689149014" sldId="280"/>
            <ac:spMk id="7" creationId="{7AEDE68E-2E37-AF0A-9342-860F7AA0A3E4}"/>
          </ac:spMkLst>
        </pc:spChg>
        <pc:spChg chg="mod">
          <ac:chgData name="Ethan Martinez" userId="0463d8b58c0db76d" providerId="LiveId" clId="{DFA3B640-674B-45CC-85BB-3160184A9824}" dt="2024-07-08T22:12:34.335" v="384" actId="1076"/>
          <ac:spMkLst>
            <pc:docMk/>
            <pc:sldMk cId="2689149014" sldId="280"/>
            <ac:spMk id="10" creationId="{C7B0AEF6-193B-36CC-7556-5050B894A9C1}"/>
          </ac:spMkLst>
        </pc:spChg>
        <pc:spChg chg="mod">
          <ac:chgData name="Ethan Martinez" userId="0463d8b58c0db76d" providerId="LiveId" clId="{DFA3B640-674B-45CC-85BB-3160184A9824}" dt="2024-07-08T22:12:39.649" v="385" actId="1076"/>
          <ac:spMkLst>
            <pc:docMk/>
            <pc:sldMk cId="2689149014" sldId="280"/>
            <ac:spMk id="11" creationId="{EF6E4950-1744-015E-EEB7-EF6DEB0B46E9}"/>
          </ac:spMkLst>
        </pc:spChg>
        <pc:spChg chg="mod">
          <ac:chgData name="Ethan Martinez" userId="0463d8b58c0db76d" providerId="LiveId" clId="{DFA3B640-674B-45CC-85BB-3160184A9824}" dt="2024-07-08T22:14:40.292" v="431" actId="20577"/>
          <ac:spMkLst>
            <pc:docMk/>
            <pc:sldMk cId="2689149014" sldId="280"/>
            <ac:spMk id="14" creationId="{CF6BAE1F-EFC9-195B-1E49-91ED98D7CBFC}"/>
          </ac:spMkLst>
        </pc:spChg>
        <pc:spChg chg="del">
          <ac:chgData name="Ethan Martinez" userId="0463d8b58c0db76d" providerId="LiveId" clId="{DFA3B640-674B-45CC-85BB-3160184A9824}" dt="2024-07-09T05:24:38.618" v="2075" actId="478"/>
          <ac:spMkLst>
            <pc:docMk/>
            <pc:sldMk cId="2689149014" sldId="280"/>
            <ac:spMk id="17" creationId="{C5ADD862-7A59-BD1C-7B4D-7535E5062B9D}"/>
          </ac:spMkLst>
        </pc:spChg>
        <pc:cxnChg chg="add mod">
          <ac:chgData name="Ethan Martinez" userId="0463d8b58c0db76d" providerId="LiveId" clId="{DFA3B640-674B-45CC-85BB-3160184A9824}" dt="2024-07-08T22:13:33.091" v="407" actId="1076"/>
          <ac:cxnSpMkLst>
            <pc:docMk/>
            <pc:sldMk cId="2689149014" sldId="280"/>
            <ac:cxnSpMk id="2" creationId="{28C82E0C-AFE5-02BD-203C-865BA9DD415B}"/>
          </ac:cxnSpMkLst>
        </pc:cxnChg>
      </pc:sldChg>
      <pc:sldChg chg="addSp delSp modSp mod">
        <pc:chgData name="Ethan Martinez" userId="0463d8b58c0db76d" providerId="LiveId" clId="{DFA3B640-674B-45CC-85BB-3160184A9824}" dt="2024-07-09T05:24:16.177" v="2069"/>
        <pc:sldMkLst>
          <pc:docMk/>
          <pc:sldMk cId="2199432292" sldId="281"/>
        </pc:sldMkLst>
        <pc:spChg chg="mod">
          <ac:chgData name="Ethan Martinez" userId="0463d8b58c0db76d" providerId="LiveId" clId="{DFA3B640-674B-45CC-85BB-3160184A9824}" dt="2024-07-08T21:13:15.486" v="98" actId="20577"/>
          <ac:spMkLst>
            <pc:docMk/>
            <pc:sldMk cId="2199432292" sldId="281"/>
            <ac:spMk id="2" creationId="{50452835-20C0-B78F-0950-A589C2F46B05}"/>
          </ac:spMkLst>
        </pc:spChg>
        <pc:spChg chg="mod">
          <ac:chgData name="Ethan Martinez" userId="0463d8b58c0db76d" providerId="LiveId" clId="{DFA3B640-674B-45CC-85BB-3160184A9824}" dt="2024-07-09T05:23:11.444" v="2051"/>
          <ac:spMkLst>
            <pc:docMk/>
            <pc:sldMk cId="2199432292" sldId="281"/>
            <ac:spMk id="4" creationId="{E1AACF06-20BE-4791-15C5-2A9734873019}"/>
          </ac:spMkLst>
        </pc:spChg>
        <pc:spChg chg="add mod">
          <ac:chgData name="Ethan Martinez" userId="0463d8b58c0db76d" providerId="LiveId" clId="{DFA3B640-674B-45CC-85BB-3160184A9824}" dt="2024-07-09T05:23:03.221" v="2050"/>
          <ac:spMkLst>
            <pc:docMk/>
            <pc:sldMk cId="2199432292" sldId="281"/>
            <ac:spMk id="8" creationId="{135FB8FB-0253-4707-72EC-1297D2F5A7DC}"/>
          </ac:spMkLst>
        </pc:spChg>
        <pc:spChg chg="add mod">
          <ac:chgData name="Ethan Martinez" userId="0463d8b58c0db76d" providerId="LiveId" clId="{DFA3B640-674B-45CC-85BB-3160184A9824}" dt="2024-07-09T05:24:16.177" v="2069"/>
          <ac:spMkLst>
            <pc:docMk/>
            <pc:sldMk cId="2199432292" sldId="281"/>
            <ac:spMk id="9" creationId="{B94C0327-B301-7DAE-1086-82EE75E3B492}"/>
          </ac:spMkLst>
        </pc:spChg>
        <pc:spChg chg="mod">
          <ac:chgData name="Ethan Martinez" userId="0463d8b58c0db76d" providerId="LiveId" clId="{DFA3B640-674B-45CC-85BB-3160184A9824}" dt="2024-07-08T21:09:46.578" v="74" actId="1076"/>
          <ac:spMkLst>
            <pc:docMk/>
            <pc:sldMk cId="2199432292" sldId="281"/>
            <ac:spMk id="14" creationId="{E22692C9-AAE9-1606-0D40-440C00F89460}"/>
          </ac:spMkLst>
        </pc:spChg>
        <pc:spChg chg="mod">
          <ac:chgData name="Ethan Martinez" userId="0463d8b58c0db76d" providerId="LiveId" clId="{DFA3B640-674B-45CC-85BB-3160184A9824}" dt="2024-07-08T21:09:46.578" v="74" actId="1076"/>
          <ac:spMkLst>
            <pc:docMk/>
            <pc:sldMk cId="2199432292" sldId="281"/>
            <ac:spMk id="15" creationId="{C159A8D8-E5EB-A285-678F-EC03F92AA2F5}"/>
          </ac:spMkLst>
        </pc:spChg>
        <pc:spChg chg="del mod">
          <ac:chgData name="Ethan Martinez" userId="0463d8b58c0db76d" providerId="LiveId" clId="{DFA3B640-674B-45CC-85BB-3160184A9824}" dt="2024-07-09T05:24:15.889" v="2068" actId="478"/>
          <ac:spMkLst>
            <pc:docMk/>
            <pc:sldMk cId="2199432292" sldId="281"/>
            <ac:spMk id="19" creationId="{6052D910-CC56-C534-1542-003A17E0DD5F}"/>
          </ac:spMkLst>
        </pc:spChg>
        <pc:grpChg chg="add mod">
          <ac:chgData name="Ethan Martinez" userId="0463d8b58c0db76d" providerId="LiveId" clId="{DFA3B640-674B-45CC-85BB-3160184A9824}" dt="2024-07-08T21:09:46.578" v="74" actId="1076"/>
          <ac:grpSpMkLst>
            <pc:docMk/>
            <pc:sldMk cId="2199432292" sldId="281"/>
            <ac:grpSpMk id="7" creationId="{5F206281-9948-E1DD-AF58-4A4EA624E3CB}"/>
          </ac:grpSpMkLst>
        </pc:grpChg>
        <pc:picChg chg="mod">
          <ac:chgData name="Ethan Martinez" userId="0463d8b58c0db76d" providerId="LiveId" clId="{DFA3B640-674B-45CC-85BB-3160184A9824}" dt="2024-07-08T21:09:13.690" v="72" actId="14100"/>
          <ac:picMkLst>
            <pc:docMk/>
            <pc:sldMk cId="2199432292" sldId="281"/>
            <ac:picMk id="6" creationId="{DEE2CDEF-7214-7502-73FC-A69EFB3F0C7E}"/>
          </ac:picMkLst>
        </pc:picChg>
        <pc:picChg chg="mod">
          <ac:chgData name="Ethan Martinez" userId="0463d8b58c0db76d" providerId="LiveId" clId="{DFA3B640-674B-45CC-85BB-3160184A9824}" dt="2024-07-08T21:09:46.578" v="74" actId="1076"/>
          <ac:picMkLst>
            <pc:docMk/>
            <pc:sldMk cId="2199432292" sldId="281"/>
            <ac:picMk id="1026" creationId="{98EE3FFC-70F0-B2C3-538D-7D95B106B19D}"/>
          </ac:picMkLst>
        </pc:picChg>
        <pc:picChg chg="mod">
          <ac:chgData name="Ethan Martinez" userId="0463d8b58c0db76d" providerId="LiveId" clId="{DFA3B640-674B-45CC-85BB-3160184A9824}" dt="2024-07-08T21:09:46.578" v="74" actId="1076"/>
          <ac:picMkLst>
            <pc:docMk/>
            <pc:sldMk cId="2199432292" sldId="281"/>
            <ac:picMk id="1028" creationId="{707CF3F3-AB1F-AD03-2846-DB2EA9708CD5}"/>
          </ac:picMkLst>
        </pc:picChg>
      </pc:sldChg>
      <pc:sldChg chg="addSp delSp modSp mod">
        <pc:chgData name="Ethan Martinez" userId="0463d8b58c0db76d" providerId="LiveId" clId="{DFA3B640-674B-45CC-85BB-3160184A9824}" dt="2024-07-09T05:24:42.880" v="2078"/>
        <pc:sldMkLst>
          <pc:docMk/>
          <pc:sldMk cId="3490005264" sldId="283"/>
        </pc:sldMkLst>
        <pc:spChg chg="mod">
          <ac:chgData name="Ethan Martinez" userId="0463d8b58c0db76d" providerId="LiveId" clId="{DFA3B640-674B-45CC-85BB-3160184A9824}" dt="2024-07-08T22:21:50.392" v="570" actId="20577"/>
          <ac:spMkLst>
            <pc:docMk/>
            <pc:sldMk cId="3490005264" sldId="283"/>
            <ac:spMk id="2" creationId="{84AD9501-CDA4-5751-A365-3D64E1AF38F0}"/>
          </ac:spMkLst>
        </pc:spChg>
        <pc:spChg chg="mod">
          <ac:chgData name="Ethan Martinez" userId="0463d8b58c0db76d" providerId="LiveId" clId="{DFA3B640-674B-45CC-85BB-3160184A9824}" dt="2024-07-09T05:23:33.244" v="2056"/>
          <ac:spMkLst>
            <pc:docMk/>
            <pc:sldMk cId="3490005264" sldId="283"/>
            <ac:spMk id="4" creationId="{BE89C76F-0A0D-C4DC-CB8E-60BD00303D5F}"/>
          </ac:spMkLst>
        </pc:spChg>
        <pc:spChg chg="del">
          <ac:chgData name="Ethan Martinez" userId="0463d8b58c0db76d" providerId="LiveId" clId="{DFA3B640-674B-45CC-85BB-3160184A9824}" dt="2024-07-09T05:24:42.729" v="2077" actId="478"/>
          <ac:spMkLst>
            <pc:docMk/>
            <pc:sldMk cId="3490005264" sldId="283"/>
            <ac:spMk id="9" creationId="{BED76D1A-B636-074A-8F83-F7F1CC66132D}"/>
          </ac:spMkLst>
        </pc:spChg>
        <pc:spChg chg="add mod">
          <ac:chgData name="Ethan Martinez" userId="0463d8b58c0db76d" providerId="LiveId" clId="{DFA3B640-674B-45CC-85BB-3160184A9824}" dt="2024-07-09T05:24:42.880" v="2078"/>
          <ac:spMkLst>
            <pc:docMk/>
            <pc:sldMk cId="3490005264" sldId="283"/>
            <ac:spMk id="10" creationId="{E307B578-5E6A-3448-3F54-858ED06BEC70}"/>
          </ac:spMkLst>
        </pc:spChg>
      </pc:sldChg>
      <pc:sldChg chg="addSp delSp modSp mod">
        <pc:chgData name="Ethan Martinez" userId="0463d8b58c0db76d" providerId="LiveId" clId="{DFA3B640-674B-45CC-85BB-3160184A9824}" dt="2024-07-09T05:24:47.149" v="2080"/>
        <pc:sldMkLst>
          <pc:docMk/>
          <pc:sldMk cId="393799348" sldId="284"/>
        </pc:sldMkLst>
        <pc:spChg chg="mod">
          <ac:chgData name="Ethan Martinez" userId="0463d8b58c0db76d" providerId="LiveId" clId="{DFA3B640-674B-45CC-85BB-3160184A9824}" dt="2024-07-09T04:31:18.193" v="663"/>
          <ac:spMkLst>
            <pc:docMk/>
            <pc:sldMk cId="393799348" sldId="284"/>
            <ac:spMk id="2" creationId="{9488D1A4-C595-F52D-CE29-BEAD83BAB05A}"/>
          </ac:spMkLst>
        </pc:spChg>
        <pc:spChg chg="mod">
          <ac:chgData name="Ethan Martinez" userId="0463d8b58c0db76d" providerId="LiveId" clId="{DFA3B640-674B-45CC-85BB-3160184A9824}" dt="2024-07-09T05:23:35.515" v="2057"/>
          <ac:spMkLst>
            <pc:docMk/>
            <pc:sldMk cId="393799348" sldId="284"/>
            <ac:spMk id="4" creationId="{4C29FF86-1DB8-9848-94A3-AC0E4F8ECD53}"/>
          </ac:spMkLst>
        </pc:spChg>
        <pc:spChg chg="add mod">
          <ac:chgData name="Ethan Martinez" userId="0463d8b58c0db76d" providerId="LiveId" clId="{DFA3B640-674B-45CC-85BB-3160184A9824}" dt="2024-07-09T04:37:27.768" v="709" actId="1076"/>
          <ac:spMkLst>
            <pc:docMk/>
            <pc:sldMk cId="393799348" sldId="284"/>
            <ac:spMk id="8" creationId="{0367BA58-5844-A73D-9658-911BBD519BFD}"/>
          </ac:spMkLst>
        </pc:spChg>
        <pc:spChg chg="mod topLvl">
          <ac:chgData name="Ethan Martinez" userId="0463d8b58c0db76d" providerId="LiveId" clId="{DFA3B640-674B-45CC-85BB-3160184A9824}" dt="2024-07-09T04:34:07.045" v="689" actId="14100"/>
          <ac:spMkLst>
            <pc:docMk/>
            <pc:sldMk cId="393799348" sldId="284"/>
            <ac:spMk id="12" creationId="{CB0A6B96-7724-3A76-3FF5-07BC1CDA1938}"/>
          </ac:spMkLst>
        </pc:spChg>
        <pc:spChg chg="mod topLvl">
          <ac:chgData name="Ethan Martinez" userId="0463d8b58c0db76d" providerId="LiveId" clId="{DFA3B640-674B-45CC-85BB-3160184A9824}" dt="2024-07-09T04:41:33.614" v="810" actId="20577"/>
          <ac:spMkLst>
            <pc:docMk/>
            <pc:sldMk cId="393799348" sldId="284"/>
            <ac:spMk id="13" creationId="{92A1F21F-0B91-9D6C-9C2B-BB44C0C3510B}"/>
          </ac:spMkLst>
        </pc:spChg>
        <pc:spChg chg="mod">
          <ac:chgData name="Ethan Martinez" userId="0463d8b58c0db76d" providerId="LiveId" clId="{DFA3B640-674B-45CC-85BB-3160184A9824}" dt="2024-07-09T04:34:20.116" v="690" actId="14100"/>
          <ac:spMkLst>
            <pc:docMk/>
            <pc:sldMk cId="393799348" sldId="284"/>
            <ac:spMk id="15" creationId="{9E2FC44B-A7EA-73A8-F050-8CA60C5A1391}"/>
          </ac:spMkLst>
        </pc:spChg>
        <pc:spChg chg="del">
          <ac:chgData name="Ethan Martinez" userId="0463d8b58c0db76d" providerId="LiveId" clId="{DFA3B640-674B-45CC-85BB-3160184A9824}" dt="2024-07-09T05:24:47.060" v="2079" actId="478"/>
          <ac:spMkLst>
            <pc:docMk/>
            <pc:sldMk cId="393799348" sldId="284"/>
            <ac:spMk id="16" creationId="{2C357D22-639D-3B16-B900-F233C54D1C82}"/>
          </ac:spMkLst>
        </pc:spChg>
        <pc:spChg chg="add mod">
          <ac:chgData name="Ethan Martinez" userId="0463d8b58c0db76d" providerId="LiveId" clId="{DFA3B640-674B-45CC-85BB-3160184A9824}" dt="2024-07-09T04:31:17.515" v="662" actId="767"/>
          <ac:spMkLst>
            <pc:docMk/>
            <pc:sldMk cId="393799348" sldId="284"/>
            <ac:spMk id="17" creationId="{016A9ACB-701E-A35B-1D6C-C967DCD6215B}"/>
          </ac:spMkLst>
        </pc:spChg>
        <pc:spChg chg="add mod">
          <ac:chgData name="Ethan Martinez" userId="0463d8b58c0db76d" providerId="LiveId" clId="{DFA3B640-674B-45CC-85BB-3160184A9824}" dt="2024-07-09T04:37:14.886" v="708" actId="1076"/>
          <ac:spMkLst>
            <pc:docMk/>
            <pc:sldMk cId="393799348" sldId="284"/>
            <ac:spMk id="18" creationId="{BC5E4AF8-E326-FED5-8961-8E6CECD0DE59}"/>
          </ac:spMkLst>
        </pc:spChg>
        <pc:spChg chg="add mod">
          <ac:chgData name="Ethan Martinez" userId="0463d8b58c0db76d" providerId="LiveId" clId="{DFA3B640-674B-45CC-85BB-3160184A9824}" dt="2024-07-09T05:24:47.149" v="2080"/>
          <ac:spMkLst>
            <pc:docMk/>
            <pc:sldMk cId="393799348" sldId="284"/>
            <ac:spMk id="19" creationId="{99AA2FD1-222D-2B2B-2E78-E8D9A9BEA734}"/>
          </ac:spMkLst>
        </pc:spChg>
        <pc:grpChg chg="del">
          <ac:chgData name="Ethan Martinez" userId="0463d8b58c0db76d" providerId="LiveId" clId="{DFA3B640-674B-45CC-85BB-3160184A9824}" dt="2024-07-09T04:28:37.617" v="634" actId="165"/>
          <ac:grpSpMkLst>
            <pc:docMk/>
            <pc:sldMk cId="393799348" sldId="284"/>
            <ac:grpSpMk id="14" creationId="{4ABBD8E1-824E-52ED-C125-5F1E6BCA2F07}"/>
          </ac:grpSpMkLst>
        </pc:grpChg>
        <pc:graphicFrameChg chg="modGraphic">
          <ac:chgData name="Ethan Martinez" userId="0463d8b58c0db76d" providerId="LiveId" clId="{DFA3B640-674B-45CC-85BB-3160184A9824}" dt="2024-07-09T04:32:20.770" v="673" actId="14100"/>
          <ac:graphicFrameMkLst>
            <pc:docMk/>
            <pc:sldMk cId="393799348" sldId="284"/>
            <ac:graphicFrameMk id="6" creationId="{834BB9C8-0EE0-D4B3-98BB-10258A812B0C}"/>
          </ac:graphicFrameMkLst>
        </pc:graphicFrameChg>
        <pc:picChg chg="mod topLvl">
          <ac:chgData name="Ethan Martinez" userId="0463d8b58c0db76d" providerId="LiveId" clId="{DFA3B640-674B-45CC-85BB-3160184A9824}" dt="2024-07-09T04:33:47.117" v="687" actId="1076"/>
          <ac:picMkLst>
            <pc:docMk/>
            <pc:sldMk cId="393799348" sldId="284"/>
            <ac:picMk id="7" creationId="{A611BB48-E645-02DB-B437-4877094C1301}"/>
          </ac:picMkLst>
        </pc:picChg>
      </pc:sldChg>
      <pc:sldChg chg="addSp delSp modSp mod">
        <pc:chgData name="Ethan Martinez" userId="0463d8b58c0db76d" providerId="LiveId" clId="{DFA3B640-674B-45CC-85BB-3160184A9824}" dt="2024-07-09T05:24:51.012" v="2082"/>
        <pc:sldMkLst>
          <pc:docMk/>
          <pc:sldMk cId="2476204581" sldId="285"/>
        </pc:sldMkLst>
        <pc:spChg chg="mod">
          <ac:chgData name="Ethan Martinez" userId="0463d8b58c0db76d" providerId="LiveId" clId="{DFA3B640-674B-45CC-85BB-3160184A9824}" dt="2024-07-09T04:42:34.279" v="844" actId="20577"/>
          <ac:spMkLst>
            <pc:docMk/>
            <pc:sldMk cId="2476204581" sldId="285"/>
            <ac:spMk id="2" creationId="{F5AC4EEA-3089-5A46-D742-C34F8BB5E2DB}"/>
          </ac:spMkLst>
        </pc:spChg>
        <pc:spChg chg="mod">
          <ac:chgData name="Ethan Martinez" userId="0463d8b58c0db76d" providerId="LiveId" clId="{DFA3B640-674B-45CC-85BB-3160184A9824}" dt="2024-07-09T05:23:38.319" v="2058"/>
          <ac:spMkLst>
            <pc:docMk/>
            <pc:sldMk cId="2476204581" sldId="285"/>
            <ac:spMk id="4" creationId="{6239D073-F1DE-5490-313B-92C3C767708C}"/>
          </ac:spMkLst>
        </pc:spChg>
        <pc:spChg chg="add mod">
          <ac:chgData name="Ethan Martinez" userId="0463d8b58c0db76d" providerId="LiveId" clId="{DFA3B640-674B-45CC-85BB-3160184A9824}" dt="2024-07-09T05:24:51.012" v="2082"/>
          <ac:spMkLst>
            <pc:docMk/>
            <pc:sldMk cId="2476204581" sldId="285"/>
            <ac:spMk id="10" creationId="{04F8A69D-EDBA-3C5D-9A96-F0F33C2B1BDF}"/>
          </ac:spMkLst>
        </pc:spChg>
        <pc:spChg chg="del">
          <ac:chgData name="Ethan Martinez" userId="0463d8b58c0db76d" providerId="LiveId" clId="{DFA3B640-674B-45CC-85BB-3160184A9824}" dt="2024-07-09T05:24:50.917" v="2081" actId="478"/>
          <ac:spMkLst>
            <pc:docMk/>
            <pc:sldMk cId="2476204581" sldId="285"/>
            <ac:spMk id="12" creationId="{98A2A32F-BEC1-AAE5-031E-AD4FE595D30B}"/>
          </ac:spMkLst>
        </pc:spChg>
      </pc:sldChg>
      <pc:sldChg chg="addSp delSp modSp mod">
        <pc:chgData name="Ethan Martinez" userId="0463d8b58c0db76d" providerId="LiveId" clId="{DFA3B640-674B-45CC-85BB-3160184A9824}" dt="2024-07-09T16:40:25.439" v="2659" actId="1582"/>
        <pc:sldMkLst>
          <pc:docMk/>
          <pc:sldMk cId="1371589467" sldId="287"/>
        </pc:sldMkLst>
        <pc:spChg chg="mod">
          <ac:chgData name="Ethan Martinez" userId="0463d8b58c0db76d" providerId="LiveId" clId="{DFA3B640-674B-45CC-85BB-3160184A9824}" dt="2024-07-09T16:18:03.840" v="2653" actId="20577"/>
          <ac:spMkLst>
            <pc:docMk/>
            <pc:sldMk cId="1371589467" sldId="287"/>
            <ac:spMk id="2" creationId="{A0106762-44D5-5AFE-1CE2-C1F3345D936E}"/>
          </ac:spMkLst>
        </pc:spChg>
        <pc:spChg chg="mod">
          <ac:chgData name="Ethan Martinez" userId="0463d8b58c0db76d" providerId="LiveId" clId="{DFA3B640-674B-45CC-85BB-3160184A9824}" dt="2024-07-09T05:23:43.659" v="2059"/>
          <ac:spMkLst>
            <pc:docMk/>
            <pc:sldMk cId="1371589467" sldId="287"/>
            <ac:spMk id="4" creationId="{E8D60189-8DC2-1405-55C8-8965FABB4A9F}"/>
          </ac:spMkLst>
        </pc:spChg>
        <pc:spChg chg="add mod">
          <ac:chgData name="Ethan Martinez" userId="0463d8b58c0db76d" providerId="LiveId" clId="{DFA3B640-674B-45CC-85BB-3160184A9824}" dt="2024-07-09T05:24:55.222" v="2084"/>
          <ac:spMkLst>
            <pc:docMk/>
            <pc:sldMk cId="1371589467" sldId="287"/>
            <ac:spMk id="6" creationId="{68C52CF1-3085-BBD4-704D-AB3FA1014EFE}"/>
          </ac:spMkLst>
        </pc:spChg>
        <pc:spChg chg="del">
          <ac:chgData name="Ethan Martinez" userId="0463d8b58c0db76d" providerId="LiveId" clId="{DFA3B640-674B-45CC-85BB-3160184A9824}" dt="2024-07-09T05:24:55.126" v="2083" actId="478"/>
          <ac:spMkLst>
            <pc:docMk/>
            <pc:sldMk cId="1371589467" sldId="287"/>
            <ac:spMk id="13" creationId="{9D0E927C-50B3-F29F-B232-8B1E8EC88F32}"/>
          </ac:spMkLst>
        </pc:spChg>
        <pc:spChg chg="mod">
          <ac:chgData name="Ethan Martinez" userId="0463d8b58c0db76d" providerId="LiveId" clId="{DFA3B640-674B-45CC-85BB-3160184A9824}" dt="2024-07-09T16:19:52.450" v="2658" actId="1076"/>
          <ac:spMkLst>
            <pc:docMk/>
            <pc:sldMk cId="1371589467" sldId="287"/>
            <ac:spMk id="17" creationId="{63FC8C6C-F210-355B-6D2A-64E2FFA75CA9}"/>
          </ac:spMkLst>
        </pc:spChg>
        <pc:picChg chg="del">
          <ac:chgData name="Ethan Martinez" userId="0463d8b58c0db76d" providerId="LiveId" clId="{DFA3B640-674B-45CC-85BB-3160184A9824}" dt="2024-07-09T14:40:44.784" v="2093" actId="478"/>
          <ac:picMkLst>
            <pc:docMk/>
            <pc:sldMk cId="1371589467" sldId="287"/>
            <ac:picMk id="8" creationId="{E4C9F5D8-8491-032F-5F20-6FCA28D8EE1E}"/>
          </ac:picMkLst>
        </pc:picChg>
        <pc:picChg chg="add del mod ord">
          <ac:chgData name="Ethan Martinez" userId="0463d8b58c0db76d" providerId="LiveId" clId="{DFA3B640-674B-45CC-85BB-3160184A9824}" dt="2024-07-09T14:42:18.720" v="2103" actId="478"/>
          <ac:picMkLst>
            <pc:docMk/>
            <pc:sldMk cId="1371589467" sldId="287"/>
            <ac:picMk id="15" creationId="{55C5E594-FE3F-C517-E75A-5A5ED03E583E}"/>
          </ac:picMkLst>
        </pc:picChg>
        <pc:picChg chg="add mod ord">
          <ac:chgData name="Ethan Martinez" userId="0463d8b58c0db76d" providerId="LiveId" clId="{DFA3B640-674B-45CC-85BB-3160184A9824}" dt="2024-07-09T14:43:24.258" v="2106" actId="167"/>
          <ac:picMkLst>
            <pc:docMk/>
            <pc:sldMk cId="1371589467" sldId="287"/>
            <ac:picMk id="18" creationId="{AADDE762-82A5-E3EB-DA18-BCFA3588A192}"/>
          </ac:picMkLst>
        </pc:picChg>
        <pc:cxnChg chg="del mod">
          <ac:chgData name="Ethan Martinez" userId="0463d8b58c0db76d" providerId="LiveId" clId="{DFA3B640-674B-45CC-85BB-3160184A9824}" dt="2024-07-09T16:19:08.758" v="2654" actId="478"/>
          <ac:cxnSpMkLst>
            <pc:docMk/>
            <pc:sldMk cId="1371589467" sldId="287"/>
            <ac:cxnSpMk id="14" creationId="{A4D9AC78-1715-7A95-D45C-64528FB8CC41}"/>
          </ac:cxnSpMkLst>
        </pc:cxnChg>
        <pc:cxnChg chg="add mod">
          <ac:chgData name="Ethan Martinez" userId="0463d8b58c0db76d" providerId="LiveId" clId="{DFA3B640-674B-45CC-85BB-3160184A9824}" dt="2024-07-09T16:40:25.439" v="2659" actId="1582"/>
          <ac:cxnSpMkLst>
            <pc:docMk/>
            <pc:sldMk cId="1371589467" sldId="287"/>
            <ac:cxnSpMk id="20" creationId="{AD0C9639-BE29-0398-9F76-BB2704517A63}"/>
          </ac:cxnSpMkLst>
        </pc:cxnChg>
      </pc:sldChg>
      <pc:sldChg chg="addSp modSp mod">
        <pc:chgData name="Ethan Martinez" userId="0463d8b58c0db76d" providerId="LiveId" clId="{DFA3B640-674B-45CC-85BB-3160184A9824}" dt="2024-07-09T05:25:09.693" v="2092"/>
        <pc:sldMkLst>
          <pc:docMk/>
          <pc:sldMk cId="1732480929" sldId="288"/>
        </pc:sldMkLst>
        <pc:spChg chg="add mod">
          <ac:chgData name="Ethan Martinez" userId="0463d8b58c0db76d" providerId="LiveId" clId="{DFA3B640-674B-45CC-85BB-3160184A9824}" dt="2024-07-09T05:25:09.693" v="2092"/>
          <ac:spMkLst>
            <pc:docMk/>
            <pc:sldMk cId="1732480929" sldId="288"/>
            <ac:spMk id="2" creationId="{52AF27F5-CFE1-40C2-4EB5-F5CE1BCD4E7A}"/>
          </ac:spMkLst>
        </pc:spChg>
        <pc:spChg chg="mod">
          <ac:chgData name="Ethan Martinez" userId="0463d8b58c0db76d" providerId="LiveId" clId="{DFA3B640-674B-45CC-85BB-3160184A9824}" dt="2024-07-09T05:23:59.535" v="2065"/>
          <ac:spMkLst>
            <pc:docMk/>
            <pc:sldMk cId="1732480929" sldId="288"/>
            <ac:spMk id="4" creationId="{C219C564-FD0B-D202-3BE7-DB26F2770851}"/>
          </ac:spMkLst>
        </pc:spChg>
        <pc:picChg chg="mod">
          <ac:chgData name="Ethan Martinez" userId="0463d8b58c0db76d" providerId="LiveId" clId="{DFA3B640-674B-45CC-85BB-3160184A9824}" dt="2024-07-09T05:00:46.349" v="1219" actId="2085"/>
          <ac:picMkLst>
            <pc:docMk/>
            <pc:sldMk cId="1732480929" sldId="288"/>
            <ac:picMk id="2050" creationId="{64CD8177-9CB6-0534-918A-AC6252A01EB1}"/>
          </ac:picMkLst>
        </pc:picChg>
        <pc:picChg chg="mod">
          <ac:chgData name="Ethan Martinez" userId="0463d8b58c0db76d" providerId="LiveId" clId="{DFA3B640-674B-45CC-85BB-3160184A9824}" dt="2024-07-09T05:00:50.473" v="1220" actId="2085"/>
          <ac:picMkLst>
            <pc:docMk/>
            <pc:sldMk cId="1732480929" sldId="288"/>
            <ac:picMk id="2052" creationId="{BB9540A8-BF3C-65B6-170E-2C785D28FC06}"/>
          </ac:picMkLst>
        </pc:picChg>
        <pc:picChg chg="mod">
          <ac:chgData name="Ethan Martinez" userId="0463d8b58c0db76d" providerId="LiveId" clId="{DFA3B640-674B-45CC-85BB-3160184A9824}" dt="2024-07-09T05:00:54.860" v="1223" actId="2085"/>
          <ac:picMkLst>
            <pc:docMk/>
            <pc:sldMk cId="1732480929" sldId="288"/>
            <ac:picMk id="2054" creationId="{1A7BDD86-988A-B6A8-01F5-1A8699E05940}"/>
          </ac:picMkLst>
        </pc:picChg>
      </pc:sldChg>
      <pc:sldChg chg="addSp modSp mod">
        <pc:chgData name="Ethan Martinez" userId="0463d8b58c0db76d" providerId="LiveId" clId="{DFA3B640-674B-45CC-85BB-3160184A9824}" dt="2024-07-09T18:14:17.637" v="2687" actId="20577"/>
        <pc:sldMkLst>
          <pc:docMk/>
          <pc:sldMk cId="1601127115" sldId="290"/>
        </pc:sldMkLst>
        <pc:spChg chg="mod">
          <ac:chgData name="Ethan Martinez" userId="0463d8b58c0db76d" providerId="LiveId" clId="{DFA3B640-674B-45CC-85BB-3160184A9824}" dt="2024-07-09T18:14:17.637" v="2687" actId="20577"/>
          <ac:spMkLst>
            <pc:docMk/>
            <pc:sldMk cId="1601127115" sldId="290"/>
            <ac:spMk id="2" creationId="{1B736866-23BB-D7CC-5743-FD3ED1384EDD}"/>
          </ac:spMkLst>
        </pc:spChg>
        <pc:spChg chg="mod">
          <ac:chgData name="Ethan Martinez" userId="0463d8b58c0db76d" providerId="LiveId" clId="{DFA3B640-674B-45CC-85BB-3160184A9824}" dt="2024-07-09T05:23:16.542" v="2053"/>
          <ac:spMkLst>
            <pc:docMk/>
            <pc:sldMk cId="1601127115" sldId="290"/>
            <ac:spMk id="4" creationId="{278868BF-FC6A-2C14-C309-282AF472F5AE}"/>
          </ac:spMkLst>
        </pc:spChg>
        <pc:spChg chg="mod">
          <ac:chgData name="Ethan Martinez" userId="0463d8b58c0db76d" providerId="LiveId" clId="{DFA3B640-674B-45CC-85BB-3160184A9824}" dt="2024-07-08T21:59:42.609" v="354" actId="14100"/>
          <ac:spMkLst>
            <pc:docMk/>
            <pc:sldMk cId="1601127115" sldId="290"/>
            <ac:spMk id="8" creationId="{786EBD9C-12DD-21D5-791E-EA35336AB6D9}"/>
          </ac:spMkLst>
        </pc:spChg>
        <pc:spChg chg="mod">
          <ac:chgData name="Ethan Martinez" userId="0463d8b58c0db76d" providerId="LiveId" clId="{DFA3B640-674B-45CC-85BB-3160184A9824}" dt="2024-07-08T21:58:04.606" v="317" actId="14100"/>
          <ac:spMkLst>
            <pc:docMk/>
            <pc:sldMk cId="1601127115" sldId="290"/>
            <ac:spMk id="11" creationId="{90E1C67E-B7AC-FEE2-26DD-E5079C8C3A53}"/>
          </ac:spMkLst>
        </pc:spChg>
        <pc:spChg chg="mod">
          <ac:chgData name="Ethan Martinez" userId="0463d8b58c0db76d" providerId="LiveId" clId="{DFA3B640-674B-45CC-85BB-3160184A9824}" dt="2024-07-08T21:58:25.617" v="321" actId="164"/>
          <ac:spMkLst>
            <pc:docMk/>
            <pc:sldMk cId="1601127115" sldId="290"/>
            <ac:spMk id="26" creationId="{F81A0A0D-2472-CBF7-7CF8-278CBF47CB6D}"/>
          </ac:spMkLst>
        </pc:spChg>
        <pc:spChg chg="add mod">
          <ac:chgData name="Ethan Martinez" userId="0463d8b58c0db76d" providerId="LiveId" clId="{DFA3B640-674B-45CC-85BB-3160184A9824}" dt="2024-07-09T05:24:25.848" v="2072"/>
          <ac:spMkLst>
            <pc:docMk/>
            <pc:sldMk cId="1601127115" sldId="290"/>
            <ac:spMk id="27" creationId="{7569C058-A1D7-B2F2-90B2-5BC2C544779B}"/>
          </ac:spMkLst>
        </pc:spChg>
        <pc:spChg chg="mod">
          <ac:chgData name="Ethan Martinez" userId="0463d8b58c0db76d" providerId="LiveId" clId="{DFA3B640-674B-45CC-85BB-3160184A9824}" dt="2024-07-08T21:58:25.617" v="321" actId="164"/>
          <ac:spMkLst>
            <pc:docMk/>
            <pc:sldMk cId="1601127115" sldId="290"/>
            <ac:spMk id="30" creationId="{3B976591-9047-E62A-3A56-69C99DF44369}"/>
          </ac:spMkLst>
        </pc:spChg>
        <pc:spChg chg="mod">
          <ac:chgData name="Ethan Martinez" userId="0463d8b58c0db76d" providerId="LiveId" clId="{DFA3B640-674B-45CC-85BB-3160184A9824}" dt="2024-07-08T21:58:25.617" v="321" actId="164"/>
          <ac:spMkLst>
            <pc:docMk/>
            <pc:sldMk cId="1601127115" sldId="290"/>
            <ac:spMk id="33" creationId="{2557319D-E09C-5D02-B78E-D1A851D69140}"/>
          </ac:spMkLst>
        </pc:spChg>
        <pc:grpChg chg="mod">
          <ac:chgData name="Ethan Martinez" userId="0463d8b58c0db76d" providerId="LiveId" clId="{DFA3B640-674B-45CC-85BB-3160184A9824}" dt="2024-07-08T21:58:25.617" v="321" actId="164"/>
          <ac:grpSpMkLst>
            <pc:docMk/>
            <pc:sldMk cId="1601127115" sldId="290"/>
            <ac:grpSpMk id="6" creationId="{E246C38C-109C-7DB7-069C-CD796D9F0317}"/>
          </ac:grpSpMkLst>
        </pc:grpChg>
        <pc:grpChg chg="mod">
          <ac:chgData name="Ethan Martinez" userId="0463d8b58c0db76d" providerId="LiveId" clId="{DFA3B640-674B-45CC-85BB-3160184A9824}" dt="2024-07-08T21:58:58.070" v="329" actId="1076"/>
          <ac:grpSpMkLst>
            <pc:docMk/>
            <pc:sldMk cId="1601127115" sldId="290"/>
            <ac:grpSpMk id="9" creationId="{13DB3638-FF61-35F7-D188-3A2A2FAA4976}"/>
          </ac:grpSpMkLst>
        </pc:grpChg>
        <pc:grpChg chg="mod">
          <ac:chgData name="Ethan Martinez" userId="0463d8b58c0db76d" providerId="LiveId" clId="{DFA3B640-674B-45CC-85BB-3160184A9824}" dt="2024-07-08T21:58:25.617" v="321" actId="164"/>
          <ac:grpSpMkLst>
            <pc:docMk/>
            <pc:sldMk cId="1601127115" sldId="290"/>
            <ac:grpSpMk id="24" creationId="{D1FFF571-67DD-FADC-1527-6708F3C190DB}"/>
          </ac:grpSpMkLst>
        </pc:grpChg>
        <pc:grpChg chg="add mod">
          <ac:chgData name="Ethan Martinez" userId="0463d8b58c0db76d" providerId="LiveId" clId="{DFA3B640-674B-45CC-85BB-3160184A9824}" dt="2024-07-08T21:58:44.207" v="326" actId="1076"/>
          <ac:grpSpMkLst>
            <pc:docMk/>
            <pc:sldMk cId="1601127115" sldId="290"/>
            <ac:grpSpMk id="25" creationId="{A1DED5E5-FA9F-5873-8030-ED8AC4B970A5}"/>
          </ac:grpSpMkLst>
        </pc:grpChg>
        <pc:picChg chg="mod">
          <ac:chgData name="Ethan Martinez" userId="0463d8b58c0db76d" providerId="LiveId" clId="{DFA3B640-674B-45CC-85BB-3160184A9824}" dt="2024-07-08T21:57:48.397" v="312" actId="1076"/>
          <ac:picMkLst>
            <pc:docMk/>
            <pc:sldMk cId="1601127115" sldId="290"/>
            <ac:picMk id="10" creationId="{712F4477-6892-6E8A-3B14-9FAC5701AFAA}"/>
          </ac:picMkLst>
        </pc:picChg>
        <pc:cxnChg chg="mod">
          <ac:chgData name="Ethan Martinez" userId="0463d8b58c0db76d" providerId="LiveId" clId="{DFA3B640-674B-45CC-85BB-3160184A9824}" dt="2024-07-08T21:58:25.617" v="321" actId="164"/>
          <ac:cxnSpMkLst>
            <pc:docMk/>
            <pc:sldMk cId="1601127115" sldId="290"/>
            <ac:cxnSpMk id="28" creationId="{69F9D9B6-352A-E515-7DC8-41A6E8A5627B}"/>
          </ac:cxnSpMkLst>
        </pc:cxnChg>
        <pc:cxnChg chg="mod">
          <ac:chgData name="Ethan Martinez" userId="0463d8b58c0db76d" providerId="LiveId" clId="{DFA3B640-674B-45CC-85BB-3160184A9824}" dt="2024-07-08T21:58:25.617" v="321" actId="164"/>
          <ac:cxnSpMkLst>
            <pc:docMk/>
            <pc:sldMk cId="1601127115" sldId="290"/>
            <ac:cxnSpMk id="31" creationId="{72A032F9-49DE-4C20-4F69-93906969FE86}"/>
          </ac:cxnSpMkLst>
        </pc:cxnChg>
        <pc:cxnChg chg="mod">
          <ac:chgData name="Ethan Martinez" userId="0463d8b58c0db76d" providerId="LiveId" clId="{DFA3B640-674B-45CC-85BB-3160184A9824}" dt="2024-07-08T21:58:25.617" v="321" actId="164"/>
          <ac:cxnSpMkLst>
            <pc:docMk/>
            <pc:sldMk cId="1601127115" sldId="290"/>
            <ac:cxnSpMk id="34" creationId="{1C9FA296-DA35-7BA8-3769-480A586EE3DE}"/>
          </ac:cxnSpMkLst>
        </pc:cxnChg>
      </pc:sldChg>
      <pc:sldChg chg="addSp delSp modSp new mod ord">
        <pc:chgData name="Ethan Martinez" userId="0463d8b58c0db76d" providerId="LiveId" clId="{DFA3B640-674B-45CC-85BB-3160184A9824}" dt="2024-07-09T05:25:06.842" v="2090"/>
        <pc:sldMkLst>
          <pc:docMk/>
          <pc:sldMk cId="632837225" sldId="291"/>
        </pc:sldMkLst>
        <pc:spChg chg="del">
          <ac:chgData name="Ethan Martinez" userId="0463d8b58c0db76d" providerId="LiveId" clId="{DFA3B640-674B-45CC-85BB-3160184A9824}" dt="2024-07-09T04:47:40.230" v="921"/>
          <ac:spMkLst>
            <pc:docMk/>
            <pc:sldMk cId="632837225" sldId="291"/>
            <ac:spMk id="2" creationId="{385D7B15-E983-816A-962D-CB4F526906FD}"/>
          </ac:spMkLst>
        </pc:spChg>
        <pc:spChg chg="mod">
          <ac:chgData name="Ethan Martinez" userId="0463d8b58c0db76d" providerId="LiveId" clId="{DFA3B640-674B-45CC-85BB-3160184A9824}" dt="2024-07-09T04:55:40.014" v="1149" actId="1076"/>
          <ac:spMkLst>
            <pc:docMk/>
            <pc:sldMk cId="632837225" sldId="291"/>
            <ac:spMk id="3" creationId="{2EC61B98-A5CC-92CF-CB32-38E818CCE3DC}"/>
          </ac:spMkLst>
        </pc:spChg>
        <pc:spChg chg="mod">
          <ac:chgData name="Ethan Martinez" userId="0463d8b58c0db76d" providerId="LiveId" clId="{DFA3B640-674B-45CC-85BB-3160184A9824}" dt="2024-07-09T05:23:54.519" v="2063"/>
          <ac:spMkLst>
            <pc:docMk/>
            <pc:sldMk cId="632837225" sldId="291"/>
            <ac:spMk id="4" creationId="{5EB81C10-5F4B-0485-D0D2-5C019AF7BEF7}"/>
          </ac:spMkLst>
        </pc:spChg>
        <pc:spChg chg="add mod">
          <ac:chgData name="Ethan Martinez" userId="0463d8b58c0db76d" providerId="LiveId" clId="{DFA3B640-674B-45CC-85BB-3160184A9824}" dt="2024-07-09T04:55:37.039" v="1147" actId="1076"/>
          <ac:spMkLst>
            <pc:docMk/>
            <pc:sldMk cId="632837225" sldId="291"/>
            <ac:spMk id="6" creationId="{3D07B8FC-C373-D597-6A5D-461378948ADD}"/>
          </ac:spMkLst>
        </pc:spChg>
        <pc:spChg chg="add mod">
          <ac:chgData name="Ethan Martinez" userId="0463d8b58c0db76d" providerId="LiveId" clId="{DFA3B640-674B-45CC-85BB-3160184A9824}" dt="2024-07-09T04:56:14.764" v="1153" actId="1076"/>
          <ac:spMkLst>
            <pc:docMk/>
            <pc:sldMk cId="632837225" sldId="291"/>
            <ac:spMk id="7" creationId="{04103DEC-876E-F2AF-86D1-28ED606640F5}"/>
          </ac:spMkLst>
        </pc:spChg>
        <pc:spChg chg="add mod">
          <ac:chgData name="Ethan Martinez" userId="0463d8b58c0db76d" providerId="LiveId" clId="{DFA3B640-674B-45CC-85BB-3160184A9824}" dt="2024-07-09T04:56:21.964" v="1154" actId="1076"/>
          <ac:spMkLst>
            <pc:docMk/>
            <pc:sldMk cId="632837225" sldId="291"/>
            <ac:spMk id="8" creationId="{E2AA9106-1160-63DA-8A70-B1BA5FE59659}"/>
          </ac:spMkLst>
        </pc:spChg>
        <pc:spChg chg="add mod">
          <ac:chgData name="Ethan Martinez" userId="0463d8b58c0db76d" providerId="LiveId" clId="{DFA3B640-674B-45CC-85BB-3160184A9824}" dt="2024-07-09T05:25:06.842" v="2090"/>
          <ac:spMkLst>
            <pc:docMk/>
            <pc:sldMk cId="632837225" sldId="291"/>
            <ac:spMk id="14" creationId="{2DA283C0-2991-4D34-6FF3-DC32268099E0}"/>
          </ac:spMkLst>
        </pc:spChg>
        <pc:grpChg chg="add mod">
          <ac:chgData name="Ethan Martinez" userId="0463d8b58c0db76d" providerId="LiveId" clId="{DFA3B640-674B-45CC-85BB-3160184A9824}" dt="2024-07-09T04:55:37.039" v="1147" actId="1076"/>
          <ac:grpSpMkLst>
            <pc:docMk/>
            <pc:sldMk cId="632837225" sldId="291"/>
            <ac:grpSpMk id="13" creationId="{D03F4A03-2A7D-BD2C-A82D-C3537458F941}"/>
          </ac:grpSpMkLst>
        </pc:grpChg>
        <pc:picChg chg="add mod">
          <ac:chgData name="Ethan Martinez" userId="0463d8b58c0db76d" providerId="LiveId" clId="{DFA3B640-674B-45CC-85BB-3160184A9824}" dt="2024-07-09T04:55:37.039" v="1147" actId="1076"/>
          <ac:picMkLst>
            <pc:docMk/>
            <pc:sldMk cId="632837225" sldId="291"/>
            <ac:picMk id="1026" creationId="{97A560A3-8CA0-B438-5A4B-C5E8C3B4D620}"/>
          </ac:picMkLst>
        </pc:picChg>
        <pc:picChg chg="add mod">
          <ac:chgData name="Ethan Martinez" userId="0463d8b58c0db76d" providerId="LiveId" clId="{DFA3B640-674B-45CC-85BB-3160184A9824}" dt="2024-07-09T04:56:08.437" v="1152" actId="1076"/>
          <ac:picMkLst>
            <pc:docMk/>
            <pc:sldMk cId="632837225" sldId="291"/>
            <ac:picMk id="1028" creationId="{A3C46E58-9B55-57F0-9731-35DFEABC22F4}"/>
          </ac:picMkLst>
        </pc:picChg>
        <pc:cxnChg chg="add mod">
          <ac:chgData name="Ethan Martinez" userId="0463d8b58c0db76d" providerId="LiveId" clId="{DFA3B640-674B-45CC-85BB-3160184A9824}" dt="2024-07-09T04:55:37.039" v="1147" actId="1076"/>
          <ac:cxnSpMkLst>
            <pc:docMk/>
            <pc:sldMk cId="632837225" sldId="291"/>
            <ac:cxnSpMk id="10" creationId="{23428397-2A8E-EE91-157F-3B4DBB7B1B86}"/>
          </ac:cxnSpMkLst>
        </pc:cxnChg>
        <pc:cxnChg chg="add mod">
          <ac:chgData name="Ethan Martinez" userId="0463d8b58c0db76d" providerId="LiveId" clId="{DFA3B640-674B-45CC-85BB-3160184A9824}" dt="2024-07-09T04:55:37.039" v="1147" actId="1076"/>
          <ac:cxnSpMkLst>
            <pc:docMk/>
            <pc:sldMk cId="632837225" sldId="291"/>
            <ac:cxnSpMk id="12" creationId="{60BB4D48-CB8D-864B-C44F-A663850EB225}"/>
          </ac:cxnSpMkLst>
        </pc:cxnChg>
      </pc:sldChg>
      <pc:sldChg chg="addSp delSp modSp new mod">
        <pc:chgData name="Ethan Martinez" userId="0463d8b58c0db76d" providerId="LiveId" clId="{DFA3B640-674B-45CC-85BB-3160184A9824}" dt="2024-07-09T05:25:08.303" v="2091"/>
        <pc:sldMkLst>
          <pc:docMk/>
          <pc:sldMk cId="3944955438" sldId="292"/>
        </pc:sldMkLst>
        <pc:spChg chg="del">
          <ac:chgData name="Ethan Martinez" userId="0463d8b58c0db76d" providerId="LiveId" clId="{DFA3B640-674B-45CC-85BB-3160184A9824}" dt="2024-07-09T04:57:54.810" v="1210" actId="478"/>
          <ac:spMkLst>
            <pc:docMk/>
            <pc:sldMk cId="3944955438" sldId="292"/>
            <ac:spMk id="2" creationId="{8078B706-7FC6-136A-0D7B-211E4624B41E}"/>
          </ac:spMkLst>
        </pc:spChg>
        <pc:spChg chg="mod">
          <ac:chgData name="Ethan Martinez" userId="0463d8b58c0db76d" providerId="LiveId" clId="{DFA3B640-674B-45CC-85BB-3160184A9824}" dt="2024-07-09T05:00:28.757" v="1215" actId="1076"/>
          <ac:spMkLst>
            <pc:docMk/>
            <pc:sldMk cId="3944955438" sldId="292"/>
            <ac:spMk id="3" creationId="{1364FF30-3F13-F7A0-05C1-B570E8F45B9F}"/>
          </ac:spMkLst>
        </pc:spChg>
        <pc:spChg chg="mod">
          <ac:chgData name="Ethan Martinez" userId="0463d8b58c0db76d" providerId="LiveId" clId="{DFA3B640-674B-45CC-85BB-3160184A9824}" dt="2024-07-09T05:23:57.272" v="2064"/>
          <ac:spMkLst>
            <pc:docMk/>
            <pc:sldMk cId="3944955438" sldId="292"/>
            <ac:spMk id="4" creationId="{D1498D7A-C66E-1AC7-4747-0A52A7905E85}"/>
          </ac:spMkLst>
        </pc:spChg>
        <pc:spChg chg="add mod">
          <ac:chgData name="Ethan Martinez" userId="0463d8b58c0db76d" providerId="LiveId" clId="{DFA3B640-674B-45CC-85BB-3160184A9824}" dt="2024-07-09T05:03:14.632" v="1345" actId="20577"/>
          <ac:spMkLst>
            <pc:docMk/>
            <pc:sldMk cId="3944955438" sldId="292"/>
            <ac:spMk id="6" creationId="{B68CF318-582F-0F1D-B0C6-0D0B704A579A}"/>
          </ac:spMkLst>
        </pc:spChg>
        <pc:spChg chg="add mod">
          <ac:chgData name="Ethan Martinez" userId="0463d8b58c0db76d" providerId="LiveId" clId="{DFA3B640-674B-45CC-85BB-3160184A9824}" dt="2024-07-09T05:03:12.259" v="1344" actId="20577"/>
          <ac:spMkLst>
            <pc:docMk/>
            <pc:sldMk cId="3944955438" sldId="292"/>
            <ac:spMk id="7" creationId="{D64F0DB5-10A4-019B-5EF1-66A124B41A5B}"/>
          </ac:spMkLst>
        </pc:spChg>
        <pc:spChg chg="add mod">
          <ac:chgData name="Ethan Martinez" userId="0463d8b58c0db76d" providerId="LiveId" clId="{DFA3B640-674B-45CC-85BB-3160184A9824}" dt="2024-07-09T05:03:45.753" v="1444" actId="20577"/>
          <ac:spMkLst>
            <pc:docMk/>
            <pc:sldMk cId="3944955438" sldId="292"/>
            <ac:spMk id="8" creationId="{93E9B0B3-5A48-CEEA-F00A-5CE3F6D298D7}"/>
          </ac:spMkLst>
        </pc:spChg>
        <pc:spChg chg="add mod">
          <ac:chgData name="Ethan Martinez" userId="0463d8b58c0db76d" providerId="LiveId" clId="{DFA3B640-674B-45CC-85BB-3160184A9824}" dt="2024-07-09T05:05:03.586" v="1451" actId="208"/>
          <ac:spMkLst>
            <pc:docMk/>
            <pc:sldMk cId="3944955438" sldId="292"/>
            <ac:spMk id="12" creationId="{3A01EF2B-6837-E20D-8E59-C93E548E7868}"/>
          </ac:spMkLst>
        </pc:spChg>
        <pc:spChg chg="add mod">
          <ac:chgData name="Ethan Martinez" userId="0463d8b58c0db76d" providerId="LiveId" clId="{DFA3B640-674B-45CC-85BB-3160184A9824}" dt="2024-07-09T05:06:14.909" v="1466" actId="1076"/>
          <ac:spMkLst>
            <pc:docMk/>
            <pc:sldMk cId="3944955438" sldId="292"/>
            <ac:spMk id="15" creationId="{C72B5365-671B-2CDE-879E-55A43C05CCD4}"/>
          </ac:spMkLst>
        </pc:spChg>
        <pc:spChg chg="add mod">
          <ac:chgData name="Ethan Martinez" userId="0463d8b58c0db76d" providerId="LiveId" clId="{DFA3B640-674B-45CC-85BB-3160184A9824}" dt="2024-07-09T05:25:08.303" v="2091"/>
          <ac:spMkLst>
            <pc:docMk/>
            <pc:sldMk cId="3944955438" sldId="292"/>
            <ac:spMk id="16" creationId="{0547BC79-40BF-A25F-4A96-03F3ACC59BFD}"/>
          </ac:spMkLst>
        </pc:spChg>
        <pc:picChg chg="add mod">
          <ac:chgData name="Ethan Martinez" userId="0463d8b58c0db76d" providerId="LiveId" clId="{DFA3B640-674B-45CC-85BB-3160184A9824}" dt="2024-07-09T05:01:34.550" v="1245" actId="1076"/>
          <ac:picMkLst>
            <pc:docMk/>
            <pc:sldMk cId="3944955438" sldId="292"/>
            <ac:picMk id="2050" creationId="{98944698-3682-AA80-5288-E779277EA054}"/>
          </ac:picMkLst>
        </pc:picChg>
        <pc:picChg chg="add mod">
          <ac:chgData name="Ethan Martinez" userId="0463d8b58c0db76d" providerId="LiveId" clId="{DFA3B640-674B-45CC-85BB-3160184A9824}" dt="2024-07-09T05:01:52.386" v="1248" actId="1076"/>
          <ac:picMkLst>
            <pc:docMk/>
            <pc:sldMk cId="3944955438" sldId="292"/>
            <ac:picMk id="2052" creationId="{D440430B-4905-9F70-A255-1A634CA9179E}"/>
          </ac:picMkLst>
        </pc:picChg>
        <pc:picChg chg="add mod">
          <ac:chgData name="Ethan Martinez" userId="0463d8b58c0db76d" providerId="LiveId" clId="{DFA3B640-674B-45CC-85BB-3160184A9824}" dt="2024-07-09T05:01:58.462" v="1249" actId="1076"/>
          <ac:picMkLst>
            <pc:docMk/>
            <pc:sldMk cId="3944955438" sldId="292"/>
            <ac:picMk id="2054" creationId="{1A55B03A-F64F-3FE1-CF34-7D7E4E5DB8AB}"/>
          </ac:picMkLst>
        </pc:picChg>
        <pc:cxnChg chg="add mod">
          <ac:chgData name="Ethan Martinez" userId="0463d8b58c0db76d" providerId="LiveId" clId="{DFA3B640-674B-45CC-85BB-3160184A9824}" dt="2024-07-09T05:04:12.340" v="1446" actId="208"/>
          <ac:cxnSpMkLst>
            <pc:docMk/>
            <pc:sldMk cId="3944955438" sldId="292"/>
            <ac:cxnSpMk id="10" creationId="{68CF5192-DBFE-B272-7061-9BBF5E0B69F2}"/>
          </ac:cxnSpMkLst>
        </pc:cxnChg>
        <pc:cxnChg chg="add mod">
          <ac:chgData name="Ethan Martinez" userId="0463d8b58c0db76d" providerId="LiveId" clId="{DFA3B640-674B-45CC-85BB-3160184A9824}" dt="2024-07-09T05:04:26.184" v="1448" actId="1076"/>
          <ac:cxnSpMkLst>
            <pc:docMk/>
            <pc:sldMk cId="3944955438" sldId="292"/>
            <ac:cxnSpMk id="11" creationId="{349FF66A-AAB4-B0E2-B71B-708C0516E799}"/>
          </ac:cxnSpMkLst>
        </pc:cxnChg>
        <pc:cxnChg chg="add mod">
          <ac:chgData name="Ethan Martinez" userId="0463d8b58c0db76d" providerId="LiveId" clId="{DFA3B640-674B-45CC-85BB-3160184A9824}" dt="2024-07-09T05:05:45.683" v="1453" actId="208"/>
          <ac:cxnSpMkLst>
            <pc:docMk/>
            <pc:sldMk cId="3944955438" sldId="292"/>
            <ac:cxnSpMk id="14" creationId="{06AA6ECC-11A8-B285-303D-550DEAE379DC}"/>
          </ac:cxnSpMkLst>
        </pc:cxnChg>
      </pc:sldChg>
      <pc:sldChg chg="addSp delSp modSp new mod modClrScheme chgLayout">
        <pc:chgData name="Ethan Martinez" userId="0463d8b58c0db76d" providerId="LiveId" clId="{DFA3B640-674B-45CC-85BB-3160184A9824}" dt="2024-07-09T05:25:05.245" v="2089"/>
        <pc:sldMkLst>
          <pc:docMk/>
          <pc:sldMk cId="2166361882" sldId="293"/>
        </pc:sldMkLst>
        <pc:spChg chg="del mod ord">
          <ac:chgData name="Ethan Martinez" userId="0463d8b58c0db76d" providerId="LiveId" clId="{DFA3B640-674B-45CC-85BB-3160184A9824}" dt="2024-07-09T05:06:56.897" v="1469" actId="700"/>
          <ac:spMkLst>
            <pc:docMk/>
            <pc:sldMk cId="2166361882" sldId="293"/>
            <ac:spMk id="2" creationId="{D27F166B-D3FF-B1BE-7D81-8EEE16C5F078}"/>
          </ac:spMkLst>
        </pc:spChg>
        <pc:spChg chg="del mod ord">
          <ac:chgData name="Ethan Martinez" userId="0463d8b58c0db76d" providerId="LiveId" clId="{DFA3B640-674B-45CC-85BB-3160184A9824}" dt="2024-07-09T05:06:56.897" v="1469" actId="700"/>
          <ac:spMkLst>
            <pc:docMk/>
            <pc:sldMk cId="2166361882" sldId="293"/>
            <ac:spMk id="3" creationId="{A2C3548C-3541-4D86-E79D-409051559E10}"/>
          </ac:spMkLst>
        </pc:spChg>
        <pc:spChg chg="mod ord">
          <ac:chgData name="Ethan Martinez" userId="0463d8b58c0db76d" providerId="LiveId" clId="{DFA3B640-674B-45CC-85BB-3160184A9824}" dt="2024-07-09T05:23:52.151" v="2062"/>
          <ac:spMkLst>
            <pc:docMk/>
            <pc:sldMk cId="2166361882" sldId="293"/>
            <ac:spMk id="4" creationId="{CC10A1C5-7561-1D12-7F2D-D0AA1748B47E}"/>
          </ac:spMkLst>
        </pc:spChg>
        <pc:spChg chg="mod ord">
          <ac:chgData name="Ethan Martinez" userId="0463d8b58c0db76d" providerId="LiveId" clId="{DFA3B640-674B-45CC-85BB-3160184A9824}" dt="2024-07-09T05:06:56.897" v="1469" actId="700"/>
          <ac:spMkLst>
            <pc:docMk/>
            <pc:sldMk cId="2166361882" sldId="293"/>
            <ac:spMk id="5" creationId="{ED643285-C40B-040C-8A0B-7A012DD5BAD5}"/>
          </ac:spMkLst>
        </pc:spChg>
        <pc:spChg chg="add mod ord">
          <ac:chgData name="Ethan Martinez" userId="0463d8b58c0db76d" providerId="LiveId" clId="{DFA3B640-674B-45CC-85BB-3160184A9824}" dt="2024-07-09T05:07:10.381" v="1497" actId="20577"/>
          <ac:spMkLst>
            <pc:docMk/>
            <pc:sldMk cId="2166361882" sldId="293"/>
            <ac:spMk id="6" creationId="{D5AC8A72-1F5E-3FFF-2D99-D37C6F90DF68}"/>
          </ac:spMkLst>
        </pc:spChg>
        <pc:spChg chg="add mod ord">
          <ac:chgData name="Ethan Martinez" userId="0463d8b58c0db76d" providerId="LiveId" clId="{DFA3B640-674B-45CC-85BB-3160184A9824}" dt="2024-07-09T05:16:29.324" v="1743" actId="20577"/>
          <ac:spMkLst>
            <pc:docMk/>
            <pc:sldMk cId="2166361882" sldId="293"/>
            <ac:spMk id="7" creationId="{6D774E9D-6E36-4FA0-9FE9-7BCA83F62A14}"/>
          </ac:spMkLst>
        </pc:spChg>
        <pc:spChg chg="add mod">
          <ac:chgData name="Ethan Martinez" userId="0463d8b58c0db76d" providerId="LiveId" clId="{DFA3B640-674B-45CC-85BB-3160184A9824}" dt="2024-07-09T05:18:30.193" v="1793" actId="1076"/>
          <ac:spMkLst>
            <pc:docMk/>
            <pc:sldMk cId="2166361882" sldId="293"/>
            <ac:spMk id="10" creationId="{0A594921-EA07-DADA-AA8D-6BED275D3B4C}"/>
          </ac:spMkLst>
        </pc:spChg>
        <pc:spChg chg="add mod">
          <ac:chgData name="Ethan Martinez" userId="0463d8b58c0db76d" providerId="LiveId" clId="{DFA3B640-674B-45CC-85BB-3160184A9824}" dt="2024-07-09T05:21:28.529" v="1973" actId="20577"/>
          <ac:spMkLst>
            <pc:docMk/>
            <pc:sldMk cId="2166361882" sldId="293"/>
            <ac:spMk id="11" creationId="{3AFE7B61-AA44-00F0-F72A-C522339D5A92}"/>
          </ac:spMkLst>
        </pc:spChg>
        <pc:spChg chg="add mod">
          <ac:chgData name="Ethan Martinez" userId="0463d8b58c0db76d" providerId="LiveId" clId="{DFA3B640-674B-45CC-85BB-3160184A9824}" dt="2024-07-09T05:25:05.245" v="2089"/>
          <ac:spMkLst>
            <pc:docMk/>
            <pc:sldMk cId="2166361882" sldId="293"/>
            <ac:spMk id="12" creationId="{35F96205-992D-7FBA-7A9C-C35DE5A015BE}"/>
          </ac:spMkLst>
        </pc:spChg>
        <pc:picChg chg="add mod">
          <ac:chgData name="Ethan Martinez" userId="0463d8b58c0db76d" providerId="LiveId" clId="{DFA3B640-674B-45CC-85BB-3160184A9824}" dt="2024-07-09T05:17:47.092" v="1747" actId="1076"/>
          <ac:picMkLst>
            <pc:docMk/>
            <pc:sldMk cId="2166361882" sldId="293"/>
            <ac:picMk id="3074" creationId="{8045726B-1864-0930-855D-55F35CE87BA1}"/>
          </ac:picMkLst>
        </pc:picChg>
        <pc:cxnChg chg="add">
          <ac:chgData name="Ethan Martinez" userId="0463d8b58c0db76d" providerId="LiveId" clId="{DFA3B640-674B-45CC-85BB-3160184A9824}" dt="2024-07-09T05:18:01.494" v="1748" actId="11529"/>
          <ac:cxnSpMkLst>
            <pc:docMk/>
            <pc:sldMk cId="2166361882" sldId="293"/>
            <ac:cxnSpMk id="9" creationId="{DC48EEE7-598E-2E0E-0B7A-55D30283E8C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7BE40-091B-4883-9FD8-692F9AB5AB6F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2171B-BD33-464C-8C91-38DDE3BA3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74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2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r>
              <a:rPr lang="en-US" dirty="0"/>
              <a:t>3/19/2024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fld id="{042C003D-A1D4-4C07-A312-6D4DCB7BA8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9258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r>
              <a:rPr lang="en-US" dirty="0"/>
              <a:t>3/19/2024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042C003D-A1D4-4C07-A312-6D4DCB7BA8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0812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r>
              <a:rPr lang="en-US" dirty="0"/>
              <a:t>3/19/2024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003D-A1D4-4C07-A312-6D4DCB7BA8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3206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3/19/2024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003D-A1D4-4C07-A312-6D4DCB7BA8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62693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9DE0C-BC31-3CF5-C381-1410E3C00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D58FDB-3EB5-B888-721B-002190A9E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D0252-DB82-4363-2590-644AA0F0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3/19/2024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2F00F-52A8-C61C-264F-BEAFC6846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B4296-158C-5390-3F93-1FA98A8C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003D-A1D4-4C07-A312-6D4DCB7BA8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8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 t="27868" b="27868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1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4599" b="36987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6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0916" b="40730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9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6134" b="35512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39239" b="12407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4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 l="7732" r="7732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4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r>
              <a:rPr lang="en-US" dirty="0"/>
              <a:t>3/19/2024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042C003D-A1D4-4C07-A312-6D4DCB7BA8C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7782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r>
              <a:rPr lang="en-US" dirty="0"/>
              <a:t>3/19/2024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042C003D-A1D4-4C07-A312-6D4DCB7BA8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6845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r>
              <a:rPr lang="en-US" dirty="0"/>
              <a:t>3/19/2024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042C003D-A1D4-4C07-A312-6D4DCB7BA8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867" y="6258863"/>
            <a:ext cx="11599333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340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mdpi.com/2070388" TargetMode="Externa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344EF95-5385-D5F8-A8BE-1D2592C350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</p:spPr>
        <p:txBody>
          <a:bodyPr/>
          <a:lstStyle/>
          <a:p>
            <a:r>
              <a:rPr lang="en-US" sz="1600" dirty="0"/>
              <a:t>Ethan Martinez (Yale University)</a:t>
            </a:r>
          </a:p>
          <a:p>
            <a:r>
              <a:rPr lang="en-US" sz="1600" dirty="0"/>
              <a:t>New Perspectives</a:t>
            </a:r>
          </a:p>
          <a:p>
            <a:r>
              <a:rPr lang="en-US" sz="1600" dirty="0"/>
              <a:t>9 July 2024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91B167F-4222-E3B2-F1EF-683740C71E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470772" cy="1003049"/>
          </a:xfrm>
        </p:spPr>
        <p:txBody>
          <a:bodyPr>
            <a:normAutofit/>
          </a:bodyPr>
          <a:lstStyle/>
          <a:p>
            <a:r>
              <a:rPr lang="en-US" sz="1800" dirty="0"/>
              <a:t>A New Track Trigger for Characterization of the Antiproton-Induced Background in the Mu2e Experiment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8F9544-F16F-D4F7-2FFC-1B4B0F34A5E5}"/>
              </a:ext>
            </a:extLst>
          </p:cNvPr>
          <p:cNvGrpSpPr/>
          <p:nvPr/>
        </p:nvGrpSpPr>
        <p:grpSpPr>
          <a:xfrm>
            <a:off x="10709311" y="6216788"/>
            <a:ext cx="1408753" cy="552452"/>
            <a:chOff x="10735625" y="127178"/>
            <a:chExt cx="1408753" cy="5524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CDDF790-5EEF-696B-B8A8-F995D7A856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1926" y="127178"/>
              <a:ext cx="552452" cy="55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4" descr="Mu2e · GitHub">
              <a:extLst>
                <a:ext uri="{FF2B5EF4-FFF2-40B4-BE49-F238E27FC236}">
                  <a16:creationId xmlns:a16="http://schemas.microsoft.com/office/drawing/2014/main" id="{F0633DB2-F6CC-B92F-E7DA-72D1D7AA1E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04" b="27864"/>
            <a:stretch/>
          </p:blipFill>
          <p:spPr bwMode="auto">
            <a:xfrm>
              <a:off x="10735625" y="127178"/>
              <a:ext cx="853443" cy="55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5114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5AC4EEA-3089-5A46-D742-C34F8BB5E2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1" y="971551"/>
                <a:ext cx="5791199" cy="50593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dirty="0">
                    <a:solidFill>
                      <a:schemeClr val="accent6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Efficiency Definition:</a:t>
                </a:r>
              </a:p>
              <a:p>
                <a:pPr marL="0" indent="0">
                  <a:buNone/>
                </a:pPr>
                <a:endParaRPr lang="en-US" sz="1800" dirty="0">
                  <a:solidFill>
                    <a:schemeClr val="accent6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ϵ</m:t>
                      </m:r>
                      <m:r>
                        <a:rPr lang="en-US" sz="16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𝑁𝑢𝑚𝑏𝑒𝑟𝑂𝑓𝐸𝑣𝑒𝑛𝑡𝑠𝑃𝑎𝑠𝑠𝑒𝑑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𝑇𝑜𝑡𝑎𝑙</m:t>
                          </m:r>
                          <m:r>
                            <a:rPr lang="en-US" sz="16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𝑁𝑢𝑚𝑏𝑒𝑟𝑂𝑓𝐺𝑜𝑜𝑑𝐸𝑣𝑒𝑛𝑡𝑠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r>
                  <a:rPr lang="en-US" sz="1600" dirty="0">
                    <a:solidFill>
                      <a:schemeClr val="accent6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Good events have at least 2 tracks with at least 80 MeV/c and 15 straw hits</a:t>
                </a:r>
              </a:p>
              <a:p>
                <a:r>
                  <a:rPr lang="en-US" sz="1600" dirty="0">
                    <a:solidFill>
                      <a:schemeClr val="accent6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Evaluated with antiproton-induced events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accent6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Performance:</a:t>
                </a:r>
              </a:p>
              <a:p>
                <a:r>
                  <a:rPr lang="en-US" sz="1600" dirty="0"/>
                  <a:t>Highest efficiency achieved with antiproton trigger selection</a:t>
                </a:r>
              </a:p>
              <a:p>
                <a:pPr lvl="1"/>
                <a:r>
                  <a:rPr lang="en-US" sz="1400" dirty="0"/>
                  <a:t>~70% at best</a:t>
                </a:r>
              </a:p>
              <a:p>
                <a:r>
                  <a:rPr lang="en-US" sz="1600" dirty="0"/>
                  <a:t>Agnostic (CPR + APR) outperforming conversion electron (default) reconstruction by ~10%</a:t>
                </a:r>
              </a:p>
              <a:p>
                <a:endParaRPr lang="en-US" sz="16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5AC4EEA-3089-5A46-D742-C34F8BB5E2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1" y="971551"/>
                <a:ext cx="5791199" cy="5059363"/>
              </a:xfrm>
              <a:blipFill>
                <a:blip r:embed="rId2"/>
                <a:stretch>
                  <a:fillRect l="-2421" t="-1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CC0970D-A102-9B6B-5E54-C6891550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950" dirty="0"/>
              <a:t>Performance of Pbar Trigger Selection: Efficiency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9D073-F1DE-5490-313B-92C3C76770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07/09/24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0F82B-F88E-7A52-CB96-CD875C3C9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2C003D-A1D4-4C07-A312-6D4DCB7BA8C4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D72841-8AAF-6FBD-2FDF-4590AF047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718" y="971551"/>
            <a:ext cx="5264350" cy="35461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FBD0988-C6BB-3BB7-EF5D-44D17AA4897A}"/>
              </a:ext>
            </a:extLst>
          </p:cNvPr>
          <p:cNvGrpSpPr/>
          <p:nvPr/>
        </p:nvGrpSpPr>
        <p:grpSpPr>
          <a:xfrm>
            <a:off x="10735625" y="127178"/>
            <a:ext cx="1408753" cy="552452"/>
            <a:chOff x="10735625" y="127178"/>
            <a:chExt cx="1408753" cy="552452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359C0947-8AA9-30B7-BC78-88F98B31D9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1926" y="127178"/>
              <a:ext cx="552452" cy="55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Mu2e · GitHub">
              <a:extLst>
                <a:ext uri="{FF2B5EF4-FFF2-40B4-BE49-F238E27FC236}">
                  <a16:creationId xmlns:a16="http://schemas.microsoft.com/office/drawing/2014/main" id="{36EB5CC6-1DAC-9B14-2FA4-2D81E4F15B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04" b="27864"/>
            <a:stretch/>
          </p:blipFill>
          <p:spPr bwMode="auto">
            <a:xfrm>
              <a:off x="10735625" y="127178"/>
              <a:ext cx="853443" cy="55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DE55B37-4645-968C-F2C3-CE31FCDCAA9D}"/>
              </a:ext>
            </a:extLst>
          </p:cNvPr>
          <p:cNvSpPr txBox="1"/>
          <p:nvPr/>
        </p:nvSpPr>
        <p:spPr>
          <a:xfrm>
            <a:off x="6519375" y="4517676"/>
            <a:ext cx="50696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Signal efficiencies of three trigger selection sequences: Default, Agnostic, and Agnostic + Pbar. </a:t>
            </a: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04F8A69D-EDBA-3C5D-9A96-F0F33C2B1BDF}"/>
              </a:ext>
            </a:extLst>
          </p:cNvPr>
          <p:cNvSpPr txBox="1">
            <a:spLocks/>
          </p:cNvSpPr>
          <p:nvPr/>
        </p:nvSpPr>
        <p:spPr>
          <a:xfrm>
            <a:off x="2016579" y="6504213"/>
            <a:ext cx="2173873" cy="23728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E. Martinez | New Perspectives</a:t>
            </a:r>
          </a:p>
        </p:txBody>
      </p:sp>
    </p:spTree>
    <p:extLst>
      <p:ext uri="{BB962C8B-B14F-4D97-AF65-F5344CB8AC3E}">
        <p14:creationId xmlns:p14="http://schemas.microsoft.com/office/powerpoint/2010/main" val="2476204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ADDE762-82A5-E3EB-DA18-BCFA3588A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32463"/>
            <a:ext cx="5855001" cy="39054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0106762-44D5-5AFE-1CE2-C1F3345D93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971551"/>
                <a:ext cx="6122313" cy="50593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dirty="0"/>
                  <a:t>Rate Definition: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𝑅𝑎𝑡𝑒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𝐼𝑛𝑝𝑢𝑡𝑅𝑎𝑡𝑒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∗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𝑁𝑢𝑚𝑏𝑒𝑟𝑂𝑓𝐸𝑣𝑒𝑛𝑡𝑠𝑃𝑎𝑠𝑠𝑒𝑑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𝑇𝑜𝑡𝑎𝑙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𝑁𝑢𝑚𝑏𝑒𝑟𝑂𝑓𝐸𝑣𝑒𝑛𝑡𝑠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  <a:p>
                <a:r>
                  <a:rPr lang="en-US" sz="1600" dirty="0"/>
                  <a:t>Plotted as a function of number of protons on target </a:t>
                </a:r>
              </a:p>
              <a:p>
                <a:r>
                  <a:rPr lang="en-US" sz="1600" dirty="0"/>
                  <a:t>Evaluated with background events</a:t>
                </a:r>
              </a:p>
              <a:p>
                <a:pPr marL="0" indent="0">
                  <a:buNone/>
                </a:pPr>
                <a:r>
                  <a:rPr lang="en-US" sz="1800" dirty="0"/>
                  <a:t>Performance:</a:t>
                </a:r>
              </a:p>
              <a:p>
                <a:r>
                  <a:rPr lang="en-US" sz="1600" dirty="0"/>
                  <a:t>Agnostic trigger rate performs within 1kHz limit</a:t>
                </a:r>
              </a:p>
              <a:p>
                <a:pPr lvl="1"/>
                <a:r>
                  <a:rPr lang="en-US" sz="1400" dirty="0"/>
                  <a:t>Required to limit the total amount of data we store</a:t>
                </a:r>
              </a:p>
              <a:p>
                <a:r>
                  <a:rPr lang="en-US" sz="1600" dirty="0"/>
                  <a:t>Additional antiproton-induced selection does not increase rate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0106762-44D5-5AFE-1CE2-C1F3345D93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71551"/>
                <a:ext cx="6122313" cy="5059363"/>
              </a:xfrm>
              <a:blipFill>
                <a:blip r:embed="rId3"/>
                <a:stretch>
                  <a:fillRect l="-2291" t="-1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69525F4-6386-0B93-7B96-98E443A1C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950" dirty="0"/>
              <a:t>Performance of Pbar Trigger Selection: Rate of Fake Events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60189-8DC2-1405-55C8-8965FABB4A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07/09/24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7919B5-1711-02B9-29F2-923A40EE8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2C003D-A1D4-4C07-A312-6D4DCB7BA8C4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E1EFA8-3F3D-49E9-EF2F-CFE0DCC19D33}"/>
              </a:ext>
            </a:extLst>
          </p:cNvPr>
          <p:cNvSpPr txBox="1"/>
          <p:nvPr/>
        </p:nvSpPr>
        <p:spPr>
          <a:xfrm>
            <a:off x="6548701" y="4737914"/>
            <a:ext cx="506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Instantaneous rate of fake events of three trigger selection sequences: Default, Agnostic, and Agnostic + Pbar.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DDC2A9-5CA1-AD42-D6AA-749153A5A0D3}"/>
              </a:ext>
            </a:extLst>
          </p:cNvPr>
          <p:cNvGrpSpPr/>
          <p:nvPr/>
        </p:nvGrpSpPr>
        <p:grpSpPr>
          <a:xfrm>
            <a:off x="10735625" y="127178"/>
            <a:ext cx="1408753" cy="552452"/>
            <a:chOff x="10735625" y="127178"/>
            <a:chExt cx="1408753" cy="552452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9B6AF6BD-68ED-910E-043E-F4330B576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1926" y="127178"/>
              <a:ext cx="552452" cy="55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Mu2e · GitHub">
              <a:extLst>
                <a:ext uri="{FF2B5EF4-FFF2-40B4-BE49-F238E27FC236}">
                  <a16:creationId xmlns:a16="http://schemas.microsoft.com/office/drawing/2014/main" id="{38FBC653-41D3-37E4-4272-C004021B94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04" b="27864"/>
            <a:stretch/>
          </p:blipFill>
          <p:spPr bwMode="auto">
            <a:xfrm>
              <a:off x="10735625" y="127178"/>
              <a:ext cx="853443" cy="55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3FC8C6C-F210-355B-6D2A-64E2FFA75CA9}"/>
              </a:ext>
            </a:extLst>
          </p:cNvPr>
          <p:cNvSpPr txBox="1"/>
          <p:nvPr/>
        </p:nvSpPr>
        <p:spPr>
          <a:xfrm>
            <a:off x="6852511" y="971551"/>
            <a:ext cx="16211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Average nPoT/micro-bunch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68C52CF1-3085-BBD4-704D-AB3FA1014EFE}"/>
              </a:ext>
            </a:extLst>
          </p:cNvPr>
          <p:cNvSpPr txBox="1">
            <a:spLocks/>
          </p:cNvSpPr>
          <p:nvPr/>
        </p:nvSpPr>
        <p:spPr>
          <a:xfrm>
            <a:off x="2016579" y="6504213"/>
            <a:ext cx="2173873" cy="23728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E. Martinez | New Perspectives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D0C9639-BE29-0398-9F76-BB2704517A63}"/>
              </a:ext>
            </a:extLst>
          </p:cNvPr>
          <p:cNvCxnSpPr/>
          <p:nvPr/>
        </p:nvCxnSpPr>
        <p:spPr>
          <a:xfrm flipV="1">
            <a:off x="7571758" y="1210429"/>
            <a:ext cx="0" cy="319053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589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A83B5C-21FC-11EF-70A4-60BC29EF9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Agnostic reconstruction and multi-track selection are necessary to develop an efficient antiproton trigger to better characterize this process</a:t>
            </a:r>
          </a:p>
          <a:p>
            <a:r>
              <a:rPr lang="en-US" sz="1600" dirty="0"/>
              <a:t>We will continue to optimize selection cuts to boost signal efficiency</a:t>
            </a:r>
          </a:p>
          <a:p>
            <a:r>
              <a:rPr lang="en-US" sz="1600" dirty="0"/>
              <a:t>We will further optimize agnostic reconstruction to reduce rate of fake events</a:t>
            </a:r>
          </a:p>
          <a:p>
            <a:pPr lvl="1"/>
            <a:r>
              <a:rPr lang="en-US" sz="1400" dirty="0"/>
              <a:t>Consider introducing new cuts (timing, tracker-related observables)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marL="57150" indent="0" algn="ctr">
              <a:buNone/>
            </a:pPr>
            <a:r>
              <a:rPr lang="en-US" sz="4200" b="1" dirty="0">
                <a:solidFill>
                  <a:schemeClr val="tx2"/>
                </a:solidFill>
              </a:rPr>
              <a:t>THANK YOU!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D635BA-4158-39CC-2771-E4D27DD2D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950" dirty="0"/>
              <a:t>Conclusion and Next Steps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37020-7B32-BBC2-4571-A8C338161F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07/09/24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64F68-C404-AC3D-A7A7-32711B1BE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2C003D-A1D4-4C07-A312-6D4DCB7BA8C4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BDAAC4-CE0F-19F9-25E5-C2E41AE68451}"/>
              </a:ext>
            </a:extLst>
          </p:cNvPr>
          <p:cNvGrpSpPr/>
          <p:nvPr/>
        </p:nvGrpSpPr>
        <p:grpSpPr>
          <a:xfrm>
            <a:off x="10735625" y="127178"/>
            <a:ext cx="1408753" cy="552452"/>
            <a:chOff x="10735625" y="127178"/>
            <a:chExt cx="1408753" cy="552452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81D6650F-212C-C917-04F2-800C12D8E4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1926" y="127178"/>
              <a:ext cx="552452" cy="55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Mu2e · GitHub">
              <a:extLst>
                <a:ext uri="{FF2B5EF4-FFF2-40B4-BE49-F238E27FC236}">
                  <a16:creationId xmlns:a16="http://schemas.microsoft.com/office/drawing/2014/main" id="{A8A9C5F7-8D6B-28B8-7603-4ABD3FAD7D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04" b="27864"/>
            <a:stretch/>
          </p:blipFill>
          <p:spPr bwMode="auto">
            <a:xfrm>
              <a:off x="10735625" y="127178"/>
              <a:ext cx="853443" cy="55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BBA516E8-C2C5-248C-C181-B5A23F0932DC}"/>
              </a:ext>
            </a:extLst>
          </p:cNvPr>
          <p:cNvSpPr txBox="1">
            <a:spLocks/>
          </p:cNvSpPr>
          <p:nvPr/>
        </p:nvSpPr>
        <p:spPr>
          <a:xfrm>
            <a:off x="2016579" y="6504213"/>
            <a:ext cx="2173873" cy="23728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E. Martinez | New Perspectives</a:t>
            </a:r>
          </a:p>
        </p:txBody>
      </p:sp>
    </p:spTree>
    <p:extLst>
      <p:ext uri="{BB962C8B-B14F-4D97-AF65-F5344CB8AC3E}">
        <p14:creationId xmlns:p14="http://schemas.microsoft.com/office/powerpoint/2010/main" val="145127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4BA918-7198-16B5-9167-3655CC3B94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8834BA7-9DB2-3329-9AC9-96A566AF8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0088F-3784-8B05-2DF9-FCBB1172D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07/09/24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9B37867-5EC7-05F7-8431-418395095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003D-A1D4-4C07-A312-6D4DCB7BA8C4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9643CD-14C6-A723-5B3C-184D8EA3A5C8}"/>
              </a:ext>
            </a:extLst>
          </p:cNvPr>
          <p:cNvGrpSpPr/>
          <p:nvPr/>
        </p:nvGrpSpPr>
        <p:grpSpPr>
          <a:xfrm>
            <a:off x="10735625" y="127178"/>
            <a:ext cx="1408753" cy="552452"/>
            <a:chOff x="10735625" y="127178"/>
            <a:chExt cx="1408753" cy="5524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8A1E240-B08B-994E-3F74-3B477F330B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1926" y="127178"/>
              <a:ext cx="552452" cy="55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Mu2e · GitHub">
              <a:extLst>
                <a:ext uri="{FF2B5EF4-FFF2-40B4-BE49-F238E27FC236}">
                  <a16:creationId xmlns:a16="http://schemas.microsoft.com/office/drawing/2014/main" id="{F9173FF2-2AC0-EEE1-DE15-7D36D0ED36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04" b="27864"/>
            <a:stretch/>
          </p:blipFill>
          <p:spPr bwMode="auto">
            <a:xfrm>
              <a:off x="10735625" y="127178"/>
              <a:ext cx="853443" cy="55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6BAEE4D8-2082-8C85-2488-02E8107C1D97}"/>
              </a:ext>
            </a:extLst>
          </p:cNvPr>
          <p:cNvSpPr txBox="1">
            <a:spLocks/>
          </p:cNvSpPr>
          <p:nvPr/>
        </p:nvSpPr>
        <p:spPr>
          <a:xfrm>
            <a:off x="2016579" y="6504213"/>
            <a:ext cx="2173873" cy="23728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E. Martinez | New Perspectives</a:t>
            </a:r>
          </a:p>
        </p:txBody>
      </p:sp>
    </p:spTree>
    <p:extLst>
      <p:ext uri="{BB962C8B-B14F-4D97-AF65-F5344CB8AC3E}">
        <p14:creationId xmlns:p14="http://schemas.microsoft.com/office/powerpoint/2010/main" val="4098019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774E9D-6E36-4FA0-9FE9-7BCA83F62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Thin Beryllium wedge-shaped plate 200-1300 </a:t>
            </a:r>
            <a:r>
              <a:rPr lang="el-GR" sz="1600" dirty="0"/>
              <a:t>μ</a:t>
            </a:r>
            <a:r>
              <a:rPr lang="en-US" sz="1600" dirty="0"/>
              <a:t>m thick </a:t>
            </a:r>
          </a:p>
          <a:p>
            <a:r>
              <a:rPr lang="en-US" sz="1600" dirty="0"/>
              <a:t>Placed in between collimators located in the Transport Solenoid</a:t>
            </a:r>
          </a:p>
          <a:p>
            <a:r>
              <a:rPr lang="en-US" sz="1600" dirty="0"/>
              <a:t>Designed to absorb antiprotons while avoiding reduction of the muon stopping rate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5AC8A72-1F5E-3FFF-2D99-D37C6F90D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950" dirty="0"/>
              <a:t>Antiproton Stopping Windows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0A1C5-7561-1D12-7F2D-D0AA1748B4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07/09/24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43285-C40B-040C-8A0B-7A012DD5B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2C003D-A1D4-4C07-A312-6D4DCB7BA8C4}" type="slidenum">
              <a:rPr lang="en-US" smtClean="0"/>
              <a:t>14</a:t>
            </a:fld>
            <a:endParaRPr lang="en-US" dirty="0"/>
          </a:p>
        </p:txBody>
      </p:sp>
      <p:pic>
        <p:nvPicPr>
          <p:cNvPr id="3074" name="Picture 2" descr="Mu2e CD-2/3b | Muon Beam">
            <a:extLst>
              <a:ext uri="{FF2B5EF4-FFF2-40B4-BE49-F238E27FC236}">
                <a16:creationId xmlns:a16="http://schemas.microsoft.com/office/drawing/2014/main" id="{8045726B-1864-0930-855D-55F35CE87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62" y="2555692"/>
            <a:ext cx="5285427" cy="3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48EEE7-598E-2E0E-0B7A-55D30283E8CD}"/>
              </a:ext>
            </a:extLst>
          </p:cNvPr>
          <p:cNvCxnSpPr/>
          <p:nvPr/>
        </p:nvCxnSpPr>
        <p:spPr>
          <a:xfrm flipH="1">
            <a:off x="6663937" y="1966947"/>
            <a:ext cx="2065252" cy="10591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A594921-EA07-DADA-AA8D-6BED275D3B4C}"/>
              </a:ext>
            </a:extLst>
          </p:cNvPr>
          <p:cNvSpPr txBox="1"/>
          <p:nvPr/>
        </p:nvSpPr>
        <p:spPr>
          <a:xfrm>
            <a:off x="8729189" y="1836171"/>
            <a:ext cx="17107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Antiproton Stopping Window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FE7B61-AA44-00F0-F72A-C522339D5A92}"/>
              </a:ext>
            </a:extLst>
          </p:cNvPr>
          <p:cNvSpPr txBox="1"/>
          <p:nvPr/>
        </p:nvSpPr>
        <p:spPr>
          <a:xfrm>
            <a:off x="3368875" y="5898232"/>
            <a:ext cx="5360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Preliminary design of the collimators COL3u and COL3d assembly inside the Transport Solenoid cryostat in an assembled cross-section view.</a:t>
            </a: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35F96205-992D-7FBA-7A9C-C35DE5A015BE}"/>
              </a:ext>
            </a:extLst>
          </p:cNvPr>
          <p:cNvSpPr txBox="1">
            <a:spLocks/>
          </p:cNvSpPr>
          <p:nvPr/>
        </p:nvSpPr>
        <p:spPr>
          <a:xfrm>
            <a:off x="2016579" y="6504213"/>
            <a:ext cx="2173873" cy="23728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E. Martinez | New Perspectives</a:t>
            </a:r>
          </a:p>
        </p:txBody>
      </p:sp>
    </p:spTree>
    <p:extLst>
      <p:ext uri="{BB962C8B-B14F-4D97-AF65-F5344CB8AC3E}">
        <p14:creationId xmlns:p14="http://schemas.microsoft.com/office/powerpoint/2010/main" val="2166361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C61B98-A5CC-92CF-CB32-38E818CCE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950" dirty="0"/>
              <a:t>Helix Lambda of Failed Antiproton-Induced Events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81C10-5F4B-0485-D0D2-5C019AF7BEF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07/09/24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AAD4B-949F-EA92-0246-C902A5911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2C003D-A1D4-4C07-A312-6D4DCB7BA8C4}" type="slidenum">
              <a:rPr lang="en-US" smtClean="0"/>
              <a:t>15</a:t>
            </a:fld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3C46E58-9B55-57F0-9731-35DFEABC22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679" y="1461434"/>
            <a:ext cx="3407551" cy="36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103DEC-876E-F2AF-86D1-28ED606640F5}"/>
              </a:ext>
            </a:extLst>
          </p:cNvPr>
          <p:cNvSpPr txBox="1"/>
          <p:nvPr/>
        </p:nvSpPr>
        <p:spPr>
          <a:xfrm>
            <a:off x="6515807" y="5150343"/>
            <a:ext cx="39109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Definitions of cuts placed at the helix level of the pbar trigger selection.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AA9106-1160-63DA-8A70-B1BA5FE59659}"/>
              </a:ext>
            </a:extLst>
          </p:cNvPr>
          <p:cNvSpPr/>
          <p:nvPr/>
        </p:nvSpPr>
        <p:spPr>
          <a:xfrm>
            <a:off x="6808662" y="2137985"/>
            <a:ext cx="1414360" cy="1710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03F4A03-2A7D-BD2C-A82D-C3537458F941}"/>
              </a:ext>
            </a:extLst>
          </p:cNvPr>
          <p:cNvGrpSpPr/>
          <p:nvPr/>
        </p:nvGrpSpPr>
        <p:grpSpPr>
          <a:xfrm>
            <a:off x="296333" y="1461434"/>
            <a:ext cx="5570937" cy="3935131"/>
            <a:chOff x="296333" y="950972"/>
            <a:chExt cx="5570937" cy="3935131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7A560A3-8CA0-B438-5A4B-C5E8C3B4D6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33" y="950972"/>
              <a:ext cx="5570937" cy="3688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07B8FC-C373-D597-6A5D-461378948ADD}"/>
                </a:ext>
              </a:extLst>
            </p:cNvPr>
            <p:cNvSpPr txBox="1"/>
            <p:nvPr/>
          </p:nvSpPr>
          <p:spPr>
            <a:xfrm>
              <a:off x="397882" y="4639882"/>
              <a:ext cx="5003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2"/>
                  </a:solidFill>
                </a:rPr>
                <a:t>Helix lambda of good antiproton-induced events which failed the pbar trigger selection.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428397-2A8E-EE91-157F-3B4DBB7B1B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3770" y="1335419"/>
              <a:ext cx="0" cy="31444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BB4D48-CB8D-864B-C44F-A663850EB2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0529" y="1335419"/>
              <a:ext cx="0" cy="31444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2DA283C0-2991-4D34-6FF3-DC32268099E0}"/>
              </a:ext>
            </a:extLst>
          </p:cNvPr>
          <p:cNvSpPr txBox="1">
            <a:spLocks/>
          </p:cNvSpPr>
          <p:nvPr/>
        </p:nvSpPr>
        <p:spPr>
          <a:xfrm>
            <a:off x="2016579" y="6504213"/>
            <a:ext cx="2173873" cy="23728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E. Martinez | New Perspectives</a:t>
            </a:r>
          </a:p>
        </p:txBody>
      </p:sp>
    </p:spTree>
    <p:extLst>
      <p:ext uri="{BB962C8B-B14F-4D97-AF65-F5344CB8AC3E}">
        <p14:creationId xmlns:p14="http://schemas.microsoft.com/office/powerpoint/2010/main" val="632837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64FF30-3F13-F7A0-05C1-B570E8F45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950" dirty="0"/>
              <a:t>Antiproton-Induced Events with Large NHitsRatio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98D7A-C66E-1AC7-4747-0A52A7905E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07/09/24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C5346-C424-2A28-DC37-890EBE1A2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2C003D-A1D4-4C07-A312-6D4DCB7BA8C4}" type="slidenum">
              <a:rPr lang="en-US" smtClean="0"/>
              <a:t>16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8944698-3682-AA80-5288-E779277EA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84" y="784126"/>
            <a:ext cx="3314602" cy="334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440430B-4905-9F70-A255-1A634CA91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615" y="784126"/>
            <a:ext cx="4541601" cy="334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A55B03A-F64F-3FE1-CF34-7D7E4E5DB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37" y="4319066"/>
            <a:ext cx="9524325" cy="175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8CF318-582F-0F1D-B0C6-0D0B704A579A}"/>
              </a:ext>
            </a:extLst>
          </p:cNvPr>
          <p:cNvSpPr txBox="1"/>
          <p:nvPr/>
        </p:nvSpPr>
        <p:spPr>
          <a:xfrm>
            <a:off x="848784" y="4034928"/>
            <a:ext cx="50696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Event display in transverse view of antiproton-induced event.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4F0DB5-10A4-019B-5EF1-66A124B41A5B}"/>
              </a:ext>
            </a:extLst>
          </p:cNvPr>
          <p:cNvSpPr txBox="1"/>
          <p:nvPr/>
        </p:nvSpPr>
        <p:spPr>
          <a:xfrm>
            <a:off x="6871941" y="4081094"/>
            <a:ext cx="50696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Event display in the Phi-Z view of antiproton-induced event.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E9B0B3-5A48-CEEA-F00A-5CE3F6D298D7}"/>
              </a:ext>
            </a:extLst>
          </p:cNvPr>
          <p:cNvSpPr txBox="1"/>
          <p:nvPr/>
        </p:nvSpPr>
        <p:spPr>
          <a:xfrm>
            <a:off x="1260551" y="6062398"/>
            <a:ext cx="76071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Printout of reconstructed helix information.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CF5192-DBFE-B272-7061-9BBF5E0B69F2}"/>
              </a:ext>
            </a:extLst>
          </p:cNvPr>
          <p:cNvCxnSpPr/>
          <p:nvPr/>
        </p:nvCxnSpPr>
        <p:spPr>
          <a:xfrm flipV="1">
            <a:off x="7926993" y="1072282"/>
            <a:ext cx="0" cy="29626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9FF66A-AAB4-B0E2-B71B-708C0516E799}"/>
              </a:ext>
            </a:extLst>
          </p:cNvPr>
          <p:cNvCxnSpPr/>
          <p:nvPr/>
        </p:nvCxnSpPr>
        <p:spPr>
          <a:xfrm flipV="1">
            <a:off x="10046340" y="1072282"/>
            <a:ext cx="0" cy="29626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A01EF2B-6837-E20D-8E59-C93E548E7868}"/>
              </a:ext>
            </a:extLst>
          </p:cNvPr>
          <p:cNvSpPr/>
          <p:nvPr/>
        </p:nvSpPr>
        <p:spPr>
          <a:xfrm>
            <a:off x="4664098" y="4578578"/>
            <a:ext cx="638106" cy="1495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6AA6ECC-11A8-B285-303D-550DEAE379DC}"/>
              </a:ext>
            </a:extLst>
          </p:cNvPr>
          <p:cNvCxnSpPr/>
          <p:nvPr/>
        </p:nvCxnSpPr>
        <p:spPr>
          <a:xfrm flipH="1" flipV="1">
            <a:off x="2887925" y="3203689"/>
            <a:ext cx="1118331" cy="394705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72B5365-671B-2CDE-879E-55A43C05CCD4}"/>
              </a:ext>
            </a:extLst>
          </p:cNvPr>
          <p:cNvSpPr txBox="1"/>
          <p:nvPr/>
        </p:nvSpPr>
        <p:spPr>
          <a:xfrm>
            <a:off x="3963605" y="3494242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Positron</a:t>
            </a:r>
          </a:p>
        </p:txBody>
      </p:sp>
      <p:sp>
        <p:nvSpPr>
          <p:cNvPr id="16" name="Date Placeholder 6">
            <a:extLst>
              <a:ext uri="{FF2B5EF4-FFF2-40B4-BE49-F238E27FC236}">
                <a16:creationId xmlns:a16="http://schemas.microsoft.com/office/drawing/2014/main" id="{0547BC79-40BF-A25F-4A96-03F3ACC59BFD}"/>
              </a:ext>
            </a:extLst>
          </p:cNvPr>
          <p:cNvSpPr txBox="1">
            <a:spLocks/>
          </p:cNvSpPr>
          <p:nvPr/>
        </p:nvSpPr>
        <p:spPr>
          <a:xfrm>
            <a:off x="2016579" y="6504213"/>
            <a:ext cx="2173873" cy="23728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E. Martinez | New Perspectives</a:t>
            </a:r>
          </a:p>
        </p:txBody>
      </p:sp>
    </p:spTree>
    <p:extLst>
      <p:ext uri="{BB962C8B-B14F-4D97-AF65-F5344CB8AC3E}">
        <p14:creationId xmlns:p14="http://schemas.microsoft.com/office/powerpoint/2010/main" val="3944955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C48B3CA-634E-CF17-6CEA-1638E7C42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950" dirty="0"/>
              <a:t>Decay-In-Flight Event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9C564-FD0B-D202-3BE7-DB26F27708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07/09/24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56DE4-CDB4-2B56-D9BD-295A967FF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2C003D-A1D4-4C07-A312-6D4DCB7BA8C4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9A9FFC-0EB5-BBEC-BA30-778F8FEF35CF}"/>
              </a:ext>
            </a:extLst>
          </p:cNvPr>
          <p:cNvSpPr txBox="1">
            <a:spLocks/>
          </p:cNvSpPr>
          <p:nvPr/>
        </p:nvSpPr>
        <p:spPr>
          <a:xfrm>
            <a:off x="2016579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E. Martinez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C3CDE6-C01A-1909-1C3B-3FEECFFF0D00}"/>
              </a:ext>
            </a:extLst>
          </p:cNvPr>
          <p:cNvGrpSpPr/>
          <p:nvPr/>
        </p:nvGrpSpPr>
        <p:grpSpPr>
          <a:xfrm>
            <a:off x="10735625" y="127178"/>
            <a:ext cx="1408753" cy="552452"/>
            <a:chOff x="10735625" y="127178"/>
            <a:chExt cx="1408753" cy="55245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8278C71-5100-6A68-5854-0A8B9E44AC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1926" y="127178"/>
              <a:ext cx="552452" cy="55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Mu2e · GitHub">
              <a:extLst>
                <a:ext uri="{FF2B5EF4-FFF2-40B4-BE49-F238E27FC236}">
                  <a16:creationId xmlns:a16="http://schemas.microsoft.com/office/drawing/2014/main" id="{6097276E-2B39-08EA-F56D-81882016DC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04" b="27864"/>
            <a:stretch/>
          </p:blipFill>
          <p:spPr bwMode="auto">
            <a:xfrm>
              <a:off x="10735625" y="127178"/>
              <a:ext cx="853443" cy="55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64CD8177-9CB6-0534-918A-AC6252A01E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72" y="1072111"/>
            <a:ext cx="4736225" cy="471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B9540A8-BF3C-65B6-170E-2C785D28F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21" y="251753"/>
            <a:ext cx="3790950" cy="276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A7BDD86-988A-B6A8-01F5-1A8699E05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842" y="3323998"/>
            <a:ext cx="3737908" cy="276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4E2039-1502-72A9-E2F7-731563BA89DE}"/>
              </a:ext>
            </a:extLst>
          </p:cNvPr>
          <p:cNvSpPr txBox="1"/>
          <p:nvPr/>
        </p:nvSpPr>
        <p:spPr>
          <a:xfrm>
            <a:off x="655337" y="5778260"/>
            <a:ext cx="506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Event display in the transverse view of the tracker showing trajectory of decay-in-flight particles from antiproton-induced event.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73A887-6E35-E5E2-E903-CFDE9B314231}"/>
              </a:ext>
            </a:extLst>
          </p:cNvPr>
          <p:cNvSpPr txBox="1"/>
          <p:nvPr/>
        </p:nvSpPr>
        <p:spPr>
          <a:xfrm>
            <a:off x="6253321" y="2991757"/>
            <a:ext cx="3790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Event display in phi-z view of the tracker.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8749D9-5C25-60C3-9701-34BDABA59F96}"/>
              </a:ext>
            </a:extLst>
          </p:cNvPr>
          <p:cNvSpPr txBox="1"/>
          <p:nvPr/>
        </p:nvSpPr>
        <p:spPr>
          <a:xfrm>
            <a:off x="6253321" y="6055259"/>
            <a:ext cx="3790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Event display in t-z view of the tracker. </a:t>
            </a:r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52AF27F5-CFE1-40C2-4EB5-F5CE1BCD4E7A}"/>
              </a:ext>
            </a:extLst>
          </p:cNvPr>
          <p:cNvSpPr txBox="1">
            <a:spLocks/>
          </p:cNvSpPr>
          <p:nvPr/>
        </p:nvSpPr>
        <p:spPr>
          <a:xfrm>
            <a:off x="2016579" y="6504213"/>
            <a:ext cx="2173873" cy="23728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E. Martinez | New Perspectives</a:t>
            </a:r>
          </a:p>
        </p:txBody>
      </p:sp>
    </p:spTree>
    <p:extLst>
      <p:ext uri="{BB962C8B-B14F-4D97-AF65-F5344CB8AC3E}">
        <p14:creationId xmlns:p14="http://schemas.microsoft.com/office/powerpoint/2010/main" val="173248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B7C0B9-0744-E1E3-670D-C7F35C3CE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Introduction</a:t>
            </a:r>
            <a:endParaRPr lang="en-US" sz="1800" dirty="0"/>
          </a:p>
          <a:p>
            <a:pPr lvl="1"/>
            <a:r>
              <a:rPr lang="en-US" sz="1400" dirty="0"/>
              <a:t>The Mu2e Experiment</a:t>
            </a:r>
          </a:p>
          <a:p>
            <a:pPr lvl="1"/>
            <a:r>
              <a:rPr lang="en-US" sz="1400" dirty="0"/>
              <a:t>Antiproton Annihilation in Mu2e</a:t>
            </a:r>
          </a:p>
          <a:p>
            <a:r>
              <a:rPr lang="en-US" sz="1600" dirty="0"/>
              <a:t>Topology of Antiproton-Induced Events</a:t>
            </a:r>
          </a:p>
          <a:p>
            <a:r>
              <a:rPr lang="en-US" sz="1600" dirty="0"/>
              <a:t>Antiproton (Pbar) Trigger</a:t>
            </a:r>
          </a:p>
          <a:p>
            <a:pPr lvl="1"/>
            <a:r>
              <a:rPr lang="en-US" sz="1400" dirty="0"/>
              <a:t>Trigger Sequences in Mu2e</a:t>
            </a:r>
          </a:p>
          <a:p>
            <a:pPr lvl="1"/>
            <a:r>
              <a:rPr lang="en-US" sz="1400" dirty="0"/>
              <a:t>Definition</a:t>
            </a:r>
          </a:p>
          <a:p>
            <a:pPr lvl="1"/>
            <a:r>
              <a:rPr lang="en-US" sz="1400" dirty="0"/>
              <a:t>Performance </a:t>
            </a:r>
          </a:p>
          <a:p>
            <a:r>
              <a:rPr lang="en-US" sz="1800" dirty="0"/>
              <a:t>Conclusion and Next Steps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3D1E51-F352-BF99-B857-083030D8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950" dirty="0"/>
              <a:t>Overview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94D376-6E01-9CD9-217F-4FCB50ABA7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07/09/24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8F6C0E-4F77-8B63-9A7D-354428D19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2C003D-A1D4-4C07-A312-6D4DCB7BA8C4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B38624-1AE3-1AB2-A083-35A462810A7F}"/>
              </a:ext>
            </a:extLst>
          </p:cNvPr>
          <p:cNvGrpSpPr/>
          <p:nvPr/>
        </p:nvGrpSpPr>
        <p:grpSpPr>
          <a:xfrm>
            <a:off x="10735625" y="127178"/>
            <a:ext cx="1408753" cy="552452"/>
            <a:chOff x="10735625" y="127178"/>
            <a:chExt cx="1408753" cy="5524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5C100E5-1A2C-A2FF-9A67-2EF4EAA059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1926" y="127178"/>
              <a:ext cx="552452" cy="55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Mu2e · GitHub">
              <a:extLst>
                <a:ext uri="{FF2B5EF4-FFF2-40B4-BE49-F238E27FC236}">
                  <a16:creationId xmlns:a16="http://schemas.microsoft.com/office/drawing/2014/main" id="{9CCD7B10-3165-A750-3856-5089460489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04" b="27864"/>
            <a:stretch/>
          </p:blipFill>
          <p:spPr bwMode="auto">
            <a:xfrm>
              <a:off x="10735625" y="127178"/>
              <a:ext cx="853443" cy="55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A7C2EBFA-016B-36B0-11D2-D223CA5AB3A1}"/>
              </a:ext>
            </a:extLst>
          </p:cNvPr>
          <p:cNvSpPr txBox="1">
            <a:spLocks/>
          </p:cNvSpPr>
          <p:nvPr/>
        </p:nvSpPr>
        <p:spPr>
          <a:xfrm>
            <a:off x="2016579" y="6504213"/>
            <a:ext cx="2173873" cy="23728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E. Martinez | New Perspectives</a:t>
            </a:r>
          </a:p>
        </p:txBody>
      </p:sp>
    </p:spTree>
    <p:extLst>
      <p:ext uri="{BB962C8B-B14F-4D97-AF65-F5344CB8AC3E}">
        <p14:creationId xmlns:p14="http://schemas.microsoft.com/office/powerpoint/2010/main" val="4158212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452835-20C0-B78F-0950-A589C2F46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Search for neutrinoless muon-to-electron conversion in the field of an Al nucleus</a:t>
            </a:r>
          </a:p>
          <a:p>
            <a:r>
              <a:rPr lang="en-US" sz="1600" dirty="0"/>
              <a:t>Monochromatic conversion electron signal of ~105 MeV</a:t>
            </a:r>
          </a:p>
          <a:p>
            <a:r>
              <a:rPr lang="en-US" sz="1600" dirty="0"/>
              <a:t>Sensitivity goal of 3x10</a:t>
            </a:r>
            <a:r>
              <a:rPr lang="en-US" sz="1600" baseline="30000" dirty="0"/>
              <a:t>-17 </a:t>
            </a:r>
            <a:r>
              <a:rPr lang="en-US" sz="1600" dirty="0"/>
              <a:t>(improvement from previous upper limit by 4 orders of magnitude)</a:t>
            </a:r>
          </a:p>
          <a:p>
            <a:r>
              <a:rPr lang="en-US" sz="1600" dirty="0"/>
              <a:t>Muon beam supplied from pulsed proton beam incident on Tungsten target (~3x10</a:t>
            </a:r>
            <a:r>
              <a:rPr lang="en-US" sz="1600" baseline="30000" dirty="0"/>
              <a:t>7</a:t>
            </a:r>
            <a:r>
              <a:rPr lang="en-US" sz="1600" dirty="0"/>
              <a:t> protons every 1.7 </a:t>
            </a:r>
            <a:r>
              <a:rPr lang="el-GR" sz="1600" dirty="0"/>
              <a:t>μ</a:t>
            </a:r>
            <a:r>
              <a:rPr lang="en-US" sz="1600" dirty="0"/>
              <a:t>s)</a:t>
            </a:r>
          </a:p>
          <a:p>
            <a:r>
              <a:rPr lang="en-US" sz="1600" dirty="0"/>
              <a:t>Tracker composed of hollowed planes consisting of 23,000 straw tubes</a:t>
            </a:r>
          </a:p>
          <a:p>
            <a:pPr lvl="1"/>
            <a:r>
              <a:rPr lang="en-US" sz="1400" dirty="0"/>
              <a:t>Excellent momentum resolution</a:t>
            </a:r>
          </a:p>
          <a:p>
            <a:r>
              <a:rPr lang="en-US" sz="1600" dirty="0"/>
              <a:t>Calorimeter comprised of two annular disks, each holding 674 CsI crystals</a:t>
            </a:r>
          </a:p>
          <a:p>
            <a:pPr lvl="1"/>
            <a:r>
              <a:rPr lang="en-US" sz="1400" dirty="0"/>
              <a:t>Excellent timing and energy resolution</a:t>
            </a:r>
          </a:p>
          <a:p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7CD565-7B65-1A08-89BC-0BD691C1F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950" dirty="0"/>
              <a:t>The Mu2e Experiment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ACF06-20BE-4791-15C5-2A97348730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07/09/24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8E031-143C-02CC-1743-E0998CA0E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2C003D-A1D4-4C07-A312-6D4DCB7BA8C4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2CDEF-7214-7502-73FC-A69EFB3F0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95"/>
          <a:stretch/>
        </p:blipFill>
        <p:spPr>
          <a:xfrm>
            <a:off x="572558" y="3781168"/>
            <a:ext cx="6912087" cy="24143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DB6994-4B34-C7D8-284E-40BCD7986EF1}"/>
              </a:ext>
            </a:extLst>
          </p:cNvPr>
          <p:cNvSpPr txBox="1"/>
          <p:nvPr/>
        </p:nvSpPr>
        <p:spPr>
          <a:xfrm>
            <a:off x="572558" y="5907803"/>
            <a:ext cx="1923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Mu2e apparatus (Edmonds 2023)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206281-9948-E1DD-AF58-4A4EA624E3CB}"/>
              </a:ext>
            </a:extLst>
          </p:cNvPr>
          <p:cNvGrpSpPr/>
          <p:nvPr/>
        </p:nvGrpSpPr>
        <p:grpSpPr>
          <a:xfrm>
            <a:off x="8195014" y="2433605"/>
            <a:ext cx="2967141" cy="3761890"/>
            <a:chOff x="7947878" y="2446651"/>
            <a:chExt cx="2967141" cy="376189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8EE3FFC-70F0-B2C3-538D-7D95B106B1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7878" y="4324808"/>
              <a:ext cx="2967141" cy="1706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Frontiers | The Mu2e Experiment">
              <a:extLst>
                <a:ext uri="{FF2B5EF4-FFF2-40B4-BE49-F238E27FC236}">
                  <a16:creationId xmlns:a16="http://schemas.microsoft.com/office/drawing/2014/main" id="{707CF3F3-AB1F-AD03-2846-DB2EA9708C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" r="18663" b="37170"/>
            <a:stretch/>
          </p:blipFill>
          <p:spPr bwMode="auto">
            <a:xfrm>
              <a:off x="7947878" y="2446651"/>
              <a:ext cx="2190613" cy="173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2692C9-AAE9-1606-0D40-440C00F89460}"/>
                </a:ext>
              </a:extLst>
            </p:cNvPr>
            <p:cNvSpPr txBox="1"/>
            <p:nvPr/>
          </p:nvSpPr>
          <p:spPr>
            <a:xfrm>
              <a:off x="7947878" y="4081375"/>
              <a:ext cx="20217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2"/>
                  </a:solidFill>
                </a:rPr>
                <a:t>Mu2e calorimeter (Bernstein 2019)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59A8D8-E5EB-A285-678F-EC03F92AA2F5}"/>
                </a:ext>
              </a:extLst>
            </p:cNvPr>
            <p:cNvSpPr txBox="1"/>
            <p:nvPr/>
          </p:nvSpPr>
          <p:spPr>
            <a:xfrm>
              <a:off x="7947878" y="5962320"/>
              <a:ext cx="17876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2"/>
                  </a:solidFill>
                </a:rPr>
                <a:t>Mu2e tracker (Bernstein 2019)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19815F0-B81C-CEB1-CC27-F92B3714055E}"/>
              </a:ext>
            </a:extLst>
          </p:cNvPr>
          <p:cNvGrpSpPr/>
          <p:nvPr/>
        </p:nvGrpSpPr>
        <p:grpSpPr>
          <a:xfrm>
            <a:off x="10735625" y="127178"/>
            <a:ext cx="1408753" cy="552452"/>
            <a:chOff x="10735625" y="127178"/>
            <a:chExt cx="1408753" cy="552452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7C366CF5-A690-0CC7-1A7A-CF57BDCD1B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1926" y="127178"/>
              <a:ext cx="552452" cy="55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4" descr="Mu2e · GitHub">
              <a:extLst>
                <a:ext uri="{FF2B5EF4-FFF2-40B4-BE49-F238E27FC236}">
                  <a16:creationId xmlns:a16="http://schemas.microsoft.com/office/drawing/2014/main" id="{107962C3-ACC9-C5A6-26A0-3BAF085578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04" b="27864"/>
            <a:stretch/>
          </p:blipFill>
          <p:spPr bwMode="auto">
            <a:xfrm>
              <a:off x="10735625" y="127178"/>
              <a:ext cx="853443" cy="55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94C0327-B301-7DAE-1086-82EE75E3B492}"/>
              </a:ext>
            </a:extLst>
          </p:cNvPr>
          <p:cNvSpPr txBox="1">
            <a:spLocks/>
          </p:cNvSpPr>
          <p:nvPr/>
        </p:nvSpPr>
        <p:spPr>
          <a:xfrm>
            <a:off x="2016579" y="6504213"/>
            <a:ext cx="2173873" cy="23728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E. Martinez | New Perspectives</a:t>
            </a:r>
          </a:p>
        </p:txBody>
      </p:sp>
    </p:spTree>
    <p:extLst>
      <p:ext uri="{BB962C8B-B14F-4D97-AF65-F5344CB8AC3E}">
        <p14:creationId xmlns:p14="http://schemas.microsoft.com/office/powerpoint/2010/main" val="219943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3C5626-A014-CE32-1679-70F0B5027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Antiprotons are produced from proton beam’s collision with Production Target at a low rate</a:t>
            </a:r>
          </a:p>
          <a:p>
            <a:r>
              <a:rPr lang="en-US" sz="1600" dirty="0"/>
              <a:t>Some reach Detector Solenoid and annihilate with protons in Al Stopping Target </a:t>
            </a:r>
          </a:p>
          <a:p>
            <a:pPr lvl="1"/>
            <a:r>
              <a:rPr lang="en-US" sz="1400" dirty="0"/>
              <a:t>~2 GeV available in annihilation </a:t>
            </a:r>
          </a:p>
          <a:p>
            <a:pPr lvl="1"/>
            <a:r>
              <a:rPr lang="en-US" sz="1400" dirty="0"/>
              <a:t>Produces pions, muons, and electrons</a:t>
            </a:r>
          </a:p>
          <a:p>
            <a:r>
              <a:rPr lang="en-US" sz="1600" dirty="0"/>
              <a:t>Expect electrons that mimic conversion electron signal to be produced at a rate of 0.010 ± 0.010</a:t>
            </a:r>
            <a:endParaRPr lang="en-US" sz="1600" baseline="30000" dirty="0"/>
          </a:p>
          <a:p>
            <a:pPr lvl="1"/>
            <a:r>
              <a:rPr lang="en-US" sz="1400" dirty="0"/>
              <a:t>Large systematic uncertainty due to theoretical model of antiproton production cross-section</a:t>
            </a:r>
          </a:p>
          <a:p>
            <a:pPr lvl="1"/>
            <a:r>
              <a:rPr lang="en-US" sz="1400" dirty="0"/>
              <a:t>This process can be better characterized experimentally by developing an efficient antiproton trigger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FB232D-079D-04A4-EA00-F836427A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950" dirty="0"/>
              <a:t>Antiproton Annihilation in Mu2e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8A1B92-E029-D511-2B45-63297897B6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07/09/24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5FCDEBC-25CC-405F-C0C6-55E304F2B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2C003D-A1D4-4C07-A312-6D4DCB7BA8C4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C99FF76-E9E4-4F58-9E7C-50EAB82BA591}"/>
              </a:ext>
            </a:extLst>
          </p:cNvPr>
          <p:cNvGrpSpPr/>
          <p:nvPr/>
        </p:nvGrpSpPr>
        <p:grpSpPr>
          <a:xfrm>
            <a:off x="10735625" y="127178"/>
            <a:ext cx="1408753" cy="552452"/>
            <a:chOff x="10735625" y="127178"/>
            <a:chExt cx="1408753" cy="552452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632973F9-B279-0710-0F1E-D20947324E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1926" y="127178"/>
              <a:ext cx="552452" cy="55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Mu2e · GitHub">
              <a:extLst>
                <a:ext uri="{FF2B5EF4-FFF2-40B4-BE49-F238E27FC236}">
                  <a16:creationId xmlns:a16="http://schemas.microsoft.com/office/drawing/2014/main" id="{4212AE4A-D78C-1255-DB69-7D940A6A6E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04" b="27864"/>
            <a:stretch/>
          </p:blipFill>
          <p:spPr bwMode="auto">
            <a:xfrm>
              <a:off x="10735625" y="127178"/>
              <a:ext cx="853443" cy="55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3122ED2-B20E-A8B7-0D82-F8D015357E88}"/>
              </a:ext>
            </a:extLst>
          </p:cNvPr>
          <p:cNvGrpSpPr/>
          <p:nvPr/>
        </p:nvGrpSpPr>
        <p:grpSpPr>
          <a:xfrm>
            <a:off x="3630450" y="3429000"/>
            <a:ext cx="4931100" cy="2893835"/>
            <a:chOff x="3565476" y="3114779"/>
            <a:chExt cx="5061047" cy="30178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CD4ACC0-F0D6-E2E9-5E2A-FCB14687A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5476" y="3114779"/>
              <a:ext cx="5061047" cy="277167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51FF6D-4FBC-830B-E80B-6B9B32E295C9}"/>
                </a:ext>
              </a:extLst>
            </p:cNvPr>
            <p:cNvSpPr txBox="1"/>
            <p:nvPr/>
          </p:nvSpPr>
          <p:spPr>
            <a:xfrm>
              <a:off x="3565476" y="5886449"/>
              <a:ext cx="24929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2"/>
                  </a:solidFill>
                  <a:hlinkClick r:id="rId5"/>
                </a:rPr>
                <a:t>Projected background rates for Mu2e Run 1 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</p:grp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941E2A0B-DF77-2BD5-1BAB-6864930366AE}"/>
              </a:ext>
            </a:extLst>
          </p:cNvPr>
          <p:cNvSpPr txBox="1">
            <a:spLocks/>
          </p:cNvSpPr>
          <p:nvPr/>
        </p:nvSpPr>
        <p:spPr>
          <a:xfrm>
            <a:off x="2016579" y="6504213"/>
            <a:ext cx="2173873" cy="23728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E. Martinez | New Perspectives</a:t>
            </a:r>
          </a:p>
        </p:txBody>
      </p:sp>
    </p:spTree>
    <p:extLst>
      <p:ext uri="{BB962C8B-B14F-4D97-AF65-F5344CB8AC3E}">
        <p14:creationId xmlns:p14="http://schemas.microsoft.com/office/powerpoint/2010/main" val="968062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736866-23BB-D7CC-5743-FD3ED1384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Challenging for conversion electron </a:t>
            </a:r>
            <a:r>
              <a:rPr lang="en-US" sz="1600"/>
              <a:t>reconstruction algorithm</a:t>
            </a:r>
            <a:endParaRPr lang="en-US" sz="1600" dirty="0"/>
          </a:p>
          <a:p>
            <a:pPr lvl="1"/>
            <a:r>
              <a:rPr lang="en-US" sz="1400" dirty="0"/>
              <a:t>Non-electron particles</a:t>
            </a:r>
          </a:p>
          <a:p>
            <a:pPr lvl="1"/>
            <a:r>
              <a:rPr lang="en-US" sz="1400" dirty="0"/>
              <a:t>Particles overlapping in space and time</a:t>
            </a:r>
          </a:p>
          <a:p>
            <a:r>
              <a:rPr lang="en-US" sz="1600" dirty="0"/>
              <a:t>Unproblematic for agnostic reconstruction</a:t>
            </a:r>
          </a:p>
          <a:p>
            <a:pPr lvl="1"/>
            <a:r>
              <a:rPr lang="en-US" sz="1400" dirty="0"/>
              <a:t>Excellent reconstruction of particles close in space and time</a:t>
            </a:r>
          </a:p>
          <a:p>
            <a:pPr lvl="1"/>
            <a:r>
              <a:rPr lang="en-US" sz="1400" dirty="0"/>
              <a:t>Efficient with non-electron particles</a:t>
            </a:r>
          </a:p>
          <a:p>
            <a:pPr lvl="1"/>
            <a:r>
              <a:rPr lang="en-US" sz="1400" dirty="0"/>
              <a:t>No initial assumptions on particle trajectory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6968FC-3DAD-26A0-9596-A230DA3DE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950" dirty="0"/>
              <a:t>Antiproton Annihilation in Mu2e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868BF-FC6A-2C14-C309-282AF472F5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07/09/24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3B646-B2F6-DF7C-FB10-FCBFEC90E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2C003D-A1D4-4C07-A312-6D4DCB7BA8C4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3DB3638-FF61-35F7-D188-3A2A2FAA4976}"/>
              </a:ext>
            </a:extLst>
          </p:cNvPr>
          <p:cNvGrpSpPr/>
          <p:nvPr/>
        </p:nvGrpSpPr>
        <p:grpSpPr>
          <a:xfrm>
            <a:off x="1907591" y="3429000"/>
            <a:ext cx="3809419" cy="2820095"/>
            <a:chOff x="8094150" y="3407123"/>
            <a:chExt cx="3686813" cy="263871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12F4477-6892-6E8A-3B14-9FAC5701A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94150" y="3407123"/>
              <a:ext cx="3561660" cy="2415075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E1C67E-B7AC-FEE2-26DD-E5079C8C3A53}"/>
                </a:ext>
              </a:extLst>
            </p:cNvPr>
            <p:cNvSpPr txBox="1"/>
            <p:nvPr/>
          </p:nvSpPr>
          <p:spPr>
            <a:xfrm>
              <a:off x="8136250" y="5799614"/>
              <a:ext cx="36447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2"/>
                  </a:solidFill>
                </a:rPr>
                <a:t>Agnostic reconstructed particle PDG of antiproton-induced events.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11C145F-CD79-4EE7-3B57-7B0FCDBBA594}"/>
                </a:ext>
              </a:extLst>
            </p:cNvPr>
            <p:cNvSpPr txBox="1"/>
            <p:nvPr/>
          </p:nvSpPr>
          <p:spPr>
            <a:xfrm>
              <a:off x="8701611" y="4266231"/>
              <a:ext cx="4621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accent6">
                      <a:lumMod val="50000"/>
                    </a:schemeClr>
                  </a:solidFill>
                </a:rPr>
                <a:t>Pion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89486FD-A4DB-74FD-90A6-E08325717942}"/>
                </a:ext>
              </a:extLst>
            </p:cNvPr>
            <p:cNvSpPr txBox="1"/>
            <p:nvPr/>
          </p:nvSpPr>
          <p:spPr>
            <a:xfrm>
              <a:off x="10796704" y="4656165"/>
              <a:ext cx="4621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accent6">
                      <a:lumMod val="50000"/>
                    </a:schemeClr>
                  </a:solidFill>
                </a:rPr>
                <a:t>Pion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B33863-72E5-52DE-DC5A-104FFE9B3941}"/>
                </a:ext>
              </a:extLst>
            </p:cNvPr>
            <p:cNvSpPr txBox="1"/>
            <p:nvPr/>
          </p:nvSpPr>
          <p:spPr>
            <a:xfrm>
              <a:off x="9322704" y="3792787"/>
              <a:ext cx="5522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B050"/>
                  </a:solidFill>
                </a:rPr>
                <a:t>Muon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6D4022-A9D0-C756-28F5-0D7308E0EB87}"/>
                </a:ext>
              </a:extLst>
            </p:cNvPr>
            <p:cNvSpPr txBox="1"/>
            <p:nvPr/>
          </p:nvSpPr>
          <p:spPr>
            <a:xfrm>
              <a:off x="9279005" y="5212272"/>
              <a:ext cx="6343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</a:rPr>
                <a:t>Electron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B9FBC88-72BD-06A4-1B5C-71856DB66481}"/>
                </a:ext>
              </a:extLst>
            </p:cNvPr>
            <p:cNvCxnSpPr>
              <a:stCxn id="12" idx="2"/>
            </p:cNvCxnSpPr>
            <p:nvPr/>
          </p:nvCxnSpPr>
          <p:spPr>
            <a:xfrm flipH="1">
              <a:off x="8701611" y="4512452"/>
              <a:ext cx="231063" cy="304682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66141E0-6526-004D-4334-A1D27779EF72}"/>
                </a:ext>
              </a:extLst>
            </p:cNvPr>
            <p:cNvCxnSpPr>
              <a:cxnSpLocks/>
            </p:cNvCxnSpPr>
            <p:nvPr/>
          </p:nvCxnSpPr>
          <p:spPr>
            <a:xfrm>
              <a:off x="11027767" y="4889625"/>
              <a:ext cx="231063" cy="23984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7C4FD27-AACC-BE35-D2E2-3607CAB165FD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9596185" y="5458493"/>
              <a:ext cx="444460" cy="17231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E57A13C-F2C0-946C-65B8-3F2F4FE20F95}"/>
                </a:ext>
              </a:extLst>
            </p:cNvPr>
            <p:cNvCxnSpPr>
              <a:cxnSpLocks/>
            </p:cNvCxnSpPr>
            <p:nvPr/>
          </p:nvCxnSpPr>
          <p:spPr>
            <a:xfrm>
              <a:off x="9594366" y="5458493"/>
              <a:ext cx="318998" cy="19679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60759FD-FC8D-F0D2-65CC-9C589A7296E8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9598842" y="4039008"/>
              <a:ext cx="276138" cy="31826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D4F1504-9AE0-E0EE-57F8-A465267ACC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03901" y="3958900"/>
              <a:ext cx="436744" cy="83163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1DED5E5-FA9F-5873-8030-ED8AC4B970A5}"/>
              </a:ext>
            </a:extLst>
          </p:cNvPr>
          <p:cNvGrpSpPr/>
          <p:nvPr/>
        </p:nvGrpSpPr>
        <p:grpSpPr>
          <a:xfrm>
            <a:off x="7232670" y="971551"/>
            <a:ext cx="4440346" cy="4355246"/>
            <a:chOff x="7756878" y="2220657"/>
            <a:chExt cx="3791718" cy="37783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246C38C-109C-7DB7-069C-CD796D9F0317}"/>
                </a:ext>
              </a:extLst>
            </p:cNvPr>
            <p:cNvGrpSpPr/>
            <p:nvPr/>
          </p:nvGrpSpPr>
          <p:grpSpPr>
            <a:xfrm>
              <a:off x="7831280" y="2343770"/>
              <a:ext cx="3717316" cy="3655198"/>
              <a:chOff x="5059318" y="3006336"/>
              <a:chExt cx="2923606" cy="2899846"/>
            </a:xfrm>
          </p:grpSpPr>
          <p:pic>
            <p:nvPicPr>
              <p:cNvPr id="7" name="Picture 2" descr="A diagram of a circle with lines and dots&#10;&#10;Description automatically generated">
                <a:extLst>
                  <a:ext uri="{FF2B5EF4-FFF2-40B4-BE49-F238E27FC236}">
                    <a16:creationId xmlns:a16="http://schemas.microsoft.com/office/drawing/2014/main" id="{5ADF34F3-2D27-85EF-69DE-C77A774B3D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09"/>
              <a:stretch/>
            </p:blipFill>
            <p:spPr bwMode="auto">
              <a:xfrm>
                <a:off x="5059318" y="3006336"/>
                <a:ext cx="2748583" cy="262446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6EBD9C-12DD-21D5-791E-EA35336AB6D9}"/>
                  </a:ext>
                </a:extLst>
              </p:cNvPr>
              <p:cNvSpPr txBox="1"/>
              <p:nvPr/>
            </p:nvSpPr>
            <p:spPr>
              <a:xfrm>
                <a:off x="5059318" y="5630804"/>
                <a:ext cx="2923606" cy="27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tx2"/>
                    </a:solidFill>
                  </a:rPr>
                  <a:t>Antiproton-induced event display in the transverse plane of the tracker showing reconstructed particle trajectories. 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1FFF571-67DD-FADC-1527-6708F3C190DB}"/>
                </a:ext>
              </a:extLst>
            </p:cNvPr>
            <p:cNvGrpSpPr/>
            <p:nvPr/>
          </p:nvGrpSpPr>
          <p:grpSpPr>
            <a:xfrm>
              <a:off x="7756878" y="2220657"/>
              <a:ext cx="3720034" cy="3383711"/>
              <a:chOff x="7756878" y="2220657"/>
              <a:chExt cx="3720034" cy="3383711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C87EB16-E061-4BF7-A102-3B559A8A0151}"/>
                  </a:ext>
                </a:extLst>
              </p:cNvPr>
              <p:cNvSpPr txBox="1"/>
              <p:nvPr/>
            </p:nvSpPr>
            <p:spPr>
              <a:xfrm>
                <a:off x="11249610" y="5358147"/>
                <a:ext cx="22730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accent6">
                        <a:lumMod val="50000"/>
                      </a:schemeClr>
                    </a:solidFill>
                  </a:rPr>
                  <a:t>x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0A2C91-2F3F-D477-600B-E0249CDC9C8C}"/>
                  </a:ext>
                </a:extLst>
              </p:cNvPr>
              <p:cNvSpPr txBox="1"/>
              <p:nvPr/>
            </p:nvSpPr>
            <p:spPr>
              <a:xfrm>
                <a:off x="7756878" y="2220657"/>
                <a:ext cx="22730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accent6">
                        <a:lumMod val="50000"/>
                      </a:schemeClr>
                    </a:solidFill>
                  </a:rPr>
                  <a:t>y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1A0A0D-2472-CBF7-7CF8-278CBF47CB6D}"/>
                </a:ext>
              </a:extLst>
            </p:cNvPr>
            <p:cNvSpPr txBox="1"/>
            <p:nvPr/>
          </p:nvSpPr>
          <p:spPr>
            <a:xfrm>
              <a:off x="10863933" y="3447786"/>
              <a:ext cx="4621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accent6">
                      <a:lumMod val="50000"/>
                    </a:schemeClr>
                  </a:solidFill>
                </a:rPr>
                <a:t>Pion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9F9D9B6-352A-E515-7DC8-41A6E8A562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89530" y="3676686"/>
              <a:ext cx="265361" cy="309242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B976591-9047-E62A-3A56-69C99DF44369}"/>
                </a:ext>
              </a:extLst>
            </p:cNvPr>
            <p:cNvSpPr txBox="1"/>
            <p:nvPr/>
          </p:nvSpPr>
          <p:spPr>
            <a:xfrm>
              <a:off x="9031197" y="2410680"/>
              <a:ext cx="5522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B050"/>
                  </a:solidFill>
                </a:rPr>
                <a:t>Muon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2A032F9-49DE-4C20-4F69-93906969FE86}"/>
                </a:ext>
              </a:extLst>
            </p:cNvPr>
            <p:cNvCxnSpPr>
              <a:cxnSpLocks/>
            </p:cNvCxnSpPr>
            <p:nvPr/>
          </p:nvCxnSpPr>
          <p:spPr>
            <a:xfrm>
              <a:off x="9307335" y="2617711"/>
              <a:ext cx="271335" cy="17336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557319D-E09C-5D02-B78E-D1A851D69140}"/>
                </a:ext>
              </a:extLst>
            </p:cNvPr>
            <p:cNvSpPr txBox="1"/>
            <p:nvPr/>
          </p:nvSpPr>
          <p:spPr>
            <a:xfrm>
              <a:off x="8171207" y="3118528"/>
              <a:ext cx="6343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</a:rPr>
                <a:t>Electron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C9FA296-DA35-7BA8-3769-480A586EE3DE}"/>
                </a:ext>
              </a:extLst>
            </p:cNvPr>
            <p:cNvCxnSpPr>
              <a:cxnSpLocks/>
            </p:cNvCxnSpPr>
            <p:nvPr/>
          </p:nvCxnSpPr>
          <p:spPr>
            <a:xfrm>
              <a:off x="8435509" y="3342932"/>
              <a:ext cx="418873" cy="10485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B8AD0A2-9ADC-8F51-1D24-9444C8D2D55D}"/>
              </a:ext>
            </a:extLst>
          </p:cNvPr>
          <p:cNvGrpSpPr/>
          <p:nvPr/>
        </p:nvGrpSpPr>
        <p:grpSpPr>
          <a:xfrm>
            <a:off x="10735625" y="127178"/>
            <a:ext cx="1408753" cy="552452"/>
            <a:chOff x="10735625" y="127178"/>
            <a:chExt cx="1408753" cy="552452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2C89AA63-E44B-28BC-C920-3341121A56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1926" y="127178"/>
              <a:ext cx="552452" cy="55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4" descr="Mu2e · GitHub">
              <a:extLst>
                <a:ext uri="{FF2B5EF4-FFF2-40B4-BE49-F238E27FC236}">
                  <a16:creationId xmlns:a16="http://schemas.microsoft.com/office/drawing/2014/main" id="{849045D0-70E3-1227-BDB6-06CE032764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04" b="27864"/>
            <a:stretch/>
          </p:blipFill>
          <p:spPr bwMode="auto">
            <a:xfrm>
              <a:off x="10735625" y="127178"/>
              <a:ext cx="853443" cy="55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Date Placeholder 6">
            <a:extLst>
              <a:ext uri="{FF2B5EF4-FFF2-40B4-BE49-F238E27FC236}">
                <a16:creationId xmlns:a16="http://schemas.microsoft.com/office/drawing/2014/main" id="{7569C058-A1D7-B2F2-90B2-5BC2C544779B}"/>
              </a:ext>
            </a:extLst>
          </p:cNvPr>
          <p:cNvSpPr txBox="1">
            <a:spLocks/>
          </p:cNvSpPr>
          <p:nvPr/>
        </p:nvSpPr>
        <p:spPr>
          <a:xfrm>
            <a:off x="2016579" y="6504213"/>
            <a:ext cx="2173873" cy="23728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E. Martinez | New Perspectives</a:t>
            </a:r>
          </a:p>
        </p:txBody>
      </p:sp>
    </p:spTree>
    <p:extLst>
      <p:ext uri="{BB962C8B-B14F-4D97-AF65-F5344CB8AC3E}">
        <p14:creationId xmlns:p14="http://schemas.microsoft.com/office/powerpoint/2010/main" val="1601127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B9F383D-A535-1F0C-A84C-EF8C2FCB56FE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6"/>
                </a:solidFill>
              </a:rPr>
              <a:t>Large momentum compared to conversion electron signal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accent6"/>
                </a:solidFill>
              </a:rPr>
              <a:t>Mean of 119 MeV/c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6"/>
                </a:solidFill>
              </a:rPr>
              <a:t>Shape of distribution due to tracker geometry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7D8EB1FD-9758-F0C6-E4BE-13E933FE0607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6"/>
                </a:solidFill>
              </a:rPr>
              <a:t>Efficient reconstruction of antiproton-induced event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accent6"/>
                </a:solidFill>
              </a:rPr>
              <a:t>Sigma of ~1.5 MeV/c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5487FFB8-3235-99E0-B8B1-8B2B53A95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07/09/24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F4A2737-AB3B-604F-F229-8132E8CA2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042C003D-A1D4-4C07-A312-6D4DCB7BA8C4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7B3B00-2FF8-A1E6-D7EF-9DFB4ED9E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50" dirty="0"/>
              <a:t>Topology of Antiproton-Induced Events: Momentum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BA7E26-97AC-8950-97DD-D3D349BB4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2" y="938387"/>
            <a:ext cx="5607301" cy="3459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65CC7-F6EA-3F37-CF55-1DBB7C0BF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368" y="1046119"/>
            <a:ext cx="5607299" cy="3351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187EC8-FE97-327C-3B56-56656FB80E4C}"/>
              </a:ext>
            </a:extLst>
          </p:cNvPr>
          <p:cNvSpPr txBox="1"/>
          <p:nvPr/>
        </p:nvSpPr>
        <p:spPr>
          <a:xfrm>
            <a:off x="445086" y="4211993"/>
            <a:ext cx="3171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Reconstructed momentum of antiproton-induced events.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76092-19C9-22D9-18BD-B095ADCF85D1}"/>
              </a:ext>
            </a:extLst>
          </p:cNvPr>
          <p:cNvSpPr txBox="1"/>
          <p:nvPr/>
        </p:nvSpPr>
        <p:spPr>
          <a:xfrm>
            <a:off x="6502551" y="4197497"/>
            <a:ext cx="3547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Residual momentum (reconstructed – MC) of antiproton-induced events (blue) with Gaussian fit (red).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425232-6DDD-42D7-E26C-2D3F350174C9}"/>
              </a:ext>
            </a:extLst>
          </p:cNvPr>
          <p:cNvGrpSpPr/>
          <p:nvPr/>
        </p:nvGrpSpPr>
        <p:grpSpPr>
          <a:xfrm>
            <a:off x="10735625" y="127178"/>
            <a:ext cx="1408753" cy="552452"/>
            <a:chOff x="10735625" y="127178"/>
            <a:chExt cx="1408753" cy="552452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A5D185AA-8C89-36FA-7B88-F37606B631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1926" y="127178"/>
              <a:ext cx="552452" cy="55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4" descr="Mu2e · GitHub">
              <a:extLst>
                <a:ext uri="{FF2B5EF4-FFF2-40B4-BE49-F238E27FC236}">
                  <a16:creationId xmlns:a16="http://schemas.microsoft.com/office/drawing/2014/main" id="{6DB8184D-8699-1180-04FF-C093BF1403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04" b="27864"/>
            <a:stretch/>
          </p:blipFill>
          <p:spPr bwMode="auto">
            <a:xfrm>
              <a:off x="10735625" y="127178"/>
              <a:ext cx="853443" cy="55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FE76E7A-6FEC-9AFC-EABD-C022E4A86DB9}"/>
              </a:ext>
            </a:extLst>
          </p:cNvPr>
          <p:cNvSpPr txBox="1"/>
          <p:nvPr/>
        </p:nvSpPr>
        <p:spPr>
          <a:xfrm>
            <a:off x="1259413" y="3184838"/>
            <a:ext cx="663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CE Signal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7C7795-6265-4CD5-7213-33A711228E07}"/>
              </a:ext>
            </a:extLst>
          </p:cNvPr>
          <p:cNvCxnSpPr>
            <a:cxnSpLocks/>
          </p:cNvCxnSpPr>
          <p:nvPr/>
        </p:nvCxnSpPr>
        <p:spPr>
          <a:xfrm>
            <a:off x="1591271" y="3390827"/>
            <a:ext cx="0" cy="685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4F753DE9-5D55-E349-B2C0-02D418B9F9EE}"/>
              </a:ext>
            </a:extLst>
          </p:cNvPr>
          <p:cNvSpPr txBox="1">
            <a:spLocks/>
          </p:cNvSpPr>
          <p:nvPr/>
        </p:nvSpPr>
        <p:spPr>
          <a:xfrm>
            <a:off x="2016579" y="6504213"/>
            <a:ext cx="2173873" cy="23728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E. Martinez | New Perspectives</a:t>
            </a:r>
          </a:p>
        </p:txBody>
      </p:sp>
    </p:spTree>
    <p:extLst>
      <p:ext uri="{BB962C8B-B14F-4D97-AF65-F5344CB8AC3E}">
        <p14:creationId xmlns:p14="http://schemas.microsoft.com/office/powerpoint/2010/main" val="3189176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a number of data&#10;&#10;Description automatically generated with medium confidence">
            <a:extLst>
              <a:ext uri="{FF2B5EF4-FFF2-40B4-BE49-F238E27FC236}">
                <a16:creationId xmlns:a16="http://schemas.microsoft.com/office/drawing/2014/main" id="{8A8D0436-F415-6F87-2E60-07353DEC1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" r="1" b="1"/>
          <a:stretch/>
        </p:blipFill>
        <p:spPr>
          <a:xfrm>
            <a:off x="296333" y="771129"/>
            <a:ext cx="5607301" cy="3807258"/>
          </a:xfrm>
          <a:prstGeom prst="rect">
            <a:avLst/>
          </a:prstGeom>
          <a:noFill/>
        </p:spPr>
      </p:pic>
      <p:pic>
        <p:nvPicPr>
          <p:cNvPr id="8" name="Picture 7" descr="A graph with a blue line&#10;&#10;Description automatically generated">
            <a:extLst>
              <a:ext uri="{FF2B5EF4-FFF2-40B4-BE49-F238E27FC236}">
                <a16:creationId xmlns:a16="http://schemas.microsoft.com/office/drawing/2014/main" id="{DF970F8C-6D26-1687-A81B-D189144520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2" b="-3"/>
          <a:stretch/>
        </p:blipFill>
        <p:spPr>
          <a:xfrm>
            <a:off x="6250504" y="827087"/>
            <a:ext cx="5607302" cy="362524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F6BAE1F-EFC9-195B-1E49-91ED98D7CBFC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790180" cy="12658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6"/>
                </a:solidFill>
              </a:rPr>
              <a:t>Smallest distance from particle trajectory to center of tracker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6"/>
                </a:solidFill>
              </a:rPr>
              <a:t>Events originate from Stopping Target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accent6"/>
                </a:solidFill>
              </a:rPr>
              <a:t>Distribution centered around 0 mm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A4B2C25-D3F0-62EC-FFD1-9F730769AD5F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6"/>
                </a:solidFill>
              </a:rPr>
              <a:t>Large number of straw hits in tracker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6"/>
                </a:solidFill>
              </a:rPr>
              <a:t>Important factor to reduce rate of events with fake tracks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6B0C4-1615-7B9E-479B-5D31D8897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07/09/24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F4799-01CD-AE96-EDBD-ACF649A3B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042C003D-A1D4-4C07-A312-6D4DCB7BA8C4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BE2440-E479-7F41-257F-9FDBB3CCC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</p:spPr>
        <p:txBody>
          <a:bodyPr anchor="b">
            <a:normAutofit/>
          </a:bodyPr>
          <a:lstStyle/>
          <a:p>
            <a:r>
              <a:rPr lang="en-US" sz="1950" dirty="0"/>
              <a:t>Topology of Antiproton-Induced Events: Impact Parameter and Number of Straw Hits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B0AEF6-193B-36CC-7556-5050B894A9C1}"/>
              </a:ext>
            </a:extLst>
          </p:cNvPr>
          <p:cNvSpPr txBox="1"/>
          <p:nvPr/>
        </p:nvSpPr>
        <p:spPr>
          <a:xfrm>
            <a:off x="403654" y="4381516"/>
            <a:ext cx="3732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Reconstructed impact parameter (d0) of antiproton-induced events.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6E4950-1744-015E-EEB7-EF6DEB0B46E9}"/>
              </a:ext>
            </a:extLst>
          </p:cNvPr>
          <p:cNvSpPr txBox="1"/>
          <p:nvPr/>
        </p:nvSpPr>
        <p:spPr>
          <a:xfrm>
            <a:off x="6472925" y="4338399"/>
            <a:ext cx="28696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Number of straw hits of antiproton-induced events.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9C5D44-AF95-13B5-BEBA-16B5B5C6FF54}"/>
              </a:ext>
            </a:extLst>
          </p:cNvPr>
          <p:cNvGrpSpPr/>
          <p:nvPr/>
        </p:nvGrpSpPr>
        <p:grpSpPr>
          <a:xfrm>
            <a:off x="10735625" y="127178"/>
            <a:ext cx="1408753" cy="552452"/>
            <a:chOff x="10735625" y="127178"/>
            <a:chExt cx="1408753" cy="552452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3E826A54-C905-4290-0FE7-53B22273D1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1926" y="127178"/>
              <a:ext cx="552452" cy="55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Mu2e · GitHub">
              <a:extLst>
                <a:ext uri="{FF2B5EF4-FFF2-40B4-BE49-F238E27FC236}">
                  <a16:creationId xmlns:a16="http://schemas.microsoft.com/office/drawing/2014/main" id="{3CDE838A-FCF1-C568-B447-387E87C122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04" b="27864"/>
            <a:stretch/>
          </p:blipFill>
          <p:spPr bwMode="auto">
            <a:xfrm>
              <a:off x="10735625" y="127178"/>
              <a:ext cx="853443" cy="55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8C82E0C-AFE5-02BD-203C-865BA9DD415B}"/>
              </a:ext>
            </a:extLst>
          </p:cNvPr>
          <p:cNvCxnSpPr>
            <a:cxnSpLocks/>
          </p:cNvCxnSpPr>
          <p:nvPr/>
        </p:nvCxnSpPr>
        <p:spPr>
          <a:xfrm>
            <a:off x="3008179" y="3429000"/>
            <a:ext cx="0" cy="685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18A8EF4-CAA6-AC32-526A-5B3D9BE2471E}"/>
              </a:ext>
            </a:extLst>
          </p:cNvPr>
          <p:cNvSpPr txBox="1"/>
          <p:nvPr/>
        </p:nvSpPr>
        <p:spPr>
          <a:xfrm>
            <a:off x="2677303" y="3047999"/>
            <a:ext cx="662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Stopping Target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DE68E-2E37-AF0A-9342-860F7AA0A3E4}"/>
              </a:ext>
            </a:extLst>
          </p:cNvPr>
          <p:cNvSpPr txBox="1">
            <a:spLocks/>
          </p:cNvSpPr>
          <p:nvPr/>
        </p:nvSpPr>
        <p:spPr>
          <a:xfrm>
            <a:off x="2016579" y="6504213"/>
            <a:ext cx="2173873" cy="23728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E. Martinez | New Perspectives</a:t>
            </a:r>
          </a:p>
        </p:txBody>
      </p:sp>
    </p:spTree>
    <p:extLst>
      <p:ext uri="{BB962C8B-B14F-4D97-AF65-F5344CB8AC3E}">
        <p14:creationId xmlns:p14="http://schemas.microsoft.com/office/powerpoint/2010/main" val="2689149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AD9501-CDA4-5751-A365-3D64E1AF3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Default:</a:t>
            </a:r>
          </a:p>
          <a:p>
            <a:r>
              <a:rPr lang="en-US" sz="1600" dirty="0"/>
              <a:t>Conversion electron reconstruction</a:t>
            </a:r>
          </a:p>
          <a:p>
            <a:pPr lvl="1"/>
            <a:r>
              <a:rPr lang="en-US" sz="1400" dirty="0"/>
              <a:t>Tracker Pattern Recognition (TPR) + Calorimeter Pattern Recognition (CPR)</a:t>
            </a:r>
            <a:endParaRPr lang="en-US" sz="1600" dirty="0"/>
          </a:p>
          <a:p>
            <a:r>
              <a:rPr lang="en-US" sz="1600" dirty="0"/>
              <a:t>Requires charge and upstream vs. downstream assumptions</a:t>
            </a:r>
          </a:p>
          <a:p>
            <a:pPr marL="0" indent="0">
              <a:buNone/>
            </a:pPr>
            <a:r>
              <a:rPr lang="en-US" sz="1800" dirty="0"/>
              <a:t>Antiproton (Pbar):</a:t>
            </a:r>
          </a:p>
          <a:p>
            <a:r>
              <a:rPr lang="en-US" sz="1600" dirty="0"/>
              <a:t>Agnostic reconstruction </a:t>
            </a:r>
          </a:p>
          <a:p>
            <a:pPr lvl="1"/>
            <a:r>
              <a:rPr lang="en-US" sz="1400" dirty="0"/>
              <a:t>Agnostic Pattern Recognition (APR) + Calorimeter Pattern Recognition (CPR)</a:t>
            </a:r>
          </a:p>
          <a:p>
            <a:r>
              <a:rPr lang="en-US" sz="1600" dirty="0"/>
              <a:t>Does not require charge or upstream vs downstream assumption </a:t>
            </a:r>
          </a:p>
          <a:p>
            <a:r>
              <a:rPr lang="en-US" sz="1600" dirty="0"/>
              <a:t>Selects events with multi-track topology using lower momentum cut</a:t>
            </a:r>
          </a:p>
          <a:p>
            <a:pPr marL="0" indent="0">
              <a:buNone/>
            </a:pPr>
            <a:r>
              <a:rPr lang="en-US" sz="1800" dirty="0"/>
              <a:t>Trigger Philosophy:</a:t>
            </a:r>
          </a:p>
          <a:p>
            <a:r>
              <a:rPr lang="en-US" sz="1600" dirty="0"/>
              <a:t>Maximize signal efficiency</a:t>
            </a:r>
          </a:p>
          <a:p>
            <a:r>
              <a:rPr lang="en-US" sz="1600" dirty="0"/>
              <a:t>Minimize rate of fake events </a:t>
            </a:r>
          </a:p>
          <a:p>
            <a:r>
              <a:rPr lang="en-US" sz="1600" dirty="0"/>
              <a:t>Take advantage of signal event topology</a:t>
            </a:r>
          </a:p>
          <a:p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5B60A6-FAC9-4E3F-75BA-D9EEFDB35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950" dirty="0"/>
              <a:t>Trigger Sequences in Mu2e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9C76F-0A0D-C4DC-CB8E-60BD00303D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07/09/24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DD9A0-ADDB-B39B-AE03-9193866CB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2C003D-A1D4-4C07-A312-6D4DCB7BA8C4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DECA1D-3A21-9C42-C068-A3DEE842A3F1}"/>
              </a:ext>
            </a:extLst>
          </p:cNvPr>
          <p:cNvGrpSpPr/>
          <p:nvPr/>
        </p:nvGrpSpPr>
        <p:grpSpPr>
          <a:xfrm>
            <a:off x="10735625" y="127178"/>
            <a:ext cx="1408753" cy="552452"/>
            <a:chOff x="10735625" y="127178"/>
            <a:chExt cx="1408753" cy="552452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EAC3D1E4-4B71-0400-B20F-AE03289759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1926" y="127178"/>
              <a:ext cx="552452" cy="55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Mu2e · GitHub">
              <a:extLst>
                <a:ext uri="{FF2B5EF4-FFF2-40B4-BE49-F238E27FC236}">
                  <a16:creationId xmlns:a16="http://schemas.microsoft.com/office/drawing/2014/main" id="{0A513223-86CA-103F-0CBF-8A80891097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04" b="27864"/>
            <a:stretch/>
          </p:blipFill>
          <p:spPr bwMode="auto">
            <a:xfrm>
              <a:off x="10735625" y="127178"/>
              <a:ext cx="853443" cy="55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E307B578-5E6A-3448-3F54-858ED06BEC70}"/>
              </a:ext>
            </a:extLst>
          </p:cNvPr>
          <p:cNvSpPr txBox="1">
            <a:spLocks/>
          </p:cNvSpPr>
          <p:nvPr/>
        </p:nvSpPr>
        <p:spPr>
          <a:xfrm>
            <a:off x="2016579" y="6504213"/>
            <a:ext cx="2173873" cy="23728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E. Martinez | New Perspectives</a:t>
            </a:r>
          </a:p>
        </p:txBody>
      </p:sp>
    </p:spTree>
    <p:extLst>
      <p:ext uri="{BB962C8B-B14F-4D97-AF65-F5344CB8AC3E}">
        <p14:creationId xmlns:p14="http://schemas.microsoft.com/office/powerpoint/2010/main" val="3490005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88D1A4-C595-F52D-CE29-BEAD83BAB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Take advantage of antiproton-induced event topology</a:t>
            </a:r>
          </a:p>
          <a:p>
            <a:pPr lvl="1"/>
            <a:r>
              <a:rPr lang="en-US" sz="1400" dirty="0"/>
              <a:t>Especially particle multiplicity</a:t>
            </a:r>
          </a:p>
          <a:p>
            <a:r>
              <a:rPr lang="en-US" sz="1600" dirty="0"/>
              <a:t>Define cuts which reduce rate of fake events by significant fraction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73632B-D64C-E761-4516-5D44C239D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950" dirty="0"/>
              <a:t>Definition of Pbar Trigger Selection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9FF86-1DB8-9848-94A3-AC0E4F8ECD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07/09/24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9D180-8E3A-6549-4FAA-970130402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2C003D-A1D4-4C07-A312-6D4DCB7BA8C4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34BB9C8-0EE0-D4B3-98BB-10258A812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559196"/>
              </p:ext>
            </p:extLst>
          </p:nvPr>
        </p:nvGraphicFramePr>
        <p:xfrm>
          <a:off x="323848" y="2072202"/>
          <a:ext cx="3314018" cy="381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009">
                  <a:extLst>
                    <a:ext uri="{9D8B030D-6E8A-4147-A177-3AD203B41FA5}">
                      <a16:colId xmlns:a16="http://schemas.microsoft.com/office/drawing/2014/main" val="1763037232"/>
                    </a:ext>
                  </a:extLst>
                </a:gridCol>
                <a:gridCol w="1657009">
                  <a:extLst>
                    <a:ext uri="{9D8B030D-6E8A-4147-A177-3AD203B41FA5}">
                      <a16:colId xmlns:a16="http://schemas.microsoft.com/office/drawing/2014/main" val="2821924987"/>
                    </a:ext>
                  </a:extLst>
                </a:gridCol>
              </a:tblGrid>
              <a:tr h="47678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292104"/>
                  </a:ext>
                </a:extLst>
              </a:tr>
              <a:tr h="75490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Momentum (MeV/c)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&gt; 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675316"/>
                  </a:ext>
                </a:extLst>
              </a:tr>
              <a:tr h="107275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Impact Parameter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-150 &lt; D0 &lt; 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87968"/>
                  </a:ext>
                </a:extLst>
              </a:tr>
              <a:tr h="75490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Hits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 ≥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874004"/>
                  </a:ext>
                </a:extLst>
              </a:tr>
              <a:tr h="75490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Number of Tracks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 ≥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61989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0C0A605F-C509-C47F-1C8D-FFB0F3DE4E90}"/>
              </a:ext>
            </a:extLst>
          </p:cNvPr>
          <p:cNvGrpSpPr/>
          <p:nvPr/>
        </p:nvGrpSpPr>
        <p:grpSpPr>
          <a:xfrm>
            <a:off x="10735625" y="127178"/>
            <a:ext cx="1408753" cy="552452"/>
            <a:chOff x="10735625" y="127178"/>
            <a:chExt cx="1408753" cy="552452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BFE9855A-1F57-D710-4998-79F9B431DB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1926" y="127178"/>
              <a:ext cx="552452" cy="55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Mu2e · GitHub">
              <a:extLst>
                <a:ext uri="{FF2B5EF4-FFF2-40B4-BE49-F238E27FC236}">
                  <a16:creationId xmlns:a16="http://schemas.microsoft.com/office/drawing/2014/main" id="{12A07F8D-ED4B-0734-D1A1-2F421DC86E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04" b="27864"/>
            <a:stretch/>
          </p:blipFill>
          <p:spPr bwMode="auto">
            <a:xfrm>
              <a:off x="10735625" y="127178"/>
              <a:ext cx="853443" cy="55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611BB48-E645-02DB-B437-4877094C1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066" y="2072202"/>
            <a:ext cx="4539868" cy="30609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0A6B96-7724-3A76-3FF5-07BC1CDA1938}"/>
              </a:ext>
            </a:extLst>
          </p:cNvPr>
          <p:cNvSpPr txBox="1"/>
          <p:nvPr/>
        </p:nvSpPr>
        <p:spPr>
          <a:xfrm>
            <a:off x="3946677" y="5077364"/>
            <a:ext cx="4171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Antiproton-induced signal efficiency and rate of fake events of pbar trigger at varying momentum cuts.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A1F21F-0B91-9D6C-9C2B-BB44C0C3510B}"/>
              </a:ext>
            </a:extLst>
          </p:cNvPr>
          <p:cNvSpPr txBox="1"/>
          <p:nvPr/>
        </p:nvSpPr>
        <p:spPr>
          <a:xfrm>
            <a:off x="3941497" y="5475925"/>
            <a:ext cx="6393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Efficiency evaluated with antiproton-induced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Rate evaluated with background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Rate drops by ~30% with 80 MeV/c momentum cut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2FC44B-A7EA-73A8-F050-8CA60C5A1391}"/>
              </a:ext>
            </a:extLst>
          </p:cNvPr>
          <p:cNvSpPr txBox="1"/>
          <p:nvPr/>
        </p:nvSpPr>
        <p:spPr>
          <a:xfrm>
            <a:off x="201054" y="5907803"/>
            <a:ext cx="3436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Cuts not shown: Transverse momentum, number of loops, hit ratio, helix lambda, and chi2.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67BA58-5844-A73D-9658-911BBD519BFD}"/>
                  </a:ext>
                </a:extLst>
              </p:cNvPr>
              <p:cNvSpPr txBox="1"/>
              <p:nvPr/>
            </p:nvSpPr>
            <p:spPr>
              <a:xfrm>
                <a:off x="8783586" y="2814033"/>
                <a:ext cx="2889252" cy="539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ϵ</m:t>
                      </m:r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𝑁𝑢𝑚𝑏𝑒𝑟𝑂𝑓𝐸𝑣𝑒𝑛𝑡𝑠𝑃𝑎𝑠𝑠𝑒𝑑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𝑇𝑜𝑡𝑎𝑙𝑁𝑢𝑚𝑏𝑒𝑟𝑂𝑓𝐸𝑣𝑒𝑛𝑡𝑠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67BA58-5844-A73D-9658-911BBD519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586" y="2814033"/>
                <a:ext cx="2889252" cy="539635"/>
              </a:xfrm>
              <a:prstGeom prst="rect">
                <a:avLst/>
              </a:prstGeom>
              <a:blipFill>
                <a:blip r:embed="rId5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5E4AF8-E326-FED5-8961-8E6CECD0DE59}"/>
                  </a:ext>
                </a:extLst>
              </p:cNvPr>
              <p:cNvSpPr txBox="1"/>
              <p:nvPr/>
            </p:nvSpPr>
            <p:spPr>
              <a:xfrm>
                <a:off x="8312047" y="3881209"/>
                <a:ext cx="3832331" cy="539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𝑅𝑎𝑡𝑒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𝐼𝑛𝑝𝑢𝑡𝑅𝑎𝑡𝑒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∗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𝑁𝑢𝑚𝑏𝑒𝑟𝑂𝑓𝐸𝑣𝑒𝑛𝑡𝑠𝑃𝑎𝑠𝑠𝑒𝑑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𝑇𝑜𝑡𝑎𝑙𝑁𝑢𝑚𝑏𝑒𝑟𝑂𝑓𝐸𝑣𝑒𝑛𝑡𝑠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5E4AF8-E326-FED5-8961-8E6CECD0D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047" y="3881209"/>
                <a:ext cx="3832331" cy="539635"/>
              </a:xfrm>
              <a:prstGeom prst="rect">
                <a:avLst/>
              </a:prstGeom>
              <a:blipFill>
                <a:blip r:embed="rId6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Date Placeholder 6">
            <a:extLst>
              <a:ext uri="{FF2B5EF4-FFF2-40B4-BE49-F238E27FC236}">
                <a16:creationId xmlns:a16="http://schemas.microsoft.com/office/drawing/2014/main" id="{99AA2FD1-222D-2B2B-2E78-E8D9A9BEA734}"/>
              </a:ext>
            </a:extLst>
          </p:cNvPr>
          <p:cNvSpPr txBox="1">
            <a:spLocks/>
          </p:cNvSpPr>
          <p:nvPr/>
        </p:nvSpPr>
        <p:spPr>
          <a:xfrm>
            <a:off x="2016579" y="6504213"/>
            <a:ext cx="2173873" cy="23728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E. Martinez | New Perspectives</a:t>
            </a:r>
          </a:p>
        </p:txBody>
      </p:sp>
    </p:spTree>
    <p:extLst>
      <p:ext uri="{BB962C8B-B14F-4D97-AF65-F5344CB8AC3E}">
        <p14:creationId xmlns:p14="http://schemas.microsoft.com/office/powerpoint/2010/main" val="39379934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3" id="{EB96F61D-0660-9747-A675-216FF6C86284}" vid="{11929733-D318-6344-B1CB-9B297CDC1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Implementation_Of_Pbar_Trigger</Template>
  <TotalTime>17818</TotalTime>
  <Words>1178</Words>
  <Application>Microsoft Office PowerPoint</Application>
  <PresentationFormat>Widescreen</PresentationFormat>
  <Paragraphs>206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Helvetica</vt:lpstr>
      <vt:lpstr>Times</vt:lpstr>
      <vt:lpstr>Times New Roman</vt:lpstr>
      <vt:lpstr>Fermilab_PPT_090815</vt:lpstr>
      <vt:lpstr>PowerPoint Presentation</vt:lpstr>
      <vt:lpstr>Overview</vt:lpstr>
      <vt:lpstr>The Mu2e Experiment</vt:lpstr>
      <vt:lpstr>Antiproton Annihilation in Mu2e</vt:lpstr>
      <vt:lpstr>Antiproton Annihilation in Mu2e</vt:lpstr>
      <vt:lpstr>Topology of Antiproton-Induced Events: Momentum</vt:lpstr>
      <vt:lpstr>Topology of Antiproton-Induced Events: Impact Parameter and Number of Straw Hits</vt:lpstr>
      <vt:lpstr>Trigger Sequences in Mu2e</vt:lpstr>
      <vt:lpstr>Definition of Pbar Trigger Selection </vt:lpstr>
      <vt:lpstr>Performance of Pbar Trigger Selection: Efficiency</vt:lpstr>
      <vt:lpstr>Performance of Pbar Trigger Selection: Rate of Fake Events</vt:lpstr>
      <vt:lpstr>Conclusion and Next Steps</vt:lpstr>
      <vt:lpstr>Backup</vt:lpstr>
      <vt:lpstr>Antiproton Stopping Windows</vt:lpstr>
      <vt:lpstr>Helix Lambda of Failed Antiproton-Induced Events</vt:lpstr>
      <vt:lpstr>Antiproton-Induced Events with Large NHitsRatio</vt:lpstr>
      <vt:lpstr>Decay-In-Flight Event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Ethan Martinez</dc:creator>
  <cp:lastModifiedBy>Ethan Martinez</cp:lastModifiedBy>
  <cp:revision>2</cp:revision>
  <dcterms:created xsi:type="dcterms:W3CDTF">2024-04-05T14:32:25Z</dcterms:created>
  <dcterms:modified xsi:type="dcterms:W3CDTF">2024-07-09T18:14:21Z</dcterms:modified>
</cp:coreProperties>
</file>