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autoCompressPictures="0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6" r:id="rId2"/>
    <p:sldId id="488" r:id="rId3"/>
    <p:sldId id="515" r:id="rId4"/>
    <p:sldId id="516" r:id="rId5"/>
    <p:sldId id="484" r:id="rId6"/>
    <p:sldId id="520" r:id="rId7"/>
    <p:sldId id="628" r:id="rId8"/>
    <p:sldId id="523" r:id="rId9"/>
    <p:sldId id="612" r:id="rId10"/>
    <p:sldId id="613" r:id="rId11"/>
    <p:sldId id="614" r:id="rId12"/>
    <p:sldId id="566" r:id="rId13"/>
    <p:sldId id="491" r:id="rId14"/>
    <p:sldId id="607" r:id="rId15"/>
    <p:sldId id="496" r:id="rId16"/>
    <p:sldId id="473" r:id="rId17"/>
    <p:sldId id="617" r:id="rId18"/>
    <p:sldId id="517" r:id="rId19"/>
    <p:sldId id="629" r:id="rId20"/>
    <p:sldId id="630" r:id="rId21"/>
    <p:sldId id="633" r:id="rId22"/>
    <p:sldId id="632" r:id="rId23"/>
    <p:sldId id="634" r:id="rId24"/>
    <p:sldId id="635" r:id="rId25"/>
    <p:sldId id="636" r:id="rId26"/>
    <p:sldId id="637" r:id="rId27"/>
    <p:sldId id="638" r:id="rId28"/>
    <p:sldId id="639" r:id="rId29"/>
    <p:sldId id="483" r:id="rId30"/>
    <p:sldId id="468" r:id="rId31"/>
    <p:sldId id="567" r:id="rId32"/>
    <p:sldId id="352" r:id="rId33"/>
    <p:sldId id="568" r:id="rId34"/>
    <p:sldId id="353" r:id="rId35"/>
    <p:sldId id="573" r:id="rId36"/>
    <p:sldId id="574" r:id="rId37"/>
    <p:sldId id="575" r:id="rId38"/>
    <p:sldId id="576" r:id="rId39"/>
    <p:sldId id="577" r:id="rId40"/>
    <p:sldId id="578" r:id="rId41"/>
    <p:sldId id="579" r:id="rId42"/>
    <p:sldId id="580" r:id="rId43"/>
    <p:sldId id="581" r:id="rId44"/>
    <p:sldId id="582" r:id="rId45"/>
    <p:sldId id="585" r:id="rId46"/>
    <p:sldId id="586" r:id="rId47"/>
    <p:sldId id="587" r:id="rId48"/>
    <p:sldId id="588" r:id="rId49"/>
    <p:sldId id="589" r:id="rId50"/>
    <p:sldId id="590" r:id="rId51"/>
    <p:sldId id="591" r:id="rId52"/>
    <p:sldId id="592" r:id="rId53"/>
    <p:sldId id="593" r:id="rId54"/>
    <p:sldId id="594" r:id="rId55"/>
    <p:sldId id="595" r:id="rId56"/>
    <p:sldId id="596" r:id="rId57"/>
    <p:sldId id="597" r:id="rId58"/>
    <p:sldId id="600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A85B8"/>
    <a:srgbClr val="8C1DD0"/>
    <a:srgbClr val="434EFF"/>
    <a:srgbClr val="C5DEFB"/>
    <a:srgbClr val="8F0001"/>
    <a:srgbClr val="7233D0"/>
    <a:srgbClr val="552DF9"/>
    <a:srgbClr val="F4FBFF"/>
    <a:srgbClr val="DDF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/>
    <p:restoredTop sz="95918"/>
  </p:normalViewPr>
  <p:slideViewPr>
    <p:cSldViewPr snapToGrid="0">
      <p:cViewPr>
        <p:scale>
          <a:sx n="117" d="100"/>
          <a:sy n="117" d="100"/>
        </p:scale>
        <p:origin x="872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DFC1FF-E21E-2308-81FE-F46B68FE00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D73926-5385-83D8-D147-C6087B039E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0478E-B804-F54D-B608-AE066978DD93}" type="datetimeFigureOut">
              <a:rPr lang="en-US" smtClean="0"/>
              <a:t>7/3/24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B4DF6C-299E-E47A-3EC7-B4536D4627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55EB5D-8434-8418-76B8-F0508302DB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2AABA-EEF3-7A4C-AA7E-F3EC1C66B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9687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3:20:46.847"/>
    </inkml:context>
    <inkml:brush xml:id="br0">
      <inkml:brushProperty name="width" value="0.05" units="cm"/>
      <inkml:brushProperty name="height" value="0.05" units="cm"/>
      <inkml:brushProperty name="color" value="#B2A6FF"/>
    </inkml:brush>
  </inkml:definitions>
  <inkml:trace contextRef="#ctx0" brushRef="#br0">0 0 24575,'0'6'0,"0"0"0,0 0 0,0 0 0,0 1 0,0-1 0,0 3 0,0-2 0,0 3 0,0-1 0,0-2 0,0 6 0,0-5 0,0 2 0,0 0 0,0-3 0,0 3 0,0 0 0,0 1 0,0 0 0,0 2 0,0-5 0,0 5 0,0-2 0,0 0 0,0 12 0,0-10 0,0 10 0,0-12 0,0 16 0,0-17 0,0 16 0,0-15 0,0 4 0,3-1 0,-2 0 0,2 1 0,-3-4 0,0 6 0,0-8 0,0 12 0,0-9 0,0 7 0,0-5 0,0 1 0,0-1 0,0 0 0,0 5 0,3 3 0,-2 2 0,2-2 0,-3-4 0,4 17 0,-4-15 0,4 20 0,-4-25 0,3 8 0,-2-8 0,2 8 0,-3-8 0,0 4 0,4-1 0,-3 4 0,2-2 0,-3 1 0,0-7 0,0 0 0,0 1 0,0 2 0,0-2 0,0-1 0,0-1 0,0-5 0,0 2 0,0-4 0,0 1 0,0-1 0,0 1 0,0-1 0,0 1 0,0-1 0,0 1 0,0-6 0,0 1 0,0-5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3:21:12.389"/>
    </inkml:context>
    <inkml:brush xml:id="br0">
      <inkml:brushProperty name="width" value="0.05" units="cm"/>
      <inkml:brushProperty name="height" value="0.05" units="cm"/>
      <inkml:brushProperty name="color" value="#B2A6FF"/>
    </inkml:brush>
  </inkml:definitions>
  <inkml:trace contextRef="#ctx0" brushRef="#br0">1 156 24575,'0'14'0,"0"12"0,0 5 0,0 15 0,0-11 0,0 10 0,0 2 0,4 1 0,1-1 0,0-2 0,3-4 0,-4 1 0,6 3 0,-6-10 0,4 5 0,-7-6 0,7-4 0,-7 3 0,6-3 0,-6 4 0,6-4 0,-6 3 0,6-4 0,-2 1 0,0 3 0,2-8 0,-7 14 0,7-13 0,-6 8 0,3-14 0,-4 2 0,3 0 0,-2-5 0,2 3 0,-3-13 0,0 3 0,0-3 0,0-1 0,0 1 0,0-6 0,0-6 0,0-2 0,0-6 0,0 2 0,0-3 0,0-5 0,0 4 0,0-8 0,0 4 0,0-5 0,0 0 0,0 5 0,0-4 0,0-1 0,0 3 0,0-11 0,0 11 0,0-7 0,0 4 0,0 0 0,0-10 0,-4 8 0,4-8 0,-4 10 0,1 1 0,2-1 0,-3 0 0,0-4 0,3 7 0,-2-11 0,-1 11 0,3-3 0,-2 1 0,-1 4 0,3-5 0,-6 0 0,6 1 0,-6-1 0,7 1 0,-7-1 0,2 0 0,1 1 0,0-1 0,1 0 0,2 1 0,-3 3 0,4-3 0,0 4 0,0-1 0,0 2 0,0 3 0,0 1 0,0 0 0,0-1 0,0 1 0,0 0 0,3 3 0,1-3 0,3 7 0,0-7 0,-1 7 0,5-3 0,0 0 0,0 2 0,2 1 0,-2 1 0,7 1 0,-2-2 0,2 3 0,11-3 0,-11 3 0,15 0 0,-13 1 0,0 3 0,2 0 0,-2 0 0,3 0 0,-3 0 0,3 0 0,-8 0 0,8 0 0,-8 3 0,3 1 0,-3 3 0,-1 0 0,3 6 0,-1-1 0,-3 2 0,1 0 0,-6-4 0,5 11 0,-2 8 0,-3-5 0,-1 14 0,-7-21 0,0 7 0,0-6 0,0-3 0,0-1 0,0-1 0,0-6 0,0 3 0,-3-3 0,-4 0 0,-7 3 0,-1-3 0,-2 4 0,6-5 0,-3 1 0,3 0 0,0 0 0,-2-3 0,6 2 0,-3-2 0,0 2 0,2-2 0,-5 2 0,5-2 0,-5 0 0,5 2 0,-5-5 0,6 1 0,-7-2 0,7 0 0,-10 0 0,6 0 0,-3 0 0,1 0 0,2 0 0,-4 0 0,4 0 0,-2 0 0,2 0 0,0 0 0,1 0 0,0 0 0,3 0 0,-3 0 0,3 0 0,1 0 0,3-2 0,-3 1 0,5-5 0,-5 5 0,6-4 0,-6 4 0,6-4 0,-6 4 0,5-4 0,-1 2 0,2-4 0,0 1 0,0-4 0,0 6 0,0-3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3T04:22:44.91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412 1 24575,'-7'54'0,"0"1"0,-7 1 0,5 6 0,-3 1 0,-13 10 0,7-19 0,-4 20 0,1-25 0,9 5 0,-8-4 0,8-1 0,-14 30 0,3 1 0,-1 7 0,3-13 0,10-20 0,0-4 0,-5 5 0,9-5 0,-8-3 0,9 1 0,-4-5 0,-1 5 0,5-7 0,-3 0 0,8 1 0,-8-1 0,8 0 0,-8 1 0,8-7 0,-9 5 0,9-5 0,-3 7 0,4-1 0,0 0 0,0 0 0,0-5 0,0 4 0,0-5 0,0 6 0,0 1 0,0-7 0,0 5 0,0-4 0,0 30 0,0-18 0,0 13 0,0-21 0,0 2 0,0-5 0,0 10 0,4-17 0,-3-1 0,7-2 0,-7-3 0,8 4 0,-4-4 0,0 3 0,3-8 0,-4 3 0,5 0 0,-4-3 0,3 3 0,-2 0 0,2-3 0,-3 3 0,3 0 0,-3-3 0,4 3 0,-4-5 0,3 0 0,-3 1 0,-1-1 0,4-4 0,-4 3 0,4 1 0,-3 1 0,2-2 0,-6-4 0,2-4 0,1 4 0,-3-3 0,6 3 0,-6-4 0,3 0 0,-4-1 0,3-2 0,-2-15 0,3 7 0,-4-10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3T04:22:49.01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1 745 24575,'0'-21'0,"0"4"0,0-16 0,0 8 0,0-15 0,4-8 0,7 4 0,0-4 0,3 13 0,4-6 0,-6 10 0,6-10 0,-9 17 0,-1-1 0,1 7 0,4-7 0,-3 6 0,3-3 0,-4 5 0,-1 0 0,1-1 0,-4 1 0,2 4 0,-3-7 0,4 7 0,-4-8 0,3 9 0,-6 0 0,3 4 0,-1 1 0,-2-1 0,6 4 0,-6 4 0,2 4 0,-3 3 0,3 1 0,-2 0 0,3 0 0,-4-1 0,0 5 0,3-3 0,-2 7 0,2-2 0,2 8 0,0 1 0,0 1 0,4 9 0,-4-9 0,5 11 0,0-7 0,-1 0 0,1 6 0,0-4 0,-1 4 0,1-5 0,-1-1 0,4-4 0,-2 3 0,1-8 0,-3 3 0,0-5 0,0 0 0,-5 1 0,4-5 0,-8 3 0,7-7 0,-6 3 0,3-4 0,-1-1 0,-2 1 0,3 0 0,-4 0 0,3 0 0,-2-1 0,2 1 0,-3 0 0,4-4 0,-3-1 0,2-3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3T04:22:50.32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24575,'7'0'0,"5"0"0,0 0 0,5 0 0,-5 0 0,0 0 0,0 0 0,4 0 0,-3 0 0,6 0 0,-11 0 0,4 0 0,-1 4 0,-2-3 0,2 2 0,-3 1 0,-1-4 0,1 7 0,0-6 0,-1 2 0,1-3 0,0 4 0,3-3 0,-6 6 0,5-7 0,-6 4 0,0-1 0,0 1 0,-4 0 0,0-1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3T04:22:51.88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24575,'0'15'0,"0"1"0,0 19 0,0-8 0,0 14 0,0-13 0,0 1 0,0-1 0,0 0 0,0-4 0,0-2 0,0-5 0,0 1 0,0-5 0,0-1 0,0 0 0,0-3 0,0 3 0,0-5 0,0 1 0,0-4 0,0-1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3T04:22:53.03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3T04:22:55.79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34 65 24575,'-8'3'0,"2"2"0,6 2 0,0 8 0,4-5 0,4 17 0,1-13 0,3 10 0,-5-12 0,-2 0 0,2-4 0,-3 0 0,1 0 0,2-4 0,-6 3 0,5-3 0,-5-3 0,2-2 0,-3-10 0,0 2 0,0-8 0,0 9 0,0-9 0,0 9 0,-3-9 0,-2 4 0,-4 0 0,-3-3 0,3 7 0,-3-7 0,7 7 0,-2-7 0,2 7 0,-3-3 0,4 4 0,-3 4 0,6-3 0,-6 2 0,6-2 0,-2 6 0,3 2 0,0 6 0,0 1 0,3 0 0,-2 0 0,3-1 0,-1 1 0,-2 0 0,6 0 0,-6 0 0,6-1 0,-7 1 0,7 0 0,-6 0 0,6-1 0,-3-2 0,0 1 0,3-5 0,-6 6 0,5-6 0,-2 3 0,3-4 0,1 0 0,-4-4 0,-1 4 0,-3-3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3T04:22:57.79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15 0 24575,'0'17'0,"0"-3"0,0 13 0,0 2 0,0-4 0,0 32 0,0-28 0,0 29 0,0-22 0,0 36 0,0-23 0,0 24 0,0-38 0,0-1 0,0-5 0,0-1 0,0 0 0,0 1 0,0-7 0,0 0 0,0 7 0,0-12 0,0 12 0,0-21 0,0 9 0,0-8 0,0 3 0,0 0 0,0-4 0,0 9 0,0-4 0,0 0 0,0 3 0,0-7 0,0 7 0,0-7 0,0 3 0,0-4 0,0 3 0,0-2 0,-6-1 0,4-5 0,-4-3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3T04:23:00.30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8 24575,'7'-4'0,"2"1"0,12 3 0,-3 0 0,9 0 0,-3 0 0,17 0 0,-10 0 0,18 0 0,-16 0 0,-1 0 0,-7 0 0,-8 0 0,-4 0 0,4 0 0,-8 3 0,6 5 0,-6-3 0,2 6 0,-3-7 0,0 4 0,-4-1 0,3 1 0,-6 0 0,6 0 0,-7 0 0,4-1 0,-4 1 0,3 0 0,-2 4 0,3 1 0,-4 0 0,0 3 0,0-7 0,0 8 0,0-9 0,0 9 0,0-9 0,0 9 0,0-8 0,0 7 0,0-7 0,-4 7 0,-8-3 0,2 0 0,-10 2 0,7-5 0,-4 2 0,-1-3 0,-4 0 0,4 0 0,-5 0 0,6-1 0,-8 9 0,-2-3 0,0 3 0,2-4 0,5-1 0,6-3 0,-2-1 0,8-4 0,1-4 0,6 0 0,6 0 0,3 0 0,4 0 0,0 0 0,1 0 0,0 0 0,16 0 0,-12 3 0,20 6 0,-18 1 0,10 6 0,-11-7 0,3 3 0,-8 1 0,3-4 0,-6 3 0,2-3 0,4 6 0,-7-5 0,8 10 0,-10-11 0,2 7 0,-5-7 0,4 8 0,-7-9 0,3 9 0,-1-9 0,-2 9 0,3-8 0,-4 3 0,0-5 0,3 1 0,-2 0 0,3 0 0,-4 0 0,0-1 0,0 1 0,0 0 0,0-1 0,0 1 0,-4-4 0,0-1 0,-4-3 0,-4 4 0,-1-3 0,-4 6 0,0-6 0,-1 7 0,1-3 0,0 0 0,-5 3 0,3-4 0,-3 5 0,5-4 0,-5 3 0,3-3 0,-3 4 0,0-4 0,3 3 0,-3-7 0,9 6 0,-3-6 0,7 2 0,-8 1 0,9-3 0,-4 3 0,4-4 0,0 0 0,4 0 0,1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3T04:23:02.20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24575,'11'0'0,"1"0"0,1 0 0,3 0 0,-8 0 0,4 0 0,-4 0 0,0 0 0,0 0 0,0 0 0,-1 0 0,1 0 0,0 0 0,-1 0 0,1 0 0,-1 0 0,0 0 0,1 0 0,0 0 0,4 0 0,-4 0 0,4 0 0,-4 0 0,4 4 0,-3-3 0,3 3 0,-4-4 0,0 0 0,0 3 0,-1-2 0,1 3 0,-1-1 0,-2 1 0,-2 0 0,-3-1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3T04:23:03.67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24575,'0'7'0,"0"16"0,0 2 0,0 14 0,0-21 0,0 4 0,0 1 0,0-5 0,3 4 0,-2-4 0,3-1 0,0 0 0,-3 0 0,3 4 0,-1-7 0,-2 6 0,3-8 0,-4 1 0,0-2 0,3-3 0,-2 0 0,3 0 0,-4-1 0,0 1 0,3-4 0,-3-4 0,4-1 0,-4-2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3:21:14.738"/>
    </inkml:context>
    <inkml:brush xml:id="br0">
      <inkml:brushProperty name="width" value="0.05" units="cm"/>
      <inkml:brushProperty name="height" value="0.05" units="cm"/>
      <inkml:brushProperty name="color" value="#B2A6FF"/>
    </inkml:brush>
  </inkml:definitions>
  <inkml:trace contextRef="#ctx0" brushRef="#br0">1 1 24575,'3'13'0,"5"4"0,-3 2 0,8 1 0,-4 3 0,2-4 0,4 5 0,-6-1 0,9 8 0,-9-10 0,5 4 0,-7-11 0,0 0 0,0 1 0,0-4 0,-3 2 0,2-6 0,-5 7 0,4-7 0,-4 3 0,5 0 0,-5-2 0,2 2 0,0 0 0,1 0 0,0 4 0,2-4 0,-3 3 0,1-6 0,-1 3 0,0-1 0,-2-2 0,4 3 0,-4-4 0,2 1 0,0-4 0,0 0 0,3-3 0,-3-6 0,0-1 0,-3-7 0,0 0 0,0-1 0,0 1 0,0-4 0,0-2 0,0 1 0,0 0 0,0 1 0,0-2 0,0 0 0,0 2 0,0-1 0,0 4 0,0-3 0,0-7 0,0 8 0,0-12 0,0 13 0,0-2 0,3 7 0,1-3 0,2 7 0,1-3 0,0 4 0,-1-1 0,1 3 0,-1-1 0,1 4 0,-1-5 0,0 5 0,1-1 0,-1 2 0,1 0 0,-1 0 0,1 0 0,-1 0 0,1 0 0,-1 0 0,0 0 0,1 0 0,-1 0 0,1 0 0,-1 0 0,0 0 0,1 0 0,-4 2 0,3-1 0,-3 5 0,1-2 0,2-1 0,-5 3 0,4-5 0,-4 4 0,5-4 0,-5 5 0,-1-14 0,-4-1 0,0-2 0,1 1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3T04:23:05.49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32 24575,'0'7'0,"0"1"0,7 0 0,-2 0 0,6-1 0,-4 1 0,1-4 0,-4 3 0,3-7 0,-3 7 0,4-3 0,-1 0 0,0 0 0,1-4 0,-1 0 0,0 0 0,-3-4 0,-1 0 0,-3-8 0,0-4 0,0 2 0,0-2 0,0 9 0,0-1 0,0 0 0,-3 4 0,2-3 0,-6 6 0,6-5 0,-2 8 0,3-1 0,0 6 0,0 5 0,0-4 0,0 4 0,0-1 0,0-3 0,0 7 0,0-6 0,0-11 0,0-7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3T04:23:06.81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24575,'0'21'0,"0"1"0,0 26 0,0 6 0,0-1 0,0 8 0,0 0 0,0-9 0,0 11 0,0-14 0,0 5 0,0-5 0,0 1 0,0-2 0,0-13 0,0 5 0,0 2 0,0-4 0,0 3 0,0-18 0,0 4 0,0-8 0,0 3 0,0-4 0,0-1 0,0 0 0,0 4 0,0-3 0,0-1 0,0-5 0,0-5 0,0 1 0,0-4 0,0-1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3T04:23:09.78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41 10 24575,'12'0'0,"5"0"0,7 0 0,28 0 0,-17 0 0,36-4 0,-38 3 0,8-3 0,-6 4 0,-19 0 0,13 0 0,-20 0 0,3 0 0,-4 3 0,0 1 0,0 4 0,-4 0 0,3 0 0,-6 0 0,2-1 0,1 1 0,-3 0 0,2 0 0,1 4 0,-3 1 0,3 0 0,0 3 0,-4-3 0,4 5 0,-4-1 0,0 0 0,0 0 0,0 5 0,0-3 0,0 8 0,0-4 0,0 1 0,0 3 0,-4-4 0,-1 1 0,-16 11 0,5-15 0,-9 6 0,7-9 0,5-8 0,-3 7 0,3-7 0,-4 4 0,4-5 0,-4 4 0,1 1 0,2 0 0,-6-1 0,11-4 0,-3 0 0,0-3 0,4 1 0,-4-5 0,4 6 0,0-6 0,7 2 0,6-3 0,3 0 0,3 0 0,1 0 0,0 7 0,0-2 0,-1 7 0,-3-5 0,0 1 0,0 0 0,-1 0 0,1 0 0,0-1 0,0 1 0,0 0 0,3 3 0,-2-2 0,-2 2 0,4 0 0,-6 2 0,3-1 0,-1-4 0,-3 2 0,0-5 0,3 6 0,-6-3 0,6 0 0,-6 3 0,3-2 0,-4 2 0,3-3 0,-2 0 0,2 0 0,-3-1 0,0 1 0,0 0 0,0 0 0,0 0 0,0 0 0,0-1 0,0 1 0,0 0 0,0 0 0,-3-4 0,-1-1 0,-4-3 0,0 0 0,1 0 0,-1 0 0,0 3 0,1-2 0,0 3 0,-1-4 0,1 0 0,0 0 0,0 0 0,-5 0 0,-1 3 0,-4-2 0,-5 7 0,-2-2 0,-4 3 0,-1 1 0,1-1 0,4 0 0,-10 4 0,13-3 0,-5 3 0,10-5 0,7 0 0,-3-3 0,8 2 0,-3-6 0,6 5 0,-2-2 0,6 0 0,1-1 0,0-3 0,-1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3T04:23:12.54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229 1 24575,'-4'7'0,"-6"1"0,-3 7 0,-2 0 0,-4 5 0,5-2 0,1-1 0,-4 0 0,8 1 0,-11 7 0,9-6 0,-9 6 0,10-8 0,-2 0 0,3 1 0,4-5 0,-2 3 0,6-3 0,-7 0 0,7 3 0,-5-7 0,5 7 0,-3-7 0,4 3 0,0-4 0,0 4 0,0-3 0,0 3 0,0-4 0,0-1 0,0 5 0,0-3 0,0 3 0,0 0 0,0-3 0,0 7 0,0-7 0,0 7 0,4-7 0,-3 8 0,6-4 0,-3 0 0,4-1 0,0-5 0,-3 1 0,2 0 0,-3 0 0,4 3 0,-1 1 0,1-3 0,0 1 0,0-9 0,0 3 0,-1-4 0,-3 3 0,3-2 0,-2 3 0,3-4 0,-1 0 0,1 0 0,0 0 0,-1 0 0,1 0 0,0 0 0,0 0 0,3 0 0,-2 0 0,2 0 0,-3-4 0,0 3 0,-1-6 0,1 6 0,0-6 0,0 3 0,0 0 0,-1-3 0,1 2 0,0 1 0,0-3 0,0 3 0,-1-4 0,1 4 0,-4-3 0,3 6 0,-6-6 0,6 6 0,-6-5 0,3 2 0,-4-4 0,0 1 0,0 0 0,0 0 0,0-1 0,0 1 0,0-1 0,0 1 0,0-5 0,0-1 0,0-9 0,0-2 0,0-4 0,0-7 0,0 6 0,-5-11 0,0 10 0,-1-4 0,-2 5 0,6 1 0,-6 4 0,7 6 0,-6 6 0,6 4 0,-2 1 0,0 2 0,-1 2 0,-4 3 0,1 0 0,0 0 0,3 0 0,1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3T04:23:14.84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171 0 24575,'0'16'0,"0"5"0,0 2 0,0 1 0,0 9 0,0-3 0,0 6 0,4-2 0,2 0 0,8 14 0,-3-9 0,4 13 0,-6-22 0,5 17 0,-3-15 0,2 9 0,-7-13 0,2 0 0,-3 1 0,5-1 0,-5 1 0,4-1 0,-8 1 0,7-1 0,-2 6 0,-1-4 0,4 4 0,-4-5 0,0-1 0,4 0 0,-8 1 0,7-1 0,-7 0 0,8 0 0,-8 0 0,3 6 0,0-4 0,-3 4 0,3-5 0,1 5 0,-4-4 0,4 10 0,-5-11 0,4 24 0,-2-2 0,2 6 0,-4-3 0,0-12 0,0-7 0,0 23 0,0-5 0,0 10 0,0-9 0,0-19 0,0 5 0,0-10 0,0 10 0,0-4 0,0-1 0,0 5 0,-4-10 0,-1 4 0,-1 0 0,-2-4 0,7 10 0,-8-10 0,4 9 0,-1-9 0,-3 10 0,4-10 0,-5 4 0,5 0 0,-4-4 0,4 10 0,-5-10 0,0 4 0,1-6 0,4 7 0,-4-6 0,4 11 0,-5-10 0,0 4 0,0 0 0,1-4 0,-1 4 0,0-5 0,1-1 0,-1 1 0,-3 7 0,3-6 0,-4 6 0,5-12 0,4 3 0,-3-9 0,3 9 0,-3-8 0,-1 3 0,0-5 0,0 1 0,4-1 0,-2 0 0,2 1 0,-4-1 0,1 0 0,3 0 0,-2-4 0,2 4 0,-3-4 0,3 0 0,-3 3 0,7-7 0,-6 3 0,6-4 0,-6-1 0,6 1 0,-2 0 0,-1 0 0,3-4 0,-2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3T04:23:21.88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24575,'30'0'0,"2"0"0,41 0 0,-11 0 0,27 11 0,-36-4 0,14 15 0,-22-5 0,26 7 0,-7 4 0,1-3 0,-2 8 0,0-3 0,20 14 0,-14-12 0,-16-6 0,-1 0 0,4-1 0,-7-2 0,-1 0 0,-1 0 0,19 8 0,-30-11 0,4 0 0,-5 0 0,7 1 0,-1-1 0,0 1 0,2 5 0,-1-4 0,2 10 0,4-9 0,-2 9 0,8-8 0,-9 3 0,9 0 0,-11-5 0,11 5 0,-12-7 0,13 2 0,-13-1 0,12 6 0,-4-4 0,5 4 0,1 0 0,0-3 0,7 4 0,-6-6 0,6 6 0,-7-4 0,-7 2 0,5-3 0,-11-3 0,17 6 0,-13-1 0,1 0 0,-11-7 0,-14-1 0,-1-7 0,8 11 0,-9-6 0,9 3 0,-13-6 0,0 1 0,0-4 0,1 4 0,-1-5 0,0 5 0,-4-4 0,3 3 0,-2-3 0,-1-1 0,3 1 0,-7-2 0,7 2 0,-7-1 0,7 0 0,-7 0 0,3 1 0,-4-5 0,-1 3 0,1-6 0,0 6 0,0-7 0,-1 4 0,-2-7 0,-2-11 0,-7-5 0,-11-10 0,-2-6 0,-8 5 0,5-10 0,-6 3 0,5 1 0,-13-18 0,12 21 0,-2-14 0,6 18 0,8 1 0,-7 4 0,6-3 0,-1 9 0,3-4 0,1 9 0,-1-4 0,5 9 0,0-4 0,1 4 0,2 7 0,-3 2 0,4 6 0,4 1 0,0-1 0,0 1 0,3 0 0,-6-1 0,6 1 0,-7 0 0,7 0 0,-6-1 0,6 1 0,-2 4 0,3 1 0,-3 4 0,3 1 0,-4-1 0,5 0 0,0 5 0,0-3 0,0 3 0,-4 0 0,2-3 0,-2 8 0,4-8 0,0 3 0,0 0 0,0-3 0,0 3 0,-4-5 0,2 0 0,-2 1 0,4-1 0,-1 0 0,1-4 0,-1 4 0,0-4 0,1 4 0,-1-4 0,1 3 0,-1-7 0,-4 3 0,4 0 0,-4-3 0,1 3 0,2-5 0,-3 1 0,0 0 0,0 0 0,-1 0 0,-2-1 0,6 1 0,-6 0 0,6 0 0,-9-4 0,1-1 0,-6-3 0,-1 0 0,-4 0 0,-1 0 0,-9 4 0,3 1 0,-8 5 0,4-5 0,-6 3 0,1-7 0,-1 7 0,-5-7 0,-8 8 0,-1-3 0,0-1 0,9 4 0,6-8 0,-1 3 0,6 0 0,-4-3 0,8 6 0,-8-6 0,8 3 0,-8-4 0,9 4 0,-5-3 0,6 3 0,-5-4 0,3 0 0,-3 4 0,5-3 0,0 3 0,3-4 0,-2 0 0,7 0 0,-7 0 0,7 3 0,-3-2 0,0 2 0,4-3 0,-4 0 0,8 0 0,0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35:27.63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24575,'0'22'0,"0"-6"0,0 6 0,0 3 0,0 1 0,0 11 0,0-11 0,0 5 0,0 0 0,0-6 0,0 6 0,0-7 0,0 0 0,0 0 0,0 0 0,0 6 0,0-10 0,0 16 0,0-16 0,0 11 0,0-7 0,0 0 0,0 0 0,0 0 0,0-1 0,0 8 0,0 5 0,0-2 0,0 0 0,0-10 0,0 7 0,0-5 0,0 5 0,0-8 0,0 1 0,0 0 0,0 0 0,0 0 0,0 0 0,0 0 0,0 0 0,0 0 0,0 0 0,0 0 0,0-1 0,0 1 0,0 0 0,0 0 0,0 11 0,0-9 0,0 9 0,0-11 0,0 0 0,0 0 0,0 0 0,0-1 0,0 8 0,0-5 0,0 5 0,0-7 0,0 6 0,0-4 0,6 5 0,-5-1 0,4-4 0,-5 12 0,0-13 0,0 6 0,0 10 0,6-6 0,-4 9 0,3-7 0,-5-11 0,0 5 0,0-8 0,0 1 0,0 7 0,0-11 0,6 16 0,-4-22 0,4 15 0,-6-10 0,0 4 0,0 8 0,5-5 0,-4 5 0,5-7 0,-6-1 0,5 19 0,-3-14 0,4 13 0,-6-17 0,0 0 0,0 0 0,5 0 0,-4-6 0,5 5 0,-6-5 0,0 6 0,0 0 0,0 6 0,5-4 0,-4 5 0,5-7 0,-1 17 0,-4-13 0,4 21 0,-5-24 0,6 13 0,-4-13 0,4 6 0,-6-7 0,0 0 0,0 0 0,0 0 0,0 0 0,0 0 0,5 0 0,-4-1 0,5 1 0,-6 0 0,0-6 0,0 5 0,0-5 0,0 6 0,0 0 0,0 0 0,0 0 0,0-1 0,0 1 0,0 0 0,0 0 0,5 11 0,-4-9 0,5 9 0,-6-11 0,0 0 0,0-1 0,0-4 0,0 3 0,0-4 0,0 6 0,0-6 0,0 4 0,0-9 0,0 9 0,0-10 0,0 11 0,0-11 0,0 5 0,0-1 0,0-3 0,0 3 0,0 1 0,0 0 0,0 7 0,0-7 0,0-1 0,0 1 0,0-5 0,0 5 0,0-6 0,0-1 0,0 1 0,0 0 0,0 0 0,0 0 0,0-1 0,0 1 0,0 0 0,0 0 0,0-1 0,0 6 0,0-4 0,0 4 0,0-6 0,0 1 0,0 0 0,0-1 0,0 1 0,0 0 0,0-1 0,0 0 0,0 1 0,0-1 0,0 0 0,0 0 0,0-4 0,0-2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35:27.63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2 277 24575,'22'0'0,"-2"0"0,28 0 0,-13 0 0,23 0 0,-9 0 0,59 0 0,-38 0 0,29 0 0,3 0 0,-12 0 0,9 1 0,-2-2 0,-20-6 0,32 6 0,-57-5 0,5 6 0,-18 0 0,1-6 0,7 4 0,-6-4 0,6 1 0,1 3 0,-7-10 0,14 11 0,-6-5 0,8 0 0,-8 4 0,7-4 0,-7 0 0,8 4 0,0-11 0,-1 12 0,2-12 0,-1 11 0,0-10 0,34-3 0,-17-1 0,19-6 0,-19 14 0,-5-5 0,8 4 0,51-6 0,-38 6 0,20 2 0,2 1 0,-12-3 0,-12 5 0,-5-1 0,-14-1 0,6 6 0,-7-7 0,0 5 0,7-5 0,-15 7 0,15 0 0,-16 0 0,16 0 0,-16 0 0,16 0 0,-15 0 0,6 0 0,0 0 0,-7 0 0,16 0 0,-16 0 0,7 0 0,-16 0 0,5 0 0,-6 0 0,0 0 0,-2 0 0,-7 0 0,-8 0 0,6 0 0,-13 0 0,24 0 0,-21 0 0,13 0 0,-17 0 0,-6 0 0,5 0 0,-5 5 0,6-3 0,0 3 0,-6-5 0,4 0 0,-4 0 0,6 0 0,0 0 0,-6 0 0,5 0 0,-5 0 0,0 5 0,4-4 0,-4 4 0,6-5 0,0 0 0,7 6 0,-5-5 0,22 11 0,-20-11 0,13 10 0,-10-9 0,-5 8 0,5-8 0,-7 8 0,-1-8 0,1 3 0,0 0 0,0 2 0,-6 0 0,5-2 0,-11-5 0,5 5 0,-7-4 0,7 4 0,-5-5 0,5 0 0,-6 0 0,5 0 0,-3 0 0,8 0 0,-3 0 0,-1 0 0,-1 0 0,-5 0 0,0 0 0,0 0 0,0 0 0,5 0 0,-3 0 0,3 0 0,-5 0 0,0 0 0,0 0 0,5 0 0,-4 0 0,5 0 0,0 0 0,-5 0 0,5 0 0,-7 0 0,1 0 0,0 0 0,0 0 0,0 0 0,-1 0 0,1 0 0,0 0 0,0 0 0,0 0 0,-1 0 0,1 0 0,-1 0 0,1 0 0,-1 0 0,0 0 0,0 0 0,0 0 0,0 0 0,1 0 0,-1 0 0,-5-5 0,0-1 0,-5-4 0,0-1 0,0 5 0,0 2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35:38.28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1 420 24575,'0'-6'0,"0"-4"0,0 2 0,0-3 0,0 5 0,0-5 0,3-10 0,1 3 0,4-6 0,-1 12 0,1-2 0,-1 2 0,-3-3 0,2 4 0,-1-3 0,1 6 0,2-9 0,-5 4 0,7-4 0,-9 2 0,8 4 0,-5 1 0,0 3 0,2 0 0,-5 0 0,2 0 0,0 1 0,-3-1 0,3 0 0,0 0 0,-2 0 0,2 0 0,0 1 0,-2-1 0,5 0 0,-5 0 0,5 1 0,-6-1 0,3 0 0,0 3 0,-2-2 0,2 3 0,0-1 0,0 1 0,1 6 0,2 1 0,-6 3 0,3 0 0,1 3 0,-3 1 0,5 5 0,-5-1 0,6 0 0,-6 0 0,5 0 0,-1 0 0,-1 5 0,3-4 0,-7 3 0,7 1 0,-2-4 0,3 10 0,-4-9 0,-1 5 0,1-7 0,-4-4 0,7 4 0,-6-8 0,2 8 0,0-8 0,-2 7 0,2-6 0,0 3 0,-2-4 0,2-1 0,0 5 0,-2-3 0,3 2 0,-1-3 0,-3 0 0,3 0 0,0-1 0,-2 1 0,2 0 0,-3 0 0,3 3 0,-2-3 0,2 0 0,-3-4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35:38.28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24575,'6'0'0,"1"0"0,6 0 0,-1 0 0,7 0 0,-8 0 0,17 0 0,-14 0 0,15 0 0,-18 3 0,4-3 0,-8 3 0,8 1 0,-8-3 0,4 2 0,-4 0 0,0-2 0,-1 2 0,1 0 0,0-2 0,0 2 0,0 0 0,0-3 0,-1 3 0,1-3 0,0 4 0,0-4 0,0 3 0,0 0 0,-1-2 0,1 2 0,0-3 0,-3 3 0,2-2 0,-3 2 0,1-3 0,-1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3:21:42.060"/>
    </inkml:context>
    <inkml:brush xml:id="br0">
      <inkml:brushProperty name="width" value="0.05" units="cm"/>
      <inkml:brushProperty name="height" value="0.05" units="cm"/>
      <inkml:brushProperty name="color" value="#B2A6FF"/>
    </inkml:brush>
  </inkml:definitions>
  <inkml:trace contextRef="#ctx0" brushRef="#br0">0 190 24575,'9'0'0,"4"0"0,-6 0 0,3 0 0,0-3 0,-3 2 0,6-2 0,-5 0 0,1 2 0,-3-1 0,1-1 0,-1 2 0,1-5 0,-1 5 0,1-1 0,-1-1 0,1-1 0,-1-2 0,0 3 0,-2-3 0,1 5 0,-1-5 0,2 3 0,-2-3 0,2 2 0,-6-2 0,6 6 0,-5-6 0,4 5 0,-4-5 0,5 3 0,-6-3 0,6-1 0,-6 1 0,3 0 0,-3 0 0,0 0 0,0 0 0,0 0 0,0 0 0,-3 3 0,2-3 0,-4 5 0,1-4 0,-2 4 0,0-5 0,-1 3 0,1-1 0,0-1 0,0 4 0,-1-2 0,4 0 0,-3 3 0,3-3 0,-3 3 0,-1 0 0,1 0 0,0 0 0,0 0 0,-1 0 0,1 0 0,0 0 0,0 0 0,0 2 0,0 2 0,0-1 0,2 3 0,-2-5 0,3 4 0,-1-1 0,-1 0 0,4 1 0,-5-4 0,5 5 0,-4-5 0,4 4 0,-2-1 0,0 2 0,3 0 0,-3 1 0,3-1 0,0 0 0,0 0 0,0 1 0,0-1 0,0 1 0,0-1 0,0 1 0,0-1 0,0 1 0,0-1 0,0 1 0,0-1 0,0 1 0,0-1 0,0 1 0,0 3 0,0-3 0,0 6 0,0-5 0,0 2 0,0 0 0,0-3 0,0 3 0,0-3 0,0-1 0,0 1 0,3 2 0,0-2 0,1 3 0,2-4 0,-6 1 0,6 2 0,-2-2 0,2 3 0,1-4 0,-1-3 0,0 3 0,0-5 0,1 2 0,-1-3 0,0 0 0,1 0 0,-1 0 0,0 0 0,0 0 0,1 0 0,-1 0 0,0 0 0,1 0 0,-1 0 0,0 0 0,0 0 0,0 0 0,0 0 0,1 0 0,-1 0 0,0 0 0,0 0 0,0 0 0,-3 0 0,0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35:38.28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23 0 24575,'0'11'0,"0"0"0,0 8 0,0-3 0,0 8 0,0-3 0,-3-1 0,2 0 0,-6-1 0,6-3 0,-6 0 0,7-2 0,-4-2 0,4-1 0,0 0 0,0-4 0,0-1 0,0 1 0,0 0 0,0 0 0,0 0 0,0 0 0,0 3 0,0-2 0,0 5 0,0-1 0,0-2 0,4 1 0,-1-4 0,1 3 0,2-2 0,-2 3 0,0-5 0,2-2 0,-2 5 0,2-7 0,1 7 0,0-5 0,0-1 0,-4 3 0,3-5 0,-2 2 0,0 0 0,2-2 0,-5 2 0,2-3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35:38.28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24575,'0'6'0,"0"8"0,0-5 0,0 10 0,0-12 0,0 8 0,0 6 0,0-4 0,0 7 0,0-13 0,0 3 0,0-7 0,0 3 0,0-3 0,0 0 0,0 0 0,0-1 0,0 1 0,0 0 0,0 0 0,0-1 0,0 1 0,0 0 0,0 0 0,0 0 0,0 0 0,3-1 0,-2 1 0,2 0 0,-3 0 0,0-1 0,0 1 0,0-1 0,0 1 0,0-1 0,3-2 0,0-2 0,4-2 0,-1 0 0,1 0 0,-1 0 0,1-3 0,0 3 0,3-7 0,2 6 0,7-2 0,-2 3 0,2-3 0,-4 2 0,5-3 0,-4 4 0,0 0 0,-2 0 0,-3 0 0,1 0 0,-2 0 0,-3 0 0,0 0 0,0 0 0,0 0 0,-1 0 0,-2 0 0,-1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35:38.28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3 24575,'3'0'0,"1"-2"0,0 11 0,2-4 0,-2 9 0,3-6 0,1 6 0,-2-6 0,5 13 0,-3-12 0,3 12 0,-4-6 0,1 1 0,-4-2 0,3 0 0,-7-6 0,4 6 0,-1-6 0,-2 6 0,2-6 0,-3 2 0,0 1 0,0-3 0,0 2 0,0 1 0,0-3 0,0 2 0,0-3 0,0 0 0,0 3 0,0-2 0,0 2 0,0-3 0,0 0 0,0 0 0,0 0 0,0 0 0,0-1 0,0 1 0,0 0 0,0 0 0,0 0 0,0 0 0,0-1 0,0 1 0,0-4 0,0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35:41.82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24575,'0'10'0,"0"-3"0,0 34 0,0-19 0,0 21 0,0-8 0,0-12 0,0 31 0,0-29 0,0 19 0,0-23 0,0 2 0,4-4 0,-4-4 0,4 1 0,-4-1 0,0 0 0,3 0 0,-2 0 0,2-4 0,-3 4 0,0-4 0,0 1 0,4 2 0,-3-6 0,2 2 0,-3-3 0,0 0 0,0 0 0,3-1 0,0-2 0,4-1 0,-1-3 0,1 0 0,-1 0 0,5 0 0,0 0 0,9 0 0,0 0 0,5 0 0,0 0 0,0 0 0,0 0 0,0 0 0,0 0 0,-1 0 0,1 0 0,-4 0 0,3 4 0,-8-4 0,3 4 0,-4-1 0,-3-2 0,2 3 0,-2-1 0,-1-2 0,0 2 0,-1-3 0,-2 3 0,2-2 0,-3 2 0,0 0 0,0-2 0,0 2 0,-1-3 0,-2 3 0,2-2 0,-2 2 0,3 0 0,-1-3 0,-3 3 0,0-3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35:45.565"/>
    </inkml:context>
    <inkml:brush xml:id="br0">
      <inkml:brushProperty name="width" value="0.14111" units="cm"/>
      <inkml:brushProperty name="height" value="0.14111" units="cm"/>
      <inkml:brushProperty name="color" value="#A6A6A6"/>
    </inkml:brush>
  </inkml:definitions>
  <inkml:trace contextRef="#ctx0" brushRef="#br0">0 3562 24575,'0'-17'0,"0"-10"0,0-29 0,0 0 0,0-2 0,0 0 0,0 11 0,0-34 0,0 23 0,0-22 0,0 35 0,0-15 0,0 15 0,0-7 0,0 1 0,0 6 0,0-7 0,0 9 0,0-8 0,0 6 0,0-15 0,0 6 0,0-8 0,0-1 0,0 10 0,0-8 0,0 8 0,0-1 0,6 3 0,-4-1 0,4 7 0,-6-7 0,0 17 0,0-6 0,0 5 0,0-6 0,0-1 0,0 0 0,0 0 0,0 0 0,0 0 0,0-8 0,0 6 0,0-7 0,0 10 0,0-13 0,0 17 0,0-7 0,0 18 0,0 1 0,0 0 0,0 0 0,0-7 0,0 5 0,0-6 0,0 8 0,0-8 0,0 7 0,0-7 0,0 8 0,0 0 0,0 0 0,0 0 0,0 0 0,0-1 0,0 1 0,0 7 0,0-6 0,0 5 0,0 1 0,0-6 0,0 12 0,0-12 0,0 12 0,0-5 0,0 6 0,0 0 0,0-6 0,0 5 0,0-5 0,0 6 0,0-6 0,0 4 0,0-4 0,0 0 0,0 5 0,0-5 0,0-1 0,0 6 0,0-5 0,0 6 0,0 0 0,0 1 0,-6-8 0,5 6 0,-5-5 0,6 6 0,0 0 0,0 1 0,0-7 0,0 4 0,0-4 0,0 6 0,0 0 0,0 1 0,0-1 0,0 1 0,0 0 0,0-1 0,5 6 0,1 1 0,12 5 0,-5 0 0,11 0 0,2 0 0,2 0 0,5 0 0,0 0 0,-6 0 0,13 0 0,-5 0 0,7 0 0,0 0 0,0 0 0,0 0 0,9 0 0,-7 0 0,15 0 0,-6 0 0,0 0 0,6 0 0,-15 0 0,15 0 0,-15 0 0,7 0 0,0 0 0,-7 0 0,6 0 0,-7 0 0,-1 0 0,11 0 0,-8 0 0,1 0 0,-5 0 0,-14 0 0,6 0 0,0 0 0,-6 0 0,6 0 0,-7 0 0,0 0 0,-1 0 0,1 0 0,-1 0 0,1 0 0,-7 0 0,5 0 0,-4 0 0,10 0 0,-3 0 0,4 0 0,-12 0 0,5 0 0,-5 0 0,1 0 0,4 0 0,-11 0 0,11 0 0,1 0 0,1 0 0,-1 0 0,-1 0 0,-11 0 0,11 0 0,-11 0 0,11 0 0,-11 0 0,5 0 0,0 0 0,-5 0 0,5 0 0,-7 0 0,1 0 0,6 0 0,-5 0 0,5 0 0,-7 0 0,1 0 0,-1 0 0,1 0 0,0 0 0,-1 0 0,1 0 0,-1 0 0,1 0 0,-1 0 0,1 0 0,-1 0 0,6 0 0,-4 0 0,4 0 0,-6 0 0,1 0 0,-1 0 0,1 0 0,-1 0 0,1 0 0,0 0 0,-1 0 0,1 0 0,4 0 0,-3 0 0,4 0 0,-6 0 0,1 0 0,0 0 0,-1 0 0,1 0 0,-1 0 0,1 0 0,-1 0 0,1 0 0,0 0 0,-1 0 0,0 0 0,1 0 0,-1 0 0,6 0 0,-4 0 0,3 0 0,1 0 0,-4 0 0,3 0 0,-5 0 0,0 0 0,1 0 0,-1 0 0,0 0 0,0 0 0,-5 5 0,-1 1 0,-5 5 0,0 0 0,0 0 0,0 1 0,0 0 0,0-1 0,0 1 0,0 0 0,0 0 0,0 6 0,0-5 0,0 12 0,0 2 0,0 1 0,0 5 0,0 1 0,-6-6 0,5 6 0,-11-1 0,5-5 0,-7 6 0,7-8 0,-4 0 0,9 0 0,-9 0 0,4 0 0,0 8 0,-5-6 0,11 5 0,-11-7 0,5 0 0,0 8 0,-4-6 0,9 6 0,-9-8 0,10 0 0,-11 0 0,11 0 0,-11 0 0,11-6 0,-10 4 0,9-4 0,-9 18 0,4-9 0,0 8 0,-5-11 0,11 0 0,-11 0 0,11 1 0,-10-1 0,9 0 0,-4 0 0,1 0 0,3 0 0,-3 0 0,-1 0 0,5 0 0,-11 0 0,11 0 0,-5-6 0,0 5 0,5-6 0,-5 19 0,1-15 0,4 13 0,-4-16 0,5-1 0,0 6 0,0-12 0,0 5 0,0 0 0,-5-4 0,3 10 0,-3-4 0,5 0 0,0-2 0,0 0 0,0-5 0,0 5 0,0 1 0,0-1 0,0 2 0,0-3 0,0 1 0,0-5 0,0 5 0,0-6 0,0 0 0,0 0 0,0-1 0,0 1 0,0 0 0,0 0 0,0 0 0,0-1 0,0 1 0,0 0 0,0 0 0,0-1 0,0 1 0,0 0 0,0 0 0,0-1 0,0 1 0,0 5 0,0-4 0,0 4 0,0-5 0,0 0 0,0 0 0,0-1 0,0 1 0,0 0 0,0 0 0,0 0 0,0-1 0,0 1 0,0 0 0,0 0 0,0-1 0,0 1 0,0 0 0,0 0 0,0 0 0,0-1 0,0 1 0,0 0 0,0-1 0,0 1 0,0 0 0,0-1 0,0 1 0,0-1 0,0 1 0,0 0 0,0-1 0,0 1 0,0 0 0,0-1 0,0 1 0,0 0 0,0 0 0,0-1 0,0 1 0,0-1 0,0 1 0,0 0 0,0 0 0,0 0 0,0-1 0,0 1 0,0 0 0,0 0 0,0-1 0,0 1 0,0 0 0,0 0 0,0 0 0,0-1 0,0 1 0,0 0 0,0-1 0,0 1 0,0-1 0,0 1 0,0-1 0,0 0 0,0 7 0,0-5 0,0 12 0,0-6 0,0 7 0,0 0 0,0 1 0,0-8 0,0 6 0,0-12 0,0 12 0,0-12 0,0 5 0,0-6 0,0 0 0,0-1 0,0 1 0,0 0 0,0 0 0,0 0 0,0-1 0,0 1 0,0 0 0,0-1 0,0 1 0,0-1 0,0 1 0,0-1 0,0 0 0,0-4 0,0-2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37:44.65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24575,'0'10'0,"0"-3"0,0 34 0,0-19 0,0 21 0,0-8 0,0-12 0,0 31 0,0-29 0,0 19 0,0-23 0,0 2 0,4-4 0,-4-4 0,4 1 0,-4-1 0,0 0 0,3 0 0,-2 0 0,2-4 0,-3 4 0,0-4 0,0 1 0,4 2 0,-3-6 0,2 2 0,-3-3 0,0 0 0,0 0 0,3-1 0,0-2 0,4-1 0,-1-3 0,1 0 0,-1 0 0,5 0 0,0 0 0,9 0 0,0 0 0,5 0 0,0 0 0,0 0 0,0 0 0,0 0 0,0 0 0,-1 0 0,1 0 0,-4 0 0,3 4 0,-8-4 0,3 4 0,-4-1 0,-3-2 0,2 3 0,-2-1 0,-1-2 0,0 2 0,-1-3 0,-2 3 0,2-2 0,-3 2 0,0 0 0,0-2 0,0 2 0,-1-3 0,-2 3 0,2-2 0,-2 2 0,3 0 0,-1-3 0,-3 3 0,0-3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37:50.87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1 420 24575,'0'-6'0,"0"-4"0,0 2 0,0-3 0,0 5 0,0-5 0,3-10 0,1 3 0,4-6 0,-1 12 0,1-2 0,-1 2 0,-3-3 0,2 4 0,-1-3 0,1 6 0,2-9 0,-5 4 0,7-4 0,-9 2 0,8 4 0,-5 1 0,0 3 0,2 0 0,-5 0 0,2 0 0,0 1 0,-3-1 0,3 0 0,0 0 0,-2 0 0,2 0 0,0 1 0,-2-1 0,5 0 0,-5 0 0,5 1 0,-6-1 0,3 0 0,0 3 0,-2-2 0,2 3 0,0-1 0,0 1 0,1 6 0,2 1 0,-6 3 0,3 0 0,1 3 0,-3 1 0,5 5 0,-5-1 0,6 0 0,-6 0 0,5 0 0,-1 0 0,-1 5 0,3-4 0,-7 3 0,7 1 0,-2-4 0,3 10 0,-4-9 0,-1 5 0,1-7 0,-4-4 0,7 4 0,-6-8 0,2 8 0,0-8 0,-2 7 0,2-6 0,0 3 0,-2-4 0,2-1 0,0 5 0,-2-3 0,3 2 0,-1-3 0,-3 0 0,3 0 0,0-1 0,-2 1 0,2 0 0,-3 0 0,3 3 0,-2-3 0,2 0 0,-3-4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37:50.87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24575,'6'0'0,"1"0"0,6 0 0,-1 0 0,7 0 0,-8 0 0,17 0 0,-14 0 0,15 0 0,-18 3 0,4-3 0,-8 3 0,8 1 0,-8-3 0,4 2 0,-4 0 0,0-2 0,-1 2 0,1 0 0,0-2 0,0 2 0,0 0 0,0-3 0,-1 3 0,1-3 0,0 4 0,0-4 0,0 3 0,0 0 0,-1-2 0,1 2 0,0-3 0,-3 3 0,2-2 0,-3 2 0,1-3 0,-1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37:50.87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23 0 24575,'0'11'0,"0"0"0,0 8 0,0-3 0,0 8 0,0-3 0,-3-1 0,2 0 0,-6-1 0,6-3 0,-6 0 0,7-2 0,-4-2 0,4-1 0,0 0 0,0-4 0,0-1 0,0 1 0,0 0 0,0 0 0,0 0 0,0 0 0,0 3 0,0-2 0,0 5 0,0-1 0,0-2 0,4 1 0,-1-4 0,1 3 0,2-2 0,-2 3 0,0-5 0,2-2 0,-2 5 0,2-7 0,1 7 0,0-5 0,0-1 0,-4 3 0,3-5 0,-2 2 0,0 0 0,2-2 0,-5 2 0,2-3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37:50.87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24575,'0'6'0,"0"8"0,0-5 0,0 10 0,0-12 0,0 8 0,0 6 0,0-4 0,0 7 0,0-13 0,0 3 0,0-7 0,0 3 0,0-3 0,0 0 0,0 0 0,0-1 0,0 1 0,0 0 0,0 0 0,0-1 0,0 1 0,0 0 0,0 0 0,0 0 0,0 0 0,3-1 0,-2 1 0,2 0 0,-3 0 0,0-1 0,0 1 0,0-1 0,0 1 0,0-1 0,3-2 0,0-2 0,4-2 0,-1 0 0,1 0 0,-1 0 0,1-3 0,0 3 0,3-7 0,2 6 0,7-2 0,-2 3 0,2-3 0,-4 2 0,5-3 0,-4 4 0,0 0 0,-2 0 0,-3 0 0,1 0 0,-2 0 0,-3 0 0,0 0 0,0 0 0,0 0 0,-1 0 0,-2 0 0,-1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3:21:45.079"/>
    </inkml:context>
    <inkml:brush xml:id="br0">
      <inkml:brushProperty name="width" value="0.05" units="cm"/>
      <inkml:brushProperty name="height" value="0.05" units="cm"/>
      <inkml:brushProperty name="color" value="#B2A6FF"/>
    </inkml:brush>
  </inkml:definitions>
  <inkml:trace contextRef="#ctx0" brushRef="#br0">1 263 24575,'16'0'0,"0"0"0,2 0 0,2 0 0,3 0 0,1 0 0,-4 0 0,2 0 0,-6 0 0,6 0 0,-6 0 0,2 0 0,3-6 0,1 4 0,1-4 0,-6 6 0,-4 0 0,-2 0 0,3 0 0,0-3 0,-3 2 0,-1-2 0,0 3 0,-3 0 0,6-3 0,-6 2 0,2-2 0,1 3 0,-2 0 0,2-3 0,-4 2 0,1-1 0,3 2 0,-3 0 0,3 0 0,-3 0 0,-1 0 0,1 0 0,-1 0 0,1-3 0,-1 2 0,0-2 0,1 3 0,-1 0 0,0 0 0,-5 0 0,-3-6 0,-4 4 0,-4-7 0,2 1 0,-5 0 0,1-2 0,-2 0 0,0-2 0,-1 1 0,1-2 0,-1 5 0,1-6 0,-3 0 0,1 2 0,-1-2 0,3 4 0,0 3 0,4-3 0,2 3 0,3 4 0,1-3 0,-2 3 0,0-4 0,2 1 0,-1 3 0,4-2 0,-5 4 0,8-2 0,2 3 0,0 3 0,4 1 0,-4-1 0,-1 3 0,3-5 0,-2 4 0,2-1 0,-2 3 0,2-4 0,-3 3 0,4-2 0,-1 2 0,1 1 0,-1-1 0,1 1 0,3-1 0,-3 1 0,7 0 0,-7 3 0,7-2 0,-6 2 0,5 0 0,-6-2 0,3 2 0,-3-4 0,6 4 0,-5-3 0,5 3 0,-7-4 0,1 1 0,-1-1 0,1 1 0,-1-1 0,1 1 0,-4-1 0,3-2 0,-6 1 0,6-4 0,-5 5 0,5-3 0,-6 3 0,6-2 0,-6 1 0,6-2 0,-6 4 0,6-4 0,-3 2 0,1-1 0,2-1 0,-6 2 0,6-4 0,-5 5 0,2-3 0,-3 3 0,0 0 0,0 0 0,0 0 0,-3-3 0,2 3 0,-5-2 0,3-1 0,-1 3 0,-2-2 0,3 2 0,-4-2 0,1 4 0,-1-3 0,1 4 0,-1-3 0,1 1 0,3-1 0,-3-3 0,5 3 0,-4-5 0,4 5 0,-4-3 0,4 3 0,-5-3 0,6 3 0,-6-5 0,3 1 0,-3-2 0,3 0 0,0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37:50.87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3 24575,'3'0'0,"1"-2"0,0 11 0,2-4 0,-2 9 0,3-6 0,1 6 0,-2-6 0,5 13 0,-3-12 0,3 12 0,-4-6 0,1 1 0,-4-2 0,3 0 0,-7-6 0,4 6 0,-1-6 0,-2 6 0,2-6 0,-3 2 0,0 1 0,0-3 0,0 2 0,0 1 0,0-3 0,0 2 0,0-3 0,0 0 0,0 3 0,0-2 0,0 2 0,0-3 0,0 0 0,0 0 0,0 0 0,0 0 0,0-1 0,0 1 0,0 0 0,0 0 0,0 0 0,0 0 0,0-1 0,0 1 0,0-4 0,0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38:00.266"/>
    </inkml:context>
    <inkml:brush xml:id="br0">
      <inkml:brushProperty name="width" value="0.14111" units="cm"/>
      <inkml:brushProperty name="height" value="0.14111" units="cm"/>
      <inkml:brushProperty name="color" value="#00A0D7"/>
    </inkml:brush>
  </inkml:definitions>
  <inkml:trace contextRef="#ctx0" brushRef="#br0">208 3254 24575,'0'-28'0,"0"-2"0,0-10 0,0-13 0,0 10 0,0-35 0,0 20 0,0-23 0,0 14 0,0 0 0,-8-59 0,6 8 0,-6-18 0,8 45 0,0 38 0,-7 1 0,5 8 0,-6-8 0,8 11 0,0 0 0,0 1 0,0-1 0,0 10 0,0-7 0,0 7 0,0-10 0,0 11 0,0-9 0,0 9 0,-6-1 0,4-7 0,-4-1 0,6-4 0,0 4 0,-8 1 0,7 7 0,-6 0 0,7-7 0,-8 7 0,7-9 0,-6-1 0,0 0 0,5 0 0,-5 1 0,0-1 0,5 0 0,-12 1 0,12-1 0,-5 0 0,0 1 0,5-1 0,-12-18 0,12 14 0,-5-14 0,0 28 0,6-7 0,-6 7 0,1 0 0,4-7 0,-4 7 0,6 1 0,0-9 0,0 19 0,-7-19 0,5 19 0,-5-9 0,7 11 0,0-1 0,0-9 0,0 8 0,0-8 0,0 10 0,0-1 0,0 1 0,6 8 0,2 3 0,5 7 0,2 0 0,-1 0 0,1 0 0,-1 0 0,8 0 0,2 0 0,8 0 0,0 0 0,0 0 0,0 0 0,0-9 0,0 6 0,0-6 0,0 9 0,0 0 0,0 0 0,-1 0 0,1 0 0,0 0 0,9 0 0,-7 0 0,7 0 0,-9-9 0,9 7 0,-6-7 0,15 9 0,-7 0 0,1 0 0,6 0 0,-7 0 0,1-9 0,6 7 0,-16-7 0,16 9 0,-15 0 0,15 0 0,-16 0 0,7 0 0,0 0 0,-7 0 0,7 0 0,-9 0 0,0 0 0,-8 0 0,6 0 0,-5 0 0,-1 0 0,6 0 0,-14 0 0,14 0 0,-14 0 0,21 0 0,-19 0 0,10 0 0,-13 0 0,7 0 0,-6 0 0,6 0 0,-7 0 0,-1 0 0,1 0 0,-1 0 0,0 0 0,9 0 0,-7 0 0,6 0 0,-7 0 0,-1 0 0,0 0 0,1 0 0,-1 0 0,1 0 0,-1 0 0,1 0 0,-1 0 0,-1 0 0,-5 7 0,-2 3 0,-6 8 0,0 0 0,0 0 0,0 1 0,0-1 0,0 0 0,0 11 0,0-8 0,0 17 0,0-7 0,0 9 0,0 1 0,0 0 0,0-1 0,0 1 0,0 0 0,7 0 0,-5-1 0,5 1 0,-7 11 0,0-8 0,7 8 0,-5-11 0,5 0 0,-7 11 0,0-8 0,7 8 0,-5-11 0,5 11 0,0-8 0,-5 8 0,5-11 0,0 0 0,-5-1 0,5 13 0,-7-10 0,7 10 0,-5-13 0,5 13 0,-7-10 0,7 10 0,-5-12 0,5-1 0,0 1 0,-6 0 0,7-1 0,-2 9 0,-4-6 0,4 6 0,-6-18 0,7 7 0,-5-17 0,5 17 0,-7-17 0,7 17 0,-5-17 0,5 7 0,-1-9 0,-4-1 0,4 0 0,-6 1 0,0-1 0,7 0 0,-6 1 0,6-1 0,-7 1 0,0-1 0,6 0 0,-4 1 0,4-1 0,-6 0 0,0 1 0,0-1 0,0 0 0,0 0 0,7-8 0,-6 6 0,6-7 0,-7 9 0,0-1 0,6-7 0,-4 6 0,4-6 0,-6 7 0,0 0 0,0 0 0,0 0 0,0 0 0,6 1 0,-4 0 0,4 0 0,-6 0 0,0 0 0,0 0 0,0 1 0,7-10 0,-6 8 0,6-7 0,-7 8 0,0 0 0,0 0 0,0 0 0,6-8 0,-4 6 0,4-6 0,-6 8 0,0 0 0,7-8 0,-6 6 0,6-7 0,-7 9 0,0-8 0,0-3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38:25.421"/>
    </inkml:context>
    <inkml:brush xml:id="br0">
      <inkml:brushProperty name="width" value="0.14111" units="cm"/>
      <inkml:brushProperty name="height" value="0.14111" units="cm"/>
      <inkml:brushProperty name="color" value="#008C3A"/>
    </inkml:brush>
  </inkml:definitions>
  <inkml:trace contextRef="#ctx0" brushRef="#br0">89 1613 24575,'0'-29'0,"0"-3"0,0-21 0,0 7 0,0-19 0,0-4 0,0-25 0,0 21 0,0-16 0,-16 42 0,12-9 0,-13 12 0,17 0 0,0 0 0,0 0 0,0 11 0,0-8 0,0 18 0,0-18 0,-7 19 0,5-19 0,-6 18 0,8-7 0,0-1 0,0 9 0,0-9 0,0 11 0,-7 0 0,5 1 0,-6-1 0,8 0 0,0 0 0,0 0 0,0 1 0,0-1 0,0 0 0,-7 1 0,5-1 0,-5 1 0,7-1 0,0 1 0,0 0 0,0 1 0,0-1 0,0 0 0,0 1 0,0-1 0,0 0 0,14 9 0,6 1 0,25 9 0,-5 0 0,19 0 0,4 0 0,1 0 0,23 12 0,-10-9 0,-1 19 0,11-19 0,-11 8 0,14 0 0,-1-8 0,0 20 0,-12-20 0,9 21 0,-21-21 0,9 19 0,-1-19 0,-8 7 0,9 1 0,-13-8 0,-10 17 0,8-17 0,19 17 0,-10-17 0,21 7 0,-38 0 0,8-7 0,-9 6 0,12-9 0,-1 0 0,-10 10 0,8-8 0,-8 8 0,10-10 0,-10 0 0,8 11 0,-19-8 0,8 7 0,0-10 0,-8 10 0,8-8 0,-20 8 0,7-10 0,-15 0 0,15 0 0,-16 0 0,14 9 0,-14-7 0,5 7 0,-7-9 0,-8 8 0,-2 2 0,-7 8 0,0 1 0,0-1 0,0 1 0,0 1 0,0-1 0,0 1 0,0-1 0,0 1 0,0 10 0,0 4 0,0 9 0,-8 1 0,6 0 0,-16 13 0,16-10 0,-16 22 0,16-22 0,-17 22 0,17-10 0,-16 14 0,16-14 0,-17 10 0,17-9 0,-16 12 0,16 0 0,-17 0 0,17-12 0,-16 9 0,16-10 0,-7 14 0,0 31 0,6-37 0,-6 34 0,9-41 0,-9 12 0,7-13 0,-7 10 0,9-9 0,0 0 0,0 9 0,0-10 0,0 1 0,0 9 0,0-9 0,0-1 0,0 10 0,0-22 0,0 22 0,0 10 0,0-14 0,0 11 0,0-32 0,0 12 0,0-19 0,0 29 0,0-40 0,0 27 0,0-20 0,0 11 0,0 0 0,0 0 0,0-11 0,0 8 0,0-7 0,0-1 0,0-3 0,0 1 0,0-9 0,0 19 0,0-18 0,0 7 0,0-10 0,0 10 0,0-7 0,0 7 0,0-10 0,0 8 0,0-6 0,0 7 0,0-9 0,0 0 0,0-1 0,0 0 0,0 1 0,0-2 0,0 2 0,0-1 0,0-1 0,0 2 0,0-2 0,0 2 0,0-1 0,0 0 0,0 1 0,0-1 0,0 0 0,0 1 0,0-1 0,0 1 0,0-1 0,0 0 0,0 0 0,0 1 0,0-1 0,0 0 0,0-1 0,0-7 0,0-3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38:47.52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24575,'0'22'0,"0"-6"0,0 6 0,0 3 0,0 1 0,0 11 0,0-11 0,0 5 0,0 0 0,0-6 0,0 6 0,0-7 0,0 0 0,0 0 0,0 0 0,0 6 0,0-10 0,0 16 0,0-16 0,0 11 0,0-7 0,0 0 0,0 0 0,0 0 0,0-1 0,0 8 0,0 5 0,0-2 0,0 0 0,0-10 0,0 7 0,0-5 0,0 5 0,0-8 0,0 1 0,0 0 0,0 0 0,0 0 0,0 0 0,0 0 0,0 0 0,0 0 0,0 0 0,0 0 0,0-1 0,0 1 0,0 0 0,0 0 0,0 11 0,0-9 0,0 9 0,0-11 0,0 0 0,0 0 0,0 0 0,0-1 0,0 8 0,0-5 0,0 5 0,0-7 0,0 6 0,0-4 0,6 5 0,-5-1 0,4-4 0,-5 12 0,0-13 0,0 6 0,0 10 0,6-6 0,-4 9 0,3-7 0,-5-11 0,0 5 0,0-8 0,0 1 0,0 7 0,0-11 0,6 16 0,-4-22 0,4 15 0,-6-10 0,0 4 0,0 8 0,5-5 0,-4 5 0,5-7 0,-6-1 0,5 19 0,-3-14 0,4 13 0,-6-17 0,0 0 0,0 0 0,5 0 0,-4-6 0,5 5 0,-6-5 0,0 6 0,0 0 0,0 6 0,5-4 0,-4 5 0,5-7 0,-1 17 0,-4-13 0,4 21 0,-5-24 0,6 13 0,-4-13 0,4 6 0,-6-7 0,0 0 0,0 0 0,0 0 0,0 0 0,0 0 0,5 0 0,-4-1 0,5 1 0,-6 0 0,0-6 0,0 5 0,0-5 0,0 6 0,0 0 0,0 0 0,0 0 0,0-1 0,0 1 0,0 0 0,0 0 0,5 11 0,-4-9 0,5 9 0,-6-11 0,0 0 0,0-1 0,0-4 0,0 3 0,0-4 0,0 6 0,0-6 0,0 4 0,0-9 0,0 9 0,0-10 0,0 11 0,0-11 0,0 5 0,0-1 0,0-3 0,0 3 0,0 1 0,0 0 0,0 7 0,0-7 0,0-1 0,0 1 0,0-5 0,0 5 0,0-6 0,0-1 0,0 1 0,0 0 0,0 0 0,0 0 0,0-1 0,0 1 0,0 0 0,0 0 0,0-1 0,0 6 0,0-4 0,0 4 0,0-6 0,0 1 0,0 0 0,0-1 0,0 1 0,0 0 0,0-1 0,0 0 0,0 1 0,0-1 0,0 0 0,0 0 0,0-4 0,0-2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38:47.52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2 277 24575,'22'0'0,"-2"0"0,28 0 0,-13 0 0,23 0 0,-9 0 0,59 0 0,-38 0 0,29 0 0,3 0 0,-12 0 0,9 1 0,-2-2 0,-20-6 0,32 6 0,-57-5 0,5 6 0,-18 0 0,1-6 0,7 4 0,-6-4 0,6 1 0,1 3 0,-7-10 0,14 11 0,-6-5 0,8 0 0,-8 4 0,7-4 0,-7 0 0,8 4 0,0-11 0,-1 12 0,2-12 0,-1 11 0,0-10 0,34-3 0,-17-1 0,19-6 0,-19 14 0,-5-5 0,8 4 0,51-6 0,-38 6 0,20 2 0,2 1 0,-12-3 0,-12 5 0,-5-1 0,-14-1 0,6 6 0,-7-7 0,0 5 0,7-5 0,-15 7 0,15 0 0,-16 0 0,16 0 0,-16 0 0,16 0 0,-15 0 0,6 0 0,0 0 0,-7 0 0,16 0 0,-16 0 0,7 0 0,-16 0 0,5 0 0,-6 0 0,0 0 0,-2 0 0,-7 0 0,-8 0 0,6 0 0,-13 0 0,24 0 0,-21 0 0,13 0 0,-17 0 0,-6 0 0,5 0 0,-5 5 0,6-3 0,0 3 0,-6-5 0,4 0 0,-4 0 0,6 0 0,0 0 0,-6 0 0,5 0 0,-5 0 0,0 5 0,4-4 0,-4 4 0,6-5 0,0 0 0,7 6 0,-5-5 0,22 11 0,-20-11 0,13 10 0,-10-9 0,-5 8 0,5-8 0,-7 8 0,-1-8 0,1 3 0,0 0 0,0 2 0,-6 0 0,5-2 0,-11-5 0,5 5 0,-7-4 0,7 4 0,-5-5 0,5 0 0,-6 0 0,5 0 0,-3 0 0,8 0 0,-3 0 0,-1 0 0,-1 0 0,-5 0 0,0 0 0,0 0 0,0 0 0,5 0 0,-3 0 0,3 0 0,-5 0 0,0 0 0,0 0 0,5 0 0,-4 0 0,5 0 0,0 0 0,-5 0 0,5 0 0,-7 0 0,1 0 0,0 0 0,0 0 0,0 0 0,-1 0 0,1 0 0,0 0 0,0 0 0,0 0 0,-1 0 0,1 0 0,-1 0 0,1 0 0,-1 0 0,0 0 0,0 0 0,0 0 0,0 0 0,1 0 0,-1 0 0,-5-5 0,0-1 0,-5-4 0,0-1 0,0 5 0,0 2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0T05:34:13.12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1 420 24575,'0'-6'0,"0"-4"0,0 2 0,0-3 0,0 5 0,0-5 0,3-10 0,1 3 0,4-6 0,-1 12 0,1-2 0,-1 2 0,-3-3 0,2 4 0,-1-3 0,1 6 0,2-9 0,-5 4 0,7-4 0,-9 2 0,8 4 0,-5 1 0,0 3 0,2 0 0,-5 0 0,2 0 0,0 1 0,-3-1 0,3 0 0,0 0 0,-2 0 0,2 0 0,0 1 0,-2-1 0,5 0 0,-5 0 0,5 1 0,-6-1 0,3 0 0,0 3 0,-2-2 0,2 3 0,0-1 0,0 1 0,1 6 0,2 1 0,-6 3 0,3 0 0,1 3 0,-3 1 0,5 5 0,-5-1 0,6 0 0,-6 0 0,5 0 0,-1 0 0,-1 5 0,3-4 0,-7 3 0,7 1 0,-2-4 0,3 10 0,-4-9 0,-1 5 0,1-7 0,-4-4 0,7 4 0,-6-8 0,2 8 0,0-8 0,-2 7 0,2-6 0,0 3 0,-2-4 0,2-1 0,0 5 0,-2-3 0,3 2 0,-1-3 0,-3 0 0,3 0 0,0-1 0,-2 1 0,2 0 0,-3 0 0,3 3 0,-2-3 0,2 0 0,-3-4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0T05:34:13.12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24575,'6'0'0,"1"0"0,6 0 0,-1 0 0,7 0 0,-8 0 0,17 0 0,-14 0 0,15 0 0,-18 3 0,4-3 0,-8 3 0,8 1 0,-8-3 0,4 2 0,-4 0 0,0-2 0,-1 2 0,1 0 0,0-2 0,0 2 0,0 0 0,0-3 0,-1 3 0,1-3 0,0 4 0,0-4 0,0 3 0,0 0 0,-1-2 0,1 2 0,0-3 0,-3 3 0,2-2 0,-3 2 0,1-3 0,-1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0T05:34:13.12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23 0 24575,'0'11'0,"0"0"0,0 8 0,0-3 0,0 8 0,0-3 0,-3-1 0,2 0 0,-6-1 0,6-3 0,-6 0 0,7-2 0,-4-2 0,4-1 0,0 0 0,0-4 0,0-1 0,0 1 0,0 0 0,0 0 0,0 0 0,0 0 0,0 3 0,0-2 0,0 5 0,0-1 0,0-2 0,4 1 0,-1-4 0,1 3 0,2-2 0,-2 3 0,0-5 0,2-2 0,-2 5 0,2-7 0,1 7 0,0-5 0,0-1 0,-4 3 0,3-5 0,-2 2 0,0 0 0,2-2 0,-5 2 0,2-3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0T05:34:13.12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24575,'0'6'0,"0"8"0,0-5 0,0 10 0,0-12 0,0 8 0,0 6 0,0-4 0,0 7 0,0-13 0,0 3 0,0-7 0,0 3 0,0-3 0,0 0 0,0 0 0,0-1 0,0 1 0,0 0 0,0 0 0,0-1 0,0 1 0,0 0 0,0 0 0,0 0 0,0 0 0,3-1 0,-2 1 0,2 0 0,-3 0 0,0-1 0,0 1 0,0-1 0,0 1 0,0-1 0,3-2 0,0-2 0,4-2 0,-1 0 0,1 0 0,-1 0 0,1-3 0,0 3 0,3-7 0,2 6 0,7-2 0,-2 3 0,2-3 0,-4 2 0,5-3 0,-4 4 0,0 0 0,-2 0 0,-3 0 0,1 0 0,-2 0 0,-3 0 0,0 0 0,0 0 0,0 0 0,-1 0 0,-2 0 0,-1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0T05:34:13.12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3 24575,'3'0'0,"1"-2"0,0 11 0,2-4 0,-2 9 0,3-6 0,1 6 0,-2-6 0,5 13 0,-3-12 0,3 12 0,-4-6 0,1 1 0,-4-2 0,3 0 0,-7-6 0,4 6 0,-1-6 0,-2 6 0,2-6 0,-3 2 0,0 1 0,0-3 0,0 2 0,0 1 0,0-3 0,0 2 0,0-3 0,0 0 0,0 3 0,0-2 0,0 2 0,0-3 0,0 0 0,0 0 0,0 0 0,0 0 0,0-1 0,0 1 0,0 0 0,0 0 0,0 0 0,0 0 0,0-1 0,0 1 0,0-4 0,0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3:21:47.435"/>
    </inkml:context>
    <inkml:brush xml:id="br0">
      <inkml:brushProperty name="width" value="0.05" units="cm"/>
      <inkml:brushProperty name="height" value="0.05" units="cm"/>
      <inkml:brushProperty name="color" value="#B2A6FF"/>
    </inkml:brush>
  </inkml:definitions>
  <inkml:trace contextRef="#ctx0" brushRef="#br0">0 65 24575,'0'10'0,"0"0"0,4 5 0,0-1 0,3 0 0,0 1 0,3 6 0,-2-5 0,0 4 0,-2-5 0,-2-1 0,3-3 0,0 9 0,0-8 0,-3 9 0,2-10 0,-2 2 0,0-5 0,2 5 0,-5-5 0,5 2 0,-5 0 0,4-3 0,-4 6 0,5-5 0,-5 2 0,4-4 0,-4 4 0,5-2 0,-6 2 0,3-4 0,0 1 0,-2-1 0,2 1 0,0-4 0,-3 3 0,6-5 0,-3 2 0,0-6 0,0-4 0,-3 0 0,0-7 0,0 7 0,0-6 0,0 2 0,0-7 0,0 7 0,0-6 0,0 10 0,0-6 0,3-11 0,1 6 0,0-12 0,2 15 0,-5-2 0,5 0 0,-2 2 0,0 1 0,2 4 0,-2 0 0,0-1 0,2 0 0,-2-2 0,2 5 0,-2-5 0,2 5 0,-2-5 0,5 3 0,-1-1 0,1 1 0,-2 4 0,-1-1 0,1 1 0,-1 2 0,1-1 0,-1 1 0,1 0 0,-1-1 0,1 1 0,-1 0 0,0-1 0,1 4 0,-1-4 0,1 4 0,-1-2 0,0 3 0,-2-3 0,2 2 0,-3-2 0,3 3 0,1 0 0,-1 0 0,0 0 0,0 0 0,0 0 0,1 0 0,-1 0 0,0 0 0,1 3 0,-1 1 0,-3 2 0,3-3 0,-6 3 0,6-6 0,-5 6 0,4-6 0,-4 6 0,5-5 0,-6 2 0,3-3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0T05:34:16.279"/>
    </inkml:context>
    <inkml:brush xml:id="br0">
      <inkml:brushProperty name="width" value="0.14111" units="cm"/>
      <inkml:brushProperty name="height" value="0.14111" units="cm"/>
      <inkml:brushProperty name="color" value="#00A0D7"/>
    </inkml:brush>
  </inkml:definitions>
  <inkml:trace contextRef="#ctx0" brushRef="#br0">99 1868 24575,'0'-15'0,"0"-3"0,0-5 0,0-7 0,0 5 0,0-20 0,0 12 0,0-14 0,0 9 0,0 0 0,-4-35 0,3 5 0,-3-10 0,4 26 0,0 22 0,-3 0 0,2 5 0,-3-6 0,4 8 0,0 0 0,0-1 0,0 1 0,0 5 0,0-4 0,0 5 0,0-7 0,0 7 0,0-5 0,0 4 0,-3 0 0,2-4 0,-2 0 0,3-2 0,0 1 0,-3 1 0,2 5 0,-2-1 0,3-4 0,-4 4 0,3-5 0,-2-1 0,0 1 0,2 0 0,-3-1 0,1 1 0,2 0 0,-5-1 0,5 1 0,-3 0 0,1-1 0,2 1 0,-6-11 0,7 8 0,-4-8 0,1 17 0,2-5 0,-2 4 0,0 0 0,3-4 0,-3 5 0,3-1 0,0-4 0,0 10 0,-4-10 0,3 10 0,-2-4 0,3 5 0,0 1 0,0-6 0,0 4 0,0-4 0,0 5 0,0 1 0,0 0 0,3 4 0,0 1 0,4 5 0,0 0 0,0 0 0,-1 0 0,1 0 0,4 0 0,0 0 0,4 0 0,0 0 0,1 0 0,-1 0 0,0-5 0,0 4 0,0-4 0,0 5 0,0 0 0,0 0 0,1 0 0,-1 0 0,0 0 0,4 0 0,-3 0 0,4 0 0,-5-5 0,4 3 0,-2-3 0,6 5 0,-2 0 0,0 0 0,2 0 0,-2 0 0,-1-5 0,4 4 0,-8-5 0,8 6 0,-7 0 0,6 0 0,-6 0 0,2 0 0,0 0 0,-2 0 0,2 0 0,-4 0 0,0 0 0,-3 0 0,2 0 0,-3 0 0,1 0 0,2 0 0,-6 0 0,6 0 0,-6 0 0,9 0 0,-8 0 0,4 0 0,-6 0 0,3 0 0,-2 0 0,3 0 0,-4 0 0,-1 0 0,1 0 0,0 0 0,0 0 0,3 0 0,-2 0 0,3 0 0,-5 0 0,1 0 0,0 0 0,0 0 0,0 0 0,0 0 0,-1 0 0,1 0 0,0 0 0,0 0 0,-4 5 0,0 0 0,-3 5 0,0 1 0,0 0 0,0-1 0,0 1 0,0-1 0,0 6 0,0-4 0,0 10 0,0-4 0,0 5 0,0 1 0,0-1 0,0 1 0,0-1 0,0 0 0,3 1 0,-2-1 0,2 0 0,-3 7 0,0-5 0,4 6 0,-3-8 0,2 0 0,-3 7 0,0-5 0,3 6 0,-2-8 0,3 7 0,-1-5 0,-2 5 0,2-7 0,0 1 0,-2-1 0,3 7 0,-4-5 0,3 5 0,-2-6 0,2 6 0,-3-5 0,4 5 0,-4-7 0,4 1 0,-1-1 0,-2 0 0,2 1 0,0 4 0,-2-4 0,2 5 0,-3-12 0,4 5 0,-4-10 0,4 10 0,-4-10 0,3 10 0,-2-10 0,2 4 0,0-5 0,-2-1 0,2 1 0,-3-1 0,0 1 0,3 0 0,-2-1 0,2 1 0,-3-1 0,0 1 0,3-1 0,-2 1 0,2-1 0,-3 1 0,0-1 0,0 1 0,0-1 0,0 1 0,3-6 0,-2 4 0,2-3 0,-3 4 0,0 0 0,3-4 0,-3 3 0,3-4 0,-3 5 0,0 0 0,0 0 0,0-1 0,0 1 0,4 1 0,-4-1 0,3 0 0,-3 1 0,0-1 0,0 0 0,0 1 0,3-5 0,-2 3 0,2-3 0,-3 4 0,0 1 0,0-1 0,0 0 0,3-4 0,-2 3 0,2-3 0,-3 4 0,0 0 0,3-4 0,-2 3 0,2-3 0,-3 4 0,0-5 0,0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0T05:34:21.004"/>
    </inkml:context>
    <inkml:brush xml:id="br0">
      <inkml:brushProperty name="width" value="0.14111" units="cm"/>
      <inkml:brushProperty name="height" value="0.14111" units="cm"/>
      <inkml:brushProperty name="color" value="#008C3A"/>
    </inkml:brush>
  </inkml:definitions>
  <inkml:trace contextRef="#ctx0" brushRef="#br0">36 982 24575,'0'-18'0,"0"-2"0,0-12 0,0 4 0,0-12 0,0-1 0,0-16 0,0 12 0,0-9 0,-7 25 0,6-5 0,-6 7 0,7 1 0,0-1 0,0 0 0,0 7 0,0-5 0,0 11 0,0-11 0,-3 12 0,2-13 0,-2 13 0,3-6 0,0 1 0,0 4 0,0-5 0,0 7 0,-3 0 0,2 0 0,-2 0 0,3 0 0,0 0 0,0 0 0,0 0 0,0 0 0,0 0 0,-2 0 0,1 0 0,-2 1 0,3-1 0,0 0 0,0 0 0,0 1 0,0 0 0,0-1 0,0 1 0,0 0 0,0-1 0,5 6 0,4 1 0,9 5 0,-2 0 0,8 0 0,1 0 0,1 0 0,9 7 0,-4-5 0,1 11 0,2-11 0,-2 4 0,4 1 0,0-5 0,0 12 0,-5-12 0,4 12 0,-9-12 0,4 12 0,0-13 0,-4 6 0,4-1 0,-5-4 0,-5 10 0,4-10 0,8 10 0,-5-10 0,9 5 0,-15-2 0,3-3 0,-4 4 0,5-6 0,0 0 0,-4 6 0,2-5 0,-2 5 0,4-6 0,-5 0 0,4 7 0,-8-6 0,4 6 0,-1-7 0,-2 6 0,2-5 0,-8 5 0,4-6 0,-8 0 0,8 0 0,-8 0 0,7 6 0,-6-5 0,1 4 0,-2-5 0,-3 5 0,-1 1 0,-3 5 0,0 0 0,0 1 0,0-1 0,0 1 0,0 0 0,0 0 0,0 0 0,0 0 0,0 6 0,0 3 0,0 5 0,-4 1 0,3 0 0,-6 7 0,7-5 0,-8 13 0,7-14 0,-6 14 0,6-5 0,-6 6 0,6-6 0,-7 5 0,7-6 0,-6 8 0,6 0 0,-6 0 0,6-8 0,-7 6 0,7-6 0,-2 8 0,-1 19 0,3-21 0,-3 19 0,4-25 0,-3 8 0,2-8 0,-3 6 0,4-6 0,0 1 0,0 5 0,0-6 0,0 0 0,0 6 0,0-5 0,0-1 0,0 6 0,0-13 0,0 13 0,0 6 0,0-9 0,0 7 0,0-19 0,0 7 0,0-12 0,0 19 0,0-26 0,0 18 0,0-13 0,0 7 0,0 0 0,0-1 0,0-6 0,0 6 0,0-6 0,0 0 0,0-2 0,0 1 0,0-5 0,0 11 0,0-12 0,0 6 0,0-7 0,0 6 0,0-4 0,0 4 0,0-6 0,0 6 0,0-5 0,0 5 0,0-6 0,0 0 0,0 0 0,0-1 0,0 1 0,0 0 0,0-1 0,0 1 0,0-1 0,0 1 0,0-1 0,0 1 0,0 0 0,0-1 0,0 1 0,0 0 0,0 0 0,0 0 0,0 0 0,0-1 0,0 1 0,0 0 0,0-1 0,0 1 0,0 0 0,0-1 0,0 1 0,0-6 0,0-1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0T05:34:49.77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24575,'0'10'0,"0"-3"0,0 34 0,0-19 0,0 21 0,0-8 0,0-12 0,0 31 0,0-29 0,0 19 0,0-23 0,0 2 0,4-4 0,-4-4 0,4 1 0,-4-1 0,0 0 0,3 0 0,-2 0 0,2-4 0,-3 4 0,0-4 0,0 1 0,4 2 0,-3-6 0,2 2 0,-3-3 0,0 0 0,0 0 0,3-1 0,0-2 0,4-1 0,-1-3 0,1 0 0,-1 0 0,5 0 0,0 0 0,9 0 0,0 0 0,5 0 0,0 0 0,0 0 0,0 0 0,0 0 0,0 0 0,-1 0 0,1 0 0,-4 0 0,3 4 0,-8-4 0,3 4 0,-4-1 0,-3-2 0,2 3 0,-2-1 0,-1-2 0,0 2 0,-1-3 0,-2 3 0,2-2 0,-3 2 0,0 0 0,0-2 0,0 2 0,-1-3 0,-2 3 0,2-2 0,-2 2 0,3 0 0,-1-3 0,-3 3 0,0-3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0T05:35:36.27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1 420 24575,'0'-6'0,"0"-4"0,0 2 0,0-3 0,0 5 0,0-5 0,3-10 0,1 3 0,4-6 0,-1 12 0,1-2 0,-1 2 0,-3-3 0,2 4 0,-1-3 0,1 6 0,2-9 0,-5 4 0,7-4 0,-9 2 0,8 4 0,-5 1 0,0 3 0,2 0 0,-5 0 0,2 0 0,0 1 0,-3-1 0,3 0 0,0 0 0,-2 0 0,2 0 0,0 1 0,-2-1 0,5 0 0,-5 0 0,5 1 0,-6-1 0,3 0 0,0 3 0,-2-2 0,2 3 0,0-1 0,0 1 0,1 6 0,2 1 0,-6 3 0,3 0 0,1 3 0,-3 1 0,5 5 0,-5-1 0,6 0 0,-6 0 0,5 0 0,-1 0 0,-1 5 0,3-4 0,-7 3 0,7 1 0,-2-4 0,3 10 0,-4-9 0,-1 5 0,1-7 0,-4-4 0,7 4 0,-6-8 0,2 8 0,0-8 0,-2 7 0,2-6 0,0 3 0,-2-4 0,2-1 0,0 5 0,-2-3 0,3 2 0,-1-3 0,-3 0 0,3 0 0,0-1 0,-2 1 0,2 0 0,-3 0 0,3 3 0,-2-3 0,2 0 0,-3-4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0T05:35:36.28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24575,'6'0'0,"1"0"0,6 0 0,-1 0 0,7 0 0,-8 0 0,17 0 0,-14 0 0,15 0 0,-18 3 0,4-3 0,-8 3 0,8 1 0,-8-3 0,4 2 0,-4 0 0,0-2 0,-1 2 0,1 0 0,0-2 0,0 2 0,0 0 0,0-3 0,-1 3 0,1-3 0,0 4 0,0-4 0,0 3 0,0 0 0,-1-2 0,1 2 0,0-3 0,-3 3 0,2-2 0,-3 2 0,1-3 0,-1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0T05:35:36.28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23 0 24575,'0'11'0,"0"0"0,0 8 0,0-3 0,0 8 0,0-3 0,-3-1 0,2 0 0,-6-1 0,6-3 0,-6 0 0,7-2 0,-4-2 0,4-1 0,0 0 0,0-4 0,0-1 0,0 1 0,0 0 0,0 0 0,0 0 0,0 0 0,0 3 0,0-2 0,0 5 0,0-1 0,0-2 0,4 1 0,-1-4 0,1 3 0,2-2 0,-2 3 0,0-5 0,2-2 0,-2 5 0,2-7 0,1 7 0,0-5 0,0-1 0,-4 3 0,3-5 0,-2 2 0,0 0 0,2-2 0,-5 2 0,2-3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0T05:35:36.28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24575,'0'6'0,"0"8"0,0-5 0,0 10 0,0-12 0,0 8 0,0 6 0,0-4 0,0 7 0,0-13 0,0 3 0,0-7 0,0 3 0,0-3 0,0 0 0,0 0 0,0-1 0,0 1 0,0 0 0,0 0 0,0-1 0,0 1 0,0 0 0,0 0 0,0 0 0,0 0 0,3-1 0,-2 1 0,2 0 0,-3 0 0,0-1 0,0 1 0,0-1 0,0 1 0,0-1 0,3-2 0,0-2 0,4-2 0,-1 0 0,1 0 0,-1 0 0,1-3 0,0 3 0,3-7 0,2 6 0,7-2 0,-2 3 0,2-3 0,-4 2 0,5-3 0,-4 4 0,0 0 0,-2 0 0,-3 0 0,1 0 0,-2 0 0,-3 0 0,0 0 0,0 0 0,0 0 0,-1 0 0,-2 0 0,-1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0T05:35:36.28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3 24575,'3'0'0,"1"-2"0,0 11 0,2-4 0,-2 9 0,3-6 0,1 6 0,-2-6 0,5 13 0,-3-12 0,3 12 0,-4-6 0,1 1 0,-4-2 0,3 0 0,-7-6 0,4 6 0,-1-6 0,-2 6 0,2-6 0,-3 2 0,0 1 0,0-3 0,0 2 0,0 1 0,0-3 0,0 2 0,0-3 0,0 0 0,0 3 0,0-2 0,0 2 0,0-3 0,0 0 0,0 0 0,0 0 0,0 0 0,0-1 0,0 1 0,0 0 0,0 0 0,0 0 0,0 0 0,0-1 0,0 1 0,0-4 0,0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0T05:35:49.36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24575,'0'10'0,"0"-3"0,0 34 0,0-19 0,0 21 0,0-8 0,0-12 0,0 31 0,0-29 0,0 19 0,0-23 0,0 2 0,4-4 0,-4-4 0,4 1 0,-4-1 0,0 0 0,3 0 0,-2 0 0,2-4 0,-3 4 0,0-4 0,0 1 0,4 2 0,-3-6 0,2 2 0,-3-3 0,0 0 0,0 0 0,3-1 0,0-2 0,4-1 0,-1-3 0,1 0 0,-1 0 0,5 0 0,0 0 0,9 0 0,0 0 0,5 0 0,0 0 0,0 0 0,0 0 0,0 0 0,0 0 0,-1 0 0,1 0 0,-4 0 0,3 4 0,-8-4 0,3 4 0,-4-1 0,-3-2 0,2 3 0,-2-1 0,-1-2 0,0 2 0,-1-3 0,-2 3 0,2-2 0,-3 2 0,0 0 0,0-2 0,0 2 0,-1-3 0,-2 3 0,2-2 0,-2 2 0,3 0 0,-1-3 0,-3 3 0,0-3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0T05:36:27.042"/>
    </inkml:context>
    <inkml:brush xml:id="br0">
      <inkml:brushProperty name="width" value="0.14111" units="cm"/>
      <inkml:brushProperty name="height" value="0.14111" units="cm"/>
      <inkml:brushProperty name="color" value="#008C3A"/>
    </inkml:brush>
  </inkml:definitions>
  <inkml:trace contextRef="#ctx0" brushRef="#br0">36 753 24575,'0'-14'0,"0"-1"0,0-9 0,0 2 0,0-8 0,0-2 0,0-12 0,0 10 0,0-8 0,-7 20 0,6-4 0,-6 6 0,7-1 0,0 1 0,0-1 0,0 6 0,0-5 0,0 10 0,0-9 0,-3 8 0,2-8 0,-2 8 0,3-3 0,0 0 0,0 3 0,0-3 0,0 5 0,-3 0 0,2-1 0,-2 1 0,3 0 0,0 0 0,0-1 0,0 1 0,0 0 0,0 0 0,-2 0 0,1 0 0,-2 0 0,3-1 0,0 2 0,0-1 0,0 0 0,0 0 0,0 1 0,0-1 0,0 0 0,0 0 0,5 5 0,4 0 0,9 4 0,-2 0 0,8 0 0,1 0 0,1 0 0,9 5 0,-4-4 0,1 10 0,2-10 0,-2 4 0,4 1 0,0-5 0,0 10 0,-5-10 0,4 10 0,-9-10 0,4 10 0,0-10 0,-4 4 0,4 0 0,-5-4 0,-5 9 0,4-9 0,8 8 0,-5-7 0,9 3 0,-15-1 0,3-3 0,-4 4 0,5-5 0,0 0 0,-4 5 0,2-4 0,-2 3 0,4-4 0,-5 0 0,4 5 0,-8-4 0,4 4 0,-1-5 0,-2 5 0,2-4 0,-8 4 0,4-5 0,-8 0 0,8 0 0,-8 0 0,7 4 0,-6-3 0,1 3 0,-2-4 0,-3 4 0,-1 0 0,-3 5 0,0-1 0,0 1 0,0 0 0,0 0 0,0 0 0,0 0 0,0 0 0,0 1 0,0 4 0,0 1 0,0 6 0,-4-1 0,3 1 0,-6 5 0,7-4 0,-8 10 0,7-10 0,-6 10 0,6-4 0,-6 6 0,6-6 0,-7 4 0,7-4 0,-6 6 0,6-1 0,-6 1 0,6-6 0,-7 4 0,7-4 0,-2 5 0,-1 16 0,3-18 0,-3 17 0,4-21 0,-3 7 0,2-6 0,-3 4 0,4-4 0,0 0 0,0 4 0,0-4 0,0-1 0,0 6 0,0-5 0,0-1 0,0 6 0,0-11 0,0 10 0,0 5 0,0-7 0,0 5 0,0-14 0,0 5 0,0-9 0,0 14 0,0-19 0,0 13 0,0-9 0,0 4 0,0 1 0,0-1 0,0-5 0,0 5 0,0-5 0,0 1 0,0-2 0,0 0 0,0-3 0,0 8 0,0-9 0,0 4 0,0-4 0,0 4 0,0-4 0,0 5 0,0-6 0,0 4 0,0-3 0,0 4 0,0-5 0,0 0 0,0 0 0,0 0 0,0 0 0,0 0 0,0 0 0,0 0 0,0 0 0,0 0 0,0-1 0,0 1 0,0 0 0,0 0 0,0 0 0,0 0 0,0 0 0,0 1 0,0-1 0,0 0 0,0 0 0,0 0 0,0 0 0,0 0 0,0-1 0,0 1 0,0 0 0,0-4 0,0-1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3:21:50.486"/>
    </inkml:context>
    <inkml:brush xml:id="br0">
      <inkml:brushProperty name="width" value="0.05" units="cm"/>
      <inkml:brushProperty name="height" value="0.05" units="cm"/>
      <inkml:brushProperty name="color" value="#B2A6FF"/>
    </inkml:brush>
  </inkml:definitions>
  <inkml:trace contextRef="#ctx0" brushRef="#br0">0 408 24575,'0'-9'0,"0"-4"0,0 3 0,0-5 0,0 1 0,0-1 0,7-5 0,-3 7 0,7-7 0,-2 7 0,-1-3 0,2 3 0,-3-1 0,-3 7 0,2-7 0,-2 7 0,3-7 0,-3 7 0,2-3 0,-3 4 0,1-1 0,2 1 0,-6-1 0,6 1 0,-5-1 0,5 1 0,-6-1 0,3 1 0,0-1 0,-2 1 0,5-1 0,-6 1 0,3-1 0,0 4 0,-2-3 0,4 5 0,-4-4 0,5 4 0,-3-2 0,3 3 0,-3 3 0,0 1 0,-3 2 0,0 0 0,0 1 0,0-1 0,0 1 0,3-4 0,-3 3 0,3-3 0,0 4 0,-2-1 0,4-3 0,-4 3 0,5-5 0,-5 5 0,4-6 0,-1 3 0,-1 0 0,3-2 0,-3 2 0,3-3 0,1 0 0,-1 0 0,0 0 0,0 0 0,0 0 0,0 0 0,0 0 0,-3-3 0,2-1 0,-4-2 0,5 3 0,-6-3 0,3 2 0,0-2 0,-2 0 0,5 0 0,-6-1 0,3 1 0,-3 0 0,3 0 0,-3 0 0,3 0 0,-3-1 0,0 1 0,0 0 0,0-1 0,0 1 0,0 0 0,0 0 0,0-1 0,0 1 0,3 3 0,0 0 0,3 3 0,-3 3 0,3-2 0,-5 4 0,1-1 0,1 2 0,-2 1 0,2-1 0,0 1 0,-2-1 0,4 1 0,-1-1 0,2 1 0,-2-1 0,2 1 0,-3-1 0,4 1 0,-1-1 0,1 1 0,-1-1 0,1 1 0,-1-4 0,1 3 0,-1-2 0,1 2 0,-1 1 0,1-1 0,-1 1 0,1-1 0,-1-2 0,1 1 0,-1-1 0,1 3 0,-1-1 0,1-2 0,-1 1 0,3 2 0,-1 0 0,1-1 0,-3 0 0,0-6 0,-2 6 0,1-5 0,-1 1 0,-1 1 0,3-2 0,-3 2 0,1 0 0,-1-2 0,-3 1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0T05:36:34.375"/>
    </inkml:context>
    <inkml:brush xml:id="br0">
      <inkml:brushProperty name="width" value="0.14111" units="cm"/>
      <inkml:brushProperty name="height" value="0.14111" units="cm"/>
      <inkml:brushProperty name="color" value="#00A0D7"/>
    </inkml:brush>
  </inkml:definitions>
  <inkml:trace contextRef="#ctx0" brushRef="#br0">99 1670 24575,'0'-14'0,"0"-1"0,0-6 0,0-6 0,0 5 0,0-18 0,0 10 0,0-11 0,0 6 0,0 1 0,-4-31 0,3 4 0,-3-8 0,4 22 0,0 20 0,-3 0 0,2 4 0,-3-3 0,4 5 0,0 0 0,0 0 0,0 0 0,0 5 0,0-3 0,0 3 0,0-5 0,0 5 0,0-4 0,0 5 0,-3-1 0,2-4 0,-2 0 0,3-2 0,0 2 0,-3 1 0,2 3 0,-2 0 0,3-4 0,-4 5 0,3-6 0,-2 0 0,0 0 0,2 0 0,-3 0 0,1 0 0,2 0 0,-5 0 0,5 1 0,-3-1 0,1 0 0,2 0 0,-6-9 0,7 7 0,-4-8 0,1 16 0,2-5 0,-2 4 0,0 0 0,3-3 0,-3 3 0,3 0 0,0-4 0,0 10 0,-4-10 0,3 9 0,-2-3 0,3 4 0,0 1 0,0-5 0,0 3 0,0-3 0,0 4 0,0 1 0,0 0 0,3 4 0,0 1 0,4 4 0,0 0 0,0 0 0,-1 0 0,1 0 0,4 0 0,0 0 0,4 0 0,0 0 0,1 0 0,-1 0 0,0-5 0,0 4 0,0-4 0,0 5 0,0 0 0,0 0 0,1 0 0,-1 0 0,0 0 0,4 0 0,-3 0 0,4 0 0,-5-4 0,4 2 0,-2-2 0,6 4 0,-2 0 0,0 0 0,2 0 0,-2 0 0,-1-5 0,4 4 0,-8-4 0,8 5 0,-7 0 0,6 0 0,-6 0 0,2 0 0,0 0 0,-2 0 0,2 0 0,-4 0 0,0 0 0,-3 0 0,2 0 0,-3 0 0,1 0 0,2 0 0,-6 0 0,6 0 0,-6 0 0,9 0 0,-8 0 0,4 0 0,-6 0 0,3 0 0,-2 0 0,3 0 0,-4 0 0,-1 0 0,1 0 0,0 0 0,0 0 0,3 0 0,-2 0 0,3 0 0,-5 0 0,1 0 0,0 0 0,0 0 0,0 0 0,0 0 0,-1 0 0,1 0 0,0 0 0,0 0 0,-4 4 0,0 1 0,-3 4 0,0 1 0,0-1 0,0 1 0,0-1 0,0 0 0,0 6 0,0-4 0,0 8 0,0-3 0,0 5 0,0 0 0,0 0 0,0 0 0,0 0 0,0-1 0,3 1 0,-2 0 0,2 0 0,-3 6 0,0-5 0,4 5 0,-3-6 0,2 0 0,-3 6 0,0-5 0,3 5 0,-2-6 0,3 6 0,-1-5 0,-2 5 0,2-6 0,0 0 0,-2 0 0,3 6 0,-4-5 0,3 5 0,-2-6 0,2 6 0,-3-5 0,4 5 0,-4-6 0,4 0 0,-1 0 0,-2 0 0,2 0 0,0 4 0,-2-3 0,2 3 0,-3-9 0,4 3 0,-4-8 0,4 9 0,-4-10 0,3 10 0,-2-9 0,2 3 0,0-4 0,-2-1 0,2 0 0,-3 1 0,0-1 0,3 1 0,-2-1 0,2 1 0,-3-1 0,0 1 0,3-1 0,-2 0 0,2 1 0,-3-1 0,0 1 0,0-1 0,0 0 0,0 1 0,3-6 0,-2 5 0,2-4 0,-3 4 0,0 0 0,3-4 0,-3 3 0,3-3 0,-3 4 0,0-1 0,0 1 0,0 0 0,0 0 0,4 0 0,-4 0 0,3 0 0,-3 0 0,0 1 0,0-1 0,0 0 0,3-3 0,-2 2 0,2-3 0,-3 4 0,0 1 0,0-1 0,0 0 0,3-4 0,-2 4 0,2-4 0,-3 4 0,0 0 0,3-4 0,-2 3 0,2-3 0,-3 4 0,0-4 0,0-1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0T05:36:42.412"/>
    </inkml:context>
    <inkml:brush xml:id="br0">
      <inkml:brushProperty name="width" value="0.14111" units="cm"/>
      <inkml:brushProperty name="height" value="0.14111" units="cm"/>
      <inkml:brushProperty name="color" value="#FFFFFF"/>
    </inkml:brush>
  </inkml:definitions>
  <inkml:trace contextRef="#ctx0" brushRef="#br0">1 1 24575,'0'13'0,"0"-3"0,0 5 0,0 0 0,0 2 0,0 6 0,0-6 0,0 2 0,0 1 0,0-4 0,0 3 0,0-4 0,0 1 0,0-1 0,0 0 0,0 4 0,0-6 0,0 10 0,0-11 0,0 8 0,0-5 0,0 0 0,0 0 0,0 0 0,0 0 0,0 5 0,0 3 0,0-2 0,0 1 0,0-7 0,0 4 0,0-3 0,0 4 0,0-5 0,0 0 0,0 0 0,0 0 0,0 1 0,0-1 0,0 0 0,0 0 0,0 0 0,0 0 0,0 0 0,0 0 0,0 1 0,0-1 0,0 0 0,0 7 0,0-6 0,0 6 0,0-7 0,0 1 0,0-1 0,0 0 0,0 0 0,0 4 0,0-2 0,0 2 0,0-4 0,0 5 0,0-4 0,3 3 0,-2 1 0,2-4 0,-3 8 0,0-8 0,0 3 0,0 8 0,4-5 0,-3 5 0,3-3 0,-4-8 0,0 4 0,0-5 0,0 0 0,0 4 0,0-6 0,3 10 0,-2-15 0,3 11 0,-4-8 0,0 5 0,0 3 0,3-3 0,-2 4 0,3-5 0,-4 0 0,3 11 0,-2-8 0,3 8 0,-4-11 0,0 0 0,0 1 0,3-1 0,-2-4 0,2 3 0,-3-2 0,0 3 0,0 0 0,0 5 0,4-4 0,-3 3 0,2-4 0,0 11 0,-2-8 0,3 13 0,-4-15 0,3 8 0,-2-8 0,3 4 0,-4-5 0,0 0 0,0 0 0,0 0 0,0 0 0,0 0 0,3 0 0,-2 1 0,2-1 0,-3 0 0,0-4 0,0 3 0,0-2 0,0 3 0,0 0 0,0 0 0,0 0 0,0 1 0,0-1 0,0 0 0,0 0 0,4 7 0,-3-6 0,2 6 0,-3-7 0,0 1 0,0-1 0,0-4 0,0 3 0,0-2 0,0 3 0,0-4 0,0 4 0,0-8 0,0 8 0,0-8 0,0 7 0,0-6 0,0 3 0,0-1 0,0-2 0,0 2 0,0 1 0,0 0 0,0 4 0,0-4 0,0-1 0,0 1 0,0-4 0,0 4 0,0-4 0,0-1 0,0 1 0,0 0 0,0 0 0,0 0 0,0 0 0,0-1 0,0 1 0,0 0 0,0 0 0,0 3 0,0-3 0,0 3 0,0-3 0,0 0 0,0 0 0,0-1 0,0 1 0,0 0 0,0-1 0,0 1 0,0-1 0,0 1 0,0-1 0,0 1 0,0-4 0,0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0T05:36:42.413"/>
    </inkml:context>
    <inkml:brush xml:id="br0">
      <inkml:brushProperty name="width" value="0.14111" units="cm"/>
      <inkml:brushProperty name="height" value="0.14111" units="cm"/>
      <inkml:brushProperty name="color" value="#FFFFFF"/>
    </inkml:brush>
  </inkml:definitions>
  <inkml:trace contextRef="#ctx0" brushRef="#br0">1 175 24575,'14'0'0,"-1"0"0,17 0 0,-8 0 0,15 0 0,-6 0 0,37 0 0,-24 0 0,19 0 0,2 0 0,-8 0 0,5 1 0,0-2 0,-14-3 0,22 3 0,-38-3 0,4 4 0,-11 0 0,0-4 0,5 3 0,-4-2 0,4-1 0,0 3 0,-4-6 0,9 6 0,-4-3 0,5 0 0,-5 3 0,4-3 0,-4 0 0,5 3 0,0-7 0,0 7 0,0-7 0,0 7 0,0-7 0,22-1 0,-11-2 0,12-2 0,-12 8 0,-4-4 0,6 4 0,32-5 0,-25 5 0,14 0 0,1 1 0,-7-1 0,-9 2 0,-2 0 0,-10-1 0,4 4 0,-3-5 0,-1 4 0,4-3 0,-9 4 0,9 0 0,-9 0 0,9 0 0,-9 0 0,9 0 0,-9 0 0,4 0 0,-1 0 0,-3 0 0,9 0 0,-9 0 0,4 0 0,-11 0 0,4 0 0,-4 0 0,0 0 0,-1 0 0,-5 0 0,-5 0 0,4 0 0,-8 0 0,15 0 0,-13 0 0,8 0 0,-11 0 0,-4 0 0,4 0 0,-4 3 0,4-2 0,0 3 0,-3-4 0,2 0 0,-3 0 0,4 0 0,1 0 0,-5 0 0,3 0 0,-2 0 0,-1 3 0,3-3 0,-2 3 0,3-3 0,0 0 0,4 4 0,-2-3 0,13 6 0,-12-6 0,8 6 0,-6-6 0,-4 6 0,3-6 0,-4 6 0,1-7 0,-1 4 0,0-1 0,0 1 0,-4 0 0,4 0 0,-8-4 0,4 3 0,-4-2 0,3 2 0,-2-3 0,2 0 0,-3 0 0,4 0 0,-3 0 0,5 0 0,-2 0 0,0 0 0,0 0 0,-4 0 0,-1 0 0,1 0 0,0 0 0,4 0 0,-4 0 0,4 0 0,-4 0 0,-1 0 0,1 0 0,4 0 0,-3 0 0,2 0 0,1 0 0,-4 0 0,4 0 0,-4 0 0,-1 0 0,1 0 0,0 0 0,0 0 0,0 0 0,0 0 0,-1 0 0,1 0 0,0 0 0,0 0 0,0 0 0,-1 0 0,1 0 0,-1 0 0,1 0 0,-1 0 0,1 0 0,-1 0 0,0 0 0,1 0 0,-4-3 0,0-1 0,-3-2 0,0-1 0,0 3 0,0 1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47:17.552"/>
    </inkml:context>
    <inkml:brush xml:id="br0">
      <inkml:brushProperty name="width" value="0.14111" units="cm"/>
      <inkml:brushProperty name="height" value="0.14111" units="cm"/>
      <inkml:brushProperty name="color" value="#FFFFFF"/>
    </inkml:brush>
  </inkml:definitions>
  <inkml:trace contextRef="#ctx0" brushRef="#br0">1 1 24575,'0'13'0,"0"-3"0,0 5 0,0 0 0,0 2 0,0 6 0,0-6 0,0 2 0,0 1 0,0-4 0,0 3 0,0-4 0,0 1 0,0-1 0,0 0 0,0 4 0,0-6 0,0 10 0,0-11 0,0 8 0,0-5 0,0 0 0,0 0 0,0 0 0,0 0 0,0 5 0,0 3 0,0-2 0,0 1 0,0-7 0,0 4 0,0-3 0,0 4 0,0-5 0,0 0 0,0 0 0,0 0 0,0 1 0,0-1 0,0 0 0,0 0 0,0 0 0,0 0 0,0 0 0,0 0 0,0 1 0,0-1 0,0 0 0,0 7 0,0-6 0,0 6 0,0-7 0,0 1 0,0-1 0,0 0 0,0 0 0,0 4 0,0-2 0,0 2 0,0-4 0,0 5 0,0-4 0,3 3 0,-2 1 0,2-4 0,-3 8 0,0-8 0,0 3 0,0 8 0,4-5 0,-3 5 0,3-3 0,-4-8 0,0 4 0,0-5 0,0 0 0,0 4 0,0-6 0,3 10 0,-2-15 0,3 11 0,-4-8 0,0 5 0,0 3 0,3-3 0,-2 4 0,3-5 0,-4 0 0,3 11 0,-2-8 0,3 8 0,-4-11 0,0 0 0,0 1 0,3-1 0,-2-4 0,2 3 0,-3-2 0,0 3 0,0 0 0,0 5 0,4-4 0,-3 3 0,2-4 0,0 11 0,-2-8 0,3 13 0,-4-15 0,3 8 0,-2-8 0,3 4 0,-4-5 0,0 0 0,0 0 0,0 0 0,0 0 0,0 0 0,3 0 0,-2 1 0,2-1 0,-3 0 0,0-4 0,0 3 0,0-2 0,0 3 0,0 0 0,0 0 0,0 0 0,0 1 0,0-1 0,0 0 0,0 0 0,4 7 0,-3-6 0,2 6 0,-3-7 0,0 1 0,0-1 0,0-4 0,0 3 0,0-2 0,0 3 0,0-4 0,0 4 0,0-8 0,0 8 0,0-8 0,0 7 0,0-6 0,0 3 0,0-1 0,0-2 0,0 2 0,0 1 0,0 0 0,0 4 0,0-4 0,0-1 0,0 1 0,0-4 0,0 4 0,0-4 0,0-1 0,0 1 0,0 0 0,0 0 0,0 0 0,0 0 0,0-1 0,0 1 0,0 0 0,0 0 0,0 3 0,0-3 0,0 3 0,0-3 0,0 0 0,0 0 0,0-1 0,0 1 0,0 0 0,0-1 0,0 1 0,0-1 0,0 1 0,0-1 0,0 1 0,0-4 0,0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47:17.553"/>
    </inkml:context>
    <inkml:brush xml:id="br0">
      <inkml:brushProperty name="width" value="0.14111" units="cm"/>
      <inkml:brushProperty name="height" value="0.14111" units="cm"/>
      <inkml:brushProperty name="color" value="#FFFFFF"/>
    </inkml:brush>
  </inkml:definitions>
  <inkml:trace contextRef="#ctx0" brushRef="#br0">1 175 24575,'14'0'0,"-1"0"0,17 0 0,-8 0 0,15 0 0,-6 0 0,37 0 0,-24 0 0,19 0 0,2 0 0,-8 0 0,5 1 0,0-2 0,-14-3 0,22 3 0,-38-3 0,4 4 0,-11 0 0,0-4 0,5 3 0,-4-2 0,4-1 0,0 3 0,-4-6 0,9 6 0,-4-3 0,5 0 0,-5 3 0,4-3 0,-4 0 0,5 3 0,0-7 0,0 7 0,0-7 0,0 7 0,0-7 0,22-1 0,-11-2 0,12-2 0,-12 8 0,-4-4 0,6 4 0,32-5 0,-25 5 0,14 0 0,1 1 0,-7-1 0,-9 2 0,-2 0 0,-10-1 0,4 4 0,-3-5 0,-1 4 0,4-3 0,-9 4 0,9 0 0,-9 0 0,9 0 0,-9 0 0,9 0 0,-9 0 0,4 0 0,-1 0 0,-3 0 0,9 0 0,-9 0 0,4 0 0,-11 0 0,4 0 0,-4 0 0,0 0 0,-1 0 0,-5 0 0,-5 0 0,4 0 0,-8 0 0,15 0 0,-13 0 0,8 0 0,-11 0 0,-4 0 0,4 0 0,-4 3 0,4-2 0,0 3 0,-3-4 0,2 0 0,-3 0 0,4 0 0,1 0 0,-5 0 0,3 0 0,-2 0 0,-1 3 0,3-3 0,-2 3 0,3-3 0,0 0 0,4 4 0,-2-3 0,13 6 0,-12-6 0,8 6 0,-6-6 0,-4 6 0,3-6 0,-4 6 0,1-7 0,-1 4 0,0-1 0,0 1 0,-4 0 0,4 0 0,-8-4 0,4 3 0,-4-2 0,3 2 0,-2-3 0,2 0 0,-3 0 0,4 0 0,-3 0 0,5 0 0,-2 0 0,0 0 0,0 0 0,-4 0 0,-1 0 0,1 0 0,0 0 0,4 0 0,-4 0 0,4 0 0,-4 0 0,-1 0 0,1 0 0,4 0 0,-3 0 0,2 0 0,1 0 0,-4 0 0,4 0 0,-4 0 0,-1 0 0,1 0 0,0 0 0,0 0 0,0 0 0,0 0 0,-1 0 0,1 0 0,0 0 0,0 0 0,0 0 0,-1 0 0,1 0 0,-1 0 0,1 0 0,-1 0 0,1 0 0,-1 0 0,0 0 0,1 0 0,-4-3 0,0-1 0,-3-2 0,0-1 0,0 3 0,0 1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52:20.65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1 420 24575,'0'-6'0,"0"-4"0,0 2 0,0-3 0,0 5 0,0-5 0,3-10 0,1 3 0,4-6 0,-1 12 0,1-2 0,-1 2 0,-3-3 0,2 4 0,-1-3 0,1 6 0,2-9 0,-5 4 0,7-4 0,-9 2 0,8 4 0,-5 1 0,0 3 0,2 0 0,-5 0 0,2 0 0,0 1 0,-3-1 0,3 0 0,0 0 0,-2 0 0,2 0 0,0 1 0,-2-1 0,5 0 0,-5 0 0,5 1 0,-6-1 0,3 0 0,0 3 0,-2-2 0,2 3 0,0-1 0,0 1 0,1 6 0,2 1 0,-6 3 0,3 0 0,1 3 0,-3 1 0,5 5 0,-5-1 0,6 0 0,-6 0 0,5 0 0,-1 0 0,-1 5 0,3-4 0,-7 3 0,7 1 0,-2-4 0,3 10 0,-4-9 0,-1 5 0,1-7 0,-4-4 0,7 4 0,-6-8 0,2 8 0,0-8 0,-2 7 0,2-6 0,0 3 0,-2-4 0,2-1 0,0 5 0,-2-3 0,3 2 0,-1-3 0,-3 0 0,3 0 0,0-1 0,-2 1 0,2 0 0,-3 0 0,3 3 0,-2-3 0,2 0 0,-3-4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52:20.65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24575,'6'0'0,"1"0"0,6 0 0,-1 0 0,7 0 0,-8 0 0,17 0 0,-14 0 0,15 0 0,-18 3 0,4-3 0,-8 3 0,8 1 0,-8-3 0,4 2 0,-4 0 0,0-2 0,-1 2 0,1 0 0,0-2 0,0 2 0,0 0 0,0-3 0,-1 3 0,1-3 0,0 4 0,0-4 0,0 3 0,0 0 0,-1-2 0,1 2 0,0-3 0,-3 3 0,2-2 0,-3 2 0,1-3 0,-1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52:20.65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23 0 24575,'0'11'0,"0"0"0,0 8 0,0-3 0,0 8 0,0-3 0,-3-1 0,2 0 0,-6-1 0,6-3 0,-6 0 0,7-2 0,-4-2 0,4-1 0,0 0 0,0-4 0,0-1 0,0 1 0,0 0 0,0 0 0,0 0 0,0 0 0,0 3 0,0-2 0,0 5 0,0-1 0,0-2 0,4 1 0,-1-4 0,1 3 0,2-2 0,-2 3 0,0-5 0,2-2 0,-2 5 0,2-7 0,1 7 0,0-5 0,0-1 0,-4 3 0,3-5 0,-2 2 0,0 0 0,2-2 0,-5 2 0,2-3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52:20.65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24575,'0'6'0,"0"8"0,0-5 0,0 10 0,0-12 0,0 8 0,0 6 0,0-4 0,0 7 0,0-13 0,0 3 0,0-7 0,0 3 0,0-3 0,0 0 0,0 0 0,0-1 0,0 1 0,0 0 0,0 0 0,0-1 0,0 1 0,0 0 0,0 0 0,0 0 0,0 0 0,3-1 0,-2 1 0,2 0 0,-3 0 0,0-1 0,0 1 0,0-1 0,0 1 0,0-1 0,3-2 0,0-2 0,4-2 0,-1 0 0,1 0 0,-1 0 0,1-3 0,0 3 0,3-7 0,2 6 0,7-2 0,-2 3 0,2-3 0,-4 2 0,5-3 0,-4 4 0,0 0 0,-2 0 0,-3 0 0,1 0 0,-2 0 0,-3 0 0,0 0 0,0 0 0,0 0 0,-1 0 0,-2 0 0,-1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52:20.65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3 24575,'3'0'0,"1"-2"0,0 11 0,2-4 0,-2 9 0,3-6 0,1 6 0,-2-6 0,5 13 0,-3-12 0,3 12 0,-4-6 0,1 1 0,-4-2 0,3 0 0,-7-6 0,4 6 0,-1-6 0,-2 6 0,2-6 0,-3 2 0,0 1 0,0-3 0,0 2 0,0 1 0,0-3 0,0 2 0,0-3 0,0 0 0,0 3 0,0-2 0,0 2 0,0-3 0,0 0 0,0 0 0,0 0 0,0 0 0,0-1 0,0 1 0,0 0 0,0 0 0,0 0 0,0 0 0,0-1 0,0 1 0,0-4 0,0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0T04:08:16.32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62 0 24575,'0'7'0,"7"7"0,-2-4 0,6 4 0,-4 1 0,1-6 0,-4 6 0,2-7 0,-5-1 0,6 1 0,-6-1 0,6 1 0,-7 3 0,7-2 0,-6 2 0,6 1 0,-6-3 0,6 2 0,-6 1 0,5-4 0,-5 4 0,3-5 0,-1 1 0,-2 7 0,5-6 0,-5 6 0,3-7 0,-1 3 0,-2-2 0,3 3 0,-1-5 0,-2 5 0,6-4 0,-6 4 0,2-5 0,0 1 0,-2-1 0,3 1 0,-1-1 0,-2 1 0,2 0 0,-3-1 0,4 5 0,-3 0 0,6 0 0,-6 3 0,2-6 0,0 2 0,-2 1 0,3-4 0,-4 4 0,3-1 0,-2-2 0,3 3 0,-4-1 0,3-2 0,-2 2 0,2-3 0,-3 4 0,0-4 0,4 4 0,-3-5 0,2 1 0,-3 3 0,0-3 0,0 3 0,0-4 0,0 1 0,3 0 0,-2-1 0,3 1 0,-4-1 0,0 1 0,0-1 0,0 1 0,0-1 0,0 1 0,3-1 0,-2 1 0,2-1 0,-3 1 0,0-1 0,0 1 0,0 7 0,3-6 0,-2 6 0,3-7 0,-4-1 0,0 5 0,0-3 0,0 2 0,3-3 0,-2-1 0,2 1 0,-3-1 0,0 5 0,3-4 0,-2 4 0,3-4 0,-4-1 0,0 1 0,0-1 0,0 1 0,3-1 0,-2 1 0,2-1 0,-3 1 0,0-1 0,0 1 0,4 7 0,-3-6 0,3 6 0,-4-7 0,0-1 0,0 1 0,0-1 0,0 1 0,0-1 0,3 5 0,-2-3 0,3 2 0,-4-3 0,0-1 0,0 5 0,0-4 0,0 4 0,0 0 0,3-4 0,-2 8 0,2-8 0,-3 8 0,0 0 0,0 2 0,4-2 0,-3-1 0,2-2 0,-3 4 0,0-5 0,0 4 0,0-8 0,0 8 0,0-7 0,0 6 0,0-6 0,0 6 0,0-2 0,0 0 0,0 2 0,4-2 0,-3 0 0,2 2 0,-3 1 0,0-2 0,0 1 0,0-4 0,0-2 0,0 2 0,0 1 0,0-3 0,0 2 0,0-3 0,0 3 0,0-2 0,0 7 0,0-8 0,0 4 0,0-1 0,0-2 0,0 7 0,0-8 0,0 8 0,0-8 0,0 8 0,0-4 0,0 4 0,0-4 0,0 4 0,0-7 0,0 6 0,0-6 0,0 6 0,0-6 0,0 7 0,0-8 0,-3 8 0,2-4 0,-7 4 0,7-4 0,-2 4 0,3-3 0,-4-1 0,3 4 0,-2-8 0,3 8 0,-4-3 0,3-1 0,-2 4 0,3-7 0,-4 6 0,3-6 0,-3 6 0,4-2 0,-3 0 0,2-2 0,-2 1 0,3-4 0,0 8 0,-3 0 0,2-3 0,-3 7 0,4-12 0,-3 4 0,2-1 0,-2-2 0,3 2 0,0 1 0,-4-3 0,4 2 0,-4-3 0,1 3 0,2-2 0,-3 2 0,4-3 0,0 4 0,-3-4 0,2 4 0,-3-5 0,1 1 0,2 3 0,-2-2 0,3 3 0,-4-5 0,4 1 0,-4-1 0,1 1 0,2-1 0,-2 1 0,3-1 0,0 1 0,-4-1 0,4 1 0,-4-1 0,4 1 0,-3 0 0,2-1 0,-2 1 0,3-1 0,-4 1 0,4-1 0,-4 1 0,1-1 0,2 1 0,-2-1 0,-1 1 0,3-1 0,-2 1 0,0 0 0,2-1 0,-2 1 0,-1-1 0,3 1 0,-2-1 0,0 1 0,2-1 0,-3 1 0,1-4 0,2 3 0,-2-3 0,0 3 0,2 1 0,-3-1 0,1 1 0,2-1 0,-2 1 0,0-1 0,2 1 0,-2-1 0,-1 1 0,4-1 0,-7 1 0,6-1 0,-6 0 0,6 1 0,-5-4 0,5 2 0,-2-2 0,0 4 0,2-1 0,-6-3 0,7 3 0,-4-3 0,1 0 0,2 2 0,-5-2 0,5 4 0,-6-4 0,6 2 0,-5-5 0,5 5 0,-6-2 0,3 4 0,0-1 0,-2-3 0,5 2 0,-5-2 0,5 3 0,-6-3 0,6 3 0,-5-3 0,2 3 0,0 0 0,-2-3 0,5 3 0,-6-7 0,6 7 0,-5-7 0,5 4 0,-2-4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52:24.15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24575,'0'10'0,"0"-3"0,0 34 0,0-19 0,0 21 0,0-8 0,0-12 0,0 31 0,0-29 0,0 19 0,0-23 0,0 2 0,4-4 0,-4-4 0,4 1 0,-4-1 0,0 0 0,3 0 0,-2 0 0,2-4 0,-3 4 0,0-4 0,0 1 0,4 2 0,-3-6 0,2 2 0,-3-3 0,0 0 0,0 0 0,3-1 0,0-2 0,4-1 0,-1-3 0,1 0 0,-1 0 0,5 0 0,0 0 0,9 0 0,0 0 0,5 0 0,0 0 0,0 0 0,0 0 0,0 0 0,0 0 0,-1 0 0,1 0 0,-4 0 0,3 4 0,-8-4 0,3 4 0,-4-1 0,-3-2 0,2 3 0,-2-1 0,-1-2 0,0 2 0,-1-3 0,-2 3 0,2-2 0,-3 2 0,0 0 0,0-2 0,0 2 0,-1-3 0,-2 3 0,2-2 0,-2 2 0,3 0 0,-1-3 0,-3 3 0,0-3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52:30.207"/>
    </inkml:context>
    <inkml:brush xml:id="br0">
      <inkml:brushProperty name="width" value="0.14111" units="cm"/>
      <inkml:brushProperty name="height" value="0.14111" units="cm"/>
      <inkml:brushProperty name="color" value="#008C3A"/>
    </inkml:brush>
  </inkml:definitions>
  <inkml:trace contextRef="#ctx0" brushRef="#br0">36 982 24575,'0'-18'0,"0"-2"0,0-12 0,0 4 0,0-12 0,0-1 0,0-16 0,0 12 0,0-9 0,-7 25 0,6-5 0,-6 7 0,7 1 0,0-1 0,0 0 0,0 7 0,0-5 0,0 11 0,0-11 0,-3 12 0,2-13 0,-2 13 0,3-6 0,0 1 0,0 4 0,0-5 0,0 7 0,-3 0 0,2 0 0,-2 0 0,3 0 0,0 0 0,0 0 0,0 0 0,0 0 0,0 0 0,-2 0 0,1 0 0,-2 1 0,3-1 0,0 0 0,0 0 0,0 1 0,0 0 0,0-1 0,0 1 0,0 0 0,0-1 0,5 6 0,4 1 0,9 5 0,-2 0 0,8 0 0,1 0 0,1 0 0,9 7 0,-4-5 0,1 11 0,2-11 0,-2 4 0,4 1 0,0-5 0,0 12 0,-5-12 0,4 12 0,-9-12 0,4 12 0,0-13 0,-4 6 0,4-1 0,-5-4 0,-5 10 0,4-10 0,8 10 0,-5-10 0,9 5 0,-15-2 0,3-3 0,-4 4 0,5-6 0,0 0 0,-4 6 0,2-5 0,-2 5 0,4-6 0,-5 0 0,4 7 0,-8-6 0,4 6 0,-1-7 0,-2 6 0,2-5 0,-8 5 0,4-6 0,-8 0 0,8 0 0,-8 0 0,7 6 0,-6-5 0,1 4 0,-2-5 0,-3 5 0,-1 1 0,-3 5 0,0 0 0,0 1 0,0-1 0,0 1 0,0 0 0,0 0 0,0 0 0,0 0 0,0 6 0,0 3 0,0 5 0,-4 1 0,3 0 0,-6 7 0,7-5 0,-8 13 0,7-14 0,-6 14 0,6-5 0,-6 6 0,6-6 0,-7 5 0,7-6 0,-6 8 0,6 0 0,-6 0 0,6-8 0,-7 6 0,7-6 0,-2 8 0,-1 19 0,3-21 0,-3 19 0,4-25 0,-3 8 0,2-8 0,-3 6 0,4-6 0,0 1 0,0 5 0,0-6 0,0 0 0,0 6 0,0-5 0,0-1 0,0 6 0,0-13 0,0 13 0,0 6 0,0-9 0,0 7 0,0-19 0,0 7 0,0-12 0,0 19 0,0-26 0,0 18 0,0-13 0,0 7 0,0 0 0,0-1 0,0-6 0,0 6 0,0-6 0,0 0 0,0-2 0,0 1 0,0-5 0,0 11 0,0-12 0,0 6 0,0-7 0,0 6 0,0-4 0,0 4 0,0-6 0,0 6 0,0-5 0,0 5 0,0-6 0,0 0 0,0 0 0,0-1 0,0 1 0,0 0 0,0-1 0,0 1 0,0-1 0,0 1 0,0-1 0,0 1 0,0 0 0,0-1 0,0 1 0,0 0 0,0 0 0,0 0 0,0 0 0,0-1 0,0 1 0,0 0 0,0-1 0,0 1 0,0 0 0,0-1 0,0 1 0,0-6 0,0-1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52:49.729"/>
    </inkml:context>
    <inkml:brush xml:id="br0">
      <inkml:brushProperty name="width" value="0.14111" units="cm"/>
      <inkml:brushProperty name="height" value="0.14111" units="cm"/>
      <inkml:brushProperty name="color" value="#00A0D7"/>
    </inkml:brush>
  </inkml:definitions>
  <inkml:trace contextRef="#ctx0" brushRef="#br0">99 1868 24575,'0'-15'0,"0"-3"0,0-5 0,0-7 0,0 5 0,0-20 0,0 12 0,0-14 0,0 9 0,0 0 0,-4-35 0,3 5 0,-3-10 0,4 26 0,0 22 0,-3 0 0,2 5 0,-3-6 0,4 8 0,0 0 0,0-1 0,0 1 0,0 5 0,0-4 0,0 5 0,0-7 0,0 7 0,0-5 0,0 4 0,-3 0 0,2-4 0,-2 0 0,3-2 0,0 1 0,-3 1 0,2 5 0,-2-1 0,3-4 0,-4 4 0,3-5 0,-2-1 0,0 1 0,2 0 0,-3-1 0,1 1 0,2 0 0,-5-1 0,5 1 0,-3 0 0,1-1 0,2 1 0,-6-11 0,7 8 0,-4-8 0,1 17 0,2-5 0,-2 4 0,0 0 0,3-4 0,-3 5 0,3-1 0,0-4 0,0 10 0,-4-10 0,3 10 0,-2-4 0,3 5 0,0 1 0,0-6 0,0 4 0,0-4 0,0 5 0,0 1 0,0 0 0,3 4 0,0 1 0,4 5 0,0 0 0,0 0 0,-1 0 0,1 0 0,4 0 0,0 0 0,4 0 0,0 0 0,1 0 0,-1 0 0,0-5 0,0 4 0,0-4 0,0 5 0,0 0 0,0 0 0,1 0 0,-1 0 0,0 0 0,4 0 0,-3 0 0,4 0 0,-5-5 0,4 3 0,-2-3 0,6 5 0,-2 0 0,0 0 0,2 0 0,-2 0 0,-1-5 0,4 4 0,-8-5 0,8 6 0,-7 0 0,6 0 0,-6 0 0,2 0 0,0 0 0,-2 0 0,2 0 0,-4 0 0,0 0 0,-3 0 0,2 0 0,-3 0 0,1 0 0,2 0 0,-6 0 0,6 0 0,-6 0 0,9 0 0,-8 0 0,4 0 0,-6 0 0,3 0 0,-2 0 0,3 0 0,-4 0 0,-1 0 0,1 0 0,0 0 0,0 0 0,3 0 0,-2 0 0,3 0 0,-5 0 0,1 0 0,0 0 0,0 0 0,0 0 0,0 0 0,-1 0 0,1 0 0,0 0 0,0 0 0,-4 5 0,0 0 0,-3 5 0,0 1 0,0 0 0,0-1 0,0 1 0,0-1 0,0 6 0,0-4 0,0 10 0,0-4 0,0 5 0,0 1 0,0-1 0,0 1 0,0-1 0,0 0 0,3 1 0,-2-1 0,2 0 0,-3 7 0,0-5 0,4 6 0,-3-8 0,2 0 0,-3 7 0,0-5 0,3 6 0,-2-8 0,3 7 0,-1-5 0,-2 5 0,2-7 0,0 1 0,-2-1 0,3 7 0,-4-5 0,3 5 0,-2-6 0,2 6 0,-3-5 0,4 5 0,-4-7 0,4 1 0,-1-1 0,-2 0 0,2 1 0,0 4 0,-2-4 0,2 5 0,-3-12 0,4 5 0,-4-10 0,4 10 0,-4-10 0,3 10 0,-2-10 0,2 4 0,0-5 0,-2-1 0,2 1 0,-3-1 0,0 1 0,3 0 0,-2-1 0,2 1 0,-3-1 0,0 1 0,3-1 0,-2 1 0,2-1 0,-3 1 0,0-1 0,0 1 0,0-1 0,0 1 0,3-6 0,-2 4 0,2-3 0,-3 4 0,0 0 0,3-4 0,-3 3 0,3-4 0,-3 5 0,0 0 0,0 0 0,0-1 0,0 1 0,4 1 0,-4-1 0,3 0 0,-3 1 0,0-1 0,0 0 0,0 1 0,3-5 0,-2 3 0,2-3 0,-3 4 0,0 1 0,0-1 0,0 0 0,3-4 0,-2 3 0,2-3 0,-3 4 0,0 0 0,3-4 0,-2 3 0,2-3 0,-3 4 0,0-5 0,0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52:52.625"/>
    </inkml:context>
    <inkml:brush xml:id="br0">
      <inkml:brushProperty name="width" value="0.14111" units="cm"/>
      <inkml:brushProperty name="height" value="0.14111" units="cm"/>
      <inkml:brushProperty name="color" value="#FFFFFF"/>
    </inkml:brush>
  </inkml:definitions>
  <inkml:trace contextRef="#ctx0" brushRef="#br0">1 1 24575,'0'13'0,"0"-3"0,0 5 0,0 0 0,0 2 0,0 6 0,0-6 0,0 2 0,0 1 0,0-4 0,0 3 0,0-4 0,0 1 0,0-1 0,0 0 0,0 4 0,0-6 0,0 10 0,0-11 0,0 8 0,0-5 0,0 0 0,0 0 0,0 0 0,0 0 0,0 5 0,0 3 0,0-2 0,0 1 0,0-7 0,0 4 0,0-3 0,0 4 0,0-5 0,0 0 0,0 0 0,0 0 0,0 1 0,0-1 0,0 0 0,0 0 0,0 0 0,0 0 0,0 0 0,0 0 0,0 1 0,0-1 0,0 0 0,0 7 0,0-6 0,0 6 0,0-7 0,0 1 0,0-1 0,0 0 0,0 0 0,0 4 0,0-2 0,0 2 0,0-4 0,0 5 0,0-4 0,3 3 0,-2 1 0,2-4 0,-3 8 0,0-8 0,0 3 0,0 8 0,4-5 0,-3 5 0,3-3 0,-4-8 0,0 4 0,0-5 0,0 0 0,0 4 0,0-6 0,3 10 0,-2-15 0,3 11 0,-4-8 0,0 5 0,0 3 0,3-3 0,-2 4 0,3-5 0,-4 0 0,3 11 0,-2-8 0,3 8 0,-4-11 0,0 0 0,0 1 0,3-1 0,-2-4 0,2 3 0,-3-2 0,0 3 0,0 0 0,0 5 0,4-4 0,-3 3 0,2-4 0,0 11 0,-2-8 0,3 13 0,-4-15 0,3 8 0,-2-8 0,3 4 0,-4-5 0,0 0 0,0 0 0,0 0 0,0 0 0,0 0 0,3 0 0,-2 1 0,2-1 0,-3 0 0,0-4 0,0 3 0,0-2 0,0 3 0,0 0 0,0 0 0,0 0 0,0 1 0,0-1 0,0 0 0,0 0 0,4 7 0,-3-6 0,2 6 0,-3-7 0,0 1 0,0-1 0,0-4 0,0 3 0,0-2 0,0 3 0,0-4 0,0 4 0,0-8 0,0 8 0,0-8 0,0 7 0,0-6 0,0 3 0,0-1 0,0-2 0,0 2 0,0 1 0,0 0 0,0 4 0,0-4 0,0-1 0,0 1 0,0-4 0,0 4 0,0-4 0,0-1 0,0 1 0,0 0 0,0 0 0,0 0 0,0 0 0,0-1 0,0 1 0,0 0 0,0 0 0,0 3 0,0-3 0,0 3 0,0-3 0,0 0 0,0 0 0,0-1 0,0 1 0,0 0 0,0-1 0,0 1 0,0-1 0,0 1 0,0-1 0,0 1 0,0-4 0,0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52:52.626"/>
    </inkml:context>
    <inkml:brush xml:id="br0">
      <inkml:brushProperty name="width" value="0.14111" units="cm"/>
      <inkml:brushProperty name="height" value="0.14111" units="cm"/>
      <inkml:brushProperty name="color" value="#FFFFFF"/>
    </inkml:brush>
  </inkml:definitions>
  <inkml:trace contextRef="#ctx0" brushRef="#br0">1 175 24575,'14'0'0,"-1"0"0,17 0 0,-8 0 0,15 0 0,-6 0 0,37 0 0,-24 0 0,19 0 0,2 0 0,-8 0 0,5 1 0,0-2 0,-14-3 0,22 3 0,-38-3 0,4 4 0,-11 0 0,0-4 0,5 3 0,-4-2 0,4-1 0,0 3 0,-4-6 0,9 6 0,-4-3 0,5 0 0,-5 3 0,4-3 0,-4 0 0,5 3 0,0-7 0,0 7 0,0-7 0,0 7 0,0-7 0,22-1 0,-11-2 0,12-2 0,-12 8 0,-4-4 0,6 4 0,32-5 0,-25 5 0,14 0 0,1 1 0,-7-1 0,-9 2 0,-2 0 0,-10-1 0,4 4 0,-3-5 0,-1 4 0,4-3 0,-9 4 0,9 0 0,-9 0 0,9 0 0,-9 0 0,9 0 0,-9 0 0,4 0 0,-1 0 0,-3 0 0,9 0 0,-9 0 0,4 0 0,-11 0 0,4 0 0,-4 0 0,0 0 0,-1 0 0,-5 0 0,-5 0 0,4 0 0,-8 0 0,15 0 0,-13 0 0,8 0 0,-11 0 0,-4 0 0,4 0 0,-4 3 0,4-2 0,0 3 0,-3-4 0,2 0 0,-3 0 0,4 0 0,1 0 0,-5 0 0,3 0 0,-2 0 0,-1 3 0,3-3 0,-2 3 0,3-3 0,0 0 0,4 4 0,-2-3 0,13 6 0,-12-6 0,8 6 0,-6-6 0,-4 6 0,3-6 0,-4 6 0,1-7 0,-1 4 0,0-1 0,0 1 0,-4 0 0,4 0 0,-8-4 0,4 3 0,-4-2 0,3 2 0,-2-3 0,2 0 0,-3 0 0,4 0 0,-3 0 0,5 0 0,-2 0 0,0 0 0,0 0 0,-4 0 0,-1 0 0,1 0 0,0 0 0,4 0 0,-4 0 0,4 0 0,-4 0 0,-1 0 0,1 0 0,4 0 0,-3 0 0,2 0 0,1 0 0,-4 0 0,4 0 0,-4 0 0,-1 0 0,1 0 0,0 0 0,0 0 0,0 0 0,0 0 0,-1 0 0,1 0 0,0 0 0,0 0 0,0 0 0,-1 0 0,1 0 0,-1 0 0,1 0 0,-1 0 0,1 0 0,-1 0 0,0 0 0,1 0 0,-4-3 0,0-1 0,-3-2 0,0-1 0,0 3 0,0 1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52:20.65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1 420 24575,'0'-6'0,"0"-4"0,0 2 0,0-3 0,0 5 0,0-5 0,3-10 0,1 3 0,4-6 0,-1 12 0,1-2 0,-1 2 0,-3-3 0,2 4 0,-1-3 0,1 6 0,2-9 0,-5 4 0,7-4 0,-9 2 0,8 4 0,-5 1 0,0 3 0,2 0 0,-5 0 0,2 0 0,0 1 0,-3-1 0,3 0 0,0 0 0,-2 0 0,2 0 0,0 1 0,-2-1 0,5 0 0,-5 0 0,5 1 0,-6-1 0,3 0 0,0 3 0,-2-2 0,2 3 0,0-1 0,0 1 0,1 6 0,2 1 0,-6 3 0,3 0 0,1 3 0,-3 1 0,5 5 0,-5-1 0,6 0 0,-6 0 0,5 0 0,-1 0 0,-1 5 0,3-4 0,-7 3 0,7 1 0,-2-4 0,3 10 0,-4-9 0,-1 5 0,1-7 0,-4-4 0,7 4 0,-6-8 0,2 8 0,0-8 0,-2 7 0,2-6 0,0 3 0,-2-4 0,2-1 0,0 5 0,-2-3 0,3 2 0,-1-3 0,-3 0 0,3 0 0,0-1 0,-2 1 0,2 0 0,-3 0 0,3 3 0,-2-3 0,2 0 0,-3-4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52:20.65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24575,'6'0'0,"1"0"0,6 0 0,-1 0 0,7 0 0,-8 0 0,17 0 0,-14 0 0,15 0 0,-18 3 0,4-3 0,-8 3 0,8 1 0,-8-3 0,4 2 0,-4 0 0,0-2 0,-1 2 0,1 0 0,0-2 0,0 2 0,0 0 0,0-3 0,-1 3 0,1-3 0,0 4 0,0-4 0,0 3 0,0 0 0,-1-2 0,1 2 0,0-3 0,-3 3 0,2-2 0,-3 2 0,1-3 0,-1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52:20.65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23 0 24575,'0'11'0,"0"0"0,0 8 0,0-3 0,0 8 0,0-3 0,-3-1 0,2 0 0,-6-1 0,6-3 0,-6 0 0,7-2 0,-4-2 0,4-1 0,0 0 0,0-4 0,0-1 0,0 1 0,0 0 0,0 0 0,0 0 0,0 0 0,0 3 0,0-2 0,0 5 0,0-1 0,0-2 0,4 1 0,-1-4 0,1 3 0,2-2 0,-2 3 0,0-5 0,2-2 0,-2 5 0,2-7 0,1 7 0,0-5 0,0-1 0,-4 3 0,3-5 0,-2 2 0,0 0 0,2-2 0,-5 2 0,2-3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52:20.65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24575,'0'6'0,"0"8"0,0-5 0,0 10 0,0-12 0,0 8 0,0 6 0,0-4 0,0 7 0,0-13 0,0 3 0,0-7 0,0 3 0,0-3 0,0 0 0,0 0 0,0-1 0,0 1 0,0 0 0,0 0 0,0-1 0,0 1 0,0 0 0,0 0 0,0 0 0,0 0 0,3-1 0,-2 1 0,2 0 0,-3 0 0,0-1 0,0 1 0,0-1 0,0 1 0,0-1 0,3-2 0,0-2 0,4-2 0,-1 0 0,1 0 0,-1 0 0,1-3 0,0 3 0,3-7 0,2 6 0,7-2 0,-2 3 0,2-3 0,-4 2 0,5-3 0,-4 4 0,0 0 0,-2 0 0,-3 0 0,1 0 0,-2 0 0,-3 0 0,0 0 0,0 0 0,0 0 0,-1 0 0,-2 0 0,-1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52:20.65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3 24575,'3'0'0,"1"-2"0,0 11 0,2-4 0,-2 9 0,3-6 0,1 6 0,-2-6 0,5 13 0,-3-12 0,3 12 0,-4-6 0,1 1 0,-4-2 0,3 0 0,-7-6 0,4 6 0,-1-6 0,-2 6 0,2-6 0,-3 2 0,0 1 0,0-3 0,0 2 0,0 1 0,0-3 0,0 2 0,0-3 0,0 0 0,0 3 0,0-2 0,0 2 0,0-3 0,0 0 0,0 0 0,0 0 0,0 0 0,0-1 0,0 1 0,0 0 0,0 0 0,0 0 0,0 0 0,0-1 0,0 1 0,0-4 0,0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0T04:09:00.26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62 0 24575,'0'7'0,"7"7"0,-2-4 0,6 4 0,-4 1 0,1-6 0,-4 6 0,2-7 0,-5-1 0,6 1 0,-6-1 0,6 1 0,-7 3 0,7-2 0,-6 2 0,6 1 0,-6-3 0,6 2 0,-6 1 0,5-4 0,-5 4 0,3-5 0,-1 1 0,-2 7 0,5-6 0,-5 6 0,3-7 0,-1 3 0,-2-2 0,3 3 0,-1-5 0,-2 5 0,6-4 0,-6 4 0,2-5 0,0 1 0,-2-1 0,3 1 0,-1-1 0,-2 1 0,2 0 0,-3-1 0,4 5 0,-3 0 0,6 0 0,-6 3 0,2-6 0,0 2 0,-2 1 0,3-4 0,-4 4 0,3-1 0,-2-2 0,3 3 0,-4-1 0,3-2 0,-2 2 0,2-3 0,-3 4 0,0-4 0,4 4 0,-3-5 0,2 1 0,-3 3 0,0-3 0,0 3 0,0-4 0,0 1 0,3 0 0,-2-1 0,3 1 0,-4-1 0,0 1 0,0-1 0,0 1 0,0-1 0,0 1 0,3-1 0,-2 1 0,2-1 0,-3 1 0,0-1 0,0 1 0,0 7 0,3-6 0,-2 6 0,3-7 0,-4-1 0,0 5 0,0-3 0,0 2 0,3-3 0,-2-1 0,2 1 0,-3-1 0,0 5 0,3-4 0,-2 4 0,3-4 0,-4-1 0,0 1 0,0-1 0,0 1 0,3-1 0,-2 1 0,2-1 0,-3 1 0,0-1 0,0 1 0,4 7 0,-3-6 0,3 6 0,-4-7 0,0-1 0,0 1 0,0-1 0,0 1 0,0-1 0,3 5 0,-2-3 0,3 2 0,-4-3 0,0-1 0,0 5 0,0-4 0,0 4 0,0 0 0,3-4 0,-2 8 0,2-8 0,-3 8 0,0 0 0,0 2 0,4-2 0,-3-1 0,2-2 0,-3 4 0,0-5 0,0 4 0,0-8 0,0 8 0,0-7 0,0 6 0,0-6 0,0 6 0,0-2 0,0 0 0,0 2 0,4-2 0,-3 0 0,2 2 0,-3 1 0,0-2 0,0 1 0,0-4 0,0-2 0,0 2 0,0 1 0,0-3 0,0 2 0,0-3 0,0 3 0,0-2 0,0 7 0,0-8 0,0 4 0,0-1 0,0-2 0,0 7 0,0-8 0,0 8 0,0-8 0,0 8 0,0-4 0,0 4 0,0-4 0,0 4 0,0-7 0,0 6 0,0-6 0,0 6 0,0-6 0,0 7 0,0-8 0,-3 8 0,2-4 0,-7 4 0,7-4 0,-2 4 0,3-3 0,-4-1 0,3 4 0,-2-8 0,3 8 0,-4-3 0,3-1 0,-2 4 0,3-7 0,-4 6 0,3-6 0,-3 6 0,4-2 0,-3 0 0,2-2 0,-2 1 0,3-4 0,0 8 0,-3 0 0,2-3 0,-3 7 0,4-12 0,-3 4 0,2-1 0,-2-2 0,3 2 0,0 1 0,-4-3 0,4 2 0,-4-3 0,1 3 0,2-2 0,-3 2 0,4-3 0,0 4 0,-3-4 0,2 4 0,-3-5 0,1 1 0,2 3 0,-2-2 0,3 3 0,-4-5 0,4 1 0,-4-1 0,1 1 0,2-1 0,-2 1 0,3-1 0,0 1 0,-4-1 0,4 1 0,-4-1 0,4 1 0,-3 0 0,2-1 0,-2 1 0,3-1 0,-4 1 0,4-1 0,-4 1 0,1-1 0,2 1 0,-2-1 0,-1 1 0,3-1 0,-2 1 0,0 0 0,2-1 0,-2 1 0,-1-1 0,3 1 0,-2-1 0,0 1 0,2-1 0,-3 1 0,1-4 0,2 3 0,-2-3 0,0 3 0,2 1 0,-3-1 0,1 1 0,2-1 0,-2 1 0,0-1 0,2 1 0,-2-1 0,-1 1 0,4-1 0,-7 1 0,6-1 0,-6 0 0,6 1 0,-5-4 0,5 2 0,-2-2 0,0 4 0,2-1 0,-6-3 0,7 3 0,-4-3 0,1 0 0,2 2 0,-5-2 0,5 4 0,-6-4 0,6 2 0,-5-5 0,5 5 0,-6-2 0,3 4 0,0-1 0,-2-3 0,5 2 0,-5-2 0,5 3 0,-6-3 0,6 3 0,-5-3 0,2 3 0,0 0 0,-2-3 0,5 3 0,-6-7 0,6 7 0,-5-7 0,5 4 0,-2-4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52:24.15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24575,'0'10'0,"0"-3"0,0 34 0,0-19 0,0 21 0,0-8 0,0-12 0,0 31 0,0-29 0,0 19 0,0-23 0,0 2 0,4-4 0,-4-4 0,4 1 0,-4-1 0,0 0 0,3 0 0,-2 0 0,2-4 0,-3 4 0,0-4 0,0 1 0,4 2 0,-3-6 0,2 2 0,-3-3 0,0 0 0,0 0 0,3-1 0,0-2 0,4-1 0,-1-3 0,1 0 0,-1 0 0,5 0 0,0 0 0,9 0 0,0 0 0,5 0 0,0 0 0,0 0 0,0 0 0,0 0 0,0 0 0,-1 0 0,1 0 0,-4 0 0,3 4 0,-8-4 0,3 4 0,-4-1 0,-3-2 0,2 3 0,-2-1 0,-1-2 0,0 2 0,-1-3 0,-2 3 0,2-2 0,-3 2 0,0 0 0,0-2 0,0 2 0,-1-3 0,-2 3 0,2-2 0,-2 2 0,3 0 0,-1-3 0,-3 3 0,0-3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52:30.207"/>
    </inkml:context>
    <inkml:brush xml:id="br0">
      <inkml:brushProperty name="width" value="0.14111" units="cm"/>
      <inkml:brushProperty name="height" value="0.14111" units="cm"/>
      <inkml:brushProperty name="color" value="#008C3A"/>
    </inkml:brush>
  </inkml:definitions>
  <inkml:trace contextRef="#ctx0" brushRef="#br0">36 982 24575,'0'-18'0,"0"-2"0,0-12 0,0 4 0,0-12 0,0-1 0,0-16 0,0 12 0,0-9 0,-7 25 0,6-5 0,-6 7 0,7 1 0,0-1 0,0 0 0,0 7 0,0-5 0,0 11 0,0-11 0,-3 12 0,2-13 0,-2 13 0,3-6 0,0 1 0,0 4 0,0-5 0,0 7 0,-3 0 0,2 0 0,-2 0 0,3 0 0,0 0 0,0 0 0,0 0 0,0 0 0,0 0 0,-2 0 0,1 0 0,-2 1 0,3-1 0,0 0 0,0 0 0,0 1 0,0 0 0,0-1 0,0 1 0,0 0 0,0-1 0,5 6 0,4 1 0,9 5 0,-2 0 0,8 0 0,1 0 0,1 0 0,9 7 0,-4-5 0,1 11 0,2-11 0,-2 4 0,4 1 0,0-5 0,0 12 0,-5-12 0,4 12 0,-9-12 0,4 12 0,0-13 0,-4 6 0,4-1 0,-5-4 0,-5 10 0,4-10 0,8 10 0,-5-10 0,9 5 0,-15-2 0,3-3 0,-4 4 0,5-6 0,0 0 0,-4 6 0,2-5 0,-2 5 0,4-6 0,-5 0 0,4 7 0,-8-6 0,4 6 0,-1-7 0,-2 6 0,2-5 0,-8 5 0,4-6 0,-8 0 0,8 0 0,-8 0 0,7 6 0,-6-5 0,1 4 0,-2-5 0,-3 5 0,-1 1 0,-3 5 0,0 0 0,0 1 0,0-1 0,0 1 0,0 0 0,0 0 0,0 0 0,0 0 0,0 6 0,0 3 0,0 5 0,-4 1 0,3 0 0,-6 7 0,7-5 0,-8 13 0,7-14 0,-6 14 0,6-5 0,-6 6 0,6-6 0,-7 5 0,7-6 0,-6 8 0,6 0 0,-6 0 0,6-8 0,-7 6 0,7-6 0,-2 8 0,-1 19 0,3-21 0,-3 19 0,4-25 0,-3 8 0,2-8 0,-3 6 0,4-6 0,0 1 0,0 5 0,0-6 0,0 0 0,0 6 0,0-5 0,0-1 0,0 6 0,0-13 0,0 13 0,0 6 0,0-9 0,0 7 0,0-19 0,0 7 0,0-12 0,0 19 0,0-26 0,0 18 0,0-13 0,0 7 0,0 0 0,0-1 0,0-6 0,0 6 0,0-6 0,0 0 0,0-2 0,0 1 0,0-5 0,0 11 0,0-12 0,0 6 0,0-7 0,0 6 0,0-4 0,0 4 0,0-6 0,0 6 0,0-5 0,0 5 0,0-6 0,0 0 0,0 0 0,0-1 0,0 1 0,0 0 0,0-1 0,0 1 0,0-1 0,0 1 0,0-1 0,0 1 0,0 0 0,0-1 0,0 1 0,0 0 0,0 0 0,0 0 0,0 0 0,0-1 0,0 1 0,0 0 0,0-1 0,0 1 0,0 0 0,0-1 0,0 1 0,0-6 0,0-1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52:49.729"/>
    </inkml:context>
    <inkml:brush xml:id="br0">
      <inkml:brushProperty name="width" value="0.14111" units="cm"/>
      <inkml:brushProperty name="height" value="0.14111" units="cm"/>
      <inkml:brushProperty name="color" value="#00A0D7"/>
    </inkml:brush>
  </inkml:definitions>
  <inkml:trace contextRef="#ctx0" brushRef="#br0">99 1868 24575,'0'-15'0,"0"-3"0,0-5 0,0-7 0,0 5 0,0-20 0,0 12 0,0-14 0,0 9 0,0 0 0,-4-35 0,3 5 0,-3-10 0,4 26 0,0 22 0,-3 0 0,2 5 0,-3-6 0,4 8 0,0 0 0,0-1 0,0 1 0,0 5 0,0-4 0,0 5 0,0-7 0,0 7 0,0-5 0,0 4 0,-3 0 0,2-4 0,-2 0 0,3-2 0,0 1 0,-3 1 0,2 5 0,-2-1 0,3-4 0,-4 4 0,3-5 0,-2-1 0,0 1 0,2 0 0,-3-1 0,1 1 0,2 0 0,-5-1 0,5 1 0,-3 0 0,1-1 0,2 1 0,-6-11 0,7 8 0,-4-8 0,1 17 0,2-5 0,-2 4 0,0 0 0,3-4 0,-3 5 0,3-1 0,0-4 0,0 10 0,-4-10 0,3 10 0,-2-4 0,3 5 0,0 1 0,0-6 0,0 4 0,0-4 0,0 5 0,0 1 0,0 0 0,3 4 0,0 1 0,4 5 0,0 0 0,0 0 0,-1 0 0,1 0 0,4 0 0,0 0 0,4 0 0,0 0 0,1 0 0,-1 0 0,0-5 0,0 4 0,0-4 0,0 5 0,0 0 0,0 0 0,1 0 0,-1 0 0,0 0 0,4 0 0,-3 0 0,4 0 0,-5-5 0,4 3 0,-2-3 0,6 5 0,-2 0 0,0 0 0,2 0 0,-2 0 0,-1-5 0,4 4 0,-8-5 0,8 6 0,-7 0 0,6 0 0,-6 0 0,2 0 0,0 0 0,-2 0 0,2 0 0,-4 0 0,0 0 0,-3 0 0,2 0 0,-3 0 0,1 0 0,2 0 0,-6 0 0,6 0 0,-6 0 0,9 0 0,-8 0 0,4 0 0,-6 0 0,3 0 0,-2 0 0,3 0 0,-4 0 0,-1 0 0,1 0 0,0 0 0,0 0 0,3 0 0,-2 0 0,3 0 0,-5 0 0,1 0 0,0 0 0,0 0 0,0 0 0,0 0 0,-1 0 0,1 0 0,0 0 0,0 0 0,-4 5 0,0 0 0,-3 5 0,0 1 0,0 0 0,0-1 0,0 1 0,0-1 0,0 6 0,0-4 0,0 10 0,0-4 0,0 5 0,0 1 0,0-1 0,0 1 0,0-1 0,0 0 0,3 1 0,-2-1 0,2 0 0,-3 7 0,0-5 0,4 6 0,-3-8 0,2 0 0,-3 7 0,0-5 0,3 6 0,-2-8 0,3 7 0,-1-5 0,-2 5 0,2-7 0,0 1 0,-2-1 0,3 7 0,-4-5 0,3 5 0,-2-6 0,2 6 0,-3-5 0,4 5 0,-4-7 0,4 1 0,-1-1 0,-2 0 0,2 1 0,0 4 0,-2-4 0,2 5 0,-3-12 0,4 5 0,-4-10 0,4 10 0,-4-10 0,3 10 0,-2-10 0,2 4 0,0-5 0,-2-1 0,2 1 0,-3-1 0,0 1 0,3 0 0,-2-1 0,2 1 0,-3-1 0,0 1 0,3-1 0,-2 1 0,2-1 0,-3 1 0,0-1 0,0 1 0,0-1 0,0 1 0,3-6 0,-2 4 0,2-3 0,-3 4 0,0 0 0,3-4 0,-3 3 0,3-4 0,-3 5 0,0 0 0,0 0 0,0-1 0,0 1 0,4 1 0,-4-1 0,3 0 0,-3 1 0,0-1 0,0 0 0,0 1 0,3-5 0,-2 3 0,2-3 0,-3 4 0,0 1 0,0-1 0,0 0 0,3-4 0,-2 3 0,2-3 0,-3 4 0,0 0 0,3-4 0,-2 3 0,2-3 0,-3 4 0,0-5 0,0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52:52.625"/>
    </inkml:context>
    <inkml:brush xml:id="br0">
      <inkml:brushProperty name="width" value="0.14111" units="cm"/>
      <inkml:brushProperty name="height" value="0.14111" units="cm"/>
      <inkml:brushProperty name="color" value="#FFFFFF"/>
    </inkml:brush>
  </inkml:definitions>
  <inkml:trace contextRef="#ctx0" brushRef="#br0">1 1 24575,'0'13'0,"0"-3"0,0 5 0,0 0 0,0 2 0,0 6 0,0-6 0,0 2 0,0 1 0,0-4 0,0 3 0,0-4 0,0 1 0,0-1 0,0 0 0,0 4 0,0-6 0,0 10 0,0-11 0,0 8 0,0-5 0,0 0 0,0 0 0,0 0 0,0 0 0,0 5 0,0 3 0,0-2 0,0 1 0,0-7 0,0 4 0,0-3 0,0 4 0,0-5 0,0 0 0,0 0 0,0 0 0,0 1 0,0-1 0,0 0 0,0 0 0,0 0 0,0 0 0,0 0 0,0 0 0,0 1 0,0-1 0,0 0 0,0 7 0,0-6 0,0 6 0,0-7 0,0 1 0,0-1 0,0 0 0,0 0 0,0 4 0,0-2 0,0 2 0,0-4 0,0 5 0,0-4 0,3 3 0,-2 1 0,2-4 0,-3 8 0,0-8 0,0 3 0,0 8 0,4-5 0,-3 5 0,3-3 0,-4-8 0,0 4 0,0-5 0,0 0 0,0 4 0,0-6 0,3 10 0,-2-15 0,3 11 0,-4-8 0,0 5 0,0 3 0,3-3 0,-2 4 0,3-5 0,-4 0 0,3 11 0,-2-8 0,3 8 0,-4-11 0,0 0 0,0 1 0,3-1 0,-2-4 0,2 3 0,-3-2 0,0 3 0,0 0 0,0 5 0,4-4 0,-3 3 0,2-4 0,0 11 0,-2-8 0,3 13 0,-4-15 0,3 8 0,-2-8 0,3 4 0,-4-5 0,0 0 0,0 0 0,0 0 0,0 0 0,0 0 0,3 0 0,-2 1 0,2-1 0,-3 0 0,0-4 0,0 3 0,0-2 0,0 3 0,0 0 0,0 0 0,0 0 0,0 1 0,0-1 0,0 0 0,0 0 0,4 7 0,-3-6 0,2 6 0,-3-7 0,0 1 0,0-1 0,0-4 0,0 3 0,0-2 0,0 3 0,0-4 0,0 4 0,0-8 0,0 8 0,0-8 0,0 7 0,0-6 0,0 3 0,0-1 0,0-2 0,0 2 0,0 1 0,0 0 0,0 4 0,0-4 0,0-1 0,0 1 0,0-4 0,0 4 0,0-4 0,0-1 0,0 1 0,0 0 0,0 0 0,0 0 0,0 0 0,0-1 0,0 1 0,0 0 0,0 0 0,0 3 0,0-3 0,0 3 0,0-3 0,0 0 0,0 0 0,0-1 0,0 1 0,0 0 0,0-1 0,0 1 0,0-1 0,0 1 0,0-1 0,0 1 0,0-4 0,0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52:52.626"/>
    </inkml:context>
    <inkml:brush xml:id="br0">
      <inkml:brushProperty name="width" value="0.14111" units="cm"/>
      <inkml:brushProperty name="height" value="0.14111" units="cm"/>
      <inkml:brushProperty name="color" value="#FFFFFF"/>
    </inkml:brush>
  </inkml:definitions>
  <inkml:trace contextRef="#ctx0" brushRef="#br0">1 175 24575,'14'0'0,"-1"0"0,17 0 0,-8 0 0,15 0 0,-6 0 0,37 0 0,-24 0 0,19 0 0,2 0 0,-8 0 0,5 1 0,0-2 0,-14-3 0,22 3 0,-38-3 0,4 4 0,-11 0 0,0-4 0,5 3 0,-4-2 0,4-1 0,0 3 0,-4-6 0,9 6 0,-4-3 0,5 0 0,-5 3 0,4-3 0,-4 0 0,5 3 0,0-7 0,0 7 0,0-7 0,0 7 0,0-7 0,22-1 0,-11-2 0,12-2 0,-12 8 0,-4-4 0,6 4 0,32-5 0,-25 5 0,14 0 0,1 1 0,-7-1 0,-9 2 0,-2 0 0,-10-1 0,4 4 0,-3-5 0,-1 4 0,4-3 0,-9 4 0,9 0 0,-9 0 0,9 0 0,-9 0 0,9 0 0,-9 0 0,4 0 0,-1 0 0,-3 0 0,9 0 0,-9 0 0,4 0 0,-11 0 0,4 0 0,-4 0 0,0 0 0,-1 0 0,-5 0 0,-5 0 0,4 0 0,-8 0 0,15 0 0,-13 0 0,8 0 0,-11 0 0,-4 0 0,4 0 0,-4 3 0,4-2 0,0 3 0,-3-4 0,2 0 0,-3 0 0,4 0 0,1 0 0,-5 0 0,3 0 0,-2 0 0,-1 3 0,3-3 0,-2 3 0,3-3 0,0 0 0,4 4 0,-2-3 0,13 6 0,-12-6 0,8 6 0,-6-6 0,-4 6 0,3-6 0,-4 6 0,1-7 0,-1 4 0,0-1 0,0 1 0,-4 0 0,4 0 0,-8-4 0,4 3 0,-4-2 0,3 2 0,-2-3 0,2 0 0,-3 0 0,4 0 0,-3 0 0,5 0 0,-2 0 0,0 0 0,0 0 0,-4 0 0,-1 0 0,1 0 0,0 0 0,4 0 0,-4 0 0,4 0 0,-4 0 0,-1 0 0,1 0 0,4 0 0,-3 0 0,2 0 0,1 0 0,-4 0 0,4 0 0,-4 0 0,-1 0 0,1 0 0,0 0 0,0 0 0,0 0 0,0 0 0,-1 0 0,1 0 0,0 0 0,0 0 0,0 0 0,-1 0 0,1 0 0,-1 0 0,1 0 0,-1 0 0,1 0 0,-1 0 0,0 0 0,1 0 0,-4-3 0,0-1 0,-3-2 0,0-1 0,0 3 0,0 1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9:11:44.85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9:11:46.1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9:11:46.77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9:12:16.85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9:12:30.22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0T04:12:50.48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62 0 24575,'0'7'0,"7"7"0,-2-4 0,6 4 0,-4 1 0,1-6 0,-4 6 0,2-7 0,-5-1 0,6 1 0,-6-1 0,6 1 0,-7 3 0,7-2 0,-6 2 0,6 1 0,-6-3 0,6 2 0,-6 1 0,5-4 0,-5 4 0,3-5 0,-1 1 0,-2 7 0,5-6 0,-5 6 0,3-7 0,-1 3 0,-2-2 0,3 3 0,-1-5 0,-2 5 0,6-4 0,-6 4 0,2-5 0,0 1 0,-2-1 0,3 1 0,-1-1 0,-2 1 0,2 0 0,-3-1 0,4 5 0,-3 0 0,6 0 0,-6 3 0,2-6 0,0 2 0,-2 1 0,3-4 0,-4 4 0,3-1 0,-2-2 0,3 3 0,-4-1 0,3-2 0,-2 2 0,2-3 0,-3 4 0,0-4 0,4 4 0,-3-5 0,2 1 0,-3 3 0,0-3 0,0 3 0,0-4 0,0 1 0,3 0 0,-2-1 0,3 1 0,-4-1 0,0 1 0,0-1 0,0 1 0,0-1 0,0 1 0,3-1 0,-2 1 0,2-1 0,-3 1 0,0-1 0,0 1 0,0 7 0,3-6 0,-2 6 0,3-7 0,-4-1 0,0 5 0,0-3 0,0 2 0,3-3 0,-2-1 0,2 1 0,-3-1 0,0 5 0,3-4 0,-2 4 0,3-4 0,-4-1 0,0 1 0,0-1 0,0 1 0,3-1 0,-2 1 0,2-1 0,-3 1 0,0-1 0,0 1 0,4 7 0,-3-6 0,3 6 0,-4-7 0,0-1 0,0 1 0,0-1 0,0 1 0,0-1 0,3 5 0,-2-3 0,3 2 0,-4-3 0,0-1 0,0 5 0,0-4 0,0 4 0,0 0 0,3-4 0,-2 8 0,2-8 0,-3 8 0,0 0 0,0 2 0,4-2 0,-3-1 0,2-2 0,-3 4 0,0-5 0,0 4 0,0-8 0,0 8 0,0-7 0,0 6 0,0-6 0,0 6 0,0-2 0,0 0 0,0 2 0,4-2 0,-3 0 0,2 2 0,-3 1 0,0-2 0,0 1 0,0-4 0,0-2 0,0 2 0,0 1 0,0-3 0,0 2 0,0-3 0,0 3 0,0-2 0,0 7 0,0-8 0,0 4 0,0-1 0,0-2 0,0 7 0,0-8 0,0 8 0,0-8 0,0 8 0,0-4 0,0 4 0,0-4 0,0 4 0,0-7 0,0 6 0,0-6 0,0 6 0,0-6 0,0 7 0,0-8 0,-3 8 0,2-4 0,-7 4 0,7-4 0,-2 4 0,3-3 0,-4-1 0,3 4 0,-2-8 0,3 8 0,-4-3 0,3-1 0,-2 4 0,3-7 0,-4 6 0,3-6 0,-3 6 0,4-2 0,-3 0 0,2-2 0,-2 1 0,3-4 0,0 8 0,-3 0 0,2-3 0,-3 7 0,4-12 0,-3 4 0,2-1 0,-2-2 0,3 2 0,0 1 0,-4-3 0,4 2 0,-4-3 0,1 3 0,2-2 0,-3 2 0,4-3 0,0 4 0,-3-4 0,2 4 0,-3-5 0,1 1 0,2 3 0,-2-2 0,3 3 0,-4-5 0,4 1 0,-4-1 0,1 1 0,2-1 0,-2 1 0,3-1 0,0 1 0,-4-1 0,4 1 0,-4-1 0,4 1 0,-3 0 0,2-1 0,-2 1 0,3-1 0,-4 1 0,4-1 0,-4 1 0,1-1 0,2 1 0,-2-1 0,-1 1 0,3-1 0,-2 1 0,0 0 0,2-1 0,-2 1 0,-1-1 0,3 1 0,-2-1 0,0 1 0,2-1 0,-3 1 0,1-4 0,2 3 0,-2-3 0,0 3 0,2 1 0,-3-1 0,1 1 0,2-1 0,-2 1 0,0-1 0,2 1 0,-2-1 0,-1 1 0,4-1 0,-7 1 0,6-1 0,-6 0 0,6 1 0,-5-4 0,5 2 0,-2-2 0,0 4 0,2-1 0,-6-3 0,7 3 0,-4-3 0,1 0 0,2 2 0,-5-2 0,5 4 0,-6-4 0,6 2 0,-5-5 0,5 5 0,-6-2 0,3 4 0,0-1 0,-2-3 0,5 2 0,-5-2 0,5 3 0,-6-3 0,6 3 0,-5-3 0,2 3 0,0 0 0,-2-3 0,5 3 0,-6-7 0,6 7 0,-5-7 0,5 4 0,-2-4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9:12:33.51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9:12:34.98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24575,'0'0'0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9:12:41.34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24575,'0'0'0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9:12:42.30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24575,'0'0'0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9:12:43.14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24575,'0'0'0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9:12:44.18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9:11:49.52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9:11:51.8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9:12:50.90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24575,'0'0'0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9:12:52.52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0T04:12:56.60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62 0 24575,'0'7'0,"7"7"0,-2-4 0,6 4 0,-4 1 0,1-6 0,-4 6 0,2-7 0,-5-1 0,6 1 0,-6-1 0,6 1 0,-7 3 0,7-2 0,-6 2 0,6 1 0,-6-3 0,6 2 0,-6 1 0,5-4 0,-5 4 0,3-5 0,-1 1 0,-2 7 0,5-6 0,-5 6 0,3-7 0,-1 3 0,-2-2 0,3 3 0,-1-5 0,-2 5 0,6-4 0,-6 4 0,2-5 0,0 1 0,-2-1 0,3 1 0,-1-1 0,-2 1 0,2 0 0,-3-1 0,4 5 0,-3 0 0,6 0 0,-6 3 0,2-6 0,0 2 0,-2 1 0,3-4 0,-4 4 0,3-1 0,-2-2 0,3 3 0,-4-1 0,3-2 0,-2 2 0,2-3 0,-3 4 0,0-4 0,4 4 0,-3-5 0,2 1 0,-3 3 0,0-3 0,0 3 0,0-4 0,0 1 0,3 0 0,-2-1 0,3 1 0,-4-1 0,0 1 0,0-1 0,0 1 0,0-1 0,0 1 0,3-1 0,-2 1 0,2-1 0,-3 1 0,0-1 0,0 1 0,0 7 0,3-6 0,-2 6 0,3-7 0,-4-1 0,0 5 0,0-3 0,0 2 0,3-3 0,-2-1 0,2 1 0,-3-1 0,0 5 0,3-4 0,-2 4 0,3-4 0,-4-1 0,0 1 0,0-1 0,0 1 0,3-1 0,-2 1 0,2-1 0,-3 1 0,0-1 0,0 1 0,4 7 0,-3-6 0,3 6 0,-4-7 0,0-1 0,0 1 0,0-1 0,0 1 0,0-1 0,3 5 0,-2-3 0,3 2 0,-4-3 0,0-1 0,0 5 0,0-4 0,0 4 0,0 0 0,3-4 0,-2 8 0,2-8 0,-3 8 0,0 0 0,0 2 0,4-2 0,-3-1 0,2-2 0,-3 4 0,0-5 0,0 4 0,0-8 0,0 8 0,0-7 0,0 6 0,0-6 0,0 6 0,0-2 0,0 0 0,0 2 0,4-2 0,-3 0 0,2 2 0,-3 1 0,0-2 0,0 1 0,0-4 0,0-2 0,0 2 0,0 1 0,0-3 0,0 2 0,0-3 0,0 3 0,0-2 0,0 7 0,0-8 0,0 4 0,0-1 0,0-2 0,0 7 0,0-8 0,0 8 0,0-8 0,0 8 0,0-4 0,0 4 0,0-4 0,0 4 0,0-7 0,0 6 0,0-6 0,0 6 0,0-6 0,0 7 0,0-8 0,-3 8 0,2-4 0,-7 4 0,7-4 0,-2 4 0,3-3 0,-4-1 0,3 4 0,-2-8 0,3 8 0,-4-3 0,3-1 0,-2 4 0,3-7 0,-4 6 0,3-6 0,-3 6 0,4-2 0,-3 0 0,2-2 0,-2 1 0,3-4 0,0 8 0,-3 0 0,2-3 0,-3 7 0,4-12 0,-3 4 0,2-1 0,-2-2 0,3 2 0,0 1 0,-4-3 0,4 2 0,-4-3 0,1 3 0,2-2 0,-3 2 0,4-3 0,0 4 0,-3-4 0,2 4 0,-3-5 0,1 1 0,2 3 0,-2-2 0,3 3 0,-4-5 0,4 1 0,-4-1 0,1 1 0,2-1 0,-2 1 0,3-1 0,0 1 0,-4-1 0,4 1 0,-4-1 0,4 1 0,-3 0 0,2-1 0,-2 1 0,3-1 0,-4 1 0,4-1 0,-4 1 0,1-1 0,2 1 0,-2-1 0,-1 1 0,3-1 0,-2 1 0,0 0 0,2-1 0,-2 1 0,-1-1 0,3 1 0,-2-1 0,0 1 0,2-1 0,-3 1 0,1-4 0,2 3 0,-2-3 0,0 3 0,2 1 0,-3-1 0,1 1 0,2-1 0,-2 1 0,0-1 0,2 1 0,-2-1 0,-1 1 0,4-1 0,-7 1 0,6-1 0,-6 0 0,6 1 0,-5-4 0,5 2 0,-2-2 0,0 4 0,2-1 0,-6-3 0,7 3 0,-4-3 0,1 0 0,2 2 0,-5-2 0,5 4 0,-6-4 0,6 2 0,-5-5 0,5 5 0,-6-2 0,3 4 0,0-1 0,-2-3 0,5 2 0,-5-2 0,5 3 0,-6-3 0,6 3 0,-5-3 0,2 3 0,0 0 0,-2-3 0,5 3 0,-6-7 0,6 7 0,-5-7 0,5 4 0,-2-4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9:12:53.84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24575,'0'0'0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9:13:05.22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13 22 24575,'10'1'0,"-2"0"0,1 1 0,-3-1 0,-2 2 0,0-1 0,-2 0 0,1-2 0,1 3 0,-1-3 0,1 2 0,0 0 0,-1-1 0,0 0 0,0 1 0,0-2 0,-1 1 0,1 0 0,-1 0 0,1 1 0,0-2 0,-1 2 0,1-1 0,-1 1 0,1-2 0,0 3 0,-1-3 0,1 2 0,-1-1 0,1 1 0,-1-2 0,1 2 0,-1-1 0,0 1 0,0-2 0,0 1 0,0 0 0,1 0 0,-1 0 0,0 0 0,0-1 0,-1 1 0,1 1 0,0-2 0,-1 2 0,2-2 0,-1 2 0,-1-2 0,-4 0 0,0 0 0,-3 0 0,3 0 0,-1 0 0,2 0 0,-2 0 0,1 0 0,-1 0 0,0 0 0,1 0 0,-1 0 0,1-2 0,0 1 0,0 0 0,0-2 0,1 3 0,0-2 0,-1 0 0,0 0 0,-1-1 0,2 1 0,-1 0 0,2 0 0,-1 2 0,1-2 0,-1 1 0,2-1 0,-3 2 0,3-3 0,-2 3 0,2-2 0,-3 1 0,2-1 0,-2 1 0,1-1 0,0 0 0,0 2 0,2-2 0,-2 1 0,0-1 0,0 2 0,0-2 0,0 1 0,1-1 0,-2 1 0,0-1 0,1 0 0,-1 2 0,2-3 0,-2 3 0,2-2 0,-2 1 0,2-1 0,-1 2 0,0-2 0,0 1 0,-1-1 0,0 2 0,1-3 0,-1 3 0,2-2 0,-2 1 0,2-1 0,-2 2 0,1-1 0,1 0 0,1 0 0,1 0 0,1 1 0,1 1 0,0 1 0,-1 0 0,1 1 0,-1 0 0,1-1 0,1 1 0,-1 0 0,1-1 0,0 1 0,-1 0 0,1-1 0,-1 1 0,-1 0 0,3 0 0,-1 0 0,1 1 0,-3-1 0,1-1 0,0 1 0,-1 0 0,1-1 0,-1 0 0,1 0 0,1 0 0,-1 0 0,1 1 0,-1-2 0,-1 2 0,1-2 0,-1 1 0,1 0 0,0-1 0,-1 2 0,1-1 0,-1 0 0,0 0 0,0-2 0,-1 3 0,2-3 0,-2 2 0,2-1 0,-2 0 0,1 0 0,0-1 0,-2 1 0,1-1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9:11:41.1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9:11:42.8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9:11:43.5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9:13:09.95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57 24575,'5'0'0,"1"0"0,-1 3 0,0 0 0,-1 2 0,0-1 0,-1-2 0,2 1 0,-1 1 0,1-2 0,-2 3 0,4 0 0,-4-1 0,4 2 0,-4-4 0,1 1 0,-1 0 0,-1-1 0,0 1 0,0 0 0,-2-1 0,3 0 0,-3 0 0,2-2 0,-2 2 0,-2-4 0,0 2 0,-3-4 0,1 1 0,1 1 0,-1-1 0,0-1 0,1 1 0,-1-1 0,2 0 0,-1 1 0,0-1 0,1 1 0,0 1 0,0-1 0,0 1 0,1-1 0,-1 0 0,1 1 0,-1-1 0,2 1 0,-1-1 0,0 0 0,0-1 0,-1 1 0,2-1 0,-2 2 0,1-1 0,1 1 0,-2-1 0,1 3 0,0 0 0,1 3 0,0 1 0,0 0 0,0 2 0,0-1 0,0 1 0,0 0 0,0 0 0,0-1 0,0 1 0,0 0 0,0-2 0,0 2 0,0-1 0,0 0 0,0 0 0,0-2 0,0-1 0,0 1 0,0-1 0,0 1 0,0 0 0,0-1 0,0 1 0,0-1 0,0 1 0,0 0 0,0-1 0,0 1 0,0-1 0,0 1 0,0-3 0,0-3 0,0 0 0,0-5 0,0 3 0,0-2 0,0 0 0,0-1 0,0-2 0,0 1 0,0 1 0,0-1 0,0 1 0,0 0 0,0 1 0,0 1 0,0 0 0,0 1 0,0 0 0,0 1 0,0 0 0,0 1 0,0-1 0,0 2 0,0-1 0,0 1 0,0-1 0,0 1 0,0-1 0,1 1 0,0-1 0,1 1 0,-1 1 0,2 0 0,-1 1 0,0 0 0,1 0 0,-2 1 0,1-1 0,0 2 0,0 0 0,1-1 0,-2 1 0,1-2 0,0 3 0,0-2 0,1 1 0,0 0 0,-1-1 0,1 2 0,-1-1 0,1 0 0,-1 0 0,0 0 0,0-1 0,0 1 0,0 0 0,1-1 0,-2 1 0,1 0 0,0-1 0,-1 2 0,2-3 0,-3 2 0,2-1 0,-1 1 0,2-2 0,0 2 0,-1-1 0,1 1 0,-1-1 0,1 1 0,-1 0 0,1-2 0,-1 2 0,1 0 0,-1-1 0,1 2 0,0-2 0,-1 0 0,1 2 0,-1-2 0,2 2 0,-1-1 0,1 1 0,-2 0 0,1-2 0,0 1 0,-1 0 0,1 0 0,-1 1 0,1-2 0,-1 2 0,0-2 0,0 0 0,0 2 0,0-3 0,0 2 0,0 0 0,-1-1 0,1 2 0,0-3 0,0 2 0,0-1 0,1 1 0,-2 0 0,1-2 0,-1 3 0,1-3 0,-2 2 0,2-1 0,-1 1 0,1-2 0,-2 2 0,3-1 0,-3 1 0,2-2 0,-2 2 0,2 0 0,-4-1 0,1-1 0,-1 0 0,-2-3 0,1 2 0,-1-2 0,0 0 0,1 1 0,-3 0 0,3 0 0,-1 0 0,0 0 0,1 0 0,-1 0 0,2 2 0,-1-3 0,-1 2 0,1-1 0,-1 0 0,2 0 0,-2 1 0,1-1 0,-1 0 0,0-1 0,1 1 0,-3-1 0,3 0 0,-2 0 0,2 1 0,-1-1 0,1 2 0,1-2 0,-1 3 0,1-2 0,-1 0 0,1 1 0,0-1 0,0 1 0,0-1 0,0 2 0,-1-2 0,1 0 0,-1 0 0,1-1 0,-1 1 0,1 0 0,0 0 0,0 0 0,1 1 0,-1-1 0,0 1 0,2-1 0,-3 1 0,2-1 0,-1 0 0,0 2 0,2-3 0,-3 3 0,3-2 0,-2 1 0,2-1 0,-2 1 0,1-1 0,1 0 0,-2 1 0,1-2 0,-1 2 0,2-1 0,-1 0 0,1 1 0,0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9:11:34.7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9:11:35.19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9:11:37.4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9:11:39.2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3:20:49.258"/>
    </inkml:context>
    <inkml:brush xml:id="br0">
      <inkml:brushProperty name="width" value="0.05" units="cm"/>
      <inkml:brushProperty name="height" value="0.05" units="cm"/>
      <inkml:brushProperty name="color" value="#B2A6FF"/>
    </inkml:brush>
  </inkml:definitions>
  <inkml:trace contextRef="#ctx0" brushRef="#br0">1 40 24575,'6'-6'0,"0"0"0,1 0 0,-1 2 0,4-2 0,-3 5 0,10-5 0,-9 5 0,8-2 0,-2 3 0,-2 0 0,4 0 0,-9 0 0,7 0 0,-7 0 0,3 0 0,-3 0 0,3 0 0,-3 0 0,3 0 0,-3 0 0,-1 0 0,1 0 0,3 0 0,-3 0 0,3 0 0,-4 0 0,1 0 0,-1 0 0,1 3 0,-1-3 0,1 3 0,-1 0 0,1-2 0,-1 5 0,1-6 0,-1 6 0,1-2 0,-1 2 0,1 1 0,-1-1 0,-2 1 0,2-1 0,-6 1 0,6-1 0,-5 1 0,5 2 0,-6 1 0,6 0 0,-5 0 0,2 0 0,-3-3 0,0 3 0,0-4 0,0 1 0,0-1 0,0 1 0,0 3 0,0-3 0,0 3 0,0-3 0,0-1 0,0 1 0,0-1 0,0 1 0,-3-1 0,-1 1 0,1 3 0,-3-3 0,5 3 0,-5-3 0,3 2 0,-4-2 0,1 3 0,-1-4 0,-2 3 0,5-1 0,-9 1 0,9-2 0,-6 0 0,-6 5 0,7-4 0,-10 5 0,12-6 0,-7 0 0,7-1 0,-3 1 0,0 0 0,3-1 0,-7-2 0,7 2 0,-7-2 0,7 3 0,-3-3 0,3 1 0,-3-4 0,3 5 0,-6-3 0,6 1 0,-2-1 0,5 0 0,-1-2 0,1 1 0,1-2 0,0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18:10.8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24575,'0'18'0,"0"17"0,0-17 0,0 15 0,0-9 0,0-4 0,0 10 0,0-10 0,0 4 0,0-5 0,0 0 0,0 0 0,0-5 0,0 4 0,0-4 0,0 5 0,4 0 0,-3 0 0,3-5 0,-4 3 0,0-2 0,0 4 0,0-1 0,4-3 0,-3 2 0,3-2 0,-4-1 0,0 4 0,0-4 0,0 0 0,0 4 0,0-4 0,4 5 0,-3-5 0,3 4 0,-4-4 0,0 5 0,0 4 0,0-3 0,0-2 0,4-1 0,-3-2 0,4-1 0,-5 4 0,0-4 0,0 5 0,3-5 0,-2 12 0,3-10 0,-4 12 0,0-10 0,0 1 0,0 0 0,0 0 0,0 0 0,0 0 0,0 0 0,0-1 0,0-3 0,4 2 0,-3-2 0,4 4 0,-5-1 0,0 1 0,0-5 0,0 4 0,0-4 0,0 5 0,0-5 0,0 13 0,0-11 0,0 11 0,0-4 0,0-3 0,0 2 0,0-3 0,0 0 0,3-5 0,-2 4 0,3-4 0,-4 0 0,0 4 0,0-4 0,0 5 0,0 0 0,0 0 0,0 0 0,0-5 0,0 4 0,0-4 0,0 5 0,0 0 0,0-5 0,0 4 0,0-4 0,0 5 0,0-5 0,0 4 0,0-4 0,0 5 0,0-5 0,0 4 0,0 0 0,0 1 0,0 4 0,0-9 0,0 4 0,0-8 0,0 7 0,0-2 0,0-1 0,0 4 0,0-9 0,0 9 0,0-8 0,0 7 0,0-7 0,0 8 0,0-9 0,0 9 0,0-8 0,0 3 0,0 0 0,0-3 0,0 11 0,4-10 0,-3 6 0,3-9 0,-4 1 0,0 4 0,0 0 0,0 1 0,0-1 0,0-5 0,0 1 0,0-1 0,0 1 0,0-1 0,0 0 0,0 1 0,0-1 0,0-7 0,0-2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9:13:12.39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0 24575,'4'3'0,"1"1"0,-2-1 0,1 0 0,-1 1 0,0-1 0,1 1 0,-1-2 0,-2 1 0,1 0 0,0-1 0,0 1 0,1-1 0,0 1 0,-2 0 0,1-1 0,0 1 0,0-1 0,1 0 0,-2 0 0,2 0 0,-2 0 0,2 1 0,-1-1 0,1 1 0,-2 0 0,2-1 0,-2 1 0,2-1 0,-1 1 0,1 0 0,0-1 0,-1 1 0,1-1 0,-1 1 0,2 1 0,-2-1 0,1 0 0,-1 0 0,0-2 0,1 2 0,-1-2 0,1 2 0,0-1 0,-1 1 0,1 0 0,-1-1 0,1 1 0,0-1 0,-1 0 0,1 0 0,-1 0 0,1 0 0,0 1 0,-1-1 0,1 1 0,-1 0 0,0-1 0,0 0 0,0 0 0,0-1 0,0 2 0,0-2 0,-1 2 0,1-2 0,0 1 0,-2 0 0,3-2 0,-3 3 0,2-3 0,-1 2 0,0-2 0,-1 2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9:13:14.469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24575,'3'3'0,"1"1"0,-1-1 0,-1 1 0,1-1 0,0 1 0,-1-2 0,2 2 0,-1-1 0,1 1 0,-2-2 0,1 1 0,-2-1 0,2 1 0,-2 0 0,1-1 0,0 1 0,-1-1 0,2 1 0,-2 0 0,2-1 0,-2 1 0,2-1 0,-2 1 0,2 0 0,-2-1 0,2 1 0,2 2 0,-3-2 0,2 2 0,-2-3 0,0 1 0,1 0 0,-1-1 0,1 1 0,0-1 0,-1 1 0,0 0 0,0-1 0,-1 1 0,2-1 0,0 1 0,-1 0 0,0-1 0,0 1 0,-1-1 0,2 1 0,-1 0 0,1-1 0,0 1 0,-1-1 0,1 1 0,-2-1 0,2 1 0,-2 0 0,2-1 0,-2 1 0,1-1 0,0 1 0,-1 0 0,2-2 0,-3 1 0,1 0 0,0-1 0,-1 2 0,3-2 0,-3 1 0,1 0 0,-1-1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9:13:15.75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96 82 24575,'-2'-4'0,"-1"2"0,1-1 0,0 2 0,0 0 0,2-1 0,-3 1 0,2 0 0,-1 0 0,0 1 0,2-3 0,-2 3 0,0-2 0,0 2 0,0-3 0,0 3 0,1-2 0,-2 1 0,0 0 0,1 0 0,-1 1 0,1-2 0,-1 0 0,0 1 0,1-2 0,-1 3 0,1-2 0,-1 0 0,0 1 0,1-1 0,-1 0 0,1 0 0,-1 0 0,1 1 0,-1 0 0,0 1 0,2-3 0,-1 2 0,0-1 0,0 0 0,0 1 0,0-2 0,2 1 0,-1-1 0,-1 2 0,2-2 0,-1 2 0,1-2 0,0 1 0,0 0 0,0 1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9:11:30.92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9:11:31.9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9:13:19.16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 0 24575,'4'7'0,"-2"-2"0,3 1 0,-2-1 0,0-2 0,-1 3 0,1-4 0,0 4 0,0-3 0,-1 1 0,1 0 0,0-1 0,-1 1 0,1-2 0,0 1 0,-1 0 0,1-1 0,-1 1 0,0-1 0,0 1 0,0 0 0,-1-1 0,1 1 0,0-1 0,0 1 0,0 0 0,0-1 0,0 2 0,0-1 0,1 1 0,-1-1 0,0 1 0,-1-1 0,2 1 0,0 0 0,-2-1 0,2 1 0,-2-2 0,2 1 0,-2 1 0,2-1 0,-2 1 0,0-1 0,2-1 0,-2 1 0,1-1 0,0 1 0,-1 0 0,2-1 0,-2 1 0,2-1 0,-2 1 0,1 0 0,0-1 0,-2 1 0,3-1 0,-2 1 0,0-1 0,2 0 0,-3 0 0,2 0 0,-2 0 0,2 1 0,-1-2 0,-1 1 0,0-2 0,-1 1 0,-2-1 0,1-1 0,-1 0 0,1-1 0,-1 0 0,0 1 0,1-2 0,0 1 0,0-2 0,-1 0 0,0 0 0,-1 0 0,1 1 0,1-1 0,-1 2 0,0-1 0,2 1 0,-1-1 0,0 1 0,1 0 0,0 1 0,-1-2 0,2 1 0,-2 0 0,2 0 0,-3 0 0,2 0 0,-1-1 0,0 1 0,2-1 0,-3 0 0,2 2 0,-1-1 0,0 0 0,1 0 0,-1-1 0,0 0 0,1 2 0,-1-1 0,0 0 0,0 0 0,0-1 0,-1 0 0,2 1 0,-2-1 0,2 0 0,-1 1 0,0-1 0,1 1 0,-1-1 0,0 0 0,1 1 0,-1-1 0,0 1 0,1-1 0,-1 1 0,0-1 0,2 1 0,-3-1 0,2 1 0,0-1 0,-2 1 0,2-1 0,-1 1 0,0 0 0,1 0 0,-1 0 0,0 0 0,1-1 0,-1 1 0,0 0 0,2 2 0,-1 3 0,3-2 0,0 3 0,0-3 0,0 2 0,0-2 0,-1 2 0,1-2 0,0 2 0,0-1 0,1 2 0,0-1 0,0 3 0,-1-4 0,1 4 0,0-2 0,0 1 0,-1 0 0,1-1 0,0 2 0,0 0 0,0-2 0,0 2 0,-1-3 0,1 2 0,0-2 0,0 2 0,-1-2 0,1 3 0,0-3 0,-1 1 0,1-2 0,0 1 0,-1-1 0,1 1 0,0 1 0,-1-1 0,1 1 0,-1-1 0,1-1 0,-1 1 0,0-1 0,-1 1 0,1 0 0,0-1 0,-1 1 0,2-1 0,-1 1 0,0 0 0,-1-1 0,1 1 0,0-1 0,-1 1 0,1 0 0,0-2 0,-2 1 0,1-2 0,-1 2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9:13:21.60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24575,'5'6'0,"2"2"0,-3-2 0,2 1 0,-2-2 0,-1-2 0,1 3 0,-1-3 0,-1 2 0,1-2 0,0 1 0,-1-1 0,1 1 0,0-1 0,-1 1 0,1-2 0,-2 1 0,2-1 0,-2 1 0,2 0 0,-2-1 0,2 1 0,-2-1 0,2 1 0,-1 0 0,1-1 0,-1 1 0,1-1 0,0 1 0,-1 1 0,1-1 0,0 1 0,-1 0 0,1-1 0,0 1 0,0 0 0,-1-1 0,0 1 0,0-1 0,-1-1 0,1 1 0,0-1 0,-1 1 0,1 0 0,-2-1 0,2 1 0,-1-1 0,0 1 0,0 0 0,-1-1 0,3 0 0,-3 0 0,1-1 0,-2 1 0,0-1 0,-2-1 0,-1-2 0,0 1 0,0-2 0,0 1 0,1-1 0,1 0 0,-1-1 0,0 1 0,1-1 0,-2 0 0,1 0 0,-3-3 0,3 1 0,-1-1 0,1 1 0,0 1 0,1 0 0,-1 0 0,0 2 0,0-2 0,2 2 0,-2-1 0,3 1 0,-2 0 0,1 1 0,-1-1 0,2 1 0,-1 0 0,0-1 0,1 1 0,-3-1 0,3 1 0,-2 0 0,2 0 0,-3 2 0,3-2 0,-1 1 0,1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9:11:27.00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9:11:28.25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9:13:24.09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24575,'0'5'0,"2"0"0,2 5 0,1-1 0,1 2 0,-2-3 0,-1-2 0,0 0 0,0-2 0,0 2 0,-1-3 0,1 2 0,0-2 0,-2 1 0,2 0 0,-3-1 0,2 1 0,-1-1 0,1-1 0,0 1 0,-1 1 0,1-1 0,-1 1 0,2-1 0,-2 0 0,1 1 0,-1-1 0,1-1 0,-1 1 0,1-2 0,-1 2 0,0-2 0,0 1 0,0 0 0,1-1 0,0 2 0,0 0 0,0-1 0,-1 1 0,2-1 0,-2 2 0,2-1 0,-2 0 0,1-1 0,-1 0 0,1 0 0,-2 0 0,3 0 0,-3 0 0,1-1 0,0 1 0,-1 0 0,2-1 0,-2 1 0,0-1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18:13.0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88 24575,'30'0'0,"-2"0"0,18 0 0,-20 0 0,26 0 0,-27 0 0,6 0 0,-5 0 0,4-5 0,-10 4 0,9-3 0,-8 4 0,8 0 0,-3-5 0,-1 4 0,0-4 0,-1 1 0,-4 3 0,4-4 0,1 5 0,-5 0 0,12-4 0,-11 3 0,6-3 0,-8 4 0,0 0 0,0 0 0,0-5 0,0 4 0,0-3 0,-1 4 0,1-4 0,0 3 0,0-3 0,0 0 0,-5 3 0,4-4 0,-4 1 0,5 3 0,0-3 0,0 0 0,-5 3 0,4-3 0,0 4 0,1 0 0,-1 0 0,0 0 0,-4 0 0,1 0 0,-2 0 0,0 0 0,-4 0 0,5 0 0,-6 0 0,1 0 0,-1 0 0,1 0 0,-1 0 0,0 0 0,1 0 0,-5 0 0,0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9:13:26.69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24 1 24575,'2'5'0,"1"0"0,-1-1 0,2 1 0,-1-4 0,0 5 0,-1-3 0,1 2 0,0 0 0,0-1 0,-1 1 0,1-2 0,0 1 0,-1-1 0,1 0 0,1 2 0,-1-2 0,0 2 0,-1-2 0,-1-1 0,2 1 0,-1 0 0,0-1 0,0 0 0,0 0 0,0-1 0,1 2 0,-2-1 0,2 0 0,-2 0 0,2 0 0,-1 0 0,1 1 0,-1-1 0,1 1 0,0 0 0,1-1 0,-1 1 0,1 0 0,-2 1 0,1-1 0,0 1 0,-1-2 0,1 1 0,-1-1 0,0 1 0,0 0 0,-2-1 0,3 0 0,-3 0 0,2-1 0,-1 2 0,0-1 0,-1 1 0,-1-2 0,-1 0 0,0-1 0,-1-1 0,1 0 0,-1-2 0,0 0 0,1 2 0,-1-3 0,0 2 0,1-2 0,-1 2 0,0-2 0,-1 1 0,0-3 0,-6 0 0,3 0 0,-5-1 0,6 1 0,-3 0 0,3 0 0,-1 0 0,2 2 0,0-2 0,2 3 0,-3-2 0,3 2 0,-1-1 0,3 1 0,-1 1 0,0-1 0,0 0 0,-1 1 0,2-1 0,-2 1 0,2-1 0,-1 0 0,0 1 0,1-1 0,-1 1 0,1-1 0,0 0 0,1 1 0,-3-1 0,3 1 0,-1-1 0,1 0 0,0 1 0,0-1 0,0 1 0,0-1 0,0 1 0,0 2 0,0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9:11:23.30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9:11:24.7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9:11:25.44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9:13:30.768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24575,'0'4'0,"0"0"0,0 1 0,0-2 0,0 2 0,0-3 0,0 1 0,0 1 0,0-2 0,0 2 0,0-1 0,1-1 0,-1 1 0,1-1 0,-1 1 0,0-1 0,1 1 0,0-1 0,0 1 0,-1 0 0,1-2 0,-1 1 0,1 0 0,-1 0 0,1 0 0,0 0 0,0-1 0,-1 2 0,1-2 0,-1 2 0,2-2 0,-2 2 0,1-1 0,-1 1 0,1 0 0,-1-1 0,1 0 0,0 0 0,0-1 0,0 2 0,-1 0 0,1-1 0,0 1 0,0-1 0,0 1 0,0-1 0,-1 1 0,1 0 0,-1-1 0,1 0 0,0 0 0,0-1 0,-1 2 0,0 0 0,1-2 0,-1 1 0,1 0 0,-1 0 0,2 0 0,-2 0 0,1 0 0,-1 0 0,0 1 0,1-1 0,0 1 0,0-1 0,-1 1 0,0 0 0,1-2 0,-1 1 0,1 0 0,-1 0 0,1 1 0,0-1 0,0 1 0,-1-1 0,1 0 0,-1 0 0,1-1 0,1 1 0,-2 0 0,2-1 0,-2 2 0,1-1 0,0 1 0,0-1 0,0 0 0,0 0 0,-1 0 0,0-2 0,-1-2 0,0 0 0,-1-3 0,2 4 0,0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9:13:33.046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24575,'0'5'0,"0"0"0,0 1 0,0-2 0,0 1 0,0-2 0,0 1 0,0-2 0,0 1 0,0 2 0,0-2 0,0 3 0,0-4 0,0 1 0,0-1 0,0 1 0,0 0 0,0-1 0,0 1 0,0-1 0,0 1 0,0 0 0,0-1 0,0 1 0,0-1 0,0 1 0,0 0 0,0-1 0,0 1 0,0-1 0,0 1 0,0 0 0,0-1 0,0 1 0,0-1 0,0 1 0,0 0 0,0-1 0,0 1 0,0-1 0,0 1 0,0 0 0,0-1 0,0 1 0,0 1 0,0-1 0,0 1 0,0-2 0,0 1 0,0 0 0,0-1 0,0 1 0,0 1 0,0-1 0,0 1 0,0-2 0,0 1 0,0-1 0,0 1 0,0 0 0,0-1 0,1 0 0,0 0 0,0-1 0,-1 1 0,0-1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9:11:19.77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9:11:20.7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24575,'0'0'0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9:11:21.51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9:13:36.84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32 11 24575,'0'4'0,"0"0"0,0-2 0,0 1 0,2-1 0,-2 1 0,1 0 0,0-1 0,0 1 0,0 1 0,0-1 0,-1 1 0,1-2 0,-1 1 0,1 0 0,0-1 0,0 3 0,0-1 0,-1 1 0,1-3 0,-1 2 0,0-1 0,0 1 0,0-1 0,0 0 0,0-1 0,0 1 0,0 1 0,0-1 0,0 1 0,0-2 0,0 1 0,2 0 0,-2-1 0,1 1 0,-1-1 0,0 1 0,0-1 0,0 1 0,0 0 0,0-1 0,0 1 0,0-1 0,0 1 0,0 0 0,0-1 0,0 1 0,0-1 0,0 1 0,0-1 0,0 1 0,0-3 0,-1-1 0,1-2 0,-2-1 0,1 2 0,1-1 0,-1 1 0,1-1 0,-1 0 0,1 1 0,-1-1 0,1 1 0,0-1 0,0 0 0,0 1 0,0-1 0,0 1 0,0-1 0,0 0 0,0 1 0,0-1 0,0 1 0,0-1 0,0 1 0,0-1 0,0 1 0,-2-1 0,2 1 0,-1-1 0,1 1 0,0-1 0,-1 1 0,1-1 0,-2 1 0,2-1 0,0 0 0,0 1 0,-1-1 0,1 1 0,-1-1 0,1 1 0,0-1 0,0-1 0,0 1 0,0-2 0,0 2 0,0-1 0,0 2 0,0-1 0,0 1 0,-1-1 0,0 0 0,0 1 0,1-1 0,0 1 0,0-1 0,0 1 0,-1 0 0,1 0 0,-1 1 0,1-2 0,-1 2 0,0-1 0,0 2 0,1 2 0,0 0 0,0 2 0,0-1 0,0-1 0,0 1 0,0 0 0,0-1 0,0 1 0,0-1 0,0 1 0,0-1 0,0 1 0,0 0 0,0-1 0,0 1 0,0-1 0,0 1 0,0-1 0,0 1 0,0-1 0,0 1 0,0-1 0,0 1 0,0 0 0,-2-1 0,1 1 0,-2 0 0,3-1 0,0 1 0,0-1 0,-1 1 0,1 0 0,-1-1 0,0 2 0,0-1 0,0 1 0,1-1 0,-1 1 0,0-1 0,0 1 0,1-2 0,-1 2 0,0-1 0,0 1 0,1-1 0,0 1 0,-1-1 0,1 1 0,-1 0 0,1-1 0,0 1 0,-2-2 0,2 1 0,-1 0 0,1-1 0,0 1 0,-1-1 0,1 1 0,-2 0 0,2-2 0,0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18:15.50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24575,'0'29'0,"0"-6"0,0 21 0,0-15 0,0 16 0,0-14 0,0 14 0,0-11 0,0 11 0,5-19 0,-4 3 0,7-3 0,-6 0 0,2 3 0,-4-9 0,0 10 0,4-10 0,-3 5 0,4-1 0,-5-4 0,0 4 0,4-5 0,-3 0 0,3 0 0,-4 0 0,4 0 0,-3 16 0,3-6 0,1 16 0,-4-13 0,7-4 0,-7 2 0,3-10 0,1 10 0,-4-4 0,4-1 0,-1 0 0,-3-1 0,3-4 0,-4 10 0,4-10 0,-3 9 0,4-3 0,-5-1 0,4 5 0,-3-10 0,4 10 0,-5-10 0,0 4 0,0 1 0,4-5 0,-3 4 0,3 0 0,-4-3 0,0 3 0,0-5 0,0 0 0,0-1 0,0 1 0,0 0 0,4 0 0,-2 0 0,2 0 0,-4 0 0,0 8 0,0-11 0,0 10 0,0-11 0,0-1 0,0 3 0,0-2 0,0-1 0,0 4 0,0-9 0,0 9 0,0-8 0,0 7 0,0-2 0,0-1 0,0 4 0,4-4 0,-3 5 0,3 0 0,-4-5 0,0 4 0,0-4 0,0 0 0,0 8 0,0-12 0,0 12 0,0-13 0,0 9 0,0-8 0,0 3 0,0 0 0,0 5 0,0-3 0,0 10 0,4-14 0,-3 6 0,3-9 0,-4 1 0,0-1 0,0 1 0,0-1 0,0 1 0,0-1 0,0 1 0,0-1 0,3 0 0,-2 1 0,3-1 0,-4 0 0,0 1 0,0-1 0,3-3 0,-2 2 0,3-2 0,-4 3 0,0 0 0,0 1 0,0-5 0,0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9:13:39.48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148 54 24575,'0'6'0,"0"-1"0,0-1 0,0 2 0,0-2 0,0 2 0,0 0 0,0-2 0,0 0 0,0 0 0,0-1 0,0 1 0,0 0 0,0-1 0,0 1 0,0-2 0,0 2 0,0-1 0,0 1 0,0-1 0,0 1 0,0-1 0,0 1 0,0-1 0,0-1 0,-1 1 0,1-1 0,-2 1 0,2 0 0,0-1 0,0 1 0,0-1 0,0 1 0,0-1 0,-1 0 0,1 0 0,-1 0 0,1 0 0,0 1 0,0-1 0,0 1 0,0-1 0,0 1 0,-1-2 0,0 1 0,0 0 0,0-1 0,0-1 0,-2-1 0,1-2 0,-1 0 0,-1 1 0,1-2 0,-2 0 0,0-1 0,-1 2 0,1-3 0,-1 2 0,0-2 0,0 2 0,2-2 0,-2 2 0,2-2 0,-1 0 0,0 0 0,-1-2 0,1 2 0,0-3 0,2 4 0,0-1 0,0-2 0,0 2 0,2-3 0,-2 3 0,3-1 0,-3 1 0,3 0 0,-3 2 0,3 0 0,-2 0 0,0 1 0,1-1 0,-2 1 0,2 1 0,-2-1 0,2 1 0,-1-1 0,1 0 0,0 1 0,0-1 0,1 1 0,-2-1 0,1 2 0,0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9:13:43.24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13 26 24575,'0'4'0,"0"0"0,0 1 0,0-2 0,0 2 0,0-1 0,0-1 0,0 1 0,0 0 0,0-1 0,0 1 0,0-1 0,0 1 0,0-1 0,0 2 0,0-2 0,0 0 0,0 1 0,0-1 0,0 1 0,0-1 0,0 0 0,0-1 0,0 1 0,0-1 0,0 1 0,0-1 0,0 1 0,-1-2 0,0 2 0,0-2 0,1 2 0,0-1 0,0 1 0,0-1 0,-1 1 0,1-1 0,-1 1 0,1-1 0,0 1 0,0-3 0,0-3 0,0 0 0,0-1 0,0 0 0,0 1 0,0-3 0,0 3 0,0-2 0,0 1 0,0-1 0,0 0 0,0 2 0,0-3 0,0 4 0,0-2 0,0-1 0,0 3 0,0-2 0,0 0 0,-1 1 0,0-3 0,0 3 0,0-1 0,1 2 0,-1-1 0,1 0 0,0 1 0,0-1 0,-2 1 0,2-1 0,-1 1 0,1-1 0,0 1 0,0-1 0,0 0 0,0 1 0,0-1 0,0 1 0,0-1 0,0 1 0,0-1 0,0 1 0,0-1 0,0 1 0,0-1 0,0 2 0,0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4T19:13:50.34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0 24575,'0'4'0,"0"1"0,0-2 0,0 1 0,0-2 0,0 1 0,0-1 0,0 1 0,0 0 0,0-1 0,0 1 0,0-1 0,0 1 0,0 0 0,0-1 0,0 1 0,0-1 0,0 1 0,0 0 0,0-1 0,0 1 0,0-1 0,0 1 0,0-1 0,0 1 0,0-1 0,0 1 0,0 0 0,0-1 0,0 1 0,0-1 0,0 1 0,0-1 0,0 1 0,0-1 0,0 1 0,0-1 0,0 1 0,0-1 0,0 0 0,0 1 0,0-1 0,0 1 0,0-1 0,0 1 0,0-1 0,0-2 0,0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18:16.7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24575,'23'0'0,"9"0"0,-16 0 0,11 0 0,-13 0 0,5 0 0,6 0 0,-5 0 0,4 0 0,0 0 0,10 0 0,-6 0 0,5 0 0,-14 0 0,-5 0 0,-1 0 0,0 0 0,-3 0 0,3 0 0,-5 0 0,1 0 0,-1 0 0,1 0 0,-1 0 0,0 0 0,-3 0 0,-2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18:18.2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24575,'18'0'0,"-5"0"0,10 0 0,-8 0 0,5 0 0,3 0 0,-7 0 0,8 0 0,-10 0 0,4 0 0,-4 0 0,1 0 0,2 0 0,-7 0 0,3 0 0,0 0 0,-3 0 0,3 0 0,-5 0 0,1 0 0,0 0 0,-1 0 0,1 0 0,-1 0 0,1 0 0,-1 0 0,0 0 0,1 0 0,-1 0 0,0 0 0,1 0 0,-1 0 0,0 0 0,0 0 0,1 0 0,-1 0 0,0 0 0,0 0 0,1 0 0,-1 0 0,0 0 0,0 0 0,0 0 0,-4 0 0,0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18:37.90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24575,'0'17'0,"0"5"0,0 12 0,0-6 0,0 10 0,0-18 0,0 5 0,0 2 0,0-6 0,0 6 0,0-13 0,0 4 0,0-4 0,0 1 0,0 6 0,0-6 0,0 8 0,0-4 0,0-5 0,0 4 0,0-4 0,0 5 0,4-5 0,-3 4 0,3-4 0,-4 5 0,0 0 0,0 5 0,0-4 0,0 10 0,4-10 0,-3 10 0,3-10 0,-4 4 0,0 0 0,0-3 0,5 8 0,-4-8 0,3 3 0,-4 0 0,0-4 0,5 10 0,-4-10 0,4 4 0,-5-5 0,4 6 0,-2 3 0,6-2 0,-7 2 0,4-10 0,-5 1 0,4 0 0,-3 0 0,3 0 0,-4 0 0,4-1 0,-3 1 0,3 0 0,1 0 0,-4 0 0,3 0 0,-4 0 0,4-5 0,-4 9 0,4-12 0,0 12 0,-3-9 0,4 5 0,-1 0 0,-3 0 0,3 0 0,0-5 0,-3 4 0,3-4 0,-1 0 0,-2 4 0,3-8 0,0 7 0,-3-7 0,7 3 0,-7 0 0,3-3 0,-4 3 0,4 0 0,-3-3 0,3 3 0,1 0 0,-4-4 0,7 5 0,-7-1 0,6-4 0,-6 4 0,7 1 0,-7 0 0,3 0 0,1 4 0,-4-9 0,7 5 0,-8-1 0,8 1 0,-6 0 0,6 4 0,-7-8 0,7 3 0,-7-5 0,3 5 0,-1-3 0,-2 3 0,7-1 0,-7-2 0,6 2 0,-6-3 0,7-1 0,-7 1 0,3-1 0,-1 1 0,-2-1 0,7 1 0,-7-1 0,7-3 0,-8 2 0,8-2 0,-7 4 0,7-5 0,-4 4 0,1-3 0,3 3 0,-4 1 0,5-1 0,-1 1 0,1-1 0,-5 0 0,4-3 0,-7 3 0,6-4 0,-2 5 0,3-1 0,0 0 0,1-3 0,-1 2 0,4-2 0,-2 0 0,2 2 0,-4-2 0,1 0 0,-1-2 0,1-3 0,-1 4 0,1-3 0,-1 3 0,1-4 0,-1 0 0,1 0 0,-1 0 0,1 0 0,-1 0 0,1 0 0,-1 0 0,1 0 0,-1 0 0,1 0 0,-1 0 0,1 0 0,-1 0 0,1 0 0,-1 0 0,0 0 0,0 0 0,1-4 0,-1-1 0,1-3 0,-1 0 0,0-1 0,-4 1 0,4 4 0,-3-4 0,-1 4 0,4-5 0,-7 1 0,6-1 0,-2 1 0,0-5 0,2 3 0,-6-3 0,7 0 0,-3 4 0,0-9 0,2 8 0,-6-8 0,7 0 0,-3 3 0,-1-6 0,4 6 0,-7-3 0,7-5 0,-3 3 0,0-2 0,3-1 0,-3 3 0,0-3 0,-1 9 0,1-4 0,-4 4 0,3-5 0,0 0 0,-3 1 0,3-1 0,0 0 0,-2 0 0,2 0 0,-4 0 0,0 0 0,0 1 0,4-1 0,-3-5 0,3 3 0,-4-3 0,0 5 0,0-5 0,0 4 0,0-4 0,0 5 0,0 0 0,0 0 0,0 0 0,0-8 0,0 6 0,0-6 0,0 12 0,0-2 0,0 7 0,0-8 0,0 9 0,0-9 0,0 8 0,0-3 0,0 5 0,0-5 0,0 3 0,0-3 0,0 0 0,0 3 0,0-3 0,0 0 0,0 3 0,0-7 0,0 2 0,0 1 0,0-4 0,0 0 0,0-2 0,0 2 0,0 1 0,0 7 0,0-8 0,0 9 0,0-9 0,0 4 0,0-1 0,0-2 0,0 7 0,0-8 0,0 9 0,0-9 0,0 8 0,0-3 0,0 0 0,0 3 0,0-7 0,0 7 0,0-8 0,0 0 0,0 3 0,0-2 0,0 4 0,0 4 0,0-9 0,0 8 0,0-3 0,0 0 0,0 3 0,0-3 0,0 0 0,0 3 0,0-7 0,0 7 0,0-3 0,0-4 0,0 7 0,0-12 0,0 12 0,0-3 0,0 5 0,0-1 0,0 1 0,0 0 0,0-1 0,0 1 0,0-1 0,0 1 0,0 0 0,0-1 0,0 1 0,0-1 0,0 1 0,0-1 0,0 0 0,0 1 0,0-1 0,0 1 0,0 0 0,0-1 0,0 1 0,0-1 0,0 1 0,0-1 0,0 1 0,0-1 0,0 1 0,0-1 0,0 1 0,0 0 0,0 7 0,0 10 0,0 1 0,0 6 0,0-7 0,0-1 0,0 1 0,0-1 0,0 1 0,0-1 0,0 5 0,0-3 0,0 3 0,0-4 0,0-1 0,0 1 0,0-1 0,0 1 0,0-1 0,0 1 0,0-1 0,0 5 0,0-3 0,0 11 0,0-10 0,0 11 0,0-13 0,0 4 0,0 0 0,0-3 0,0 8 0,0-9 0,0 9 0,0-4 0,0 5 0,0-4 0,4 2 0,-3-3 0,4 5 0,-5 4 0,0-4 0,0 4 0,0-9 0,0 4 0,4-4 0,-3 5 0,3 0 0,-4 0 0,0 0 0,0 5 0,0-4 0,4 5 0,-3-7 0,3 1 0,-4-5 0,0 4 0,0-4 0,0 1 0,0 2 0,0-2 0,0-1 0,5 4 0,-4-9 0,3 13 0,-4-12 0,0 12 0,0-12 0,0 3 0,0 0 0,0-4 0,0 5 0,0-6 0,0 5 0,0-3 0,4 3 0,-3-5 0,2 1 0,-3 8 0,0-7 0,0 7 0,0-8 0,0-1 0,5 6 0,-4-5 0,3 4 0,-4-4 0,0-1 0,0 1 0,0 4 0,0-3 0,0 3 0,0 0 0,4-4 0,-3 5 0,2-1 0,-3-4 0,0 4 0,0-4 0,0-1 0,0 1 0,0-1 0,0 1 0,0-1 0,0 1 0,0 0 0,0-1 0,0 1 0,0-1 0,0 1 0,0 3 0,0-3 0,0 4 0,0-5 0,0 1 0,0-1 0,0 1 0,0-1 0,0 1 0,0-1 0,0 0 0,0 1 0,0-5 0,0-1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18:41.3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223 1 24575,'0'12'0,"0"4"0,0-2 0,0 0 0,0-1 0,-4-5 0,3 1 0,-7 7 0,8-6 0,-4 6 0,0-7 0,3 3 0,-3-3 0,1 3 0,2-3 0,-3-1 0,4 0 0,-3 1 0,2-1 0,-3 1 0,0-1 0,3 0 0,-2 1 0,-1-1 0,3 1 0,-3-1 0,0-3 0,3 2 0,-2-2 0,3 3 0,-4 1 0,3-1 0,-3 0 0,1 1 0,2-1 0,-3 0 0,0 0 0,3 0 0,-3 1 0,1-5 0,2 4 0,-7-4 0,8 4 0,-8 0 0,8 0 0,-8-3 0,7 2 0,-2-2 0,-1 0 0,3 2 0,-6-2 0,6 3 0,-6-4 0,6 4 0,-3-4 0,1 1 0,2 2 0,-7-2 0,4 3 0,-1 0 0,-2-3 0,6 2 0,-3-2 0,0-1 0,3 4 0,-6-8 0,6 8 0,-6-4 0,3 1 0,-4-2 0,4-3 0,0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18:44.4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313 0 24575,'0'23'0,"0"-1"0,0 19 0,0-11 0,0 18 0,0-17 0,0 0 0,0 14 0,0-11 0,0 11 0,-5-14 0,4-5 0,-4 3 0,5-8 0,-4 3 0,3 9 0,-3-11 0,0 19 0,3-20 0,-8 6 0,8-8 0,-3 0 0,4 0 0,-4 0 0,3-1 0,-3 1 0,-1 0 0,4 0 0,-7 5 0,7-4 0,-4 5 0,1-6 0,3-1 0,-8 7 0,8-5 0,-8 4 0,8 0 0,-7-4 0,7 5 0,-8-1 0,8-4 0,-8 12 0,8-11 0,-8 12 0,8-13 0,-3 4 0,-1-5 0,4 5 0,-3-3 0,0 3 0,3-5 0,-3 0 0,0-1 0,2 1 0,-2 0 0,4-5 0,-4 4 0,3-4 0,-3 5 0,4 0 0,-4 0 0,3 4 0,-4-4 0,1 4 0,3-4 0,-3-5 0,4 4 0,-4-4 0,3 0 0,-3 8 0,-1-7 0,4 7 0,-3-3 0,4 0 0,-4 0 0,3 0 0,-3-5 0,0 4 0,2-4 0,-2 9 0,0-3 0,3 6 0,-3-6 0,0-2 0,3 0 0,-3-9 0,4 9 0,0-4 0,0 0 0,-4 12 0,3-14 0,-3 14 0,4-11 0,0-1 0,-4 4 0,3-4 0,-4 0 0,5 4 0,0-9 0,0 5 0,0-1 0,0-4 0,0 4 0,-3-4 0,2 4 0,-3-3 0,4 3 0,0 0 0,0-3 0,0 3 0,0-5 0,0 5 0,0-4 0,0 3 0,0-3 0,0-1 0,-3-3 0,-2-2 0,1-6 0,-4-12 0,2-6 0,0 4 0,1 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18:50.8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88 24575,'0'25'0,"0"0"0,0 9 0,0-3 0,5 0 0,0 0 0,6 0 0,-1 0 0,0 0 0,1 0 0,-1 0 0,0-5 0,0 3 0,0-3 0,-4 5 0,3-5 0,-4 3 0,1-9 0,3 5 0,-4-1 0,1-4 0,3 10 0,-8-10 0,8 18 0,-3-10 0,0 6 0,2-10 0,-7 0 0,4-4 0,-1 5 0,-3-1 0,3-4 0,0 4 0,-3 1 0,3-5 0,-4 10 0,5-10 0,-4 9 0,3-8 0,-4 8 0,0-9 0,4 5 0,-3-1 0,3-4 0,-4 10 0,0-10 0,4 4 0,-2 1 0,2-5 0,-4 9 0,0-8 0,4 3 0,-3-5 0,3 0 0,-4 0 0,0-1 0,0-3 0,4 2 0,-3-2 0,4 3 0,-5-3 0,0 2 0,4-2 0,-3-1 0,3 4 0,-4-4 0,4 13 0,-3-11 0,3 11 0,-4-13 0,0 5 0,0 0 0,4-5 0,-3 4 0,3-4 0,-4 0 0,0 4 0,4-4 0,-3 0 0,3 4 0,-4-8 0,0 7 0,0-7 0,4 3 0,-3 0 0,3-3 0,0 7 0,-3-8 0,2 3 0,-3-3 0,4 0 0,-3-1 0,3 1 0,-4-1 0,0 1 0,0-1 0,0 1 0,0-1 0,4 1 0,-3-1 0,2 0 0,-3 1 0,4-1 0,-3 1 0,3-1 0,-4 0 0,4-3 0,-4 2 0,4-2 0,-4 3 0,0 0 0,0 0 0,0 0 0,0 1 0,0-1 0,4 6 0,-3-5 0,7 4 0,-7 0 0,3-3 0,-4 3 0,0-4 0,0-1 0,0 1 0,0-8 0,4-5 0,0-5 0,1-3 0,-1 4 0,-1 3 0,-2-3 0,3 4 0,-4-5 0,0 1 0,4-6 0,-3 5 0,3-4 0,-4 4 0,0 1 0,0-1 0,0-4 0,4 0 0,-3-2 0,7-1 0,-7 6 0,3-8 0,1 4 0,0-17 0,5 4 0,-1-6 0,-3 9 0,2 5 0,-3 0 0,1 0 0,2 1 0,-7-1 0,7 0 0,-2 0 0,-1 0 0,3 5 0,-7-4 0,7 4 0,-7 0 0,7-4 0,-7 8 0,4-7 0,-2 7 0,-2-8 0,3 9 0,0-9 0,-3 8 0,3-7 0,1 2 0,-4 1 0,3-4 0,-4 9 0,4-9 0,-3 4 0,3-5 0,1 0 0,-4 0 0,3 0 0,0 5 0,-4-9 0,8 7 0,-7-8 0,8 5 0,-8 0 0,7 1 0,-7-7 0,8 5 0,-8-4 0,7 5 0,-7-5 0,8 4 0,-4-10 0,1 10 0,2-5 0,-7 7 0,8-7 0,-8 5 0,8-4 0,-4-3 0,1 6 0,2-12 0,-2 13 0,-1-10 0,4 10 0,-8-9 0,8 3 0,-4 0 0,1-3 0,2 3 0,-7 0 0,9-3 0,-9 3 0,8 0 0,-4-3 0,1 3 0,3-5 0,-4 5 0,1-3 0,7-10 0,-11 4 0,12-9 0,-13 13 0,9-7 0,-9 6 0,9-5 0,-9 6 0,8 5 0,-8-4 0,7 10 0,-7-4 0,8 5 0,-8 0 0,3 0 0,0 5 0,-3-4 0,6 9 0,-6-12 0,6 10 0,-6-5 0,3 15 0,-4 13 0,0 3 0,0 6 0,0-7 0,0-1 0,0-4 0,0 9 0,0-8 0,0 7 0,0-2 0,0 4 0,0-1 0,4 1 0,-3 6 0,8 0 0,-3 6 0,4 0 0,-4 0 0,2-5 0,-2 17 0,4-14 0,-4 16 0,-2-14 0,1 0 0,-4 0 0,8 0 0,-8-5 0,4 3 0,-5-3 0,0 5 0,0-5 0,0 3 0,5-3 0,-4 5 0,3 0 0,-4 0 0,0-5 0,0 3 0,0 3 0,0-5 0,0 15 0,0-14 0,0 9 0,0-6 0,5 0 0,-4 0 0,4 0 0,-5 0 0,0-6 0,0 5 0,0-10 0,0 10 0,4-10 0,-3 4 0,3 9 0,-4-11 0,0 16 0,4-17 0,-3 8 0,4-9 0,-5 10 0,4-10 0,-3 10 0,3-10 0,-4 10 0,0-10 0,4 4 0,-3-5 0,3 5 0,-4-3 0,0 3 0,5-5 0,-4 0 0,3 0 0,-4-1 0,0 1 0,4 0 0,-3 0 0,3 0 0,0-5 0,-3 4 0,3-4 0,-4 0 0,4 4 0,-3 0 0,3-3 0,-4 2 0,0-4 0,4-3 0,-3 3 0,3-5 0,-4 1 0,0-1 0,0 1 0,0-1 0,0 1 0,0-1 0,0 0 0,0 0 0,0 0 0,0 0 0,0 0 0,0 1 0,0 4 0,0 1 0,0 5 0,0 0 0,0 0 0,4-5 0,-4-1 0,4-1 0,-4-2 0,0 2 0,0-4 0,0-3 0,0-2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18:54.2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101 0 24575,'19'0'0,"6"0"0,-10 0 0,3 0 0,0 0 0,0 4 0,-3 1 0,6 0 0,-11 2 0,11 2 0,-10 1 0,6 2 0,-9-3 0,1 0 0,-1-1 0,1 1 0,0-1 0,-1 1 0,1 4 0,0-4 0,-4 4 0,2-4 0,-6-1 0,7 1 0,-7-1 0,2 1 0,-3 0 0,4-1 0,-3 1 0,3-1 0,-4 5 0,0-3 0,0 3 0,4 0 0,-3-3 0,3 7 0,-4-7 0,0 8 0,0-9 0,0 9 0,0-4 0,0 5 0,0-5 0,0 12 0,0-14 0,0 14 0,0-16 0,0 3 0,-3-5 0,-2 1 0,-4 0 0,5-1 0,-4-3 0,3-1 0,1-1 0,-4-2 0,4 3 0,-4-4 0,-1 0 0,1 0 0,0 0 0,0 0 0,0 0 0,-1 0 0,1 0 0,-1 0 0,-4 0 0,-1-4 0,-5 3 0,0-3 0,-5-1 0,4 4 0,-10-4 0,5 5 0,-1 0 0,2 0 0,5 0 0,-4 0 0,12-3 0,-5 2 0,12-7 0,-1 4 0,1-5 0,4 1 0,0 0 0,0 0 0,0 0 0,4 4 0,1-4 0,3 7 0,0-6 0,1 6 0,-1-3 0,1 1 0,-1 2 0,0-3 0,0 4 0,0 0 0,1-4 0,-1 3 0,0-3 0,0 4 0,0 0 0,0 0 0,0 0 0,0 4 0,-3 1 0,2 3 0,-2 0 0,4 6 0,0 0 0,4 5 0,-2 0 0,7-1 0,-8 1 0,8 0 0,-3 0 0,-1 0 0,4 0 0,-7 0 0,6-1 0,-7-3 0,4 2 0,-6-7 0,1 3 0,0-5 0,-1 1 0,1-1 0,-1 1 0,1-1 0,-5 1 0,0-1 0,0-3 0,-3 3 0,2-4 0,-3 0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3:20:51.727"/>
    </inkml:context>
    <inkml:brush xml:id="br0">
      <inkml:brushProperty name="width" value="0.05" units="cm"/>
      <inkml:brushProperty name="height" value="0.05" units="cm"/>
      <inkml:brushProperty name="color" value="#B2A6FF"/>
    </inkml:brush>
  </inkml:definitions>
  <inkml:trace contextRef="#ctx0" brushRef="#br0">0 199 24575,'0'6'0,"0"4"0,0 1 0,7 7 0,-5 2 0,11-1 0,-4 4 0,10 12 0,1-1 0,-3 6 0,-3-10 0,-3-10 0,-3-2 0,3 1 0,-4-4 0,1 4 0,-1-5 0,0-3 0,0 2 0,0-2 0,0 0 0,0 3 0,-4-7 0,4 3 0,-7-3 0,6-1 0,-5 1 0,5 3 0,-5-3 0,2 3 0,0-4 0,-3 1 0,6-1 0,-5 1 0,2-1 0,0-2 0,-3-4 0,3-4 0,-3-5 0,0 1 0,0-9 0,0 5 0,0-7 0,0 5 0,0-5 0,0 0 0,0-1 0,0-2 0,0 2 0,0-4 0,0 1 0,0-1 0,0 0 0,0 1 0,4-1 0,0 0 0,1 1 0,2-1 0,-3 5 0,3-4 0,1 8 0,-1-4 0,-3 1 0,2 6 0,-2-6 0,3 7 0,0-3 0,0-1 0,0 5 0,4-4 0,-4 7 0,3-7 0,0 7 0,-2-4 0,8-2 0,-7 5 0,7-5 0,-6 4 0,1 1 0,-2-1 0,-2 2 0,-1 1 0,4 2 0,-2-2 0,2 6 0,-4-3 0,1 3 0,2 0 0,-2 0 0,2 0 0,-5 0 0,-2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18:59.74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 1 24575,'0'23'0,"0"-1"0,0 16 0,0-9 0,0 16 0,0-14 0,0 0 0,0 34 0,0-25 0,0 24 0,0-38 0,0 4 0,0-5 0,0 1 0,0 4 0,0-10 0,0 10 0,0-10 0,0 9 0,-4-8 0,3 8 0,-3-8 0,4 8 0,0-3 0,0-1 0,0 5 0,0-10 0,0 10 0,0-10 0,0 10 0,0-4 0,0-1 0,0 5 0,0-5 0,0 6 0,0 0 0,0 1 0,0-7 0,0 5 0,0-5 0,0 6 0,0-5 0,0 4 0,0 4 0,0-1 0,0 1 0,0-5 0,0-3 0,0 0 0,0-2 0,0 0 0,0-4 0,0 5 0,0-1 0,0-4 0,0 4 0,0 1 0,0-5 0,0 4 0,0 0 0,0-4 0,0 4 0,0-5 0,0 9 0,0-8 0,0 13 0,0-13 0,0 5 0,0-7 0,0 1 0,0 0 0,0 5 0,0 2 0,0 0 0,0-2 0,0-5 0,0 5 0,0-4 0,4 5 0,-3-7 0,7 1 0,-7-5 0,4 4 0,-2 0 0,-2 2 0,3-2 0,-4-5 0,4-4 0,-3-1 0,3 1 0,-1-1 0,-2 1 0,3-1 0,0 1 0,-3-1 0,6-3 0,-6 2 0,3-2 0,0-1 0,-3 4 0,6-3 0,-3 3 0,4 0 0,-3 0 0,2-3 0,-6 2 0,7-6 0,-7 7 0,6-7 0,-2 6 0,3-6 0,-3 6 0,2-6 0,-3 7 0,4-7 0,1 2 0,-1-3 0,0 0 0,1 0 0,-1 0 0,1 0 0,-1 0 0,1 0 0,4 0 0,-4 0 0,5 0 0,-1 0 0,-4 0 0,4 0 0,-4 0 0,-1 0 0,6 0 0,-5 0 0,4 0 0,-4 0 0,-1 0 0,5 0 0,-4 0 0,3 0 0,-3 0 0,-1 0 0,1-4 0,-1 3 0,1-2 0,-4-1 0,2 3 0,-2-3 0,3 1 0,1 2 0,-5-7 0,4 7 0,-3-2 0,-1-1 0,4 3 0,-3-7 0,3 4 0,0-1 0,1-2 0,-1 6 0,-3-7 0,2 3 0,-2 1 0,4-4 0,-1 3 0,1 1 0,-1-4 0,1 3 0,-1-3 0,0 3 0,1-2 0,-4 2 0,2 1 0,-2-4 0,0 3 0,2 0 0,-2-2 0,3 2 0,-3-3 0,3 3 0,-7-3 0,6 4 0,-6-5 0,7 4 0,-7-2 0,6 2 0,-6-3 0,7-1 0,-7 1 0,6-1 0,-2 1 0,0-1 0,3-4 0,-7 3 0,7-3 0,-4 5 0,1-5 0,3 3 0,-3-8 0,0 9 0,7-13 0,-10 7 0,10-7 0,-7 7 0,0-2 0,3 2 0,-3-3 0,4-1 0,-3 4 0,2-2 0,-3 2 0,0-3 0,4-1 0,-4 5 0,0-4 0,2 8 0,-1-11 0,-2 5 0,4-2 0,-7 1 0,7 7 0,-7-8 0,3 9 0,-4-14 0,0 12 0,0-13 0,0 10 0,0-5 0,4 0 0,-3 1 0,3-1 0,-4 4 0,0-2 0,0 7 0,0-8 0,4 9 0,-3-9 0,3 8 0,-4-3 0,0 0 0,0-1 0,0 0 0,0-4 0,3 8 0,-2-7 0,3 2 0,-4-7 0,0 2 0,4-3 0,-3 4 0,3 5 0,-4-4 0,0 4 0,0-10 0,0 4 0,0-5 0,0 7 0,0-7 0,0 5 0,0-4 0,0 5 0,5 0 0,-4 0 0,3 0 0,-4 5 0,0-4 0,0 9 0,0-9 0,4 5 0,-3-6 0,2 5 0,-3-3 0,4 7 0,-3-8 0,3 9 0,-4-9 0,0 8 0,0-7 0,0 3 0,0 0 0,0-3 0,4 8 0,-3-4 0,2-1 0,-3 5 0,0-4 0,0 4 0,0-4 0,0 3 0,0-3 0,4 5 0,-3-1 0,3 1 0,-4-1 0,0-4 0,0 3 0,4-11 0,-3 10 0,3-6 0,-4 4 0,0 4 0,0-9 0,0 8 0,4-3 0,-3 0 0,3 3 0,-4-3 0,0 0 0,0 3 0,0-3 0,0 5 0,0-1 0,0-4 0,0 0 0,0-1 0,0 1 0,0 5 0,4-1 0,-3 1 0,2-1 0,-3-4 0,0 4 0,0-9 0,0 8 0,0-3 0,0 0 0,0 3 0,0-3 0,0 0 0,0 4 0,0-5 0,0 6 0,0-1 0,0 1 0,0-1 0,0-4 0,0 4 0,0-5 0,0 6 0,0-1 0,0 1 0,0-1 0,0 1 0,0 0 0,0-1 0,0 1 0,0 1 0,0-1 0,0 0 0,0 7 0,0 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19:01.4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39 1 24575,'0'12'0,"0"13"0,0-9 0,0 17 0,0-13 0,0 9 0,0-8 0,0 3 0,0-5 0,0 0 0,0-5 0,0-1 0,0-4 0,0-1 0,0 1 0,0-1 0,0 0 0,0 1 0,0-1 0,0 5 0,0 7 0,-5 0 0,4 4 0,-3 1 0,4-5 0,0 9 0,0-8 0,0 8 0,0-8 0,0 3 0,-5 0 0,4-4 0,-3 5 0,0-7 0,3 1 0,-4 0 0,5-5 0,-3 0 0,2-6 0,-3 1 0,4-1 0,0 0 0,0-3 0,0-2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19:03.40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24575,'18'0'0,"3"0"0,7 0 0,-10 0 0,13 0 0,-16 0 0,-1 0 0,4 0 0,-4 0 0,0 0 0,4 0 0,-9 0 0,5 0 0,-6 0 0,1 0 0,-1 0 0,1 0 0,-1 0 0,0 0 0,4 4 0,2-3 0,0 3 0,-1 0 0,-5-3 0,1 2 0,-1 1 0,1-3 0,-5 6 0,0-6 0,-4 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19:05.6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24575,'0'28'0,"0"1"0,0 2 0,0 6 0,0-4 0,0 17 0,0-15 0,0 15 0,0-11 0,0 6 0,5 34 0,1-26 0,1 20 0,2-36 0,-8 1 0,9-6 0,-9 5 0,8-6 0,-8 0 0,4 0 0,-1 0 0,-3 0 0,4 0 0,-5-5 0,0 4 0,0-5 0,4 1 0,-3-2 0,3 1 0,-4-5 0,0 4 0,0-5 0,0 0 0,0-1 0,4-3 0,-3 2 0,3-2 0,-4-1 0,0 4 0,0-9 0,0 8 0,0-7 0,0 2 0,0-4 0,0-3 0,0-1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19:07.7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24575,'22'0'0,"-8"0"0,42 0 0,-28 0 0,31 0 0,-28 0 0,0 0 0,0 0 0,-5 0 0,3 0 0,-8 0 0,3 0 0,-5 0 0,0 0 0,3 0 0,-2 0 0,-2 0 0,-1 0 0,-8 0 0,3 0 0,-7 0 0,-1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19:09.97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370 0 24575,'0'30'0,"0"18"0,0-24 0,0 26 0,0-23 0,0 24 0,0-16 0,-4 30 0,-2-15 0,-5 10 0,6-13 0,-5-10 0,9-6 0,-8 0 0,7 0 0,-7 6 0,8-10 0,-9 15 0,8-14 0,-7 4 0,8-3 0,-8-3 0,4 5 0,-1 0 0,-3 0 0,8-5 0,-9 3 0,5-3 0,-1-1 0,-3 5 0,7-4 0,-6-1 0,7 5 0,-8-10 0,4 10 0,-1-5 0,-3 1 0,4 4 0,-5 9 0,0-5 0,4 11 0,-3-14 0,8-5 0,-9 3 0,9-9 0,-8 5 0,8-1 0,-7-4 0,7 4 0,-8 1 0,8-5 0,-8 4 0,8 0 0,-7-3 0,3 3 0,-1-5 0,-2 5 0,6-4 0,-2 4 0,-1 0 0,4-4 0,-8 5 0,8 2 0,-3-6 0,0 6 0,3-8 0,-3 0 0,0 0 0,2 0 0,-2-1 0,4 1 0,-4 0 0,3-5 0,-3 4 0,4 5 0,-4-7 0,3 10 0,-3-12 0,4 1 0,0-2 0,0 0 0,-3-3 0,2 3 0,-3-5 0,4 5 0,0-3 0,0 3 0,0-4 0,0-1 0,0-4 0,0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19:19.58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24575,'0'12'0,"0"4"0,0 7 0,0-2 0,0 6 0,10 11 0,-4-9 0,9 16 0,-4-8 0,4-4 0,-3 4 0,3-6 0,-5 0 0,1 0 0,-1 0 0,0 0 0,1 0 0,-1 0 0,0 0 0,1 0 0,-1-6 0,0 5 0,0-4 0,0-1 0,0 5 0,0-4 0,-4-1 0,2 0 0,-2-7 0,3 7 0,1-5 0,0 4 0,0 0 0,-1-4 0,1 5 0,-5-1 0,4-4 0,-4 4 0,5 0 0,4 10 0,-3-6 0,3 10 0,-4-12 0,0-1 0,0 5 0,0-10 0,0 10 0,-5-10 0,5 10 0,-5-10 0,5 10 0,0-10 0,0 10 0,-1-10 0,2 10 0,-2-10 0,-3 4 0,3 0 0,-4-3 0,9 11 0,-3-11 0,2 6 0,-8-8 0,4 0 0,-4 0 0,4 0 0,1-1 0,0 7 0,-1-5 0,-3 4 0,2-5 0,-3 0 0,5 0 0,-5 0 0,3-5 0,-3 4 0,0-9 0,3 4 0,-7 1 0,7-5 0,-8 4 0,8-4 0,-7 4 0,7-3 0,-7 3 0,6-5 0,-6 5 0,7-3 0,-7 3 0,6 0 0,-5-3 0,6 3 0,-8 0 0,8-3 0,-7 3 0,7 0 0,-7-3 0,7 7 0,-3-7 0,0 8 0,3-9 0,-7 9 0,6-5 0,-6 2 0,7-3 0,-7-4 0,3 1 0,-4-4 0,0-2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19:21.3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24575,'16'0'0,"2"0"0,28 0 0,-15 0 0,29 0 0,-28 0 0,6 0 0,-7 0 0,6 0 0,24 0 0,-17 0 0,38 0 0,-51 0 0,15 0 0,-27 0 0,0 0 0,-5 0 0,4 0 0,-9 0 0,4 0 0,-5 0 0,1 0 0,0 0 0,-1 0 0,0 0 0,0 0 0,-1 0 0,1 0 0,1 0 0,-1 0 0,1 0 0,8 0 0,-2 0 0,3 0 0,-5 4 0,-5-3 0,1 3 0,-5-4 0,0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18:21.16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24575,'0'12'0,"0"8"0,0-10 0,0 6 0,0-3 0,0-3 0,0 8 0,0-9 0,0 9 0,0-8 0,0 7 0,0-7 0,0 8 0,0-9 0,0 9 0,0-8 0,0 8 0,0-9 0,0 9 0,0-8 0,0 7 0,0-7 0,0 8 0,0-9 0,0 9 0,0-4 0,0 0 0,0 4 0,0-4 0,0 1 0,0 2 0,0-7 0,0 8 0,0-4 0,0 0 0,0 4 0,0-8 0,0 7 0,0-7 0,0 8 0,4 0 0,-3 1 0,4-1 0,-5 0 0,0-8 0,0 3 0,4 0 0,-3-3 0,3 3 0,-4-5 0,0 5 0,0-3 0,4 3 0,-3-4 0,3-1 0,-4 5 0,0-3 0,0 3 0,0-4 0,0-1 0,0 1 0,3-1 0,-2 1 0,3-1 0,-4 1 0,0-1 0,0 1 0,0-1 0,0 4 0,0-2 0,0 2 0,0-3 0,0 3 0,0 2 0,0 0 0,0-1 0,0-5 0,0 1 0,0-1 0,0 1 0,4-1 0,-3 1 0,3-1 0,-4 1 0,0-1 0,0 0 0,0-3 0,0-2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18:22.8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 24575,'22'0'0,"-3"0"0,5 0 0,0 0 0,2 0 0,5 0 0,0 0 0,0 0 0,0 0 0,0 0 0,9 0 0,1 0 0,-5 0 0,-3 0 0,-14 0 0,-1 0 0,1 0 0,0 0 0,0 0 0,0 0 0,-5 0 0,4 0 0,-4 0 0,5 0 0,0 0 0,0 0 0,0 0 0,-1 0 0,1 0 0,0 0 0,0 0 0,0 0 0,-5 0 0,4 0 0,-4 0 0,5 0 0,-5 0 0,4 0 0,-4 0 0,0 0 0,4 0 0,-4 0 0,5 0 0,-5-4 0,4 3 0,-4-3 0,1 4 0,6 0 0,-6 0 0,3 0 0,0 0 0,-8 0 0,3 0 0,0 0 0,-3 0 0,7 0 0,-7 0 0,3 0 0,0 0 0,-3 0 0,3 0 0,-4 0 0,4 0 0,-4 0 0,4 0 0,0 0 0,-3 0 0,12 0 0,-12 0 0,12 0 0,-13 0 0,4 0 0,-4 0 0,-1 0 0,1 0 0,-1 0 0,1 0 0,0 0 0,-1 0 0,0 0 0,-3 0 0,-1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3:20:54.380"/>
    </inkml:context>
    <inkml:brush xml:id="br0">
      <inkml:brushProperty name="width" value="0.05" units="cm"/>
      <inkml:brushProperty name="height" value="0.05" units="cm"/>
      <inkml:brushProperty name="color" value="#B2A6FF"/>
    </inkml:brush>
  </inkml:definitions>
  <inkml:trace contextRef="#ctx0" brushRef="#br0">1 468 24575,'0'-9'0,"0"-10"0,0 6 0,0-11 0,0 8 0,0-6 0,0 2 0,0-10 0,3 2 0,1 2 0,0 5 0,2 10 0,-5-2 0,5 3 0,-6-1 0,6 2 0,-5 2 0,2-3 0,-3 3 0,0-3 0,3 3 0,-3 1 0,3-1 0,0 1 0,-2 0 0,4 2 0,-1 1 0,2 3 0,0 3 0,-3 1 0,3 2 0,-3 1 0,4-1 0,-1 0 0,1 1 0,-1-1 0,1 1 0,-1-1 0,1-2 0,-1 2 0,1-3 0,-1 1 0,1 2 0,-1-6 0,-3 0 0,0-3 0,-3-3 0,0-1 0,0-3 0,0 3 0,0-3 0,0 0 0,0-1 0,0 0 0,0-2 0,0 5 0,0-5 0,0 5 0,0-5 0,0 6 0,0-7 0,0 7 0,0-3 0,0 3 0,0 1 0,3 0 0,0 2 0,3 1 0,0 3 0,0 0 0,1 0 0,-1 0 0,0 0 0,1 0 0,-1 3 0,1 1 0,-1 2 0,1 1 0,9 3 0,-7-3 0,11 3 0,-13-3 0,7 0 0,-7 0 0,3 0 0,-3-1 0,-1 1 0,1-1 0,-1-2 0,1 1 0,-1-4 0,1 5 0,-4-3 0,3 1 0,-5 1 0,1-4 0,-2 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18:25.6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60 0 24575,'17'0'0,"5"0"0,-7 0 0,7 0 0,-8 0 0,0 0 0,4 0 0,-9 0 0,5 4 0,-1-3 0,-4 3 0,4-1 0,-4-2 0,-1 3 0,1 0 0,0-3 0,-1 3 0,1 0 0,-1-4 0,1 4 0,-1 0 0,1-3 0,-1 6 0,1-6 0,-5 7 0,4-7 0,-3 6 0,3-6 0,1 7 0,-5-3 0,4 3 0,-3 1 0,3-1 0,1 1 0,-5-1 0,4 1 0,-7-1 0,6 1 0,-6-1 0,7 1 0,-7-1 0,3 5 0,-1-3 0,-2 3 0,3 0 0,-4-3 0,0 3 0,0-4 0,0 4 0,0-4 0,0 5 0,0-6 0,0 1 0,0 4 0,0-4 0,0 4 0,0-4 0,0-1 0,0 6 0,0-5 0,0 4 0,0 0 0,0-3 0,0 3 0,0-4 0,0-1 0,0 1 0,-4-1 0,0 1 0,-1-1 0,-3 1 0,4-1 0,-9 5 0,4-4 0,-3 3 0,3-3 0,1-4 0,-6 2 0,5-2 0,-4 4 0,0 0 0,3 0 0,-8-4 0,4 3 0,0-3 0,-4 4 0,4-4 0,0 3 0,-4-3 0,8 0 0,-11 3 0,6-7 0,-3 3 0,0-4 0,8 0 0,-3 0 0,0 0 0,3 0 0,-7 0 0,8 0 0,-3 0 0,3 0 0,1 0 0,-1 0 0,1 0 0,4-3 0,0-2 0,4-3 0,0 0 0,0 0 0,0 0 0,0-1 0,0 1 0,4 4 0,0-3 0,5 6 0,-1-3 0,0 4 0,1 0 0,-1 0 0,1 0 0,-1 0 0,0 0 0,1 0 0,-1 0 0,1 0 0,4 0 0,-3 0 0,3 0 0,0 0 0,-3 0 0,3 0 0,0 0 0,-4 4 0,5 1 0,-6 3 0,1 1 0,-1-1 0,1 1 0,-1-1 0,1 1 0,-1-1 0,1 1 0,-1-1 0,1-3 0,-1 3 0,1-4 0,-1 5 0,1 0 0,-1-1 0,1 1 0,-1-5 0,1 4 0,-4-3 0,2-1 0,-2 4 0,3-4 0,-3 5 0,2-5 0,-6 4 0,7-7 0,-7 6 0,6-6 0,-6 7 0,7-7 0,-7 6 0,6-2 0,-2 4 0,3-1 0,0 0 0,-3 0 0,2-4 0,-6 0 0,3-4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18:27.20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24575,'0'23'0,"0"-1"0,0 19 0,0-11 0,0 18 0,0-22 0,0 3 0,0-9 0,0 10 0,0-10 0,0 5 0,0-7 0,0 1 0,0 0 0,0 0 0,0-5 0,0 4 0,0-4 0,0 5 0,0-5 0,0 4 0,0-4 0,0 1 0,0 2 0,0-7 0,0 8 0,0-9 0,0 4 0,0-4 0,0-1 0,0 1 0,0-1 0,0 1 0,0-1 0,0 1 0,0-1 0,0 1 0,0-1 0,0 1 0,0-1 0,0 1 0,0-1 0,0 1 0,0-1 0,0 5 0,0-4 0,0 3 0,0-4 0,4-3 0,-3-2 0,3-3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18:28.5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24575,'29'0'0,"-9"0"0,16 0 0,-20 0 0,7 0 0,-4 0 0,2 0 0,3 0 0,-5 0 0,-1 0 0,-3 0 0,2 0 0,-7 0 0,8 0 0,-9 0 0,9 0 0,-8 0 0,3 0 0,0 0 0,-3 0 0,3 0 0,-5 0 0,1 0 0,-1 0 0,1 0 0,-1 0 0,1 0 0,-1 0 0,0 0 0,0 0 0,-3 0 0,-2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18:29.7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24575,'8'4'0,"4"0"0,3-4 0,3 0 0,1 0 0,6 0 0,-5 0 0,4 0 0,0 0 0,-3 0 0,8 0 0,-9 0 0,5 0 0,-1 0 0,-4 0 0,0 0 0,-2 0 0,-9 0 0,9 0 0,-8 0 0,6 0 0,-6 0 0,2 0 0,-3 0 0,-1 0 0,1 0 0,-1 0 0,0 0 0,-4 0 0,0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18:31.2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24575,'12'0'0,"27"0"0,-19 0 0,22 0 0,-23 0 0,5 0 0,-8 0 0,7 0 0,-9 0 0,1 0 0,2 0 0,-7 0 0,8 0 0,-9 0 0,4 0 0,-4 0 0,-1 0 0,1 0 0,-1 0 0,1 0 0,-1 0 0,6 0 0,-5 0 0,4 0 0,-4 0 0,-1 0 0,1 0 0,-1 0 0,1 0 0,-1 4 0,1-3 0,-1 2 0,0-3 0,-3 4 0,2-3 0,-3 3 0,5-1 0,-1-2 0,-4 6 0,-1-6 0,-3 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2T03:20:23.6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30 24575,'8'-1'0,"-4"2"0,4 8 0,-4-1 0,1 0 0,2 0 0,-2 1 0,-1-1 0,4-3 0,-4 2 0,5 2 0,-4 0 0,2 0 0,-6-2 0,7-2 0,-7 3 0,6-3 0,-2 2 0,0-2 0,2 4 0,-6-1 0,7 1 0,-4-1 0,1 1 0,-1-1 0,-1 0 0,-2 1 0,7-4 0,-7 2 0,3-2 0,-1 3 0,2 1 0,0-1 0,-2 0 0,1-3 0,-3 3 0,6-4 0,-6 5 0,3-1 0,0-3 0,-3 2 0,2-2 0,1 0 0,-3 2 0,7-2 0,-7 3 0,6 1 0,-6-1 0,7-3 0,-4-2 0,4-6 0,-4-2 0,-1-3 0,-3 0 0,0 0 0,4 4 0,-3-4 0,3 4 0,-4-4 0,0 0 0,0 0 0,0 0 0,0-1 0,0 2 0,0-1 0,0 0 0,0 0 0,0 0 0,3-1 0,-2 1 0,3 0 0,-4 0 0,3 3 0,-2-2 0,3 3 0,0-1 0,-3-2 0,6 2 0,-2-3 0,-1 0 0,3 4 0,-6-3 0,2 2 0,1 0 0,-3-2 0,3 3 0,0-1 0,-3-2 0,2 3 0,-3-5 0,0 1 0,4 4 0,-3-4 0,3 3 0,0 1 0,-4-3 0,8 6 0,-7-7 0,6 8 0,-6-8 0,6 7 0,-6-6 0,6 6 0,-6-7 0,6 7 0,-2-6 0,3 6 0,-4-6 0,4 6 0,-4-3 0,1 0 0,2 3 0,-6-6 0,6 6 0,-2-3 0,3 4 0,-7 0 0,-2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7T21:18:52.915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542 0 23902,'-34'41'1183,"8"-6"-937,26-28 93,0 1-133,0-1-14,0 1-103,0-1 1,0 1 77,0-1-90,0 1 1,0-1-6,0 1 1,0-1-6,0 1 0,0 0-4,0-1 0,0 1-5,0-1 0,0 1-4,0 2 1,0-1-5,0 1 1,0-2-4,0 0 1,0-1-5,0 1 0,-1-1 0,-1 1-4,0-1 1,-1 2-4,3 1 1,0-2-3,0 2 1,-2-1-4,-1 1 1,0-1-3,0 4 1,3-3-2,-3 3 0,1-3-3,0 2 1,1-2-2,-2 3 0,0-3-9,1 2 0,-1-2 0,2 2 5,-1-1 1,1 2-2,-1 0 1,-2-1-2,2 0 0,-2 1-2,2 2 1,1-3-2,-2 1 1,0-1-1,1 3 0,-2 0-2,2-3 1,0 2-2,-3-1 1,3 1-2,-4 1 1,4 0 4,-3 0 1,2 0-17,-2 0 0,3 0 0,-3 0 14,-1 0 1,2 0-2,-1 1 0,2-2-2,-2-2 1,3 3-12,-3-3 0,2 2 14,-2 1 0,3 0-14,-3 0 0,2 1 12,-2 2 0,3-5-12,-3 2 0,3-1 0,0 1 0,-3 0 12,0 0 1,2 0-13,1 0 0,-2 0 8,2 0 0,-2-3 1,3 1-9,-2 0 0,0 2 0,0 0 0,2-3 0,-1 1 0,0-2 11,0 2 1,1 1-12,-2-1 0,2 0 0,-2 0 0,2 1 0,-1-2 0,0 0 0,0 1 0,1-3 8,-2 2 0,2 0 1,-1 1-9,0 0 0,-1-3 0,3 2 0,0-2 0,0 3 0,-2 0 0,-1 2 0,0-3 0,3 1 0,0-3 0,-3 2 0,2 0 12,-1 0 0,0 0-12,0-2 0,1-1 0,-2 4 0,2-3 0,1 3 0,-2-3 0,-1 2 0,1-2 0,2 3 0,0-3 0,-1 2 0,-1 2 0,1-4 0,-2 1 0,2-1 0,1 0 0,0 3 0,0-3 0,-2 0 0,-1-2 0,1 2 0,2 0 0,-1 0 0,-1-3 0,1 1 0,-2-1 0,2 1 0,1-1 0,0 3 0,0 0 11,-3-1 1,2 0-12,-1-2 0,1 3 0,1 0 0,0 0 0,0-2 0,0-1 0,0 1 0,0 0 0,0-1 0,-1 1 0,-1-1 0,1 1 0,-2-1 0,2 1 0,1-1 0,0 1 0,0-1 0,-2 1 0,-1-1 0,1 1 0,2-1 0,0 1 0,0-1 0,0 1 0,0 0 0,0-1 0,0 1 0,0-1 0,-4 1 0,4-1 0,-3 1 0,2-1 0,1 1 0,0-1 0,0 1 0,0-1 0,0 1 0,0-1 0,0 1 0,0-1 0,0 1 0,0-1 0,-2 1 0,-1-1 0,1 1 0,2-1 0,0 1 0,0-1 0,0 1 0,-1 0 0,-2-1 0,2 1 0,-1-1 0,1 1 0,1-1 0,0 1 0,0-1 0,-2 1 0,-1-1 0,1 1 0,2-1 0,0 1 0,0-1 0,0 1 0,0-1 0,-3 1 0,1-1 0,0 1 0,1 0 0,1-1 0,0 1 0,0 2 0,0 0 0,0 2 0,-2-2 0,-1 3 0,1-3 0,2 2 0,0-2 0,0 3 0,0-1 0,0 3 0,-3-2 0,1 0 0,-1-1 0,3 3 0,0 0 0,-1 0 0,-1 0 0,1 0 0,-2 0 0,3 0 0,0 0 0,-1 0 0,-2 0 0,2 1 0,-1-1 0,0 0 0,0 0 0,1-3 0,-2 1 0,2-3 0,1 2 0,0-2 0,-3 0 0,2 1 0,-1-1 0,1 0 0,1-3 0,0 1 0,-1 2 0,-1 0 0,1 0 0,-2-3 0,3 2 0,0 1 0,-1-2 0,-2 2 0,2 1 0,-1-1 0,1 2 0,1-2 0,-1 4 0,-1-2 0,1 3 0,-2 0 0,2 0 0,1 0 0,-2 1 0,-1 0 0,2 2 0,-3 2 0,2-2 0,-1 0 0,3-1 0,0 0 0,-3 3 0,2-3 0,-1 1 0,0-2 0,-1 2 0,3-2 0,-3 1 0,2-1 0,1-1 0,0-2 0,0-1 0,-1 0 0,-1 0 0,1 2 0,-1-4 0,1 0 0,1-2 0,0 2 0,-1-1 0,-1 1 0,1-1 0,-2 1 0,2-1 0,1 4 0,0-3 0,0 2 0,0-3 0,0 1 0,-2 1 0,-1-1 0,1 1 0,2-1 0,0-1 0,0 4 0,0-1 0,0 0 0,-3 2 0,1-1 0,-1-1 0,3 0 0,0-2 0,0 2 0,0-1 0,0-1 0,0-3 0,0 1 0,0-1 0,0 1 0,0-1 0,4-6 0,0 2 0,3-7 0,1 4 0,-1 0 0,1 1 0,-1 2 0,1-2 0,-1 2 0,1-3 0,0 0 0,-1 0 0,1 1 0,-1 1 0,1-1 0,2 2 0,2 0 0,3-1 0,0 4 0,0-5 0,0 2 0,1-2 0,2 2 0,-1 1 0,3 4 0,-3-1 0,3 1 0,-2-3 0,2 0 0,-1-3 0,2 3 0,-1 1 0,-2 0 0,2-1 0,-1 2 0,1-2 0,2-1 0,-2 1 0,1-1 0,-1 1 0,1 1 0,-1-4 0,2 3 0,1-2 0,-3 2 0,0-3 0,-1 2 0,1-2 0,1 2 0,-3 1 0,2-1 0,-3-2 0,0 0 0,1 1 0,0-3 0,2 2 0,-2 1 0,2-1 0,-3-2 0,3 3 0,-2-1 0,0 1 0,0-3 0,-2 2 0,1 1 0,2-1 0,-2-2 0,3 1 0,-2 1 0,3-1 0,-1 2 0,1-2 0,0-1 0,-1 0 0,-1 0 0,1 0 0,1 0 0,-4 0 0,3 0 0,-2 0 0,-1 0 0,-1 0 0,-1 0 0,0 3 0,0-2 0,0 1 0,0-1 0,0-1 0,0 0 0,0 0 0,2 1 0,1 1 0,0-1 0,-3 2 0,0-2 0,0-1 0,-1 1 0,-1 0 0,0 2 0,2-1 0,2-2 0,1 1 0,-3 2 0,0-3 0,0 3 0,3-2 0,-1-1 0,3 1 0,-2 1 0,2-1 0,-3 1 0,4-1 0,-4-1 0,1 3 0,-3-1 0,2 1 0,1-3 0,-1 2 0,-2 1 0,0-2 0,0 1 0,1 1 0,-1-3 0,0 3 0,-1-1 0,-2 0 0,3-1 0,-3 1 0,0 2 0,0-2 0,0 1 0,1-3 0,0 2 0,-3 1 0,3 0 0,0 0 0,1-2 0,1 1 0,0 0 0,0 0 0,0-1 0,1 2 0,2-3 0,-2 3 0,4-1 0,0 1 0,0-3 0,2 2 0,1 1 0,0 0 0,2 0 0,-2-2 0,0 1 0,2-1 0,0-1 0,-3 2 0,-2 1 0,-3-1 0,1-2 0,-2 1 0,-1 2 0,-3-2 0,0 1 0,-1-1 0,-1 0 0,-3 1 0,2-1 0,1 2 0,-2-2 0,2-1 0,-2 0 0,0 3 0,-1-2 0,1 1 0,0-1 0,-1-1 0,1 0 0,2 0 0,0 0 0,2 0 0,-3 3 0,1-1 0,1 1 0,-1-3 0,3 0 0,-3 0 0,2 2 0,-1 1 0,1-2 0,-2 0 0,3-1 0,-3 0 0,2 0 0,-2 3 0,3-1 0,-3 1 0,2-3 0,-2 0 0,3 0 0,-4 2 0,1 1 0,1-1 0,-1-2 0,1 0 0,-1 0 0,-2 3 0,2-1 0,-1 0 0,1-1 0,-1-1 0,1 0 0,-2 0 0,2 0 0,0 0 0,1 0 0,-1 3 0,-2-2 0,3 1 0,-1-1 0,0-1 0,0 0 0,-2 0 0,0 0 0,2 0 0,-1 0 0,1 0 0,-2 0 0,0 0 0,-1 0 0,1 0 0,-1 0 0,-3 4 0,3-4 0,-5 6 0,3-3 0,0-1 0,2-2 0,2 0 0,1 0 0,2 0 0,2 0 0,2 0 0,1 0 0,1 0 0,2 0 0,-3 0 0,1 0 0,-3 0 0,2 0 0,1 0 0,-1 0 0,-1 0 0,-1 0 0,0 0 0,0 0 0,0 0 0,0 3 0,0-1 0,0 1 0,0-3 0,0 0 0,0 0 0,0 0 0,0 0 0,0 0 0,0 1 0,0 1 0,1-1 0,2 1 0,-2-1 0,1-1 0,0 3 0,0-1 0,0 1 0,3-3 0,-2 1 0,2 1 0,-3-1 0,3 1 0,-2-1 0,2-1 0,-3 0 0,1 1 0,1 2 0,-4-3 0,3 3 0,0-2 0,0-1 0,2 0 0,-2 0 0,2 0 0,-3 0 0,3 0 0,-2 0 0,3 0 0,-1 0 0,-2 0 0,0 0 0,-2 0 0,2 0 0,-2 0 0,1 0 0,-1 0 0,-1 0 0,0 0 0,0 1 0,0 1 0,0-1 0,-3 1 0,2-1 0,-2-1 0,3 0 0,0 0 0,-2 0 0,-1 0 0,1 0 0,2 0 0,-3 0 0,1 0 0,0 0 0,2 0 0,0 0 0,0 0 0,-3 0 0,1 0 0,-2 0 0,3 0 0,-2 0 0,0 0 0,1 0 0,-2 0 0,-1 0 0,0 0 0,2 0 0,-2 0 0,3 0 0,-3 0 0,2 0 0,-2 0 0,3 0 0,-3 0 0,2 0 0,-2 0 0,3 0 0,-1 0 0,0 0 0,2 0 0,-1 0 0,1 0 0,2 0 0,2 0 0,-3 0 0,3 0 0,-1 0 0,0 0 0,-1 0 0,2 0 0,-2 0 0,-1 0 0,0 0 0,0 0 0,-3 0 0,1 0 0,-1 0 0,0 0 0,0 0 0,-2 0 0,-2 0 0,2 0 0,-1 0 0,-2 0 0,1 0 0,-1 0 0,1 0 0,-1 0 0,1 0 0,-1 0 0,1 0 0,-1 3 0,1-1 0,-1 1 0,1-3 0,-1 0 0,1 0 0,-1 0 0,1 0 0,-1 0 0,1 0 0,-1 0 0,1 0 0,0 0 0,-1 2 0,1 1 0,-1-1 0,1-2 0,-1 0 0,1 0 0,-1 0 0,1 0 0,-1 0 0,1 3 0,-1-1 0,1 1 0,-1-3 0,1 0 0,-1 1 0,1 1 0,-1-1 0,1 2 0,-1-2 0,1 2 0,0-2 0,2 2 0,0 0 0,0-2 0,1 2 0,-3 0 0,2-1 0,-1 1 0,1-3 0,-2 0 0,3 0 0,-3 3 0,-1-1 0,1 1 0,-1-3 0,1 0 0,-1 3 0,1-2 0,0 1 0,-1-1 0,1-1 0,-1 0 0,-3 4 0,3-4 0,-2 3 0,2-2 0,4-1 0,0 2 0,4 1 0,0-1 0,0-2 0,0 1 0,0 1 0,1 0 0,-4 1 0,1-3 0,-4 0 0,1 0 0,-2 0 0,-1 1 0,-2 1 0,2-1 0,-3 2 0,3-3 0,1 0 0,0 1 0,2 2 0,1-3 0,2 3 0,0-2 0,-1-1 0,0 0 0,-1 0 0,-1 0 0,0 1 0,-1 1 0,0-1 0,-2 1 0,1-1 0,-1-1 0,1 0 0,-1 0 0,1 0 0,-1 3 0,1-1 0,-1 1 0,1-3 0,-1 0 0,1 0 0,0 0 0,-1 0 0,1 0 0,-4 3 0,2-2-1411,-1 6 1,-1-10 0,-1 2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7T21:19:30.42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24575,'0'8'0,"0"-1"0,0 1 0,0 0 0,0 0 0,0 0 0,0 0 0,0 0 0,0 0 0,0 0 0,0 0 0,0 0 0,0 0 0,0 0 0,0 0 0,0 0 0,0 0 0,4 0 0,-3 0 0,2 0 0,-3 0 0,0 0 0,0 0 0,0 0 0,0 0 0,4 0 0,-3 0 0,3 0 0,-4 0 0,0 0 0,0 0 0,0 0 0,0 0 0,0 1 0,0-2 0,0 2 0,0-1 0,0 0 0,0 0 0,3 0 0,-2 0 0,3 0 0,-4 0 0,0 0 0,0 0 0,0 0 0,0 0 0,0 0 0,0 0 0,0 0 0,0 0 0,0 0 0,0 0 0,0 0 0,0 0 0,0 0 0,0 0 0,0 0 0,0 0 0,0-1 0,4 1 0,-4 0 0,4 0 0,-4 0 0,0-1 0,0 1 0,3-4 0,-2 3 0,3-3 0,-4 4 0,0 0 0,0 0 0,3-4 0,1 0 0,4-4 0,0 0 0,0 0 0,0 0 0,0 0 0,0 0 0,0 0 0,0 0 0,0 0 0,0 0 0,0 0 0,0 0 0,1 0 0,-1 0 0,0 0 0,0 0 0,0 0 0,0 0 0,0 0 0,0 0 0,0 0 0,0 0 0,1 0 0,-1 0 0,0 0 0,-1 0 0,1 0 0,0 0 0,0 0 0,0 0 0,0 0 0,0 0 0,0 0 0,0 0 0,0 0 0,1 0 0,-1 0 0,0 0 0,0 0 0,0 0 0,0 0 0,0 0 0,0 0 0,0 0 0,1 0 0,-1 0 0,0 0 0,0 0 0,0 0 0,0 0 0,0 0 0,0 0 0,0 0 0,0 0 0,0 0 0,0 0 0,0 0 0,0 0 0,0 0 0,0 0 0,0 0 0,-1 0 0,1 0 0,-3 0 0,-2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7T21:19:35.64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0 809 24575,'0'-12'0,"0"3"0,0-20 0,0 16 0,0-16 0,0 20 0,0-4 0,4-3 0,1 5 0,4-13 0,-5 13 0,4-5 0,-8 3 0,8 4 0,-7-9 0,6 9 0,-6-8 0,6 7 0,-6-7 0,3 8 0,0-4 0,-3 0 0,6 4 0,-6-4 0,7 0 0,-7 4 0,3-4 0,0 5 0,-4-1 0,4 1 0,-4-5 0,4 4 0,-3-4 0,2 0 0,1 4 0,-3-4 0,3 5 0,-4-5 0,3 4 0,-2-4 0,3 4 0,0-3 0,-3 2 0,3-2 0,0 3 0,-3 1 0,3 0 0,-4-1 0,3 1 0,-2 0 0,3-1 0,-4 1 0,0 0 0,4 0 0,-4-1 0,4 1 0,-4 0 0,4-1 0,-3 1 0,2 0 0,-3 0 0,4 0 0,-3-1 0,3 1 0,-4 0 0,3 3 0,-2-2 0,3 2 0,-4-3 0,4 0 0,-3 0 0,2 0 0,1 0 0,-3 0 0,2 1 0,1 2 0,-4 5 0,4 4 0,-4 4 0,0 0 0,0-1 0,0 1 0,0 0 0,0-1 0,0 1 0,0-1 0,0 1 0,0-1 0,0 1 0,0 0 0,0-1 0,0 1 0,0 0 0,0-1 0,0 1 0,0-1 0,0 1 0,0 0 0,0 0 0,0 0 0,0 0 0,0 0 0,0 0 0,0 0 0,4 0 0,-3 1 0,2-1 0,-3 0 0,4 1 0,-3-1 0,3 0 0,-4 0 0,3 1 0,-2-1 0,3 4 0,-4-3 0,4 3 0,-4-4 0,4 0 0,-4 1 0,4-1 0,-3 0 0,2 0 0,1 1 0,-3-1 0,3 0 0,-4 0 0,0 1 0,3-1 0,-2 0 0,3 1 0,-4-1 0,4 0 0,-3 1 0,2-1 0,-3 0 0,0 0 0,4 1 0,-3-1 0,3 0 0,-4 1 0,0 3 0,3-2 0,-2 3 0,3-5 0,-4 0 0,4 0 0,-3 1 0,2-1 0,-3 0 0,4 1 0,-3-1 0,3 0 0,-4 1 0,3-1 0,-2 0 0,3 0 0,-4 1 0,3-1 0,-2 0 0,3 0 0,-4 1 0,3-1 0,-2 0 0,3 0 0,-4 0 0,3 0 0,-2 1 0,2-1 0,-3 0 0,4 0 0,-3 0 0,2 0 0,-3-1 0,4-2 0,-3-2 0,2-3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7T21:19:37.35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24575,'8'0'0,"0"0"0,8 0 0,-1 0 0,7 0 0,-4 0 0,1 0 0,-6 0 0,5 0 0,-4 0 0,-1 0 0,0 0 0,0 0 0,-4 0 0,4 0 0,-4 0 0,3 0 0,-2 0 0,3 0 0,-5 0 0,5 0 0,-4 0 0,4 0 0,-5 0 0,0 0 0,5 0 0,-3 0 0,2 0 0,-3 0 0,-1 0 0,0 0 0,0 0 0,0 0 0,0 0 0,0 0 0,-4 0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3:20:58.471"/>
    </inkml:context>
    <inkml:brush xml:id="br0">
      <inkml:brushProperty name="width" value="0.05" units="cm"/>
      <inkml:brushProperty name="height" value="0.05" units="cm"/>
      <inkml:brushProperty name="color" value="#B2A6FF"/>
    </inkml:brush>
  </inkml:definitions>
  <inkml:trace contextRef="#ctx0" brushRef="#br0">6 150 24575,'-3'3'0,"0"0"0,3 3 0,6-3 0,-2 0 0,5-3 0,-3 0 0,1 0 0,-1 0 0,4 0 0,-2 0 0,2 0 0,-4 0 0,1 0 0,3 0 0,-3 0 0,3 0 0,-4 0 0,4 0 0,-2 0 0,2 0 0,0 0 0,-3 0 0,7 3 0,-7-2 0,3 2 0,0-3 0,-3 0 0,7 0 0,-7 0 0,3 0 0,0 3 0,-2-2 0,1 2 0,-2-3 0,6 0 0,-5 0 0,5 0 0,-7 0 0,1 0 0,-1 3 0,4-2 0,-2 2 0,2-3 0,0 0 0,-3 0 0,3 3 0,0-3 0,-3 3 0,3-3 0,-3 0 0,3 4 0,-3-4 0,3 4 0,-3-4 0,-1 0 0,1 0 0,-1 0 0,1 0 0,-1 0 0,1 0 0,-1 0 0,1 0 0,-1 0 0,1 0 0,-1 0 0,0 0 0,-2-3 0,-5-1 0,1-2 0,-6 0 0,5-1 0,-4 1 0,1 0 0,-2-1 0,-1 1 0,0-4 0,4 2 0,-3-2 0,2 4 0,-3-1 0,1-3 0,-4 0 0,2-4 0,-1 4 0,2 0 0,0 0 0,1 2 0,-1-2 0,0 4 0,4-1 0,-3 1 0,2 2 0,1-2 0,3 8 0,3 2 0,3 3 0,1 2 0,-1-2 0,1-4 0,-1 6 0,1-5 0,-1 5 0,1-2 0,-1 3 0,1-3 0,0 3 0,-1-3 0,4 6 0,-3-5 0,6 8 0,-9-9 0,5 2 0,-8-2 0,4-1 0,-4 1 0,5-1 0,-5 1 0,1-1 0,1 0 0,-2 1 0,2-1 0,-3 0 0,0 0 0,0 0 0,0 0 0,0 0 0,0 0 0,-3 0 0,-1-2 0,-2 2 0,-1-6 0,1 6 0,0-5 0,-1 5 0,1-6 0,-1 6 0,1-5 0,-1 5 0,1-3 0,-1 4 0,1-4 0,-1 3 0,1-2 0,-1-1 0,1 3 0,2-2 0,-5 2 0,5-2 0,-5 2 0,5-3 0,-2 1 0,3 2 0,-4-3 0,4 3 0,-3-2 0,3-2 0,-4-11 0,4 7 0,0-7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7T21:19:38.89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19 1 24575,'0'16'0,"0"-4"0,0 14 0,0-10 0,-4 10 0,3-7 0,-3-1 0,4 1 0,-4-1 0,3 0 0,-3-4 0,4 3 0,0-3 0,0 5 0,0-1 0,0 1 0,0-6 0,0 5 0,0-4 0,0 4 0,0 0 0,0 1 0,0-1 0,0 0 0,0 1 0,0-5 0,0 3 0,0-3 0,0 4 0,0-4 0,0 3 0,0-3 0,0 5 0,0-1 0,0 0 0,3-4 0,-2 4 0,3-4 0,0 4 0,-3 0 0,3-4 0,0 3 0,-3-7 0,7 7 0,-7-7 0,4 2 0,-5 1 0,3-3 0,-2 2 0,3-3 0,0-1 0,-4 0 0,4 0 0,-4 1 0,4-5 0,-3 4 0,6-4 0,-6 1 0,2-2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7T21:19:41.00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24575,'0'7'0,"0"6"0,0 4 0,0-2 0,0 6 0,0-11 0,0 7 0,0-8 0,0 9 0,0-9 0,0 8 0,0-3 0,0 0 0,0 3 0,0-3 0,0 5 0,0-6 0,0 5 0,0-4 0,0 0 0,0 3 0,0-3 0,0 4 0,0-4 0,0 3 0,0-3 0,0 0 0,0 3 0,0-7 0,0 7 0,0-8 0,0 9 0,0-9 0,0 8 0,0-7 0,0 2 0,0 1 0,0-3 0,0 2 0,0 1 0,0-3 0,0 2 0,0-3 0,0-1 0,0 0 0,0 1 0,0-1 0,0 0 0,0 0 0,4-4 0,0 0 0,4-4 0,0 0 0,0 0 0,0 0 0,0-4 0,0 3 0,0-2 0,1 3 0,-1 0 0,0-4 0,0 3 0,1-2 0,-1 3 0,0 0 0,1 0 0,-1 0 0,0 0 0,5 0 0,-4 0 0,4 0 0,-4 0 0,-1 0 0,0 0 0,0 0 0,1 0 0,-1 0 0,0 0 0,0 0 0,0 0 0,0 0 0,0 0 0,0 0 0,0 0 0,-4 0 0,-1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7T21:19:43.05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24575,'0'8'0,"4"4"0,5 6 0,1-4 0,3 7 0,-5-11 0,1 7 0,-4-8 0,3 9 0,-3-9 0,4 8 0,-4-7 0,3 7 0,-4-8 0,1 9 0,3-9 0,-7 4 0,6 0 0,-6-4 0,8 8 0,-5-7 0,1 2 0,-1 1 0,0-3 0,-3 7 0,6-8 0,-6 9 0,6-9 0,-6 8 0,3-7 0,0 2 0,-3 1 0,2-3 0,1 7 0,-3-8 0,3 9 0,-4-9 0,4 8 0,-3-7 0,4 2 0,-5 1 0,3-3 0,-2 2 0,3 1 0,-4-3 0,0 2 0,0 1 0,0-3 0,0 2 0,4 1 0,-3-3 0,3 2 0,-4 1 0,0-3 0,0 2 0,0-3 0,0-1 0,0 0 0,0 1 0,0-1 0,0 0 0,0 0 0,0 1 0,0-1 0,0 0 0,0 1 0,0-1 0,0 0 0,0 1 0,0-1 0,0 0 0,0 0 0,0 1 0,0-1 0,0 0 0,0 0 0,0 0 0,0 0 0,0 0 0,0 0 0,0 0 0,0-1 0,0 1 0,0 0 0,0 0 0,0-4 0,0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7T21:20:24.47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0 24575,'8'0'0,"0"0"0,0 0 0,0 0 0,5 0 0,-3 0 0,2 0 0,-3 0 0,3 0 0,-2 0 0,3 0 0,-5 0 0,5 0 0,-4 0 0,4 0 0,-5 0 0,9 0 0,-7 0 0,6 0 0,-7 0 0,-1 0 0,0 0 0,1 0 0,-1 0 0,0 0 0,5 0 0,-4 0 0,4 0 0,0 0 0,-4 0 0,9 0 0,-4 0 0,-1 0 0,5 0 0,-9 0 0,4 0 0,0 0 0,-4 0 0,4 0 0,-5 0 0,1 0 0,3 0 0,-2 0 0,2 0 0,-3 0 0,-1 0 0,0 0 0,1 0 0,-1 0 0,0 0 0,1 0 0,-1 0 0,0 0 0,5 0 0,-4 0 0,4 0 0,-5 0 0,1 0 0,4 0 0,-4 0 0,4 0 0,-5 0 0,5 0 0,-4 0 0,4 0 0,0 0 0,-4 4 0,4-3 0,-5 2 0,5-3 0,-4 0 0,9 0 0,-9 0 0,8 0 0,-7 0 0,7 0 0,-7 0 0,7 0 0,-3 0 0,0 0 0,3 0 0,-8 4 0,9-3 0,-5 3 0,6-4 0,-5 0 0,3 0 0,-3 0 0,4 4 0,-4-3 0,3 3 0,-3-4 0,0 0 0,3 0 0,-3 0 0,0 0 0,4 0 0,-9 4 0,8-4 0,-3 4 0,4-4 0,-4 0 0,4 0 0,-4 0 0,4 0 0,-4 0 0,3 0 0,-3 0 0,4 0 0,1 0 0,-1 0 0,0 0 0,-4 0 0,4 0 0,-4 0 0,4 0 0,-4 0 0,3 0 0,-3 0 0,0 0 0,3 0 0,-3 0 0,0 0 0,3 0 0,-3 0 0,0 0 0,3 0 0,-7 0 0,2 0 0,1 0 0,-3 0 0,7 0 0,-8 0 0,9 0 0,-9 0 0,8 0 0,-7 0 0,7 0 0,-8 0 0,9 0 0,-9 0 0,4 0 0,0 0 0,-4 0 0,4 0 0,-5 0 0,0 0 0,1 0 0,-1 0 0,0 0 0,1 0 0,-1 0 0,0 0 0,-1 0 0,1 0 0,0 0 0,0 0 0,0 0 0,1 0 0,-1 0 0,0 0 0,0 0 0,0 0 0,0 0 0,0 0 0,0 0 0,0 0 0,0 0 0,0 0 0,0 0 0,-1 0 0,1 0 0,0 0 0,0 0 0,-4 3 0,-1 2 0,-3 3 0,0 0 0,0 0 0,0 0 0,0 0 0,0 0 0,0 0 0,0 0 0,0 1 0,0-1 0,0 0 0,0 0 0,0 1 0,0-1 0,0 5 0,0-4 0,0 4 0,0 0 0,0-4 0,0 9 0,0-9 0,0 8 0,0-7 0,0 7 0,0-8 0,0 9 0,0-5 0,0 6 0,0-1 0,0-4 0,0 3 0,0-3 0,0 0 0,0 3 0,-4-3 0,3 5 0,-3-5 0,4 3 0,0-3 0,-4 4 0,3 1 0,-3-1 0,0-4 0,3 3 0,-2-3 0,-1 4 0,3 1 0,-3-1 0,4 0 0,-5 1 0,4-1 0,-3 1 0,4-1 0,-4 6 0,3-5 0,-4 5 0,5-6 0,-4 6 0,3-4 0,-4 3 0,5 1 0,-4-4 0,3 3 0,-3 1 0,4-4 0,0 9 0,-4-10 0,3 10 0,-3-9 0,4 9 0,0-9 0,-5 9 0,4-10 0,-3 10 0,4-9 0,0 9 0,0-9 0,-5 8 0,4-8 0,-3 9 0,4-9 0,0 9 0,0-10 0,0 10 0,-4-9 0,3 4 0,-4-6 0,5 6 0,0-5 0,0 5 0,0-6 0,-4 1 0,3 5 0,-3-5 0,4 5 0,0-6 0,0 1 0,-4-1 0,3 0 0,-3 6 0,4-4 0,0 3 0,0-4 0,-4-1 0,3 1 0,-3-1 0,4 0 0,0 1 0,0-1 0,0 0 0,0 1 0,-4-1 0,3 1 0,-3-1 0,4 0 0,0-4 0,0 3 0,0-3 0,0 5 0,-4-1 0,3 1 0,-3-6 0,4 5 0,0-4 0,0 4 0,0-4 0,0 3 0,0-3 0,0 4 0,-4-4 0,3 4 0,-3-5 0,4 1 0,0 4 0,0-4 0,0-1 0,0 5 0,0-9 0,-4 8 0,3-7 0,-3 7 0,4-8 0,0 9 0,0-9 0,0 8 0,0-7 0,0 7 0,0-8 0,0 4 0,-4-4 0,3 3 0,-2-2 0,3 3 0,0-5 0,0 5 0,0-4 0,0 4 0,0-5 0,0 4 0,-4-3 0,3 8 0,-3-8 0,4 4 0,0-5 0,0 1 0,0-1 0,0 0 0,0 0 0,0 1 0,0-1 0,0 0 0,-3 1 0,2-1 0,-3 0 0,4 0 0,0 0 0,0 1 0,0-1 0,0 0 0,0 0 0,0 0 0,0 1 0,0-1 0,0 0 0,0 0 0,0 0 0,0 0 0,0 0 0,0 0 0,-3-4 0,-2-1 0,-3-3 0,-10-9 0,1-19 0,1 12 0,5-10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7T21:20:25.84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363 0 24575,'0'18'0,"0"-3"0,0 14 0,-9-4 0,2 5 0,-12 0 0,7 7 0,-8 0 0,3 7 0,-5 0 0,0 0 0,0 0 0,5 0 0,-3 0 0,3 0 0,-5-7 0,5 6 0,-2-11 0,8 4 0,-3-11 0,-1 4 0,5-9 0,0 3 0,2-4 0,2-1 0,-3 4 0,0-7 0,4 1 0,2-7 0,3-1 0,0-3 0,0-2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7T21:20:27.06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544 0 24575,'0'12'0,"0"9"0,0 0 0,-4 9 0,-3 13 0,-7-9 0,-4 22 0,1-10 0,-6 14 0,5-1 0,-11 0 0,4 1 0,-10-1 0,4 8 0,0-6 0,-4 6 0,10-7 0,-10-1 0,10 0 0,-3-6 0,5-2 0,7-14 0,-4 0 0,9-12 0,-3 4 0,5-14 0,-1 7 0,2-12 0,3 3 0,-2-5 0,6 0 0,-7-3 0,4-1 0,-1-4 0,2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7T21:20:28.35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650 1 24575,'0'16'0,"0"6"0,-5 9 0,0 1 0,-11 11 0,-2 1 0,-5 9 0,1-1 0,-8 13 0,5-10 0,-11 12 0,11 0 0,-20 13 0,18-15 0,-19 19 0,21-22 0,-12 15 0,4-1 0,2-7 0,-5-2 0,11-7 0,-4-1 0,7-13 0,4 4 0,-1-19 0,8 0 0,-3-7 0,5-10 0,4-1 0,-2-5 0,6 0 0,-3 1 0,4-5 0,0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7T21:20:51.4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24575,'16'0'0,"-6"0"0,7 0 0,-4 0 0,1 0 0,4 0 0,-4 0 0,3 0 0,-3 0 0,4 0 0,1 0 0,-1 0 0,1 0 0,-1 0 0,-4 0 0,3 0 0,-3 0 0,4 0 0,1 0 0,-1 0 0,-4 0 0,3 0 0,-3 0 0,5 0 0,-1 0 0,-4 0 0,3 0 0,-3 0 0,4 0 0,1 0 0,-1 0 0,-4 0 0,3 0 0,-3 0 0,5 0 0,-1 0 0,0 0 0,-4 0 0,3 0 0,-7 0 0,7 0 0,-7 0 0,7 0 0,-8 0 0,4 0 0,0 0 0,-4 0 0,8 0 0,-7 0 0,7 0 0,-3 0 0,0 0 0,3 0 0,-3 0 0,5 0 0,-1 0 0,0 0 0,1 0 0,-1 0 0,0 0 0,6 0 0,-4 4 0,3 1 0,-4 1 0,4-2 0,-3-4 0,4 0 0,-6 4 0,1-3 0,-1 3 0,0-4 0,1 0 0,-1 0 0,0 0 0,9 0 0,-1 0 0,2 0 0,-5 0 0,-4 0 0,-1 0 0,0 0 0,6 0 0,-4 0 0,3 0 0,-4 0 0,-1 0 0,1 0 0,-1 0 0,6 0 0,-5 0 0,5 0 0,0 0 0,-5 0 0,5 0 0,0 0 0,-5 0 0,10 0 0,-9 4 0,9-3 0,-9 3 0,3-4 0,-4 0 0,4 0 0,-3 0 0,4 0 0,-1 0 0,-3 0 0,4 4 0,-6-3 0,6 3 0,-5-4 0,5 0 0,-6 0 0,1 0 0,-1 0 0,0 0 0,1 0 0,-1 0 0,1 4 0,-1-3 0,0 3 0,1-4 0,-1 0 0,1 0 0,-1 0 0,0 4 0,1-3 0,-1 4 0,0-5 0,1 0 0,-1 0 0,1 0 0,-6 0 0,5 0 0,-9 0 0,8 0 0,-7 0 0,7 0 0,-8 0 0,4 0 0,4 0 0,-7 0 0,11 0 0,-12 3 0,4-2 0,-4 3 0,-1-4 0,5 0 0,-4 0 0,4 0 0,-5 0 0,0 0 0,1 0 0,-1 0 0,0 0 0,1 0 0,-1 0 0,5 0 0,-4 0 0,4 0 0,-5 0 0,0 0 0,1 0 0,-1 0 0,0 0 0,1 0 0,-1 0 0,0 0 0,1 0 0,-1 0 0,0 3 0,0-2 0,0 3 0,0-4 0,1 0 0,-1 0 0,0 0 0,0 0 0,0 0 0,0 0 0,0 0 0,0 0 0,0 0 0,0 0 0,-1 0 0,1 0 0,0 0 0,-4 3 0,-1 1 0,-3 4 0,0 0 0,0 1 0,0-1 0,0 0 0,0 1 0,0-1 0,0 0 0,0 5 0,0-4 0,0 9 0,0-9 0,0 8 0,0-3 0,0 0 0,0 3 0,0-7 0,0 7 0,0-3 0,0 0 0,0 3 0,0-3 0,0 0 0,0-1 0,-4-1 0,3-2 0,-3 7 0,4-7 0,0 2 0,0-3 0,0 3 0,0-2 0,0 3 0,0-5 0,0 5 0,0-4 0,-4 4 0,3-5 0,-2 0 0,3 5 0,0-3 0,0 2 0,0-3 0,0 3 0,0-2 0,-4 3 0,3-5 0,-3 5 0,4-4 0,0 4 0,0 0 0,0-4 0,0 4 0,0 0 0,0-4 0,-3 4 0,2 0 0,-3-4 0,4 4 0,0-5 0,0 4 0,-4 2 0,3-1 0,-3 0 0,4-5 0,0 0 0,0 1 0,0-1 0,0 5 0,0-4 0,0 4 0,0-5 0,0 1 0,0-1 0,0 0 0,0 0 0,0 1 0,0-1 0,0 0 0,0 1 0,0-1 0,-4 0 0,3 1 0,-3-1 0,4 0 0,0 0 0,0 1 0,0-1 0,0 0 0,0 1 0,0-1 0,0 0 0,0 1 0,0-1 0,0 0 0,0 0 0,0 1 0,0-1 0,0 0 0,0 1 0,0-1 0,0 0 0,0 0 0,0 1 0,0-1 0,0 0 0,0 0 0,0 1 0,0-1 0,0 0 0,0 0 0,0 0 0,0 1 0,0-1 0,0 0 0,0 0 0,0 0 0,0 0 0,0 0 0,0 1 0,0-1 0,0 0 0,0 0 0,0 0 0,0 0 0,0-1 0,0 1 0,-3-4 0,-12-15 0,-19-3 0,13-3 0,-5 6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7T21:20:53.2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162 1 24575,'0'8'0,"0"4"0,0 2 0,0 10 0,-5 1 0,-5 5 0,-1 0 0,-3-5 0,-1 4 0,5-4 0,-5 0 0,1 4 0,3-9 0,-3 3 0,9-9 0,-3 3 0,3-7 0,0 3 0,-2-5 0,6 0 0,-6-3 0,6-1 0,-2-4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7T21:20:54.4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304 1 24575,'0'30'0,"-8"-10"0,1 17 0,-18-4 0,12-1 0,-13 6 0,11-8 0,-6 6 0,1-9 0,-1 8 0,7-16 0,-5 10 0,8-9 0,-2-1 0,4-1 0,0-9 0,4 4 0,-2-5 0,2 0 0,1 1 0,0-1 0,0 0 0,3 1 0,-6-5 0,6 4 0,-3-4 0,1 4 0,2 0 0,-6-4 0,3-1 0,-4-3 0,4-3 0,0 2 0,4-3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3:21:01.432"/>
    </inkml:context>
    <inkml:brush xml:id="br0">
      <inkml:brushProperty name="width" value="0.05" units="cm"/>
      <inkml:brushProperty name="height" value="0.05" units="cm"/>
      <inkml:brushProperty name="color" value="#B2A6FF"/>
    </inkml:brush>
  </inkml:definitions>
  <inkml:trace contextRef="#ctx0" brushRef="#br0">0 11 24575,'0'10'0,"0"5"0,7 0 0,-3 4 0,11-1 0,-7 2 0,7 3 0,10 18 0,-7-14 0,7 13 0,-10-16 0,-2 5 0,3-5 0,0 5 0,-4-10 0,3 4 0,-7-4 0,7 1 0,-7-2 0,3 1 0,-1-4 0,-2 4 0,3-5 0,-1 7 0,-2-5 0,3 5 0,-4-7 0,0-3 0,0 2 0,-1-5 0,1 2 0,-3-4 0,1 1 0,-4-1 0,5 1 0,-5-1 0,2 1 0,-1-4 0,-1 3 0,5-5 0,-6 4 0,6-4 0,-5 4 0,4-4 0,-4-1 0,1-7 0,-2 0 0,0-6 0,0 5 0,0-5 0,0 2 0,0-3 0,0-1 0,0-3 0,0-2 0,0 1 0,0-4 0,4 3 0,-3-3 0,2-1 0,1 0 0,-3 1 0,6-1 0,-7 0 0,7 1 0,-6 3 0,6-2 0,-6 2 0,6 1 0,-3-4 0,3 8 0,1-8 0,0 8 0,-4-4 0,2 5 0,-2-1 0,3 1 0,0 3 0,0-2 0,0 5 0,0-2 0,-1 4 0,1-1 0,-1 1 0,1-1 0,-1 1 0,1-1 0,-1 4 0,1-3 0,-1 2 0,1 1 0,-1 0 0,1 0 0,3 2 0,-3-5 0,3 6 0,0-3 0,-3 3 0,3 0 0,0 0 0,4 0 0,-2 0 0,1 0 0,-7 0 0,4 0 0,-3 0 0,3 0 0,-3 0 0,-1 0 0,1 0 0,-1 0 0,1 3 0,-1-3 0,1 3 0,-1 0 0,1-2 0,-1 2 0,-2-3 0,-2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7T21:20:55.8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706 1 24575,'-13'0'0,"0"0"0,-11 0 0,4 4 0,-9 6 0,3 11 0,1 0 0,-5 4 0,-3 2 0,0 0 0,-6 7 0,7-6 0,5 2 0,-2-9 0,8 3 0,-2-5 0,4 0 0,1-1 0,-1 0 0,6-4 0,-5 3 0,4-3 0,0 0 0,-3 4 0,8-9 0,-4 8 0,0-7 0,3 3 0,-3-4 0,4 3 0,1-2 0,-1 3 0,5-5 0,-4 0 0,4-3 0,-1 2 0,-2-6 0,6 6 0,-7-2 0,4 3 0,-4 0 0,4 0 0,-3-4 0,3 0 0,-1-4 0,2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7T21:21:04.471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542 0 23902,'-34'41'1183,"8"-6"-937,26-28 93,0 1-133,0-1-14,0 1-103,0-1 1,0 1 77,0-1-90,0 1 1,0-1-6,0 1 1,0-1-6,0 1 0,0 0-4,0-1 0,0 1-5,0-1 0,0 1-4,0 2 1,0-1-5,0 1 1,0-2-4,0 0 1,0-1-5,0 1 0,-1-1 0,-1 1-4,0-1 1,-1 2-4,3 1 1,0-2-3,0 2 1,-2-1-4,-1 1 1,0-1-3,0 4 1,3-3-2,-3 3 0,1-3-3,0 2 1,1-2-2,-2 3 0,0-3-9,1 2 0,-1-2 0,2 2 5,-1-1 1,1 2-2,-1 0 1,-2-1-2,2 0 0,-2 1-2,2 2 1,1-3-2,-2 1 1,0-1-1,1 3 0,-2 0-2,2-3 1,0 2-2,-3-1 1,3 1-2,-4 1 1,4 0 4,-3 0 1,2 0-17,-2 0 0,3 0 0,-3 0 14,-1 0 1,2 0-2,-1 1 0,2-2-2,-2-2 1,3 3-12,-3-3 0,2 2 14,-2 1 0,3 0-14,-3 0 0,2 1 12,-2 2 0,3-5-12,-3 2 0,3-1 0,0 1 0,-3 0 12,0 0 1,2 0-13,1 0 0,-2 0 8,2 0 0,-2-3 1,3 1-9,-2 0 0,0 2 0,0 0 0,2-3 0,-1 1 0,0-2 11,0 2 1,1 1-12,-2-1 0,2 0 0,-2 0 0,2 1 0,-1-2 0,0 0 0,0 1 0,1-3 8,-2 2 0,2 0 1,-1 1-9,0 0 0,-1-3 0,3 2 0,0-2 0,0 3 0,-2 0 0,-1 2 0,0-3 0,3 1 0,0-3 0,-3 2 0,2 0 12,-1 0 0,0 0-12,0-2 0,1-1 0,-2 4 0,2-3 0,1 3 0,-2-3 0,-1 2 0,1-2 0,2 3 0,0-3 0,-1 2 0,-1 2 0,1-4 0,-2 1 0,2-1 0,1 0 0,0 3 0,0-3 0,-2 0 0,-1-2 0,1 2 0,2 0 0,-1 0 0,-1-3 0,1 1 0,-2-1 0,2 1 0,1-1 0,0 3 0,0 0 11,-3-1 1,2 0-12,-1-2 0,1 3 0,1 0 0,0 0 0,0-2 0,0-1 0,0 1 0,0 0 0,0-1 0,-1 1 0,-1-1 0,1 1 0,-2-1 0,2 1 0,1-1 0,0 1 0,0-1 0,-2 1 0,-1-1 0,1 1 0,2-1 0,0 1 0,0-1 0,0 1 0,0 0 0,0-1 0,0 1 0,0-1 0,-4 1 0,4-1 0,-3 1 0,2-1 0,1 1 0,0-1 0,0 1 0,0-1 0,0 1 0,0-1 0,0 1 0,0-1 0,0 1 0,0-1 0,-2 1 0,-1-1 0,1 1 0,2-1 0,0 1 0,0-1 0,0 1 0,-1 0 0,-2-1 0,2 1 0,-1-1 0,1 1 0,1-1 0,0 1 0,0-1 0,-2 1 0,-1-1 0,1 1 0,2-1 0,0 1 0,0-1 0,0 1 0,0-1 0,-3 1 0,1-1 0,0 1 0,1 0 0,1-1 0,0 1 0,0 2 0,0 0 0,0 2 0,-2-2 0,-1 3 0,1-3 0,2 2 0,0-2 0,0 3 0,0-1 0,0 3 0,-3-2 0,1 0 0,-1-1 0,3 3 0,0 0 0,-1 0 0,-1 0 0,1 0 0,-2 0 0,3 0 0,0 0 0,-1 0 0,-2 0 0,2 1 0,-1-1 0,0 0 0,0 0 0,1-3 0,-2 1 0,2-3 0,1 2 0,0-2 0,-3 0 0,2 1 0,-1-1 0,1 0 0,1-3 0,0 1 0,-1 2 0,-1 0 0,1 0 0,-2-3 0,3 2 0,0 1 0,-1-2 0,-2 2 0,2 1 0,-1-1 0,1 2 0,1-2 0,-1 4 0,-1-2 0,1 3 0,-2 0 0,2 0 0,1 0 0,-2 1 0,-1 0 0,2 2 0,-3 2 0,2-2 0,-1 0 0,3-1 0,0 0 0,-3 3 0,2-3 0,-1 1 0,0-2 0,-1 2 0,3-2 0,-3 1 0,2-1 0,1-1 0,0-2 0,0-1 0,-1 0 0,-1 0 0,1 2 0,-1-4 0,1 0 0,1-2 0,0 2 0,-1-1 0,-1 1 0,1-1 0,-2 1 0,2-1 0,1 4 0,0-3 0,0 2 0,0-3 0,0 1 0,-2 1 0,-1-1 0,1 1 0,2-1 0,0-1 0,0 4 0,0-1 0,0 0 0,-3 2 0,1-1 0,-1-1 0,3 0 0,0-2 0,0 2 0,0-1 0,0-1 0,0-3 0,0 1 0,0-1 0,0 1 0,0-1 0,4-6 0,0 2 0,3-7 0,1 4 0,-1 0 0,1 1 0,-1 2 0,1-2 0,-1 2 0,1-3 0,0 0 0,-1 0 0,1 1 0,-1 1 0,1-1 0,2 2 0,2 0 0,3-1 0,0 4 0,0-5 0,0 2 0,1-2 0,2 2 0,-1 1 0,3 4 0,-3-1 0,3 1 0,-2-3 0,2 0 0,-1-3 0,2 3 0,-1 1 0,-2 0 0,2-1 0,-1 2 0,1-2 0,2-1 0,-2 1 0,1-1 0,-1 1 0,1 1 0,-1-4 0,2 3 0,1-2 0,-3 2 0,0-3 0,-1 2 0,1-2 0,1 2 0,-3 1 0,2-1 0,-3-2 0,0 0 0,1 1 0,0-3 0,2 2 0,-2 1 0,2-1 0,-3-2 0,3 3 0,-2-1 0,0 1 0,0-3 0,-2 2 0,1 1 0,2-1 0,-2-2 0,3 1 0,-2 1 0,3-1 0,-1 2 0,1-2 0,0-1 0,-1 0 0,-1 0 0,1 0 0,1 0 0,-4 0 0,3 0 0,-2 0 0,-1 0 0,-1 0 0,-1 0 0,0 3 0,0-2 0,0 1 0,0-1 0,0-1 0,0 0 0,0 0 0,2 1 0,1 1 0,0-1 0,-3 2 0,0-2 0,0-1 0,-1 1 0,-1 0 0,0 2 0,2-1 0,2-2 0,1 1 0,-3 2 0,0-3 0,0 3 0,3-2 0,-1-1 0,3 1 0,-2 1 0,2-1 0,-3 1 0,4-1 0,-4-1 0,1 3 0,-3-1 0,2 1 0,1-3 0,-1 2 0,-2 1 0,0-2 0,0 1 0,1 1 0,-1-3 0,0 3 0,-1-1 0,-2 0 0,3-1 0,-3 1 0,0 2 0,0-2 0,0 1 0,1-3 0,0 2 0,-3 1 0,3 0 0,0 0 0,1-2 0,1 1 0,0 0 0,0 0 0,0-1 0,1 2 0,2-3 0,-2 3 0,4-1 0,0 1 0,0-3 0,2 2 0,1 1 0,0 0 0,2 0 0,-2-2 0,0 1 0,2-1 0,0-1 0,-3 2 0,-2 1 0,-3-1 0,1-2 0,-2 1 0,-1 2 0,-3-2 0,0 1 0,-1-1 0,-1 0 0,-3 1 0,2-1 0,1 2 0,-2-2 0,2-1 0,-2 0 0,0 3 0,-1-2 0,1 1 0,0-1 0,-1-1 0,1 0 0,2 0 0,0 0 0,2 0 0,-3 3 0,1-1 0,1 1 0,-1-3 0,3 0 0,-3 0 0,2 2 0,-1 1 0,1-2 0,-2 0 0,3-1 0,-3 0 0,2 0 0,-2 3 0,3-1 0,-3 1 0,2-3 0,-2 0 0,3 0 0,-4 2 0,1 1 0,1-1 0,-1-2 0,1 0 0,-1 0 0,-2 3 0,2-1 0,-1 0 0,1-1 0,-1-1 0,1 0 0,-2 0 0,2 0 0,0 0 0,1 0 0,-1 3 0,-2-2 0,3 1 0,-1-1 0,0-1 0,0 0 0,-2 0 0,0 0 0,2 0 0,-1 0 0,1 0 0,-2 0 0,0 0 0,-1 0 0,1 0 0,-1 0 0,-3 4 0,3-4 0,-5 6 0,3-3 0,0-1 0,2-2 0,2 0 0,1 0 0,2 0 0,2 0 0,2 0 0,1 0 0,1 0 0,2 0 0,-3 0 0,1 0 0,-3 0 0,2 0 0,1 0 0,-1 0 0,-1 0 0,-1 0 0,0 0 0,0 0 0,0 0 0,0 3 0,0-1 0,0 1 0,0-3 0,0 0 0,0 0 0,0 0 0,0 0 0,0 0 0,0 1 0,0 1 0,1-1 0,2 1 0,-2-1 0,1-1 0,0 3 0,0-1 0,0 1 0,3-3 0,-2 1 0,2 1 0,-3-1 0,3 1 0,-2-1 0,2-1 0,-3 0 0,1 1 0,1 2 0,-4-3 0,3 3 0,0-2 0,0-1 0,2 0 0,-2 0 0,2 0 0,-3 0 0,3 0 0,-2 0 0,3 0 0,-1 0 0,-2 0 0,0 0 0,-2 0 0,2 0 0,-2 0 0,1 0 0,-1 0 0,-1 0 0,0 0 0,0 1 0,0 1 0,0-1 0,-3 1 0,2-1 0,-2-1 0,3 0 0,0 0 0,-2 0 0,-1 0 0,1 0 0,2 0 0,-3 0 0,1 0 0,0 0 0,2 0 0,0 0 0,0 0 0,-3 0 0,1 0 0,-2 0 0,3 0 0,-2 0 0,0 0 0,1 0 0,-2 0 0,-1 0 0,0 0 0,2 0 0,-2 0 0,3 0 0,-3 0 0,2 0 0,-2 0 0,3 0 0,-3 0 0,2 0 0,-2 0 0,3 0 0,-1 0 0,0 0 0,2 0 0,-1 0 0,1 0 0,2 0 0,2 0 0,-3 0 0,3 0 0,-1 0 0,0 0 0,-1 0 0,2 0 0,-2 0 0,-1 0 0,0 0 0,0 0 0,-3 0 0,1 0 0,-1 0 0,0 0 0,0 0 0,-2 0 0,-2 0 0,2 0 0,-1 0 0,-2 0 0,1 0 0,-1 0 0,1 0 0,-1 0 0,1 0 0,-1 0 0,1 0 0,-1 3 0,1-1 0,-1 1 0,1-3 0,-1 0 0,1 0 0,-1 0 0,1 0 0,-1 0 0,1 0 0,-1 0 0,1 0 0,0 0 0,-1 2 0,1 1 0,-1-1 0,1-2 0,-1 0 0,1 0 0,-1 0 0,1 0 0,-1 0 0,1 3 0,-1-1 0,1 1 0,-1-3 0,1 0 0,-1 1 0,1 1 0,-1-1 0,1 2 0,-1-2 0,1 2 0,0-2 0,2 2 0,0 0 0,0-2 0,1 2 0,-3 0 0,2-1 0,-1 1 0,1-3 0,-2 0 0,3 0 0,-3 3 0,-1-1 0,1 1 0,-1-3 0,1 0 0,-1 3 0,1-2 0,0 1 0,-1-1 0,1-1 0,-1 0 0,-3 4 0,3-4 0,-2 3 0,2-2 0,4-1 0,0 2 0,4 1 0,0-1 0,0-2 0,0 1 0,0 1 0,1 0 0,-4 1 0,1-3 0,-4 0 0,1 0 0,-2 0 0,-1 1 0,-2 1 0,2-1 0,-3 2 0,3-3 0,1 0 0,0 1 0,2 2 0,1-3 0,2 3 0,0-2 0,-1-1 0,0 0 0,-1 0 0,-1 0 0,0 1 0,-1 1 0,0-1 0,-2 1 0,1-1 0,-1-1 0,1 0 0,-1 0 0,1 0 0,-1 3 0,1-1 0,-1 1 0,1-3 0,-1 0 0,1 0 0,0 0 0,-1 0 0,1 0 0,-4 3 0,2-2-1411,-1 6 1,-1-10 0,-1 2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7T21:21:22.43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0 809 24575,'0'-12'0,"0"3"0,0-20 0,0 16 0,0-16 0,0 20 0,0-4 0,4-3 0,1 5 0,4-13 0,-5 13 0,4-5 0,-8 3 0,8 4 0,-7-9 0,6 9 0,-6-8 0,6 7 0,-6-7 0,3 8 0,0-4 0,-3 0 0,6 4 0,-6-4 0,7 0 0,-7 4 0,3-4 0,0 5 0,-4-1 0,4 1 0,-4-5 0,4 4 0,-3-4 0,2 0 0,1 4 0,-3-4 0,3 5 0,-4-5 0,3 4 0,-2-4 0,3 4 0,0-3 0,-3 2 0,3-2 0,0 3 0,-3 1 0,3 0 0,-4-1 0,3 1 0,-2 0 0,3-1 0,-4 1 0,0 0 0,4 0 0,-4-1 0,4 1 0,-4 0 0,4-1 0,-3 1 0,2 0 0,-3 0 0,4 0 0,-3-1 0,3 1 0,-4 0 0,3 3 0,-2-2 0,3 2 0,-4-3 0,4 0 0,-3 0 0,2 0 0,1 0 0,-3 0 0,2 1 0,1 2 0,-4 5 0,4 4 0,-4 4 0,0 0 0,0-1 0,0 1 0,0 0 0,0-1 0,0 1 0,0-1 0,0 1 0,0-1 0,0 1 0,0 0 0,0-1 0,0 1 0,0 0 0,0-1 0,0 1 0,0-1 0,0 1 0,0 0 0,0 0 0,0 0 0,0 0 0,0 0 0,0 0 0,0 0 0,4 0 0,-3 1 0,2-1 0,-3 0 0,4 1 0,-3-1 0,3 0 0,-4 0 0,3 1 0,-2-1 0,3 4 0,-4-3 0,4 3 0,-4-4 0,4 0 0,-4 1 0,4-1 0,-3 0 0,2 0 0,1 1 0,-3-1 0,3 0 0,-4 0 0,0 1 0,3-1 0,-2 0 0,3 1 0,-4-1 0,4 0 0,-3 1 0,2-1 0,-3 0 0,0 0 0,4 1 0,-3-1 0,3 0 0,-4 1 0,0 3 0,3-2 0,-2 3 0,3-5 0,-4 0 0,4 0 0,-3 1 0,2-1 0,-3 0 0,4 1 0,-3-1 0,3 0 0,-4 1 0,3-1 0,-2 0 0,3 0 0,-4 1 0,3-1 0,-2 0 0,3 0 0,-4 1 0,3-1 0,-2 0 0,3 0 0,-4 0 0,3 0 0,-2 1 0,2-1 0,-3 0 0,4 0 0,-3 0 0,2 0 0,-3-1 0,4-2 0,-3-2 0,2-3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7T21:21:22.43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24575,'8'0'0,"0"0"0,8 0 0,-1 0 0,7 0 0,-4 0 0,1 0 0,-6 0 0,5 0 0,-4 0 0,-1 0 0,0 0 0,0 0 0,-4 0 0,4 0 0,-4 0 0,3 0 0,-2 0 0,3 0 0,-5 0 0,5 0 0,-4 0 0,4 0 0,-5 0 0,0 0 0,5 0 0,-3 0 0,2 0 0,-3 0 0,-1 0 0,0 0 0,0 0 0,0 0 0,0 0 0,0 0 0,-4 0 0,0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7T21:21:22.43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19 1 24575,'0'16'0,"0"-4"0,0 14 0,0-10 0,-4 10 0,3-7 0,-3-1 0,4 1 0,-4-1 0,3 0 0,-3-4 0,4 3 0,0-3 0,0 5 0,0-1 0,0 1 0,0-6 0,0 5 0,0-4 0,0 4 0,0 0 0,0 1 0,0-1 0,0 0 0,0 1 0,0-5 0,0 3 0,0-3 0,0 4 0,0-4 0,0 3 0,0-3 0,0 5 0,0-1 0,0 0 0,3-4 0,-2 4 0,3-4 0,0 4 0,-3 0 0,3-4 0,0 3 0,-3-7 0,7 7 0,-7-7 0,4 2 0,-5 1 0,3-3 0,-2 2 0,3-3 0,0-1 0,-4 0 0,4 0 0,-4 1 0,4-5 0,-3 4 0,6-4 0,-6 1 0,2-2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7T21:21:22.43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24575,'0'7'0,"0"6"0,0 4 0,0-2 0,0 6 0,0-11 0,0 7 0,0-8 0,0 9 0,0-9 0,0 8 0,0-3 0,0 0 0,0 3 0,0-3 0,0 5 0,0-6 0,0 5 0,0-4 0,0 0 0,0 3 0,0-3 0,0 4 0,0-4 0,0 3 0,0-3 0,0 0 0,0 3 0,0-7 0,0 7 0,0-8 0,0 9 0,0-9 0,0 8 0,0-7 0,0 2 0,0 1 0,0-3 0,0 2 0,0 1 0,0-3 0,0 2 0,0-3 0,0-1 0,0 0 0,0 1 0,0-1 0,0 0 0,0 0 0,4-4 0,0 0 0,4-4 0,0 0 0,0 0 0,0 0 0,0-4 0,0 3 0,0-2 0,1 3 0,-1 0 0,0-4 0,0 3 0,1-2 0,-1 3 0,0 0 0,1 0 0,-1 0 0,0 0 0,5 0 0,-4 0 0,4 0 0,-4 0 0,-1 0 0,0 0 0,0 0 0,1 0 0,-1 0 0,0 0 0,0 0 0,0 0 0,0 0 0,0 0 0,0 0 0,0 0 0,-4 0 0,-1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7T21:21:22.43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24575,'0'8'0,"4"4"0,5 6 0,1-4 0,3 7 0,-5-11 0,1 7 0,-4-8 0,3 9 0,-3-9 0,4 8 0,-4-7 0,3 7 0,-4-8 0,1 9 0,3-9 0,-7 4 0,6 0 0,-6-4 0,8 8 0,-5-7 0,1 2 0,-1 1 0,0-3 0,-3 7 0,6-8 0,-6 9 0,6-9 0,-6 8 0,3-7 0,0 2 0,-3 1 0,2-3 0,1 7 0,-3-8 0,3 9 0,-4-9 0,4 8 0,-3-7 0,4 2 0,-5 1 0,3-3 0,-2 2 0,3 1 0,-4-3 0,0 2 0,0 1 0,0-3 0,0 2 0,4 1 0,-3-3 0,3 2 0,-4 1 0,0-3 0,0 2 0,0-3 0,0-1 0,0 0 0,0 1 0,0-1 0,0 0 0,0 0 0,0 1 0,0-1 0,0 0 0,0 1 0,0-1 0,0 0 0,0 1 0,0-1 0,0 0 0,0 0 0,0 1 0,0-1 0,0 0 0,0 0 0,0 0 0,0 0 0,0 0 0,0 0 0,0 0 0,0-1 0,0 1 0,0 0 0,0 0 0,0-4 0,0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7T21:22:23.7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24575,'16'0'0,"-6"0"0,7 0 0,-4 0 0,1 0 0,4 0 0,-4 0 0,3 0 0,-3 0 0,4 0 0,1 0 0,-1 0 0,1 0 0,-1 0 0,-4 0 0,3 0 0,-3 0 0,4 0 0,1 0 0,-1 0 0,-4 0 0,3 0 0,-3 0 0,5 0 0,-1 0 0,-4 0 0,3 0 0,-3 0 0,4 0 0,1 0 0,-1 0 0,-4 0 0,3 0 0,-3 0 0,5 0 0,-1 0 0,0 0 0,-4 0 0,3 0 0,-7 0 0,7 0 0,-7 0 0,7 0 0,-8 0 0,4 0 0,0 0 0,-4 0 0,8 0 0,-7 0 0,7 0 0,-3 0 0,0 0 0,3 0 0,-3 0 0,5 0 0,-1 0 0,0 0 0,1 0 0,-1 0 0,0 0 0,6 0 0,-4 4 0,3 1 0,-4 1 0,4-2 0,-3-4 0,4 0 0,-6 4 0,1-3 0,-1 3 0,0-4 0,1 0 0,-1 0 0,0 0 0,9 0 0,-1 0 0,2 0 0,-5 0 0,-4 0 0,-1 0 0,0 0 0,6 0 0,-4 0 0,3 0 0,-4 0 0,-1 0 0,1 0 0,-1 0 0,6 0 0,-5 0 0,5 0 0,0 0 0,-5 0 0,5 0 0,0 0 0,-5 0 0,10 0 0,-9 4 0,9-3 0,-9 3 0,3-4 0,-4 0 0,4 0 0,-3 0 0,4 0 0,-1 0 0,-3 0 0,4 4 0,-6-3 0,6 3 0,-5-4 0,5 0 0,-6 0 0,1 0 0,-1 0 0,0 0 0,1 0 0,-1 0 0,1 4 0,-1-3 0,0 3 0,1-4 0,-1 0 0,1 0 0,-1 0 0,0 4 0,1-3 0,-1 4 0,0-5 0,1 0 0,-1 0 0,1 0 0,-6 0 0,5 0 0,-9 0 0,8 0 0,-7 0 0,7 0 0,-8 0 0,4 0 0,4 0 0,-7 0 0,11 0 0,-12 3 0,4-2 0,-4 3 0,-1-4 0,5 0 0,-4 0 0,4 0 0,-5 0 0,0 0 0,1 0 0,-1 0 0,0 0 0,1 0 0,-1 0 0,5 0 0,-4 0 0,4 0 0,-5 0 0,0 0 0,1 0 0,-1 0 0,0 0 0,1 0 0,-1 0 0,0 0 0,1 0 0,-1 0 0,0 3 0,0-2 0,0 3 0,0-4 0,1 0 0,-1 0 0,0 0 0,0 0 0,0 0 0,0 0 0,0 0 0,0 0 0,0 0 0,0 0 0,-1 0 0,1 0 0,0 0 0,-4 3 0,-1 1 0,-3 4 0,0 0 0,0 1 0,0-1 0,0 0 0,0 1 0,0-1 0,0 0 0,0 5 0,0-4 0,0 9 0,0-9 0,0 8 0,0-3 0,0 0 0,0 3 0,0-7 0,0 7 0,0-3 0,0 0 0,0 3 0,0-3 0,0 0 0,0-1 0,-4-1 0,3-2 0,-3 7 0,4-7 0,0 2 0,0-3 0,0 3 0,0-2 0,0 3 0,0-5 0,0 5 0,0-4 0,-4 4 0,3-5 0,-2 0 0,3 5 0,0-3 0,0 2 0,0-3 0,0 3 0,0-2 0,-4 3 0,3-5 0,-3 5 0,4-4 0,0 4 0,0 0 0,0-4 0,0 4 0,0 0 0,0-4 0,-3 4 0,2 0 0,-3-4 0,4 4 0,0-5 0,0 4 0,-4 2 0,3-1 0,-3 0 0,4-5 0,0 0 0,0 1 0,0-1 0,0 5 0,0-4 0,0 4 0,0-5 0,0 1 0,0-1 0,0 0 0,0 0 0,0 1 0,0-1 0,0 0 0,0 1 0,0-1 0,-4 0 0,3 1 0,-3-1 0,4 0 0,0 0 0,0 1 0,0-1 0,0 0 0,0 1 0,0-1 0,0 0 0,0 1 0,0-1 0,0 0 0,0 0 0,0 1 0,0-1 0,0 0 0,0 1 0,0-1 0,0 0 0,0 0 0,0 1 0,0-1 0,0 0 0,0 0 0,0 1 0,0-1 0,0 0 0,0 0 0,0 0 0,0 1 0,0-1 0,0 0 0,0 0 0,0 0 0,0 0 0,0 0 0,0 1 0,0-1 0,0 0 0,0 0 0,0 0 0,0 0 0,0-1 0,0 1 0,-3-4 0,-12-15 0,-19-3 0,13-3 0,-5 6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7T21:22:23.7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162 1 24575,'0'8'0,"0"4"0,0 2 0,0 10 0,-5 1 0,-5 5 0,-1 0 0,-3-5 0,-1 4 0,5-4 0,-5 0 0,1 4 0,3-9 0,-3 3 0,9-9 0,-3 3 0,3-7 0,0 3 0,-2-5 0,6 0 0,-6-3 0,6-1 0,-2-4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7T21:22:23.7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304 1 24575,'0'30'0,"-8"-10"0,1 17 0,-18-4 0,12-1 0,-13 6 0,11-8 0,-6 6 0,1-9 0,-1 8 0,7-16 0,-5 10 0,8-9 0,-2-1 0,4-1 0,0-9 0,4 4 0,-2-5 0,2 0 0,1 1 0,0-1 0,0 0 0,3 1 0,-6-5 0,6 4 0,-3-4 0,1 4 0,2 0 0,-6-4 0,3-1 0,-4-3 0,4-3 0,0 2 0,4-3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3:21:04.029"/>
    </inkml:context>
    <inkml:brush xml:id="br0">
      <inkml:brushProperty name="width" value="0.05" units="cm"/>
      <inkml:brushProperty name="height" value="0.05" units="cm"/>
      <inkml:brushProperty name="color" value="#B2A6FF"/>
    </inkml:brush>
  </inkml:definitions>
  <inkml:trace contextRef="#ctx0" brushRef="#br0">1 128 24575,'9'0'0,"8"0"0,-9 0 0,14 0 0,-10 0 0,6 0 0,-3 0 0,-1 0 0,0 0 0,1 0 0,-1 0 0,-3 0 0,-1 0 0,0 0 0,-3 0 0,3 0 0,-3 0 0,-1 0 0,1 0 0,-1-3 0,1 2 0,2-4 0,-2 4 0,2-5 0,-2 5 0,-4-4 0,3 4 0,-2-5 0,2 5 0,1-4 0,-1 1 0,0-2 0,0 3 0,-2-3 0,-2 3 0,-2-4 0,0 1 0,0 0 0,0 0 0,0-1 0,0 1 0,0 0 0,0-1 0,-2 4 0,-2-3 0,-3 5 0,1-4 0,-1 4 0,1-2 0,-1 3 0,1 0 0,-1 0 0,1 0 0,0 0 0,-1 0 0,1 0 0,-1 0 0,1 0 0,-1 0 0,1 0 0,-1 0 0,1 0 0,-1 0 0,1 0 0,-1 0 0,1 0 0,-1 0 0,1 0 0,-1 0 0,1 0 0,0 3 0,-1-2 0,4 4 0,0-1 0,0-1 0,2 3 0,-2-3 0,3 4 0,-3-1 0,3 0 0,-3 1 0,0-1 0,2 0 0,-4 1 0,4-1 0,-1 0 0,-1-2 0,2 1 0,-2-1 0,3 3 0,0-1 0,0 0 0,0 1 0,0-1 0,0 1 0,0-1 0,0 1 0,0-1 0,0 1 0,0-1 0,0 1 0,0-1 0,0 1 0,0-1 0,0 1 0,0-1 0,0 1 0,0-1 0,3 0 0,-2 1 0,4-1 0,-1 1 0,0-1 0,1 1 0,-1-1 0,0 1 0,1-1 0,-1 1 0,2-1 0,1 1 0,-1-3 0,1 1 0,-1-4 0,0 5 0,1-6 0,-1 3 0,1 0 0,-1-2 0,1 2 0,-1-3 0,0 0 0,1 2 0,-1-1 0,1 2 0,-1-3 0,0 0 0,1 0 0,-1 0 0,0 0 0,1 0 0,-1 0 0,1 0 0,-1 0 0,0 0 0,0 0 0,1 0 0,-1 0 0,0 0 0,1-3 0,-1 3 0,-3-6 0,3 3 0,-3-1 0,0-2 0,3 6 0,-5-6 0,4 6 0,-1-3 0,-1 3 0,0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7T21:22:23.7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706 1 24575,'-13'0'0,"0"0"0,-11 0 0,4 4 0,-9 6 0,3 11 0,1 0 0,-5 4 0,-3 2 0,0 0 0,-6 7 0,7-6 0,5 2 0,-2-9 0,8 3 0,-2-5 0,4 0 0,1-1 0,-1 0 0,6-4 0,-5 3 0,4-3 0,0 0 0,-3 4 0,8-9 0,-4 8 0,0-7 0,3 3 0,-3-4 0,4 3 0,1-2 0,-1 3 0,5-5 0,-4 0 0,4-3 0,-1 2 0,-2-6 0,6 6 0,-7-2 0,4 3 0,-4 0 0,4 0 0,-3-4 0,3 0 0,-1-4 0,2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7T21:22:31.40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0 24575,'8'0'0,"0"0"0,0 0 0,0 0 0,5 0 0,-3 0 0,2 0 0,-3 0 0,3 0 0,-2 0 0,3 0 0,-5 0 0,5 0 0,-4 0 0,4 0 0,-5 0 0,9 0 0,-7 0 0,6 0 0,-7 0 0,-1 0 0,0 0 0,1 0 0,-1 0 0,0 0 0,5 0 0,-4 0 0,4 0 0,0 0 0,-4 0 0,9 0 0,-4 0 0,-1 0 0,5 0 0,-9 0 0,4 0 0,0 0 0,-4 0 0,4 0 0,-5 0 0,1 0 0,3 0 0,-2 0 0,2 0 0,-3 0 0,-1 0 0,0 0 0,1 0 0,-1 0 0,0 0 0,1 0 0,-1 0 0,0 0 0,5 0 0,-4 0 0,4 0 0,-5 0 0,1 0 0,4 0 0,-4 0 0,4 0 0,-5 0 0,5 0 0,-4 0 0,4 0 0,0 0 0,-4 4 0,4-3 0,-5 2 0,5-3 0,-4 0 0,9 0 0,-9 0 0,8 0 0,-7 0 0,7 0 0,-7 0 0,7 0 0,-3 0 0,0 0 0,3 0 0,-8 4 0,9-3 0,-5 3 0,6-4 0,-5 0 0,3 0 0,-3 0 0,4 4 0,-4-3 0,3 3 0,-3-4 0,0 0 0,3 0 0,-3 0 0,0 0 0,4 0 0,-9 4 0,8-4 0,-3 4 0,4-4 0,-4 0 0,4 0 0,-4 0 0,4 0 0,-4 0 0,3 0 0,-3 0 0,4 0 0,1 0 0,-1 0 0,0 0 0,-4 0 0,4 0 0,-4 0 0,4 0 0,-4 0 0,3 0 0,-3 0 0,0 0 0,3 0 0,-3 0 0,0 0 0,3 0 0,-3 0 0,0 0 0,3 0 0,-7 0 0,2 0 0,1 0 0,-3 0 0,7 0 0,-8 0 0,9 0 0,-9 0 0,8 0 0,-7 0 0,7 0 0,-8 0 0,9 0 0,-9 0 0,4 0 0,0 0 0,-4 0 0,4 0 0,-5 0 0,0 0 0,1 0 0,-1 0 0,0 0 0,1 0 0,-1 0 0,0 0 0,-1 0 0,1 0 0,0 0 0,0 0 0,0 0 0,1 0 0,-1 0 0,0 0 0,0 0 0,0 0 0,0 0 0,0 0 0,0 0 0,0 0 0,0 0 0,0 0 0,0 0 0,-1 0 0,1 0 0,0 0 0,0 0 0,-4 3 0,-1 2 0,-3 3 0,0 0 0,0 0 0,0 0 0,0 0 0,0 0 0,0 0 0,0 0 0,0 1 0,0-1 0,0 0 0,0 0 0,0 1 0,0-1 0,0 5 0,0-4 0,0 4 0,0 0 0,0-4 0,0 9 0,0-9 0,0 8 0,0-7 0,0 7 0,0-8 0,0 9 0,0-5 0,0 6 0,0-1 0,0-4 0,0 3 0,0-3 0,0 0 0,0 3 0,-4-3 0,3 5 0,-3-5 0,4 3 0,0-3 0,-4 4 0,3 1 0,-3-1 0,0-4 0,3 3 0,-2-3 0,-1 4 0,3 1 0,-3-1 0,4 0 0,-5 1 0,4-1 0,-3 1 0,4-1 0,-4 6 0,3-5 0,-4 5 0,5-6 0,-4 6 0,3-4 0,-4 3 0,5 1 0,-4-4 0,3 3 0,-3 1 0,4-4 0,0 9 0,-4-10 0,3 10 0,-3-9 0,4 9 0,0-9 0,-5 9 0,4-10 0,-3 10 0,4-9 0,0 9 0,0-9 0,-5 8 0,4-8 0,-3 9 0,4-9 0,0 9 0,0-10 0,0 10 0,-4-9 0,3 4 0,-4-6 0,5 6 0,0-5 0,0 5 0,0-6 0,-4 1 0,3 5 0,-3-5 0,4 5 0,0-6 0,0 1 0,-4-1 0,3 0 0,-3 6 0,4-4 0,0 3 0,0-4 0,-4-1 0,3 1 0,-3-1 0,4 0 0,0 1 0,0-1 0,0 0 0,0 1 0,-4-1 0,3 1 0,-3-1 0,4 0 0,0-4 0,0 3 0,0-3 0,0 5 0,-4-1 0,3 1 0,-3-6 0,4 5 0,0-4 0,0 4 0,0-4 0,0 3 0,0-3 0,0 4 0,-4-4 0,3 4 0,-3-5 0,4 1 0,0 4 0,0-4 0,0-1 0,0 5 0,0-9 0,-4 8 0,3-7 0,-3 7 0,4-8 0,0 9 0,0-9 0,0 8 0,0-7 0,0 7 0,0-8 0,0 4 0,-4-4 0,3 3 0,-2-2 0,3 3 0,0-5 0,0 5 0,0-4 0,0 4 0,0-5 0,0 4 0,-4-3 0,3 8 0,-3-8 0,4 4 0,0-5 0,0 1 0,0-1 0,0 0 0,0 0 0,0 1 0,0-1 0,0 0 0,-3 1 0,2-1 0,-3 0 0,4 0 0,0 0 0,0 1 0,0-1 0,0 0 0,0 0 0,0 0 0,0 1 0,0-1 0,0 0 0,0 0 0,0 0 0,0 0 0,0 0 0,0 0 0,-3-4 0,-2-1 0,-3-3 0,-10-9 0,1-19 0,1 12 0,5-10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7T21:22:31.40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363 0 24575,'0'18'0,"0"-3"0,0 14 0,-9-4 0,2 5 0,-12 0 0,7 7 0,-8 0 0,3 7 0,-5 0 0,0 0 0,0 0 0,5 0 0,-3 0 0,3 0 0,-5-7 0,5 6 0,-2-11 0,8 4 0,-3-11 0,-1 4 0,5-9 0,0 3 0,2-4 0,2-1 0,-3 4 0,0-7 0,4 1 0,2-7 0,3-1 0,0-3 0,0-2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7T21:22:31.40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544 0 24575,'0'12'0,"0"9"0,0 0 0,-4 9 0,-3 13 0,-7-9 0,-4 22 0,1-10 0,-6 14 0,5-1 0,-11 0 0,4 1 0,-10-1 0,4 8 0,0-6 0,-4 6 0,10-7 0,-10-1 0,10 0 0,-3-6 0,5-2 0,7-14 0,-4 0 0,9-12 0,-3 4 0,5-14 0,-1 7 0,2-12 0,3 3 0,-2-5 0,6 0 0,-7-3 0,4-1 0,-1-4 0,2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7T21:22:31.40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650 1 24575,'0'16'0,"0"6"0,-5 9 0,0 1 0,-11 11 0,-2 1 0,-5 9 0,1-1 0,-8 13 0,5-10 0,-11 12 0,11 0 0,-20 13 0,18-15 0,-19 19 0,21-22 0,-12 15 0,4-1 0,2-7 0,-5-2 0,11-7 0,-4-1 0,7-13 0,4 4 0,-1-19 0,8 0 0,-3-7 0,5-10 0,4-1 0,-2-5 0,6 0 0,-3 1 0,4-5 0,0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7T21:23:01.84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42 1533 24575,'0'-8'0,"0"1"0,0-2 0,0-3 0,0 3 0,0-3 0,0 4 0,0-1 0,0 1 0,0 0 0,0-4 0,0 3 0,0-3 0,0 4 0,0-4 0,0 3 0,0-3 0,0-1 0,0 4 0,0-4 0,0 5 0,0 0 0,0-1 0,0 1 0,0 0 0,0 0 0,0-1 0,0 1 0,0 0 0,-4-1 0,3 1 0,-2 0 0,3-1 0,0-3 0,0 2 0,0-3 0,0 5 0,0 0 0,0 0 0,0-1 0,0-3 0,0 3 0,0-4 0,0 5 0,0 0 0,0-1 0,0 1 0,0 0 0,0 0 0,0 0 0,0-1 0,0 1 0,0 0 0,0 0 0,0-1 0,0-2 0,0 1 0,0-1 0,0 3 0,0-1 0,0 1 0,0 0 0,0 0 0,-4 0 0,3-1 0,-3 1 0,4 0 0,0-4 0,0 3 0,0-3 0,0 4 0,0-1 0,0 1 0,0 0 0,0 0 0,0 0 0,0-1 0,0 1 0,0 0 0,0 0 0,0 0 0,0 0 0,0-1 0,0 1 0,0 0 0,0-3 0,0 2 0,0-3 0,0 4 0,0 0 0,0 0 0,0 0 0,0 0 0,0 0 0,0-1 0,0 1 0,0 0 0,0 0 0,0 0 0,0 0 0,0-1 0,0 1 0,0 0 0,0 0 0,0 0 0,0 0 0,0-1 0,0 1 0,0 0 0,0 0 0,0 0 0,0-1 0,0 1 0,0 0 0,0 0 0,-3-4 0,2 3 0,-3-7 0,4 8 0,0-4 0,0 4 0,0 0 0,0 0 0,0-1 0,0 2 0,-3 2 0,2-2 0,-3 2 0,4-7 0,0 3 0,0-2 0,0 3 0,0 0 0,0 0 0,0 0 0,-4-1 0,3 1 0,-2 0 0,3 0 0,0 0 0,0 0 0,0-1 0,0 2 0,0-2 0,0 1 0,0 1 0,0-2 0,0 2 0,0-2 0,0 1 0,0 0 0,0 0 0,0 0 0,0 0 0,0 0 0,0 0 0,0 1 0,0-1 0,0 0 0,0 0 0,0 0 0,0 1 0,0-1 0,0 0 0,0 0 0,0 0 0,0 1 0,0-1 0,0 0 0,0 0 0,0 1 0,0-1 0,0 0 0,0 1 0,0-1 0,0 1 0,0 2 0,0 2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7T21:23:21.02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24575,'0'8'0,"0"-1"0,0 1 0,0 0 0,0 0 0,0 0 0,0 0 0,0 0 0,0 0 0,0 0 0,0 0 0,0 0 0,0 0 0,0 0 0,0 0 0,0 0 0,0 0 0,4 0 0,-3 0 0,2 0 0,-3 0 0,0 0 0,0 0 0,0 0 0,0 0 0,4 0 0,-3 0 0,3 0 0,-4 0 0,0 0 0,0 0 0,0 0 0,0 0 0,0 1 0,0-2 0,0 2 0,0-1 0,0 0 0,0 0 0,3 0 0,-2 0 0,3 0 0,-4 0 0,0 0 0,0 0 0,0 0 0,0 0 0,0 0 0,0 0 0,0 0 0,0 0 0,0 0 0,0 0 0,0 0 0,0 0 0,0 0 0,0 0 0,0 0 0,0 0 0,0-1 0,4 1 0,-4 0 0,4 0 0,-4 0 0,0-1 0,0 1 0,3-4 0,-2 3 0,3-3 0,-4 4 0,0 0 0,0 0 0,3-4 0,1 0 0,4-4 0,0 0 0,0 0 0,0 0 0,0 0 0,0 0 0,0 0 0,0 0 0,0 0 0,0 0 0,0 0 0,0 0 0,1 0 0,-1 0 0,0 0 0,0 0 0,0 0 0,0 0 0,0 0 0,0 0 0,0 0 0,0 0 0,1 0 0,-1 0 0,0 0 0,-1 0 0,1 0 0,0 0 0,0 0 0,0 0 0,0 0 0,0 0 0,0 0 0,0 0 0,0 0 0,1 0 0,-1 0 0,0 0 0,0 0 0,0 0 0,0 0 0,0 0 0,0 0 0,0 0 0,1 0 0,-1 0 0,0 0 0,0 0 0,0 0 0,0 0 0,0 0 0,0 0 0,0 0 0,0 0 0,0 0 0,0 0 0,0 0 0,0 0 0,0 0 0,0 0 0,0 0 0,-1 0 0,1 0 0,-3 0 0,-2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7T21:34:15.567"/>
    </inkml:context>
    <inkml:brush xml:id="br0">
      <inkml:brushProperty name="width" value="0.08571" units="cm"/>
      <inkml:brushProperty name="height" value="0.08571" units="cm"/>
      <inkml:brushProperty name="color" value="#FFFFFF"/>
    </inkml:brush>
  </inkml:definitions>
  <inkml:trace contextRef="#ctx0" brushRef="#br0">542 0 23902,'-34'41'1183,"8"-6"-937,26-28 93,0 1-133,0-1-14,0 1-103,0-1 1,0 1 77,0-1-90,0 1 1,0-1-6,0 1 1,0-1-6,0 1 0,0 0-4,0-1 0,0 1-5,0-1 0,0 1-4,0 2 1,0-1-5,0 1 1,0-2-4,0 0 1,0-1-5,0 1 0,-1-1 0,-1 1-4,0-1 1,-1 2-4,3 1 1,0-2-3,0 2 1,-2-1-4,-1 1 1,0-1-3,0 4 1,3-3-2,-3 3 0,1-3-3,0 2 1,1-2-2,-2 3 0,0-3-9,1 2 0,-1-2 0,2 2 5,-1-1 1,1 2-2,-1 0 1,-2-1-2,2 0 0,-2 1-2,2 2 1,1-3-2,-2 1 1,0-1-1,1 3 0,-2 0-2,2-3 1,0 2-2,-3-1 1,3 1-2,-4 1 1,4 0 4,-3 0 1,2 0-17,-2 0 0,3 0 0,-3 0 14,-1 0 1,2 0-2,-1 1 0,2-2-2,-2-2 1,3 3-12,-3-3 0,2 2 14,-2 1 0,3 0-14,-3 0 0,2 1 12,-2 2 0,3-5-12,-3 2 0,3-1 0,0 1 0,-3 0 12,0 0 1,2 0-13,1 0 0,-2 0 8,2 0 0,-2-3 1,3 1-9,-2 0 0,0 2 0,0 0 0,2-3 0,-1 1 0,0-2 11,0 2 1,1 1-12,-2-1 0,2 0 0,-2 0 0,2 1 0,-1-2 0,0 0 0,0 1 0,1-3 8,-2 2 0,2 0 1,-1 1-9,0 0 0,-1-3 0,3 2 0,0-2 0,0 3 0,-2 0 0,-1 2 0,0-3 0,3 1 0,0-3 0,-3 2 0,2 0 12,-1 0 0,0 0-12,0-2 0,1-1 0,-2 4 0,2-3 0,1 3 0,-2-3 0,-1 2 0,1-2 0,2 3 0,0-3 0,-1 2 0,-1 2 0,1-4 0,-2 1 0,2-1 0,1 0 0,0 3 0,0-3 0,-2 0 0,-1-2 0,1 2 0,2 0 0,-1 0 0,-1-3 0,1 1 0,-2-1 0,2 1 0,1-1 0,0 3 0,0 0 11,-3-1 1,2 0-12,-1-2 0,1 3 0,1 0 0,0 0 0,0-2 0,0-1 0,0 1 0,0 0 0,0-1 0,-1 1 0,-1-1 0,1 1 0,-2-1 0,2 1 0,1-1 0,0 1 0,0-1 0,-2 1 0,-1-1 0,1 1 0,2-1 0,0 1 0,0-1 0,0 1 0,0 0 0,0-1 0,0 1 0,0-1 0,-4 1 0,4-1 0,-3 1 0,2-1 0,1 1 0,0-1 0,0 1 0,0-1 0,0 1 0,0-1 0,0 1 0,0-1 0,0 1 0,0-1 0,-2 1 0,-1-1 0,1 1 0,2-1 0,0 1 0,0-1 0,0 1 0,-1 0 0,-2-1 0,2 1 0,-1-1 0,1 1 0,1-1 0,0 1 0,0-1 0,-2 1 0,-1-1 0,1 1 0,2-1 0,0 1 0,0-1 0,0 1 0,0-1 0,-3 1 0,1-1 0,0 1 0,1 0 0,1-1 0,0 1 0,0 2 0,0 0 0,0 2 0,-2-2 0,-1 3 0,1-3 0,2 2 0,0-2 0,0 3 0,0-1 0,0 3 0,-3-2 0,1 0 0,-1-1 0,3 3 0,0 0 0,-1 0 0,-1 0 0,1 0 0,-2 0 0,3 0 0,0 0 0,-1 0 0,-2 0 0,2 1 0,-1-1 0,0 0 0,0 0 0,1-3 0,-2 1 0,2-3 0,1 2 0,0-2 0,-3 0 0,2 1 0,-1-1 0,1 0 0,1-3 0,0 1 0,-1 2 0,-1 0 0,1 0 0,-2-3 0,3 2 0,0 1 0,-1-2 0,-2 2 0,2 1 0,-1-1 0,1 2 0,1-2 0,-1 4 0,-1-2 0,1 3 0,-2 0 0,2 0 0,1 0 0,-2 1 0,-1 0 0,2 2 0,-3 2 0,2-2 0,-1 0 0,3-1 0,0 0 0,-3 3 0,2-3 0,-1 1 0,0-2 0,-1 2 0,3-2 0,-3 1 0,2-1 0,1-1 0,0-2 0,0-1 0,-1 0 0,-1 0 0,1 2 0,-1-4 0,1 0 0,1-2 0,0 2 0,-1-1 0,-1 1 0,1-1 0,-2 1 0,2-1 0,1 4 0,0-3 0,0 2 0,0-3 0,0 1 0,-2 1 0,-1-1 0,1 1 0,2-1 0,0-1 0,0 4 0,0-1 0,0 0 0,-3 2 0,1-1 0,-1-1 0,3 0 0,0-2 0,0 2 0,0-1 0,0-1 0,0-3 0,0 1 0,0-1 0,0 1 0,0-1 0,4-6 0,0 2 0,3-7 0,1 4 0,-1 0 0,1 1 0,-1 2 0,1-2 0,-1 2 0,1-3 0,0 0 0,-1 0 0,1 1 0,-1 1 0,1-1 0,2 2 0,2 0 0,3-1 0,0 4 0,0-5 0,0 2 0,1-2 0,2 2 0,-1 1 0,3 4 0,-3-1 0,3 1 0,-2-3 0,2 0 0,-1-3 0,2 3 0,-1 1 0,-2 0 0,2-1 0,-1 2 0,1-2 0,2-1 0,-2 1 0,1-1 0,-1 1 0,1 1 0,-1-4 0,2 3 0,1-2 0,-3 2 0,0-3 0,-1 2 0,1-2 0,1 2 0,-3 1 0,2-1 0,-3-2 0,0 0 0,1 1 0,0-3 0,2 2 0,-2 1 0,2-1 0,-3-2 0,3 3 0,-2-1 0,0 1 0,0-3 0,-2 2 0,1 1 0,2-1 0,-2-2 0,3 1 0,-2 1 0,3-1 0,-1 2 0,1-2 0,0-1 0,-1 0 0,-1 0 0,1 0 0,1 0 0,-4 0 0,3 0 0,-2 0 0,-1 0 0,-1 0 0,-1 0 0,0 3 0,0-2 0,0 1 0,0-1 0,0-1 0,0 0 0,0 0 0,2 1 0,1 1 0,0-1 0,-3 2 0,0-2 0,0-1 0,-1 1 0,-1 0 0,0 2 0,2-1 0,2-2 0,1 1 0,-3 2 0,0-3 0,0 3 0,3-2 0,-1-1 0,3 1 0,-2 1 0,2-1 0,-3 1 0,4-1 0,-4-1 0,1 3 0,-3-1 0,2 1 0,1-3 0,-1 2 0,-2 1 0,0-2 0,0 1 0,1 1 0,-1-3 0,0 3 0,-1-1 0,-2 0 0,3-1 0,-3 1 0,0 2 0,0-2 0,0 1 0,1-3 0,0 2 0,-3 1 0,3 0 0,0 0 0,1-2 0,1 1 0,0 0 0,0 0 0,0-1 0,1 2 0,2-3 0,-2 3 0,4-1 0,0 1 0,0-3 0,2 2 0,1 1 0,0 0 0,2 0 0,-2-2 0,0 1 0,2-1 0,0-1 0,-3 2 0,-2 1 0,-3-1 0,1-2 0,-2 1 0,-1 2 0,-3-2 0,0 1 0,-1-1 0,-1 0 0,-3 1 0,2-1 0,1 2 0,-2-2 0,2-1 0,-2 0 0,0 3 0,-1-2 0,1 1 0,0-1 0,-1-1 0,1 0 0,2 0 0,0 0 0,2 0 0,-3 3 0,1-1 0,1 1 0,-1-3 0,3 0 0,-3 0 0,2 2 0,-1 1 0,1-2 0,-2 0 0,3-1 0,-3 0 0,2 0 0,-2 3 0,3-1 0,-3 1 0,2-3 0,-2 0 0,3 0 0,-4 2 0,1 1 0,1-1 0,-1-2 0,1 0 0,-1 0 0,-2 3 0,2-1 0,-1 0 0,1-1 0,-1-1 0,1 0 0,-2 0 0,2 0 0,0 0 0,1 0 0,-1 3 0,-2-2 0,3 1 0,-1-1 0,0-1 0,0 0 0,-2 0 0,0 0 0,2 0 0,-1 0 0,1 0 0,-2 0 0,0 0 0,-1 0 0,1 0 0,-1 0 0,-3 4 0,3-4 0,-5 6 0,3-3 0,0-1 0,2-2 0,2 0 0,1 0 0,2 0 0,2 0 0,2 0 0,1 0 0,1 0 0,2 0 0,-3 0 0,1 0 0,-3 0 0,2 0 0,1 0 0,-1 0 0,-1 0 0,-1 0 0,0 0 0,0 0 0,0 0 0,0 3 0,0-1 0,0 1 0,0-3 0,0 0 0,0 0 0,0 0 0,0 0 0,0 0 0,0 1 0,0 1 0,1-1 0,2 1 0,-2-1 0,1-1 0,0 3 0,0-1 0,0 1 0,3-3 0,-2 1 0,2 1 0,-3-1 0,3 1 0,-2-1 0,2-1 0,-3 0 0,1 1 0,1 2 0,-4-3 0,3 3 0,0-2 0,0-1 0,2 0 0,-2 0 0,2 0 0,-3 0 0,3 0 0,-2 0 0,3 0 0,-1 0 0,-2 0 0,0 0 0,-2 0 0,2 0 0,-2 0 0,1 0 0,-1 0 0,-1 0 0,0 0 0,0 1 0,0 1 0,0-1 0,-3 1 0,2-1 0,-2-1 0,3 0 0,0 0 0,-2 0 0,-1 0 0,1 0 0,2 0 0,-3 0 0,1 0 0,0 0 0,2 0 0,0 0 0,0 0 0,-3 0 0,1 0 0,-2 0 0,3 0 0,-2 0 0,0 0 0,1 0 0,-2 0 0,-1 0 0,0 0 0,2 0 0,-2 0 0,3 0 0,-3 0 0,2 0 0,-2 0 0,3 0 0,-3 0 0,2 0 0,-2 0 0,3 0 0,-1 0 0,0 0 0,2 0 0,-1 0 0,1 0 0,2 0 0,2 0 0,-3 0 0,3 0 0,-1 0 0,0 0 0,-1 0 0,2 0 0,-2 0 0,-1 0 0,0 0 0,0 0 0,-3 0 0,1 0 0,-1 0 0,0 0 0,0 0 0,-2 0 0,-2 0 0,2 0 0,-1 0 0,-2 0 0,1 0 0,-1 0 0,1 0 0,-1 0 0,1 0 0,-1 0 0,1 0 0,-1 3 0,1-1 0,-1 1 0,1-3 0,-1 0 0,1 0 0,-1 0 0,1 0 0,-1 0 0,1 0 0,-1 0 0,1 0 0,0 0 0,-1 2 0,1 1 0,-1-1 0,1-2 0,-1 0 0,1 0 0,-1 0 0,1 0 0,-1 0 0,1 3 0,-1-1 0,1 1 0,-1-3 0,1 0 0,-1 1 0,1 1 0,-1-1 0,1 2 0,-1-2 0,1 2 0,0-2 0,2 2 0,0 0 0,0-2 0,1 2 0,-3 0 0,2-1 0,-1 1 0,1-3 0,-2 0 0,3 0 0,-3 3 0,-1-1 0,1 1 0,-1-3 0,1 0 0,-1 3 0,1-2 0,0 1 0,-1-1 0,1-1 0,-1 0 0,-3 4 0,3-4 0,-2 3 0,2-2 0,4-1 0,0 2 0,4 1 0,0-1 0,0-2 0,0 1 0,0 1 0,1 0 0,-4 1 0,1-3 0,-4 0 0,1 0 0,-2 0 0,-1 1 0,-2 1 0,2-1 0,-3 2 0,3-3 0,1 0 0,0 1 0,2 2 0,1-3 0,2 3 0,0-2 0,-1-1 0,0 0 0,-1 0 0,-1 0 0,0 1 0,-1 1 0,0-1 0,-2 1 0,1-1 0,-1-1 0,1 0 0,-1 0 0,1 0 0,-1 3 0,1-1 0,-1 1 0,1-3 0,-1 0 0,1 0 0,0 0 0,-1 0 0,1 0 0,-4 3 0,2-2-1411,-1 6 1,-1-10 0,-1 2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7T21:34:28.02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0 809 24575,'0'-12'0,"0"3"0,0-20 0,0 16 0,0-16 0,0 20 0,0-4 0,4-3 0,1 5 0,4-13 0,-5 13 0,4-5 0,-8 3 0,8 4 0,-7-9 0,6 9 0,-6-8 0,6 7 0,-6-7 0,3 8 0,0-4 0,-3 0 0,6 4 0,-6-4 0,7 0 0,-7 4 0,3-4 0,0 5 0,-4-1 0,4 1 0,-4-5 0,4 4 0,-3-4 0,2 0 0,1 4 0,-3-4 0,3 5 0,-4-5 0,3 4 0,-2-4 0,3 4 0,0-3 0,-3 2 0,3-2 0,0 3 0,-3 1 0,3 0 0,-4-1 0,3 1 0,-2 0 0,3-1 0,-4 1 0,0 0 0,4 0 0,-4-1 0,4 1 0,-4 0 0,4-1 0,-3 1 0,2 0 0,-3 0 0,4 0 0,-3-1 0,3 1 0,-4 0 0,3 3 0,-2-2 0,3 2 0,-4-3 0,4 0 0,-3 0 0,2 0 0,1 0 0,-3 0 0,2 1 0,1 2 0,-4 5 0,4 4 0,-4 4 0,0 0 0,0-1 0,0 1 0,0 0 0,0-1 0,0 1 0,0-1 0,0 1 0,0-1 0,0 1 0,0 0 0,0-1 0,0 1 0,0 0 0,0-1 0,0 1 0,0-1 0,0 1 0,0 0 0,0 0 0,0 0 0,0 0 0,0 0 0,0 0 0,0 0 0,4 0 0,-3 1 0,2-1 0,-3 0 0,4 1 0,-3-1 0,3 0 0,-4 0 0,3 1 0,-2-1 0,3 4 0,-4-3 0,4 3 0,-4-4 0,4 0 0,-4 1 0,4-1 0,-3 0 0,2 0 0,1 1 0,-3-1 0,3 0 0,-4 0 0,0 1 0,3-1 0,-2 0 0,3 1 0,-4-1 0,4 0 0,-3 1 0,2-1 0,-3 0 0,0 0 0,4 1 0,-3-1 0,3 0 0,-4 1 0,0 3 0,3-2 0,-2 3 0,3-5 0,-4 0 0,4 0 0,-3 1 0,2-1 0,-3 0 0,4 1 0,-3-1 0,3 0 0,-4 1 0,3-1 0,-2 0 0,3 0 0,-4 1 0,3-1 0,-2 0 0,3 0 0,-4 1 0,3-1 0,-2 0 0,3 0 0,-4 0 0,3 0 0,-2 1 0,2-1 0,-3 0 0,4 0 0,-3 0 0,2 0 0,-3-1 0,4-2 0,-3-2 0,2-3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7T21:34:28.02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24575,'8'0'0,"0"0"0,8 0 0,-1 0 0,7 0 0,-4 0 0,1 0 0,-6 0 0,5 0 0,-4 0 0,-1 0 0,0 0 0,0 0 0,-4 0 0,4 0 0,-4 0 0,3 0 0,-2 0 0,3 0 0,-5 0 0,5 0 0,-4 0 0,4 0 0,-5 0 0,0 0 0,5 0 0,-3 0 0,2 0 0,-3 0 0,-1 0 0,0 0 0,0 0 0,0 0 0,0 0 0,0 0 0,-4 0 0,0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3:21:06.169"/>
    </inkml:context>
    <inkml:brush xml:id="br0">
      <inkml:brushProperty name="width" value="0.05" units="cm"/>
      <inkml:brushProperty name="height" value="0.05" units="cm"/>
      <inkml:brushProperty name="color" value="#B2A6FF"/>
    </inkml:brush>
  </inkml:definitions>
  <inkml:trace contextRef="#ctx0" brushRef="#br0">1 100 24575,'3'6'0,"4"1"0,1 7 0,5-2 0,-1 3 0,2-4 0,-3-1 0,3-2 0,-4 5 0,1-5 0,-1 1 0,-1 0 0,-2-1 0,3 1 0,-4-3 0,1 1 0,-1-3 0,-2 1 0,1-4 0,-1 5 0,0-3 0,1 1 0,-1-1 0,-1 0 0,3-2 0,-5 4 0,4-4 0,-1 4 0,2-1 0,-3 2 0,3-3 0,-3 3 0,1-3 0,2 1 0,-5 1 0,4-4 0,-4 5 0,5-5 0,-5 4 0,4-4 0,-4 5 0,5-5 0,-5 4 0,1-7 0,-2-2 0,0-2 0,0-4 0,0 0 0,3 3 0,-2-7 0,5 7 0,-2-7 0,3 4 0,-3-1 0,2-3 0,-2 3 0,3-3 0,0 0 0,0 3 0,0-3 0,0 3 0,0 0 0,0-2 0,-3 6 0,2-7 0,-2 7 0,0-3 0,2 3 0,-3 1 0,1-4 0,2 5 0,-6-4 0,6 5 0,-5-2 0,5 3 0,-6-3 0,6 6 0,-5-6 0,1 3 0,-2-4 0,0 1 0,3 3 0,-2-3 0,2 2 0,0 1 0,-3-3 0,3 6 0,-3-3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7T21:34:28.02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19 1 24575,'0'16'0,"0"-4"0,0 14 0,0-10 0,-4 10 0,3-7 0,-3-1 0,4 1 0,-4-1 0,3 0 0,-3-4 0,4 3 0,0-3 0,0 5 0,0-1 0,0 1 0,0-6 0,0 5 0,0-4 0,0 4 0,0 0 0,0 1 0,0-1 0,0 0 0,0 1 0,0-5 0,0 3 0,0-3 0,0 4 0,0-4 0,0 3 0,0-3 0,0 5 0,0-1 0,0 0 0,3-4 0,-2 4 0,3-4 0,0 4 0,-3 0 0,3-4 0,0 3 0,-3-7 0,7 7 0,-7-7 0,4 2 0,-5 1 0,3-3 0,-2 2 0,3-3 0,0-1 0,-4 0 0,4 0 0,-4 1 0,4-5 0,-3 4 0,6-4 0,-6 1 0,2-2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7T21:34:28.02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24575,'0'7'0,"0"6"0,0 4 0,0-2 0,0 6 0,0-11 0,0 7 0,0-8 0,0 9 0,0-9 0,0 8 0,0-3 0,0 0 0,0 3 0,0-3 0,0 5 0,0-6 0,0 5 0,0-4 0,0 0 0,0 3 0,0-3 0,0 4 0,0-4 0,0 3 0,0-3 0,0 0 0,0 3 0,0-7 0,0 7 0,0-8 0,0 9 0,0-9 0,0 8 0,0-7 0,0 2 0,0 1 0,0-3 0,0 2 0,0 1 0,0-3 0,0 2 0,0-3 0,0-1 0,0 0 0,0 1 0,0-1 0,0 0 0,0 0 0,4-4 0,0 0 0,4-4 0,0 0 0,0 0 0,0 0 0,0-4 0,0 3 0,0-2 0,1 3 0,-1 0 0,0-4 0,0 3 0,1-2 0,-1 3 0,0 0 0,1 0 0,-1 0 0,0 0 0,5 0 0,-4 0 0,4 0 0,-4 0 0,-1 0 0,0 0 0,0 0 0,1 0 0,-1 0 0,0 0 0,0 0 0,0 0 0,0 0 0,0 0 0,0 0 0,0 0 0,-4 0 0,-1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7T21:34:28.02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24575,'0'8'0,"4"4"0,5 6 0,1-4 0,3 7 0,-5-11 0,1 7 0,-4-8 0,3 9 0,-3-9 0,4 8 0,-4-7 0,3 7 0,-4-8 0,1 9 0,3-9 0,-7 4 0,6 0 0,-6-4 0,8 8 0,-5-7 0,1 2 0,-1 1 0,0-3 0,-3 7 0,6-8 0,-6 9 0,6-9 0,-6 8 0,3-7 0,0 2 0,-3 1 0,2-3 0,1 7 0,-3-8 0,3 9 0,-4-9 0,4 8 0,-3-7 0,4 2 0,-5 1 0,3-3 0,-2 2 0,3 1 0,-4-3 0,0 2 0,0 1 0,0-3 0,0 2 0,4 1 0,-3-3 0,3 2 0,-4 1 0,0-3 0,0 2 0,0-3 0,0-1 0,0 0 0,0 1 0,0-1 0,0 0 0,0 0 0,0 1 0,0-1 0,0 0 0,0 1 0,0-1 0,0 0 0,0 1 0,0-1 0,0 0 0,0 0 0,0 1 0,0-1 0,0 0 0,0 0 0,0 0 0,0 0 0,0 0 0,0 0 0,0 0 0,0-1 0,0 1 0,0 0 0,0 0 0,0-4 0,0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7T21:34:37.05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24575,'0'8'0,"0"-1"0,0 1 0,0 0 0,0 0 0,0 0 0,0 0 0,0 0 0,0 0 0,0 0 0,0 0 0,0 0 0,0 0 0,0 0 0,0 0 0,0 0 0,0 0 0,4 0 0,-3 0 0,2 0 0,-3 0 0,0 0 0,0 0 0,0 0 0,0 0 0,4 0 0,-3 0 0,3 0 0,-4 0 0,0 0 0,0 0 0,0 0 0,0 0 0,0 1 0,0-2 0,0 2 0,0-1 0,0 0 0,0 0 0,3 0 0,-2 0 0,3 0 0,-4 0 0,0 0 0,0 0 0,0 0 0,0 0 0,0 0 0,0 0 0,0 0 0,0 0 0,0 0 0,0 0 0,0 0 0,0 0 0,0 0 0,0 0 0,0 0 0,0 0 0,0-1 0,4 1 0,-4 0 0,4 0 0,-4 0 0,0-1 0,0 1 0,3-4 0,-2 3 0,3-3 0,-4 4 0,0 0 0,0 0 0,3-4 0,1 0 0,4-4 0,0 0 0,0 0 0,0 0 0,0 0 0,0 0 0,0 0 0,0 0 0,0 0 0,0 0 0,0 0 0,0 0 0,1 0 0,-1 0 0,0 0 0,0 0 0,0 0 0,0 0 0,0 0 0,0 0 0,0 0 0,0 0 0,1 0 0,-1 0 0,0 0 0,-1 0 0,1 0 0,0 0 0,0 0 0,0 0 0,0 0 0,0 0 0,0 0 0,0 0 0,0 0 0,1 0 0,-1 0 0,0 0 0,0 0 0,0 0 0,0 0 0,0 0 0,0 0 0,0 0 0,1 0 0,-1 0 0,0 0 0,0 0 0,0 0 0,0 0 0,0 0 0,0 0 0,0 0 0,0 0 0,0 0 0,0 0 0,0 0 0,0 0 0,0 0 0,0 0 0,0 0 0,-1 0 0,1 0 0,-3 0 0,-2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7T21:34:51.80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0 24575,'8'0'0,"0"0"0,0 0 0,0 0 0,5 0 0,-3 0 0,2 0 0,-3 0 0,3 0 0,-2 0 0,3 0 0,-5 0 0,5 0 0,-4 0 0,4 0 0,-5 0 0,9 0 0,-7 0 0,6 0 0,-7 0 0,-1 0 0,0 0 0,1 0 0,-1 0 0,0 0 0,5 0 0,-4 0 0,4 0 0,0 0 0,-4 0 0,9 0 0,-4 0 0,-1 0 0,5 0 0,-9 0 0,4 0 0,0 0 0,-4 0 0,4 0 0,-5 0 0,1 0 0,3 0 0,-2 0 0,2 0 0,-3 0 0,-1 0 0,0 0 0,1 0 0,-1 0 0,0 0 0,1 0 0,-1 0 0,0 0 0,5 0 0,-4 0 0,4 0 0,-5 0 0,1 0 0,4 0 0,-4 0 0,4 0 0,-5 0 0,5 0 0,-4 0 0,4 0 0,0 0 0,-4 4 0,4-3 0,-5 2 0,5-3 0,-4 0 0,9 0 0,-9 0 0,8 0 0,-7 0 0,7 0 0,-7 0 0,7 0 0,-3 0 0,0 0 0,3 0 0,-8 4 0,9-3 0,-5 3 0,6-4 0,-5 0 0,3 0 0,-3 0 0,4 4 0,-4-3 0,3 3 0,-3-4 0,0 0 0,3 0 0,-3 0 0,0 0 0,4 0 0,-9 4 0,8-4 0,-3 4 0,4-4 0,-4 0 0,4 0 0,-4 0 0,4 0 0,-4 0 0,3 0 0,-3 0 0,4 0 0,1 0 0,-1 0 0,0 0 0,-4 0 0,4 0 0,-4 0 0,4 0 0,-4 0 0,3 0 0,-3 0 0,0 0 0,3 0 0,-3 0 0,0 0 0,3 0 0,-3 0 0,0 0 0,3 0 0,-7 0 0,2 0 0,1 0 0,-3 0 0,7 0 0,-8 0 0,9 0 0,-9 0 0,8 0 0,-7 0 0,7 0 0,-8 0 0,9 0 0,-9 0 0,4 0 0,0 0 0,-4 0 0,4 0 0,-5 0 0,0 0 0,1 0 0,-1 0 0,0 0 0,1 0 0,-1 0 0,0 0 0,-1 0 0,1 0 0,0 0 0,0 0 0,0 0 0,1 0 0,-1 0 0,0 0 0,0 0 0,0 0 0,0 0 0,0 0 0,0 0 0,0 0 0,0 0 0,0 0 0,0 0 0,-1 0 0,1 0 0,0 0 0,0 0 0,-4 3 0,-1 2 0,-3 3 0,0 0 0,0 0 0,0 0 0,0 0 0,0 0 0,0 0 0,0 0 0,0 1 0,0-1 0,0 0 0,0 0 0,0 1 0,0-1 0,0 5 0,0-4 0,0 4 0,0 0 0,0-4 0,0 9 0,0-9 0,0 8 0,0-7 0,0 7 0,0-8 0,0 9 0,0-5 0,0 6 0,0-1 0,0-4 0,0 3 0,0-3 0,0 0 0,0 3 0,-4-3 0,3 5 0,-3-5 0,4 3 0,0-3 0,-4 4 0,3 1 0,-3-1 0,0-4 0,3 3 0,-2-3 0,-1 4 0,3 1 0,-3-1 0,4 0 0,-5 1 0,4-1 0,-3 1 0,4-1 0,-4 6 0,3-5 0,-4 5 0,5-6 0,-4 6 0,3-4 0,-4 3 0,5 1 0,-4-4 0,3 3 0,-3 1 0,4-4 0,0 9 0,-4-10 0,3 10 0,-3-9 0,4 9 0,0-9 0,-5 9 0,4-10 0,-3 10 0,4-9 0,0 9 0,0-9 0,-5 8 0,4-8 0,-3 9 0,4-9 0,0 9 0,0-10 0,0 10 0,-4-9 0,3 4 0,-4-6 0,5 6 0,0-5 0,0 5 0,0-6 0,-4 1 0,3 5 0,-3-5 0,4 5 0,0-6 0,0 1 0,-4-1 0,3 0 0,-3 6 0,4-4 0,0 3 0,0-4 0,-4-1 0,3 1 0,-3-1 0,4 0 0,0 1 0,0-1 0,0 0 0,0 1 0,-4-1 0,3 1 0,-3-1 0,4 0 0,0-4 0,0 3 0,0-3 0,0 5 0,-4-1 0,3 1 0,-3-6 0,4 5 0,0-4 0,0 4 0,0-4 0,0 3 0,0-3 0,0 4 0,-4-4 0,3 4 0,-3-5 0,4 1 0,0 4 0,0-4 0,0-1 0,0 5 0,0-9 0,-4 8 0,3-7 0,-3 7 0,4-8 0,0 9 0,0-9 0,0 8 0,0-7 0,0 7 0,0-8 0,0 4 0,-4-4 0,3 3 0,-2-2 0,3 3 0,0-5 0,0 5 0,0-4 0,0 4 0,0-5 0,0 4 0,-4-3 0,3 8 0,-3-8 0,4 4 0,0-5 0,0 1 0,0-1 0,0 0 0,0 0 0,0 1 0,0-1 0,0 0 0,-3 1 0,2-1 0,-3 0 0,4 0 0,0 0 0,0 1 0,0-1 0,0 0 0,0 0 0,0 0 0,0 1 0,0-1 0,0 0 0,0 0 0,0 0 0,0 0 0,0 0 0,0 0 0,-3-4 0,-2-1 0,-3-3 0,-10-9 0,1-19 0,1 12 0,5-10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7T21:34:51.80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363 0 24575,'0'18'0,"0"-3"0,0 14 0,-9-4 0,2 5 0,-12 0 0,7 7 0,-8 0 0,3 7 0,-5 0 0,0 0 0,0 0 0,5 0 0,-3 0 0,3 0 0,-5-7 0,5 6 0,-2-11 0,8 4 0,-3-11 0,-1 4 0,5-9 0,0 3 0,2-4 0,2-1 0,-3 4 0,0-7 0,4 1 0,2-7 0,3-1 0,0-3 0,0-2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7T21:34:51.80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544 0 24575,'0'12'0,"0"9"0,0 0 0,-4 9 0,-3 13 0,-7-9 0,-4 22 0,1-10 0,-6 14 0,5-1 0,-11 0 0,4 1 0,-10-1 0,4 8 0,0-6 0,-4 6 0,10-7 0,-10-1 0,10 0 0,-3-6 0,5-2 0,7-14 0,-4 0 0,9-12 0,-3 4 0,5-14 0,-1 7 0,2-12 0,3 3 0,-2-5 0,6 0 0,-7-3 0,4-1 0,-1-4 0,2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7T21:34:51.80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650 1 24575,'0'16'0,"0"6"0,-5 9 0,0 1 0,-11 11 0,-2 1 0,-5 9 0,1-1 0,-8 13 0,5-10 0,-11 12 0,11 0 0,-20 13 0,18-15 0,-19 19 0,21-22 0,-12 15 0,4-1 0,2-7 0,-5-2 0,11-7 0,-4-1 0,7-13 0,4 4 0,-1-19 0,8 0 0,-3-7 0,5-10 0,4-1 0,-2-5 0,6 0 0,-3 1 0,4-5 0,0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7T21:35:04.0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24575,'16'0'0,"-6"0"0,7 0 0,-4 0 0,1 0 0,4 0 0,-4 0 0,3 0 0,-3 0 0,4 0 0,1 0 0,-1 0 0,1 0 0,-1 0 0,-4 0 0,3 0 0,-3 0 0,4 0 0,1 0 0,-1 0 0,-4 0 0,3 0 0,-3 0 0,5 0 0,-1 0 0,-4 0 0,3 0 0,-3 0 0,4 0 0,1 0 0,-1 0 0,-4 0 0,3 0 0,-3 0 0,5 0 0,-1 0 0,0 0 0,-4 0 0,3 0 0,-7 0 0,7 0 0,-7 0 0,7 0 0,-8 0 0,4 0 0,0 0 0,-4 0 0,8 0 0,-7 0 0,7 0 0,-3 0 0,0 0 0,3 0 0,-3 0 0,5 0 0,-1 0 0,0 0 0,1 0 0,-1 0 0,0 0 0,6 0 0,-4 4 0,3 1 0,-4 1 0,4-2 0,-3-4 0,4 0 0,-6 4 0,1-3 0,-1 3 0,0-4 0,1 0 0,-1 0 0,0 0 0,9 0 0,-1 0 0,2 0 0,-5 0 0,-4 0 0,-1 0 0,0 0 0,6 0 0,-4 0 0,3 0 0,-4 0 0,-1 0 0,1 0 0,-1 0 0,6 0 0,-5 0 0,5 0 0,0 0 0,-5 0 0,5 0 0,0 0 0,-5 0 0,10 0 0,-9 4 0,9-3 0,-9 3 0,3-4 0,-4 0 0,4 0 0,-3 0 0,4 0 0,-1 0 0,-3 0 0,4 4 0,-6-3 0,6 3 0,-5-4 0,5 0 0,-6 0 0,1 0 0,-1 0 0,0 0 0,1 0 0,-1 0 0,1 4 0,-1-3 0,0 3 0,1-4 0,-1 0 0,1 0 0,-1 0 0,0 4 0,1-3 0,-1 4 0,0-5 0,1 0 0,-1 0 0,1 0 0,-6 0 0,5 0 0,-9 0 0,8 0 0,-7 0 0,7 0 0,-8 0 0,4 0 0,4 0 0,-7 0 0,11 0 0,-12 3 0,4-2 0,-4 3 0,-1-4 0,5 0 0,-4 0 0,4 0 0,-5 0 0,0 0 0,1 0 0,-1 0 0,0 0 0,1 0 0,-1 0 0,5 0 0,-4 0 0,4 0 0,-5 0 0,0 0 0,1 0 0,-1 0 0,0 0 0,1 0 0,-1 0 0,0 0 0,1 0 0,-1 0 0,0 3 0,0-2 0,0 3 0,0-4 0,1 0 0,-1 0 0,0 0 0,0 0 0,0 0 0,0 0 0,0 0 0,0 0 0,0 0 0,0 0 0,-1 0 0,1 0 0,0 0 0,-4 3 0,-1 1 0,-3 4 0,0 0 0,0 1 0,0-1 0,0 0 0,0 1 0,0-1 0,0 0 0,0 5 0,0-4 0,0 9 0,0-9 0,0 8 0,0-3 0,0 0 0,0 3 0,0-7 0,0 7 0,0-3 0,0 0 0,0 3 0,0-3 0,0 0 0,0-1 0,-4-1 0,3-2 0,-3 7 0,4-7 0,0 2 0,0-3 0,0 3 0,0-2 0,0 3 0,0-5 0,0 5 0,0-4 0,-4 4 0,3-5 0,-2 0 0,3 5 0,0-3 0,0 2 0,0-3 0,0 3 0,0-2 0,-4 3 0,3-5 0,-3 5 0,4-4 0,0 4 0,0 0 0,0-4 0,0 4 0,0 0 0,0-4 0,-3 4 0,2 0 0,-3-4 0,4 4 0,0-5 0,0 4 0,-4 2 0,3-1 0,-3 0 0,4-5 0,0 0 0,0 1 0,0-1 0,0 5 0,0-4 0,0 4 0,0-5 0,0 1 0,0-1 0,0 0 0,0 0 0,0 1 0,0-1 0,0 0 0,0 1 0,0-1 0,-4 0 0,3 1 0,-3-1 0,4 0 0,0 0 0,0 1 0,0-1 0,0 0 0,0 1 0,0-1 0,0 0 0,0 1 0,0-1 0,0 0 0,0 0 0,0 1 0,0-1 0,0 0 0,0 1 0,0-1 0,0 0 0,0 0 0,0 1 0,0-1 0,0 0 0,0 0 0,0 1 0,0-1 0,0 0 0,0 0 0,0 0 0,0 1 0,0-1 0,0 0 0,0 0 0,0 0 0,0 0 0,0 0 0,0 1 0,0-1 0,0 0 0,0 0 0,0 0 0,0 0 0,0-1 0,0 1 0,-3-4 0,-12-15 0,-19-3 0,13-3 0,-5 6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7T21:35:04.0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162 1 24575,'0'8'0,"0"4"0,0 2 0,0 10 0,-5 1 0,-5 5 0,-1 0 0,-3-5 0,-1 4 0,5-4 0,-5 0 0,1 4 0,3-9 0,-3 3 0,9-9 0,-3 3 0,3-7 0,0 3 0,-2-5 0,6 0 0,-6-3 0,6-1 0,-2-4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2T03:21:08.319"/>
    </inkml:context>
    <inkml:brush xml:id="br0">
      <inkml:brushProperty name="width" value="0.05" units="cm"/>
      <inkml:brushProperty name="height" value="0.05" units="cm"/>
      <inkml:brushProperty name="color" value="#B2A6FF"/>
    </inkml:brush>
  </inkml:definitions>
  <inkml:trace contextRef="#ctx0" brushRef="#br0">301 1 24575,'-5'3'0,"-2"0"0,-3-3 0,1 0 0,2 0 0,1 0 0,-1 0 0,-3 0 0,-1 0 0,0 0 0,-2 0 0,6 0 0,-7 3 0,7 1 0,-3 2 0,3 1 0,-3 0 0,3-1 0,0 1 0,1 0 0,2-1 0,-2 0 0,2 1 0,-2-1 0,6 1 0,-3-1 0,0 1 0,2-1 0,-2 1 0,0-1 0,3 1 0,-3-1 0,3 1 0,-3-1 0,2 1 0,-2-1 0,3 0 0,0 1 0,0-1 0,3-3 0,1 0 0,2-3 0,0 0 0,1 0 0,-1 3 0,1-3 0,-1 3 0,1-3 0,-1 0 0,1 0 0,-1 0 0,0 3 0,4-2 0,-2 2 0,2-3 0,-4 2 0,1-1 0,-1 2 0,1 0 0,-1-2 0,1 4 0,2-4 0,-2 5 0,3-3 0,-7 4 0,3-4 0,-5 3 0,1-2 0,1 2 0,-2 0 0,2 1 0,-3-1 0,0 0 0,0 1 0,0-1 0,0 1 0,0-1 0,0 1 0,0-1 0,0 1 0,0-1 0,0 1 0,0 2 0,0-1 0,0 1 0,0-3 0,-3 1 0,2-1 0,-4 1 0,4-1 0,-5 1 0,2-1 0,-2-2 0,2 2 0,-1-6 0,1 6 0,-3-5 0,1 2 0,-1-3 0,1 3 0,0-3 0,-1 3 0,1 0 0,-1-2 0,1 1 0,-1-2 0,1 3 0,0-2 0,-1 2 0,1-3 0,-1 0 0,1 0 0,-1 0 0,1 0 0,-1 0 0,-3 0 0,3 0 0,-3 0 0,0 0 0,3 0 0,-7 0 0,4 0 0,-1 0 0,2 0 0,2 0 0,1 0 0,0 0 0,2-3 0,1 0 0,3 0 0,0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7T21:35:04.0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304 1 24575,'0'30'0,"-8"-10"0,1 17 0,-18-4 0,12-1 0,-13 6 0,11-8 0,-6 6 0,1-9 0,-1 8 0,7-16 0,-5 10 0,8-9 0,-2-1 0,4-1 0,0-9 0,4 4 0,-2-5 0,2 0 0,1 1 0,0-1 0,0 0 0,3 1 0,-6-5 0,6 4 0,-3-4 0,1 4 0,2 0 0,-6-4 0,3-1 0,-4-3 0,4-3 0,0 2 0,4-3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7T21:35:04.0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706 1 24575,'-13'0'0,"0"0"0,-11 0 0,4 4 0,-9 6 0,3 11 0,1 0 0,-5 4 0,-3 2 0,0 0 0,-6 7 0,7-6 0,5 2 0,-2-9 0,8 3 0,-2-5 0,4 0 0,1-1 0,-1 0 0,6-4 0,-5 3 0,4-3 0,0 0 0,-3 4 0,8-9 0,-4 8 0,0-7 0,3 3 0,-3-4 0,4 3 0,1-2 0,-1 3 0,5-5 0,-4 0 0,4-3 0,-1 2 0,-2-6 0,6 6 0,-7-2 0,4 3 0,-4 0 0,4 0 0,-3-4 0,3 0 0,-1-4 0,2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7T21:04:31.411"/>
    </inkml:context>
    <inkml:brush xml:id="br0">
      <inkml:brushProperty name="width" value="0.15875" units="cm"/>
      <inkml:brushProperty name="height" value="0.15875" units="cm"/>
      <inkml:brushProperty name="color" value="#849398"/>
    </inkml:brush>
  </inkml:definitions>
  <inkml:trace contextRef="#ctx0" brushRef="#br0">6894 0 24575,'-44'0'0,"-2"0"0,-22 0 0,4 0 0,-10 0 0,-3 0 0,-10 0 0,0 0 0,0 0 0,-11 0 0,9 0 0,-20 0 0,8 0 0,0 0 0,-8 0 0,8 0 0,0 0 0,-8 0 0,19 0 0,-19 0 0,19 0 0,-19 0 0,19 0 0,-19 0 0,8 0 0,0 0 0,-8 0 0,19 0 0,-8 0 0,11 0 0,1 0 0,9 0 0,-7 0 0,17 0 0,-7 0 0,10 0 0,-1 0 0,1 0 0,0 0 0,9 0 0,-7 0 0,6 0 0,-8 0 0,0 0 0,8 0 0,3 0 0,0 0 0,7 0 0,-7 0 0,9 0 0,0 0 0,0 0 0,-1 8 0,1-7 0,0 14 0,-1-13 0,-27 14 0,20-7 0,-21 1 0,29-2 0,0-1 0,7-5 0,-5 6 0,5-8 0,-7 0 0,0 0 0,8 0 0,-7 7 0,7-5 0,-9 6 0,9-8 0,-7 0 0,15 7 0,-15-6 0,14 13 0,-5-12 0,-1 12 0,6-12 0,-5 12 0,-1-12 0,6 11 0,-13-11 0,5 12 0,-7-12 0,7 13 0,-5-14 0,5 14 0,-7-13 0,0 13 0,0-14 0,-1 7 0,1-1 0,0 3 0,0-1 0,0 6 0,8-13 0,-7 13 0,7-13 0,-8 13 0,0-14 0,0 14 0,7-13 0,-5 13 0,5-13 0,1 12 0,1-12 0,1 12 0,5-12 0,-6 13 0,8-7 0,-7 8 0,5-7 0,-6 5 0,15-6 0,-5 7 0,4-7 0,1 5 0,-5-5 0,11 0 0,-11 6 0,11-6 0,-5 6 0,7-6 0,0 4 0,0-4 0,-1 6 0,7 0 0,-5-6 0,4 4 0,0-4 0,-3-1 0,3 6 0,0-6 0,-4 7 0,10 0 0,-10 0 0,10-1 0,-5 1 0,6 0 0,-5 0 0,4 0 0,-5-1 0,6 1 0,0 0 0,0 0 0,-6 7 0,5-5 0,-5 5 0,6 1 0,0-7 0,0 14 0,0-13 0,0 13 0,-5-13 0,3 12 0,-3-12 0,5 13 0,0-6 0,0 0 0,0-1 0,0-1 0,0-5 0,0 5 0,-6 0 0,4-5 0,-4 5 0,6-7 0,0 0 0,0 0 0,0 7 0,0-5 0,0 5 0,0-7 0,0 0 0,0 7 0,0-5 0,0 5 0,0-7 0,0 0 0,0 0 0,0 0 0,0 0 0,0 7 0,0-5 0,0 5 0,6-7 0,-5 0 0,11 7 0,-6-5 0,2 5 0,-3-7 0,1 8 0,-4-7 0,9 7 0,-4-8 0,-1 7 0,5-5 0,-4 5 0,5-7 0,0 0 0,0 0 0,1 0 0,-1-1 0,-5 1 0,3 0 0,-2 7 0,4-5 0,1 6 0,-1-9 0,0 1 0,0 0 0,7-6 0,-5 4 0,11-10 0,-11 10 0,11-10 0,-5 4 0,7 1 0,0-6 0,6 12 0,-5-4 0,4 5 0,-5-5 0,0 5 0,-7-13 0,6 13 0,-6-5 0,7-1 0,0 6 0,-7-6 0,5 0 0,-11 4 0,11-3 0,-11-2 0,11 7 0,-11-12 0,11 11 0,-4-11 0,6 12 0,-1-13 0,1 13 0,0-12 0,7 12 0,3-5 0,-1 0 0,6 6 0,-5-5 0,7 7 0,9 0 0,-6-7 0,6 5 0,-9-5 0,9 7 0,-7 0 0,16 1 0,-15-1 0,6-7 0,0 6 0,-7-7 0,16 1 0,-6 6 0,-1-14 0,7 14 0,-7-14 0,10 14 0,-1-5 0,0-1 0,0 6 0,0-14 0,0 15 0,1-15 0,-1 6 0,0 0 0,0-6 0,-8 14 0,6-15 0,-16 14 0,8-13 0,-10 13 0,0-5 0,0-1 0,1-2 0,8 2 0,-7-7 0,7 6 0,-8-1 0,-1-5 0,9 6 0,-6-8 0,6 0 0,0 0 0,-7 7 0,16-5 0,-16 5 0,16-7 0,-16 0 0,7 0 0,0 0 0,-7 0 0,35 0 0,-22 0 0,25 0 0,-21 0 0,2 0 0,-1 0 0,10 0 0,-7 0 0,7 0 0,-9 0 0,-1 0 0,0 0 0,1 0 0,-10-7 0,7 5 0,-15-13 0,34 5 0,-29-6 0,29 6 0,-34-5 0,14 5 0,14-7 0,-6 7 0,6-6 0,-13 14 0,-7-13 0,9 4 0,0 1 0,1-6 0,-1 14 0,0-6 0,0 0 0,10-3 0,-16 0 0,14-6 0,-17 7 0,10 0 0,-2-6 0,2 6 0,-10-8 0,6 0 0,-5 9 0,-1-7 0,7 6 0,-7 1 0,9-8 0,1 7 0,-1-8 0,0-1 0,0 9 0,1-6 0,-1 6 0,0-9 0,1 1 0,-10 0 0,7 0 0,-15 1 0,-2-6 0,-3 4 0,-13-3 0,13 5 0,-19 2 0,9-7 0,-11 5 0,-1-4 0,5-1 0,-11 6 0,5-5 0,-7 7 0,0-7 0,1 5 0,0-13 0,0 6 0,-6-8 0,-1-8 0,-6 6 0,0-16 0,0 8 0,0-10 0,0 0 0,0 10 0,0-18 0,0 15 0,0-17 0,0 0 0,-6 8 0,-9-7 0,-1 9 0,-11 10 0,11-8 0,-4 16 0,6-6 0,-5 8 0,4 8 0,-4-6 0,6 6 0,-6-8 0,4 1 0,-10-1 0,4 0 0,0 1 0,-4-1 0,4 7 0,0-5 0,-5 12 0,12-4 0,-5 6 0,7 1 0,0 0 0,0 7 0,0-6 0,0 12 0,-1-11 0,-5 10 0,4-4 0,-5 0 0,1-3 0,-3 1 0,1-5 0,-5 5 0,5 0 0,-7-5 0,6 11 0,-4-12 0,5 12 0,-1-4 0,-4-1 0,5 5 0,0-5 0,-6 7 0,6-7 0,-7 6 0,7-6 0,-6 0 0,6 5 0,-7-11 0,0 11 0,0-12 0,0 13 0,1-6 0,5 1 0,-4 4 0,11-4 0,-11 6 0,11-6 0,-11 4 0,11-4 0,-11 6 0,11 0 0,-5 0 0,1 0 0,4-6 0,-11 4 0,11-4 0,-11 6 0,11 0 0,-5 0 0,1 0 0,4 0 0,-5-6 0,7 5 0,0-6 0,0 7 0,0 0 0,-1 0 0,1 0 0,0 0 0,0 0 0,0 0 0,0 0 0,0 0 0,0 0 0,0 0 0,0 0 0,0 0 0,1 0 0,-1-5 0,1-3 0,-2-13 0,-17-24 0,-10 7 0,10-2 0,1 24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7T21:16:20.626"/>
    </inkml:context>
    <inkml:brush xml:id="br0">
      <inkml:brushProperty name="width" value="0.05" units="cm"/>
      <inkml:brushProperty name="height" value="0.05" units="cm"/>
      <inkml:brushProperty name="color" value="#6268F4"/>
    </inkml:brush>
  </inkml:definitions>
  <inkml:trace contextRef="#ctx0" brushRef="#br0">5491 256 24575,'-17'0'0,"-20"0"0,-9 0 0,-2 0 0,-9 0 0,21 0 0,-7 0 0,-16 0 0,27 0 0,-27 0 0,13 0 0,9 0 0,-15 0 0,18 0 0,-1 0 0,-5 0 0,6 0 0,-8 0 0,0 0 0,0 0 0,7 0 0,-5 0 0,6 0 0,-8 0 0,0 0 0,0 0 0,0 0 0,-8 0 0,6 0 0,-15 0 0,-3 0 0,-21 0 0,-13 0 0,-22 0 0,-3 0 0,-24 0 0,32 0 0,-40 0 0,40 0 0,-20 0 0,3 0 0,21 0 0,2 0 0,14 0 0,11 0 0,9 0 0,3 0 0,0 0 0,6 0 0,-6 0 0,9 0 0,-9 0 0,7 0 0,-8 4 0,10-3 0,0 3 0,1-4 0,-1 0 0,0 0 0,0 0 0,0 4 0,0-2 0,1 2 0,-11-4 0,8 0 0,1 0 0,3 0 0,7 0 0,-1 0 0,3 0 0,8 0 0,8 3 0,-7-2 0,14 3 0,-6-1 0,8-2 0,-8 7 0,6-4 0,-13 1 0,12 2 0,-11-2 0,11 3 0,-12 1 0,13-1 0,-13 1 0,-5 3 0,1 1 0,-1 0 0,13 3 0,6-7 0,1 6 0,-1-6 0,1 6 0,-1-6 0,7 2 0,-5 1 0,11-4 0,-5 7 0,6-2 0,-1-1 0,1 3 0,5-7 0,-4 7 0,4-2 0,-6 3 0,6-4 0,-4 3 0,9-3 0,-8 0 0,8 3 0,-3-2 0,0-1 0,4 3 0,-4-7 0,5 7 0,0-6 0,0 6 0,0-7 0,0 7 0,0-3 0,0 1 0,0 6 0,0-5 0,5 7 0,3-1 0,11-3 0,9 9 0,0-8 0,15 9 0,-6-4 0,7 1 0,1 4 0,-3-9 0,31 17 0,-15-14 0,15 10 0,-23-18 0,0 4 0,3-8 0,17 9 0,-7-8 0,40 5 0,-35-6 0,35 1 0,-20-1 0,13 1 0,10 0 0,0-5 0,-1-1 0,-9 0 0,6-4 0,-6 4 0,-1-5 0,33 0 0,-27 0 0,42 0 0,-22 0 0,-1 0 0,-12 0 0,7 0 0,22 0 0,-20 0 0,25 0 0,-35 0 0,27 0 0,-31-5 0,35 4 0,-49-3 0,18-1 0,-4 4 0,-18-3 0,-2-1 0,-3 4 0,-16-7 0,15 7 0,-15-8 0,6 8 0,-9-8 0,9 8 0,-7-7 0,17 7 0,-16-8 0,15 8 0,-6-3 0,0 0 0,7 2 0,-17-2 0,7 4 0,-9 0 0,-8-4 0,-3 3 0,-8-3 0,0 0 0,0 3 0,-1-6 0,-6 2 0,5-4 0,-13 5 0,13-4 0,-12 3 0,4-3 0,-6 0 0,-1 0 0,-5 0 0,4 0 0,-11 1 0,11-1 0,-11 0 0,5-3 0,0 2 0,-5-2 0,6-1 0,-1 0 0,-4-4 0,3 4 0,-4-3 0,-1 6 0,0-6 0,0 3 0,1 0 0,-1 1 0,0 0 0,-6 2 0,5-2 0,-10 4 0,4-4 0,0 2 0,-3-2 0,3 0 0,-5 3 0,0-7 0,0 2 0,0-3 0,0 0 0,0-5 0,0 4 0,0-8 0,0 8 0,0-4 0,0 0 0,0 4 0,-6-4 0,-1 5 0,-6 0 0,1 0 0,-1 0 0,0-5 0,0 4 0,-1-4 0,-4 5 0,-3-5 0,-6-1 0,0 0 0,0-3 0,0 3 0,0 0 0,-8-5 0,-4 3 0,1 0 0,-6 0 0,17 8 0,-6-1 0,8 4 0,-1-2 0,-7 2 0,6 0 0,-13-3 0,5 2 0,-15-4 0,6 0 0,-6 3 0,8-1 0,-9 1 0,7 1 0,-6 1 0,15 4 0,-5 1 0,13-1 0,-6 5 0,8-4 0,-1 8 0,1-4 0,-1 4 0,1 0 0,-1 0 0,1 0 0,-1 0 0,1 0 0,0 0 0,-1 0 0,7 0 0,-5 0 0,11 0 0,-11 0 0,11 0 0,-11 0 0,11 0 0,-11 0 0,5 0 0,-7 0 0,-7 0 0,6 4 0,-13 0 0,13 1 0,-6 2 0,0-2 0,6 3 0,-6-3 0,8 2 0,-1-2 0,1-1 0,-1 4 0,1-4 0,-1 4 0,1-3 0,-1 2 0,1-3 0,-1 1 0,1 2 0,-1-6 0,1 6 0,-1-6 0,1 6 0,6-6 0,-5 2 0,11-3 0,-11 4 0,6-3 0,-1 6 0,2-6 0,-1 2 0,5-3 0,1 3 0,2-2 0,3 2 0,-4-3 0,5 0 0,1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7T21:16:34.273"/>
    </inkml:context>
    <inkml:brush xml:id="br0">
      <inkml:brushProperty name="width" value="0.05" units="cm"/>
      <inkml:brushProperty name="height" value="0.05" units="cm"/>
      <inkml:brushProperty name="color" value="#6268F4"/>
    </inkml:brush>
  </inkml:definitions>
  <inkml:trace contextRef="#ctx0" brushRef="#br0">4950 98 24575,'-17'0'0,"4"0"0,-11 0 0,-5 0 0,-9 0 0,-7 0 0,-1 0 0,1 0 0,0 0 0,-10 0 0,15 0 0,-12 0 0,22 0 0,-13 0 0,13 0 0,-5 0 0,7 0 0,1-3 0,-1 2 0,0-3 0,1 4 0,-1-4 0,1 4 0,-1-4 0,-7 0 0,5 3 0,-13-3 0,14 1 0,-15 2 0,15-3 0,-7 1 0,1 2 0,5-6 0,-5 6 0,7-6 0,0 6 0,1-6 0,-1 6 0,1-3 0,-1 0 0,1 4 0,-1-4 0,0 4 0,1-4 0,-1 4 0,0-4 0,1 4 0,-9-4 0,7 3 0,-7-3 0,9 4 0,-9 0 0,7-3 0,-7 2 0,1-3 0,5 4 0,-5 0 0,-1 0 0,-1 0 0,-9 0 0,1 0 0,-9 0 0,-3 0 0,-9 0 0,1 0 0,-1 0 0,0 0 0,0 0 0,-10 0 0,8 0 0,-9 0 0,11 0 0,-10 0 0,8 0 0,-19 0 0,8 5 0,-10 0 0,0 1 0,0 4 0,0-5 0,0 1 0,0 3 0,10-8 0,-7 9 0,18-9 0,-7 8 0,9-8 0,1 7 0,-1-7 0,0 8 0,9-8 0,-7 7 0,16-3 0,-15 1 0,15 1 0,-7-2 0,10 0 0,0 3 0,7-3 0,2 3 0,-3 0 0,2 4 0,-4-4 0,15 0 0,6-1 0,8-3 0,0 3 0,5 1 0,-4-1 0,4 0 0,-6 0 0,1 1 0,-1-1 0,6 4 0,-4-3 0,4 8 0,0-8 0,-6 7 0,12-3 0,-5 4 0,6 0 0,0 1 0,0-1 0,0 0 0,0 0 0,0 0 0,0 5 0,0-4 0,0 4 0,0-5 0,0 5 0,0-4 0,0 8 0,6-7 0,2 3 0,6-1 0,0-2 0,0 2 0,-6 1 0,4-4 0,-4 4 0,6 0 0,0-4 0,1 4 0,6 0 0,-6-4 0,13 4 0,-6 0 0,6-4 0,1 3 0,0 1 0,6-3 0,16 11 0,-10-10 0,16 10 0,-19-10 0,9-1 0,-1-1 0,-1-3 0,1 3 0,8 2 0,-6-1 0,15-4 0,-6 4 0,9-3 0,0 0 0,10 4 0,-7-8 0,17 4 0,-7-5 0,10 5 0,11-4 0,-9 4 0,34-3 0,-19-1 0,34-5 0,-9 5 0,12-10 0,0 4-634,15-5 634,2 0 0,-73 3 0,1 0 0,0-2 0,-1-1 0,0 3 0,1 0 0,7-3 0,0 0 0,-4 0 0,-3 0 0,54 0 0,20 0 0,-62 0 0,41 0 0,-37 0 0,-4 0 0,-21 0 0,-12 0 0,-3 0 634,-16-4-634,15-1 0,-15-4 0,7 4 0,-1-8 0,-6 7 0,15-8 0,-6 5 0,9-1 0,0 1 0,0 3 0,0-2 0,0 2 0,0-3 0,-9-1 0,6 5 0,-15-3 0,-1 7 0,-4-7 0,-20 4 0,11 0 0,-20-3 0,5 6 0,-6-5 0,-1 2 0,1-4 0,6-3 0,-4-1 0,12-9 0,-4-1 0,7-4 0,-6-1 0,4 1 0,-5 4 0,0-4 0,-3 9 0,-6-4 0,0 9 0,-1 1 0,-1 4 0,-5-1 0,5-3 0,-11 3 0,11-3 0,-11-1 0,5 0 0,0-4 0,-4 0 0,4 0 0,-6-5 0,6 4 0,-5-4 0,6 0 0,-7 4 0,0-4 0,0 0 0,0 4 0,0-4 0,0 9 0,0-3 0,0 3 0,0 0 0,0 0 0,0 1 0,0 3 0,0-7 0,0 7 0,0-8 0,0 8 0,0-7 0,0 3 0,-14-9 0,5 4 0,-13-4 0,3 5 0,3 0 0,-10 0 0,5 0 0,-1-1 0,-4 5 0,11-3 0,-11 6 0,11-3 0,-11 4 0,12 1 0,-5-1 0,6 1 0,-6 3 0,5-2 0,-12 5 0,5-6 0,0 3 0,-5-1 0,5-1 0,0 5 0,-4-3 0,10 1 0,-10 2 0,10-5 0,-11 5 0,6-2 0,-1 3 0,-5-4 0,12 3 0,-6-3 0,3 4 0,3-3 0,-4 2 0,0-2 0,4 3 0,2-3 0,1 2 0,4-2 0,-5 3 0,1 0 0,-1 0 0,0 0 0,-8 0 0,-1 0 0,-6 0 0,-1-4 0,1 3 0,6-2 0,-5 3 0,12 0 0,-6 0 0,8 0 0,6 0 0,0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7T21:16:34.273"/>
    </inkml:context>
    <inkml:brush xml:id="br0">
      <inkml:brushProperty name="width" value="0.05" units="cm"/>
      <inkml:brushProperty name="height" value="0.05" units="cm"/>
      <inkml:brushProperty name="color" value="#6268F4"/>
    </inkml:brush>
  </inkml:definitions>
  <inkml:trace contextRef="#ctx0" brushRef="#br0">4950 152 24575,'-17'0'0,"4"0"0,-11 0 0,-5 0 0,-9 0 0,-7 0 0,-1 0 0,1 0 0,0 0 0,-10 0 0,15 0 0,-12 0 0,22 0 0,-13 0 0,13 0 0,-5 0 0,7 0 0,1-5 0,-1 3 0,0-3 0,1 5 0,-1-6 0,1 5 0,-1-5 0,-7 0 0,5 5 0,-13-5 0,14 0 0,-15 5 0,15-5 0,-7 1 0,1 3 0,5-9 0,-5 10 0,7-10 0,0 9 0,1-9 0,-1 10 0,1-5 0,-1 1 0,1 3 0,-1-3 0,0 5 0,1-6 0,-1 5 0,0-5 0,1 6 0,-9-6 0,7 5 0,-7-5 0,9 6 0,-9 0 0,7-6 0,-7 5 0,1-5 0,5 6 0,-5 0 0,-1 0 0,-1 0 0,-9 0 0,1 0 0,-9 0 0,-3 0 0,-9 0 0,1 0 0,-1 0 0,0 0 0,0 0 0,-10 0 0,8 0 0,-9 0 0,11 0 0,-10 0 0,8 0 0,-19 0 0,8 7 0,-10 2 0,0 0 0,0 6 0,0-6 0,0 0 0,0 5 0,10-12 0,-7 12 0,18-12 0,-7 11 0,9-11 0,1 11 0,-1-11 0,0 11 0,9-11 0,-7 11 0,16-5 0,-15 0 0,15 4 0,-7-4 0,10-1 0,0 5 0,7-5 0,2 7 0,-3-2 0,2 6 0,-4-5 0,15-1 0,6-1 0,8-5 0,0 5 0,5 1 0,-4-1 0,4 0 0,-6 1 0,1-1 0,-1 0 0,6 7 0,-4-6 0,4 12 0,0-11 0,-6 10 0,12-4 0,-5 6 0,6 0 0,0 0 0,0 0 0,0 0 0,0 0 0,0 0 0,0 7 0,0-5 0,0 5 0,0-7 0,0 7 0,0-5 0,0 13 0,6-14 0,2 7 0,6-1 0,0-5 0,0 5 0,-6 0 0,4-5 0,-4 5 0,6 0 0,0-5 0,1 5 0,6 0 0,-6-5 0,13 5 0,-6 1 0,6-7 0,1 6 0,0 1 0,6-6 0,16 18 0,-10-16 0,16 17 0,-19-18 0,9 1 0,-1-3 0,-1-4 0,1 5 0,8 1 0,-6 0 0,15-5 0,-6 4 0,9-4 0,0 1 0,10 5 0,-7-12 0,17 6 0,-7-8 0,10 9 0,11-6 0,-9 5 0,34-5 0,-19-1 0,34-7 0,-9 6 0,12-14 0,0 6-634,15-8 634,2 0 0,-73 5 0,1-1 0,0-3 0,-1 0 0,0 4 0,1-1 0,7-3 0,0-2 0,-4 1 0,-3 0 0,54 0 0,20 0 0,-62 0 0,41 0 0,-37 0 0,-4 0 0,-21 0 0,-12 0 0,-3 0 634,-16-6-634,15-2 0,-15-6 0,7 6 0,-1-12 0,-6 11 0,15-12 0,-6 6 0,9 0 0,0 0 0,0 7 0,0-5 0,0 4 0,0-5 0,-9-1 0,6 7 0,-15-4 0,-1 10 0,-4-10 0,-20 5 0,11 0 0,-20-3 0,5 9 0,-6-9 0,-1 4 0,1-6 0,6-5 0,-4-2 0,12-13 0,-4-2 0,7-7 0,-6-1 0,4 1 0,-5 7 0,0-5 0,-3 12 0,-6-5 0,0 13 0,-1 2 0,-1 5 0,-5 1 0,5-6 0,-11 4 0,11-5 0,-11 1 0,5-2 0,0-6 0,-4 0 0,4 0 0,-6-7 0,6 5 0,-5-5 0,6 0 0,-7 5 0,0-5 0,0-1 0,0 7 0,0-7 0,0 15 0,0-6 0,0 5 0,0 0 0,0 2 0,0 0 0,0 4 0,0-11 0,0 11 0,0-10 0,0 10 0,0-10 0,0 4 0,-14-13 0,5 5 0,-13-5 0,3 7 0,3 0 0,-10 0 0,5 0 0,-1 0 0,-4 5 0,11-3 0,-11 9 0,11-4 0,-11 6 0,12 0 0,-5 0 0,6 1 0,-6 5 0,5-4 0,-12 9 0,5-10 0,0 5 0,-5-1 0,5-4 0,0 10 0,-4-5 0,10 1 0,-10 4 0,10-9 0,-11 9 0,6-4 0,-1 5 0,-5-6 0,12 5 0,-6-5 0,3 6 0,3-5 0,-4 4 0,0-4 0,4 5 0,2-5 0,1 4 0,4-4 0,-5 5 0,1 0 0,-1 0 0,0 0 0,-8 0 0,-1 0 0,-6 0 0,-1-6 0,1 5 0,6-5 0,-5 6 0,12 0 0,-6 0 0,8 0 0,6 0 0,0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7T21:16:34.273"/>
    </inkml:context>
    <inkml:brush xml:id="br0">
      <inkml:brushProperty name="width" value="0.05" units="cm"/>
      <inkml:brushProperty name="height" value="0.05" units="cm"/>
      <inkml:brushProperty name="color" value="#6268F4"/>
    </inkml:brush>
  </inkml:definitions>
  <inkml:trace contextRef="#ctx0" brushRef="#br0">4950 94 24575,'-17'0'0,"4"0"0,-11 0 0,-5 0 0,-9 0 0,-7 0 0,-1 0 0,1 0 0,0 0 0,-10 0 0,15 0 0,-12 0 0,22 0 0,-13 0 0,13 0 0,-5 0 0,7 0 0,1-3 0,-1 2 0,0-3 0,1 4 0,-1-3 0,1 2 0,-1-2 0,-7-1 0,5 3 0,-13-3 0,14 1 0,-15 2 0,15-2 0,-7-1 0,1 3 0,5-6 0,-5 7 0,7-7 0,0 6 0,1-6 0,-1 6 0,1-2 0,-1-1 0,1 3 0,-1-2 0,0 3 0,1-3 0,-1 2 0,0-3 0,1 4 0,-9-4 0,7 4 0,-7-4 0,9 4 0,-9 0 0,7-4 0,-7 3 0,1-2 0,5 3 0,-5 0 0,-1 0 0,-1 0 0,-9 0 0,1 0 0,-9 0 0,-3 0 0,-9 0 0,1 0 0,-1 0 0,0 0 0,0 0 0,-10 0 0,8 0 0,-9 0 0,11 0 0,-10 0 0,8 0 0,-19 0 0,8 4 0,-10 2 0,0 0 0,0 2 0,0-2 0,0 0 0,0 2 0,10-7 0,-7 8 0,18-8 0,-7 8 0,9-8 0,1 7 0,-1-7 0,0 7 0,9-7 0,-7 7 0,16-3 0,-15 0 0,15 3 0,-7-4 0,10 1 0,0 3 0,7-4 0,2 4 0,-3 0 0,2 3 0,-4-3 0,15 0 0,6-2 0,8-2 0,0 3 0,5 0 0,-4 0 0,4 0 0,-6 0 0,1 0 0,-1 0 0,6 4 0,-4-4 0,4 8 0,0-7 0,-6 6 0,12-2 0,-5 4 0,6-1 0,0 0 0,0 1 0,0-1 0,0 1 0,0-1 0,0 5 0,0-3 0,0 3 0,0-5 0,0 5 0,0-4 0,0 9 0,6-9 0,2 4 0,6 0 0,0-3 0,0 3 0,-6 0 0,4-4 0,-4 4 0,6 0 0,0-4 0,1 4 0,6 0 0,-6-3 0,13 3 0,-6 0 0,6-4 0,1 4 0,0 0 0,6-3 0,16 11 0,-10-11 0,16 12 0,-19-12 0,9 1 0,-1-2 0,-1-3 0,1 4 0,8 1 0,-6-1 0,15-3 0,-6 3 0,9-3 0,0 1 0,10 3 0,-7-8 0,17 5 0,-7-6 0,10 5 0,11-2 0,-9 2 0,34-3 0,-19 0 0,34-5 0,-9 4 0,12-9 0,0 4-634,15-5 634,2 0 0,-73 3 0,1 0 0,0-3 0,-1 1 0,0 2 0,1-1 0,7-1 0,0-2 0,-4 1 0,-3 0 0,54 0 0,20 0 0,-62 0 0,41 0 0,-37 0 0,-4 0 0,-21 0 0,-12 0 0,-3 0 634,-16-3-634,15-3 0,-15-2 0,7 3 0,-1-7 0,-6 6 0,15-7 0,-6 4 0,9 0 0,0 0 0,0 3 0,0-2 0,0 3 0,0-4 0,-9 0 0,6 4 0,-15-3 0,-1 7 0,-4-6 0,-20 3 0,11-1 0,-20-1 0,5 5 0,-6-5 0,-1 2 0,1-3 0,6-3 0,-4-2 0,12-8 0,-4-1 0,7-5 0,-6 1 0,4 0 0,-5 4 0,0-4 0,-3 9 0,-6-4 0,0 8 0,-1 1 0,-1 4 0,-5 0 0,5-3 0,-11 2 0,11-3 0,-11 0 0,5 0 0,0-5 0,-4 1 0,4-1 0,-6-4 0,6 4 0,-5-4 0,6 0 0,-7 3 0,0-2 0,0-1 0,0 3 0,0-3 0,0 9 0,0-4 0,0 3 0,0 1 0,0 0 0,0 0 0,0 3 0,0-6 0,0 6 0,0-7 0,0 7 0,0-6 0,0 2 0,-14-8 0,5 4 0,-13-4 0,3 4 0,3 1 0,-10 0 0,5-1 0,-1 1 0,-4 3 0,11-3 0,-11 6 0,11-1 0,-11 2 0,12 1 0,-5 0 0,6 0 0,-6 3 0,5-2 0,-12 5 0,5-6 0,0 3 0,-5 0 0,5-2 0,0 5 0,-4-3 0,10 1 0,-10 2 0,10-5 0,-11 5 0,6-2 0,-1 3 0,-5-3 0,12 2 0,-6-2 0,3 3 0,3-4 0,-4 4 0,0-3 0,4 3 0,2-4 0,1 4 0,4-3 0,-5 3 0,1 0 0,-1 0 0,0 0 0,-8 0 0,-1 0 0,-6 0 0,-1-4 0,1 3 0,6-2 0,-5 3 0,12 0 0,-6 0 0,8 0 0,6 0 0,0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7T21:19:10.901"/>
    </inkml:context>
    <inkml:brush xml:id="br0">
      <inkml:brushProperty name="width" value="0.05" units="cm"/>
      <inkml:brushProperty name="height" value="0.05" units="cm"/>
      <inkml:brushProperty name="color" value="#6268F4"/>
    </inkml:brush>
  </inkml:definitions>
  <inkml:trace contextRef="#ctx0" brushRef="#br0">6380 117 24575,'-18'0'0,"-3"0"0,-36 0 0,14 0 0,-24 0 0,20 0 0,1 0 0,-10 0 0,8 0 0,0 0 0,4 0 0,6 0 0,-9 0 0,9-5 0,-6 3 0,14-3 0,-7 5 0,1 0 0,6 0 0,-14 0 0,6 0 0,0 0 0,-7 0 0,7 0 0,-17 0 0,6-5 0,-7 3 0,10-3 0,-10 5 0,8 0 0,-8 0 0,10 0 0,-1 0 0,1 0 0,-10 0 0,8 0 0,-8 0 0,10 0 0,-1 0 0,1 0 0,0 0 0,0 0 0,8 0 0,-7 0 0,7 0 0,-8 0 0,0 0 0,0 0 0,-10 0 0,7 0 0,-16 0 0,7 0 0,-9 0 0,0 0 0,0 0 0,-1 0 0,1 0 0,-11 0 0,9 0 0,-9 0 0,11 0 0,-1 0 0,1 6 0,0-5 0,9 5 0,-7-6 0,7 6 0,-9-4 0,-1 10 0,2-11 0,-1 5 0,0 0 0,-10-4 0,7 10 0,-7-11 0,-1 11 0,18-10 0,-15 4 0,17 0 0,0-4 0,3 9 0,8-9 0,1 3 0,8 0 0,-6-3 0,5 3 0,-7 0 0,0 2 0,-1 0 0,1 4 0,0-5 0,-9 7 0,6-6 0,-16 5 0,17-5 0,-8 6 0,10-6 0,-1 4 0,-8-4 0,14 0 0,-13 5 0,16-11 0,-8 10 0,8-10 0,-7 10 0,7-4 0,-8 0 0,-1 4 0,9-5 0,-6 7 0,6-7 0,-1 4 0,-5-3 0,6 5 0,-8 0 0,-1-5 0,9 4 0,-6-4 0,5 4 0,-7 2 0,8-1 0,-7 0 0,15-1 0,-6 1 0,8-1 0,0 1 0,6-2 0,3 1 0,6-1 0,6 0 0,-4-4 0,9 2 0,-3-2 0,5 4 0,0-1 0,0 1 0,5-5 0,-3 4 0,9-8 0,-4 3 0,0 1 0,4-4 0,-9 8 0,9-3 0,-4 4 0,0 0 0,5 0 0,-11 0 0,5 0 0,-1 1 0,2-1 0,0 0 0,5 0 0,-5 0 0,5 0 0,-4 1 0,3-1 0,-3 5 0,4-3 0,2 4 0,-1-1 0,0-3 0,0 3 0,7 1 0,1-4 0,7 4 0,0-4 0,0 4 0,1-4 0,-1 5 0,8-6 0,2 1 0,0 0 0,7 0 0,-7 0 0,8 6 0,0-4 0,1 4 0,-9-7 0,6 2 0,-6-2 0,8 2 0,1-6 0,8 4 0,-7-10 0,7 11 0,1-5 0,2 0 0,0 4 0,-3-9 0,1 9 0,-8-9 0,8 4 0,-18-1 0,6-4 0,-13 4 0,5-5 0,0 0 0,-6 0 0,6 5 0,-7-4 0,-1 4 0,0-5 0,0 0 0,8 0 0,-6 5 0,14-3 0,-5 3 0,7-5 0,0 0 0,1 0 0,-1 0 0,10 0 0,2 0 0,9 0 0,0 0 0,0 0 0,0 0 0,0 0 0,0 0 0,1 0 0,-1 0 0,-9 0 0,7 0 0,-17 0 0,17 0 0,-16 0 0,6 0 0,-8 0 0,8 0 0,-6 0 0,-1 0 0,-4 0 0,-6 0 0,9 0 0,-1 0 0,0 0 0,-7 0 0,5 0 0,-6 0 0,8 0 0,-7 0 0,14 0 0,-12 0 0,6 0 0,7 0 0,-14 0 0,16 0 0,-10 0 0,10 0 0,-7 0 0,16 0 0,-8 0 0,11 0 0,9 0 0,-7 0 0,18 0 0,-18 0 0,19 0 0,21 0 0,-12 0 0,13 0 0,-23 0 0,-28 0 0,16 0 0,-28 0 0,8 0 0,-10 0 0,1 0 0,-1 0 0,-8 0 0,-1 0 0,-1 0 0,-6 0 0,6 0 0,-8 0 0,9 0 0,-7 0 0,6 0 0,-8 0 0,0 0 0,0 0 0,-6 0 0,4-5 0,-5 3 0,1-3 0,4 5 0,-4-5 0,-1 4 0,-2-4 0,1 5 0,-6-4 0,6 2 0,-7-2 0,12-1 0,-9-1 0,16 0 0,-18-3 0,13 3 0,-13-4 0,12-2 0,-4 7 0,-1-5 0,6 4 0,-6-5 0,0 0 0,-1 1 0,-8 0 0,1 4 0,0-3 0,-1 8 0,1-4 0,-6 1 0,4 3 0,-10-8 0,10 4 0,-9-5 0,10-6 0,-5 4 0,1-9 0,3 10 0,-4-5 0,0 0 0,-1 5 0,-1 0 0,-3 2 0,3 3 0,-5-3 0,0-1 0,0 0 0,0 0 0,0 0 0,0-5 0,0-3 0,0 1 0,0-4 0,0 10 0,0-5 0,0 6 0,0 0 0,0 0 0,0-1 0,-5 6 0,3-4 0,-9 8 0,10-8 0,-9 7 0,8-6 0,-3 2 0,0-4 0,-3-5 0,-5-2 0,-8-6 0,5-5 0,-5 3 0,-1-10 0,6 4 0,-12 1 0,5 1 0,1 6 0,2 1 0,0-1 0,4 1 0,-16-5 0,15 3 0,-8 3 0,4 4 0,6 2 0,-4 3 0,5-4 0,2 6 0,-1 0 0,1 4 0,5-3 0,-4 8 0,4-3 0,-5 4 0,0 0 0,0-4 0,0-2 0,-7-9 0,-3 3 0,-14-11 0,6 6 0,-14-8 0,14 3 0,-19-7 0,25 11 0,-8-3 0,19 15 0,0-3 0,1 8 0,0-3 0,0 0 0,6-2 0,1 1 0,5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7T21:16:34.273"/>
    </inkml:context>
    <inkml:brush xml:id="br0">
      <inkml:brushProperty name="width" value="0.05" units="cm"/>
      <inkml:brushProperty name="height" value="0.05" units="cm"/>
      <inkml:brushProperty name="color" value="#6268F4"/>
    </inkml:brush>
  </inkml:definitions>
  <inkml:trace contextRef="#ctx0" brushRef="#br0">4950 94 24575,'-17'0'0,"4"0"0,-11 0 0,-5 0 0,-9 0 0,-7 0 0,-1 0 0,1 0 0,0 0 0,-10 0 0,15 0 0,-12 0 0,22 0 0,-13 0 0,13 0 0,-5 0 0,7 0 0,1-3 0,-1 2 0,0-3 0,1 4 0,-1-3 0,1 2 0,-1-2 0,-7-1 0,5 3 0,-13-3 0,14 1 0,-15 2 0,15-2 0,-7-1 0,1 3 0,5-6 0,-5 7 0,7-7 0,0 6 0,1-6 0,-1 6 0,1-2 0,-1-1 0,1 3 0,-1-2 0,0 3 0,1-3 0,-1 2 0,0-3 0,1 4 0,-9-4 0,7 4 0,-7-4 0,9 4 0,-9 0 0,7-4 0,-7 3 0,1-2 0,5 3 0,-5 0 0,-1 0 0,-1 0 0,-9 0 0,1 0 0,-9 0 0,-3 0 0,-9 0 0,1 0 0,-1 0 0,0 0 0,0 0 0,-10 0 0,8 0 0,-9 0 0,11 0 0,-10 0 0,8 0 0,-19 0 0,8 4 0,-10 2 0,0 0 0,0 2 0,0-2 0,0 0 0,0 2 0,10-7 0,-7 8 0,18-8 0,-7 8 0,9-8 0,1 7 0,-1-7 0,0 7 0,9-7 0,-7 7 0,16-3 0,-15 0 0,15 3 0,-7-4 0,10 1 0,0 3 0,7-4 0,2 4 0,-3 0 0,2 3 0,-4-3 0,15 0 0,6-2 0,8-2 0,0 3 0,5 0 0,-4 0 0,4 0 0,-6 0 0,1 0 0,-1 0 0,6 4 0,-4-4 0,4 8 0,0-7 0,-6 6 0,12-2 0,-5 4 0,6-1 0,0 0 0,0 1 0,0-1 0,0 1 0,0-1 0,0 5 0,0-3 0,0 3 0,0-5 0,0 5 0,0-4 0,0 9 0,6-9 0,2 4 0,6 0 0,0-3 0,0 3 0,-6 0 0,4-4 0,-4 4 0,6 0 0,0-4 0,1 4 0,6 0 0,-6-3 0,13 3 0,-6 0 0,6-4 0,1 4 0,0 0 0,6-3 0,16 11 0,-10-11 0,16 12 0,-19-12 0,9 1 0,-1-2 0,-1-3 0,1 4 0,8 1 0,-6-1 0,15-3 0,-6 3 0,9-3 0,0 1 0,10 3 0,-7-8 0,17 5 0,-7-6 0,10 5 0,11-2 0,-9 2 0,34-3 0,-19 0 0,34-5 0,-9 4 0,12-9 0,0 4-634,15-5 634,2 0 0,-73 3 0,1 0 0,0-3 0,-1 1 0,0 2 0,1-1 0,7-1 0,0-2 0,-4 1 0,-3 0 0,54 0 0,20 0 0,-62 0 0,41 0 0,-37 0 0,-4 0 0,-21 0 0,-12 0 0,-3 0 634,-16-3-634,15-3 0,-15-2 0,7 3 0,-1-7 0,-6 6 0,15-7 0,-6 4 0,9 0 0,0 0 0,0 3 0,0-2 0,0 3 0,0-4 0,-9 0 0,6 4 0,-15-3 0,-1 7 0,-4-6 0,-20 3 0,11-1 0,-20-1 0,5 5 0,-6-5 0,-1 2 0,1-3 0,6-3 0,-4-2 0,12-8 0,-4-1 0,7-5 0,-6 1 0,4 0 0,-5 4 0,0-4 0,-3 9 0,-6-4 0,0 8 0,-1 1 0,-1 4 0,-5 0 0,5-3 0,-11 2 0,11-3 0,-11 0 0,5 0 0,0-5 0,-4 1 0,4-1 0,-6-4 0,6 4 0,-5-4 0,6 0 0,-7 3 0,0-2 0,0-1 0,0 3 0,0-3 0,0 9 0,0-4 0,0 3 0,0 1 0,0 0 0,0 0 0,0 3 0,0-6 0,0 6 0,0-7 0,0 7 0,0-6 0,0 2 0,-14-8 0,5 4 0,-13-4 0,3 4 0,3 1 0,-10 0 0,5-1 0,-1 1 0,-4 3 0,11-3 0,-11 6 0,11-1 0,-11 2 0,12 1 0,-5 0 0,6 0 0,-6 3 0,5-2 0,-12 5 0,5-6 0,0 3 0,-5 0 0,5-2 0,0 5 0,-4-3 0,10 1 0,-10 2 0,10-5 0,-11 5 0,6-2 0,-1 3 0,-5-3 0,12 2 0,-6-2 0,3 3 0,3-4 0,-4 4 0,0-3 0,4 3 0,2-4 0,1 4 0,4-3 0,-5 3 0,1 0 0,-1 0 0,0 0 0,-8 0 0,-1 0 0,-6 0 0,-1-4 0,1 3 0,6-2 0,-5 3 0,12 0 0,-6 0 0,8 0 0,6 0 0,0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7T21:19:10.901"/>
    </inkml:context>
    <inkml:brush xml:id="br0">
      <inkml:brushProperty name="width" value="0.05" units="cm"/>
      <inkml:brushProperty name="height" value="0.05" units="cm"/>
      <inkml:brushProperty name="color" value="#6268F4"/>
    </inkml:brush>
  </inkml:definitions>
  <inkml:trace contextRef="#ctx0" brushRef="#br0">6380 117 24575,'-18'0'0,"-3"0"0,-36 0 0,14 0 0,-24 0 0,20 0 0,1 0 0,-10 0 0,8 0 0,0 0 0,4 0 0,6 0 0,-9 0 0,9-5 0,-6 3 0,14-3 0,-7 5 0,1 0 0,6 0 0,-14 0 0,6 0 0,0 0 0,-7 0 0,7 0 0,-17 0 0,6-5 0,-7 3 0,10-3 0,-10 5 0,8 0 0,-8 0 0,10 0 0,-1 0 0,1 0 0,-10 0 0,8 0 0,-8 0 0,10 0 0,-1 0 0,1 0 0,0 0 0,0 0 0,8 0 0,-7 0 0,7 0 0,-8 0 0,0 0 0,0 0 0,-10 0 0,7 0 0,-16 0 0,7 0 0,-9 0 0,0 0 0,0 0 0,-1 0 0,1 0 0,-11 0 0,9 0 0,-9 0 0,11 0 0,-1 0 0,1 6 0,0-5 0,9 5 0,-7-6 0,7 6 0,-9-4 0,-1 10 0,2-11 0,-1 5 0,0 0 0,-10-4 0,7 10 0,-7-11 0,-1 11 0,18-10 0,-15 4 0,17 0 0,0-4 0,3 9 0,8-9 0,1 3 0,8 0 0,-6-3 0,5 3 0,-7 0 0,0 2 0,-1 0 0,1 4 0,0-5 0,-9 7 0,6-6 0,-16 5 0,17-5 0,-8 6 0,10-6 0,-1 4 0,-8-4 0,14 0 0,-13 5 0,16-11 0,-8 10 0,8-10 0,-7 10 0,7-4 0,-8 0 0,-1 4 0,9-5 0,-6 7 0,6-7 0,-1 4 0,-5-3 0,6 5 0,-8 0 0,-1-5 0,9 4 0,-6-4 0,5 4 0,-7 2 0,8-1 0,-7 0 0,15-1 0,-6 1 0,8-1 0,0 1 0,6-2 0,3 1 0,6-1 0,6 0 0,-4-4 0,9 2 0,-3-2 0,5 4 0,0-1 0,0 1 0,5-5 0,-3 4 0,9-8 0,-4 3 0,0 1 0,4-4 0,-9 8 0,9-3 0,-4 4 0,0 0 0,5 0 0,-11 0 0,5 0 0,-1 1 0,2-1 0,0 0 0,5 0 0,-5 0 0,5 0 0,-4 1 0,3-1 0,-3 5 0,4-3 0,2 4 0,-1-1 0,0-3 0,0 3 0,7 1 0,1-4 0,7 4 0,0-4 0,0 4 0,1-4 0,-1 5 0,8-6 0,2 1 0,0 0 0,7 0 0,-7 0 0,8 6 0,0-4 0,1 4 0,-9-7 0,6 2 0,-6-2 0,8 2 0,1-6 0,8 4 0,-7-10 0,7 11 0,1-5 0,2 0 0,0 4 0,-3-9 0,1 9 0,-8-9 0,8 4 0,-18-1 0,6-4 0,-13 4 0,5-5 0,0 0 0,-6 0 0,6 5 0,-7-4 0,-1 4 0,0-5 0,0 0 0,8 0 0,-6 5 0,14-3 0,-5 3 0,7-5 0,0 0 0,1 0 0,-1 0 0,10 0 0,2 0 0,9 0 0,0 0 0,0 0 0,0 0 0,0 0 0,0 0 0,1 0 0,-1 0 0,-9 0 0,7 0 0,-17 0 0,17 0 0,-16 0 0,6 0 0,-8 0 0,8 0 0,-6 0 0,-1 0 0,-4 0 0,-6 0 0,9 0 0,-1 0 0,0 0 0,-7 0 0,5 0 0,-6 0 0,8 0 0,-7 0 0,14 0 0,-12 0 0,6 0 0,7 0 0,-14 0 0,16 0 0,-10 0 0,10 0 0,-7 0 0,16 0 0,-8 0 0,11 0 0,9 0 0,-7 0 0,18 0 0,-18 0 0,19 0 0,21 0 0,-12 0 0,13 0 0,-23 0 0,-28 0 0,16 0 0,-28 0 0,8 0 0,-10 0 0,1 0 0,-1 0 0,-8 0 0,-1 0 0,-1 0 0,-6 0 0,6 0 0,-8 0 0,9 0 0,-7 0 0,6 0 0,-8 0 0,0 0 0,0 0 0,-6 0 0,4-5 0,-5 3 0,1-3 0,4 5 0,-4-5 0,-1 4 0,-2-4 0,1 5 0,-6-4 0,6 2 0,-7-2 0,12-1 0,-9-1 0,16 0 0,-18-3 0,13 3 0,-13-4 0,12-2 0,-4 7 0,-1-5 0,6 4 0,-6-5 0,0 0 0,-1 1 0,-8 0 0,1 4 0,0-3 0,-1 8 0,1-4 0,-6 1 0,4 3 0,-10-8 0,10 4 0,-9-5 0,10-6 0,-5 4 0,1-9 0,3 10 0,-4-5 0,0 0 0,-1 5 0,-1 0 0,-3 2 0,3 3 0,-5-3 0,0-1 0,0 0 0,0 0 0,0 0 0,0-5 0,0-3 0,0 1 0,0-4 0,0 10 0,0-5 0,0 6 0,0 0 0,0 0 0,0-1 0,-5 6 0,3-4 0,-9 8 0,10-8 0,-9 7 0,8-6 0,-3 2 0,0-4 0,-3-5 0,-5-2 0,-8-6 0,5-5 0,-5 3 0,-1-10 0,6 4 0,-12 1 0,5 1 0,1 6 0,2 1 0,0-1 0,4 1 0,-16-5 0,15 3 0,-8 3 0,4 4 0,6 2 0,-4 3 0,5-4 0,2 6 0,-1 0 0,1 4 0,5-3 0,-4 8 0,4-3 0,-5 4 0,0 0 0,0-4 0,0-2 0,-7-9 0,-3 3 0,-14-11 0,6 6 0,-14-8 0,14 3 0,-19-7 0,25 11 0,-8-3 0,19 15 0,0-3 0,1 8 0,0-3 0,0 0 0,6-2 0,1 1 0,5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B5B2F-E2CA-4142-B36F-08C70CA7A96A}" type="datetimeFigureOut">
              <a:rPr lang="en-US" smtClean="0"/>
              <a:t>7/3/24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6E0C9-CF30-B64D-93C4-892DD1B74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1856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E6E0C9-CF30-B64D-93C4-892DD1B740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0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A79F5-699F-CA47-B225-16E403590E36}" type="datetime1">
              <a:rPr lang="en-US" smtClean="0"/>
              <a:t>7/3/24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707A-0595-4545-AF59-74E527611D08}" type="datetime1">
              <a:rPr lang="en-US" smtClean="0"/>
              <a:t>7/3/24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5119-D7E8-824C-BF98-9011E470EEEA}" type="datetime1">
              <a:rPr lang="en-US" smtClean="0"/>
              <a:t>7/3/24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1445E-1512-A94D-8028-B6B6C79F41AB}" type="datetime1">
              <a:rPr lang="en-US" smtClean="0"/>
              <a:t>7/3/24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D946-474B-D641-AADE-8A0B7D62E413}" type="datetime1">
              <a:rPr lang="en-US" smtClean="0"/>
              <a:t>7/3/24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1D48-FD83-9D4C-AF56-DE86F4752D86}" type="datetime1">
              <a:rPr lang="en-US" smtClean="0"/>
              <a:t>7/3/24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42CF-CB27-264F-8A7C-B2AF8292847B}" type="datetime1">
              <a:rPr lang="en-US" smtClean="0"/>
              <a:t>7/3/24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0C30-837F-B945-9E96-D50A323501E1}" type="datetime1">
              <a:rPr lang="en-US" smtClean="0"/>
              <a:t>7/3/24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126FBE0-5FD6-6D43-9AB5-1E5426C363B6}" type="datetime1">
              <a:rPr lang="en-US" smtClean="0"/>
              <a:t>7/3/24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C6C6-7CD0-4742-BDEC-A896AF2144BF}" type="datetime1">
              <a:rPr lang="en-US" smtClean="0"/>
              <a:t>7/3/24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AAA1-671B-6448-AEF7-E472C5080839}" type="datetime1">
              <a:rPr lang="en-US" smtClean="0"/>
              <a:t>7/3/24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EF3B-986B-1446-A5E1-2CFFC11F0092}" type="datetime1">
              <a:rPr lang="en-US" smtClean="0"/>
              <a:t>7/3/24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505F5-3143-604C-81F1-36C633280FB8}" type="datetime1">
              <a:rPr lang="en-US" smtClean="0"/>
              <a:t>7/3/24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217FE-8BCD-C643-9D72-DCF961E0D701}" type="datetime1">
              <a:rPr lang="en-US" smtClean="0"/>
              <a:t>7/3/24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071A-B0AB-274B-A53A-C43E9F9617EF}" type="datetime1">
              <a:rPr lang="en-US" smtClean="0"/>
              <a:t>7/3/24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71CBD-4C7B-7A49-95D6-10263CE9FD54}" type="datetime1">
              <a:rPr lang="en-US" smtClean="0"/>
              <a:t>7/3/24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F96A-BC06-3A4A-97FD-A13D7C96894F}" type="datetime1">
              <a:rPr lang="en-US" smtClean="0"/>
              <a:t>7/3/24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92168-8C0C-4E42-865C-4FE11776E9F5}" type="datetime1">
              <a:rPr lang="en-US" smtClean="0"/>
              <a:t>7/3/24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minoapps.com/c/harry-potter/page/blog/dept-of-mysteries-the-time-turner/w3To_urPG63W2WkwEV03vMNojPQjzN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customXml" Target="../ink/ink7.xml"/><Relationship Id="rId26" Type="http://schemas.openxmlformats.org/officeDocument/2006/relationships/customXml" Target="../ink/ink11.xml"/><Relationship Id="rId3" Type="http://schemas.openxmlformats.org/officeDocument/2006/relationships/image" Target="../media/image13.png"/><Relationship Id="rId21" Type="http://schemas.openxmlformats.org/officeDocument/2006/relationships/image" Target="../media/image21.png"/><Relationship Id="rId34" Type="http://schemas.openxmlformats.org/officeDocument/2006/relationships/customXml" Target="../ink/ink15.xml"/><Relationship Id="rId7" Type="http://schemas.openxmlformats.org/officeDocument/2006/relationships/image" Target="../media/image14.png"/><Relationship Id="rId12" Type="http://schemas.openxmlformats.org/officeDocument/2006/relationships/customXml" Target="../ink/ink4.xml"/><Relationship Id="rId17" Type="http://schemas.openxmlformats.org/officeDocument/2006/relationships/image" Target="../media/image19.png"/><Relationship Id="rId25" Type="http://schemas.openxmlformats.org/officeDocument/2006/relationships/image" Target="../media/image23.png"/><Relationship Id="rId33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16.png"/><Relationship Id="rId24" Type="http://schemas.openxmlformats.org/officeDocument/2006/relationships/customXml" Target="../ink/ink10.xml"/><Relationship Id="rId32" Type="http://schemas.openxmlformats.org/officeDocument/2006/relationships/customXml" Target="../ink/ink14.xml"/><Relationship Id="rId15" Type="http://schemas.openxmlformats.org/officeDocument/2006/relationships/image" Target="../media/image18.png"/><Relationship Id="rId23" Type="http://schemas.openxmlformats.org/officeDocument/2006/relationships/image" Target="../media/image22.png"/><Relationship Id="rId28" Type="http://schemas.openxmlformats.org/officeDocument/2006/relationships/customXml" Target="../ink/ink12.xml"/><Relationship Id="rId10" Type="http://schemas.openxmlformats.org/officeDocument/2006/relationships/customXml" Target="../ink/ink3.xml"/><Relationship Id="rId19" Type="http://schemas.openxmlformats.org/officeDocument/2006/relationships/image" Target="../media/image20.png"/><Relationship Id="rId31" Type="http://schemas.openxmlformats.org/officeDocument/2006/relationships/image" Target="../media/image26.png"/><Relationship Id="rId4" Type="http://schemas.openxmlformats.org/officeDocument/2006/relationships/customXml" Target="../ink/ink1.xml"/><Relationship Id="rId9" Type="http://schemas.openxmlformats.org/officeDocument/2006/relationships/image" Target="../media/image15.png"/><Relationship Id="rId14" Type="http://schemas.openxmlformats.org/officeDocument/2006/relationships/customXml" Target="../ink/ink5.xml"/><Relationship Id="rId22" Type="http://schemas.openxmlformats.org/officeDocument/2006/relationships/customXml" Target="../ink/ink9.xml"/><Relationship Id="rId27" Type="http://schemas.openxmlformats.org/officeDocument/2006/relationships/image" Target="../media/image24.png"/><Relationship Id="rId30" Type="http://schemas.openxmlformats.org/officeDocument/2006/relationships/customXml" Target="../ink/ink13.xml"/><Relationship Id="rId35" Type="http://schemas.openxmlformats.org/officeDocument/2006/relationships/image" Target="../media/image28.png"/><Relationship Id="rId8" Type="http://schemas.openxmlformats.org/officeDocument/2006/relationships/customXml" Target="../ink/ink2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7.xml"/><Relationship Id="rId21" Type="http://schemas.openxmlformats.org/officeDocument/2006/relationships/image" Target="../media/image34.png"/><Relationship Id="rId34" Type="http://schemas.openxmlformats.org/officeDocument/2006/relationships/customXml" Target="../ink/ink31.xml"/><Relationship Id="rId42" Type="http://schemas.openxmlformats.org/officeDocument/2006/relationships/customXml" Target="../ink/ink35.xml"/><Relationship Id="rId47" Type="http://schemas.openxmlformats.org/officeDocument/2006/relationships/image" Target="../media/image360.png"/><Relationship Id="rId50" Type="http://schemas.openxmlformats.org/officeDocument/2006/relationships/customXml" Target="../ink/ink39.xml"/><Relationship Id="rId55" Type="http://schemas.openxmlformats.org/officeDocument/2006/relationships/image" Target="../media/image400.png"/><Relationship Id="rId63" Type="http://schemas.openxmlformats.org/officeDocument/2006/relationships/image" Target="../media/image44.png"/><Relationship Id="rId7" Type="http://schemas.openxmlformats.org/officeDocument/2006/relationships/image" Target="../media/image166.png"/><Relationship Id="rId16" Type="http://schemas.openxmlformats.org/officeDocument/2006/relationships/customXml" Target="../ink/ink22.xml"/><Relationship Id="rId29" Type="http://schemas.openxmlformats.org/officeDocument/2006/relationships/image" Target="../media/image38.png"/><Relationship Id="rId11" Type="http://schemas.openxmlformats.org/officeDocument/2006/relationships/image" Target="../media/image30.png"/><Relationship Id="rId24" Type="http://schemas.openxmlformats.org/officeDocument/2006/relationships/customXml" Target="../ink/ink26.xml"/><Relationship Id="rId32" Type="http://schemas.openxmlformats.org/officeDocument/2006/relationships/customXml" Target="../ink/ink30.xml"/><Relationship Id="rId37" Type="http://schemas.openxmlformats.org/officeDocument/2006/relationships/image" Target="../media/image310.png"/><Relationship Id="rId40" Type="http://schemas.openxmlformats.org/officeDocument/2006/relationships/customXml" Target="../ink/ink34.xml"/><Relationship Id="rId45" Type="http://schemas.openxmlformats.org/officeDocument/2006/relationships/image" Target="../media/image350.png"/><Relationship Id="rId53" Type="http://schemas.openxmlformats.org/officeDocument/2006/relationships/image" Target="../media/image390.png"/><Relationship Id="rId58" Type="http://schemas.openxmlformats.org/officeDocument/2006/relationships/customXml" Target="../ink/ink43.xml"/><Relationship Id="rId66" Type="http://schemas.openxmlformats.org/officeDocument/2006/relationships/image" Target="../media/image4.png"/><Relationship Id="rId5" Type="http://schemas.openxmlformats.org/officeDocument/2006/relationships/image" Target="../media/image1510.png"/><Relationship Id="rId61" Type="http://schemas.openxmlformats.org/officeDocument/2006/relationships/image" Target="../media/image43.png"/><Relationship Id="rId19" Type="http://schemas.openxmlformats.org/officeDocument/2006/relationships/image" Target="../media/image33.png"/><Relationship Id="rId14" Type="http://schemas.openxmlformats.org/officeDocument/2006/relationships/customXml" Target="../ink/ink21.xml"/><Relationship Id="rId22" Type="http://schemas.openxmlformats.org/officeDocument/2006/relationships/customXml" Target="../ink/ink25.xml"/><Relationship Id="rId27" Type="http://schemas.openxmlformats.org/officeDocument/2006/relationships/image" Target="../media/image37.png"/><Relationship Id="rId30" Type="http://schemas.openxmlformats.org/officeDocument/2006/relationships/customXml" Target="../ink/ink29.xml"/><Relationship Id="rId35" Type="http://schemas.openxmlformats.org/officeDocument/2006/relationships/image" Target="../media/image300.png"/><Relationship Id="rId43" Type="http://schemas.openxmlformats.org/officeDocument/2006/relationships/image" Target="../media/image40.png"/><Relationship Id="rId48" Type="http://schemas.openxmlformats.org/officeDocument/2006/relationships/customXml" Target="../ink/ink38.xml"/><Relationship Id="rId56" Type="http://schemas.openxmlformats.org/officeDocument/2006/relationships/customXml" Target="../ink/ink42.xml"/><Relationship Id="rId64" Type="http://schemas.openxmlformats.org/officeDocument/2006/relationships/image" Target="../media/image45.png"/><Relationship Id="rId8" Type="http://schemas.openxmlformats.org/officeDocument/2006/relationships/customXml" Target="../ink/ink18.xml"/><Relationship Id="rId51" Type="http://schemas.openxmlformats.org/officeDocument/2006/relationships/image" Target="../media/image380.png"/><Relationship Id="rId3" Type="http://schemas.openxmlformats.org/officeDocument/2006/relationships/image" Target="../media/image140.png"/><Relationship Id="rId12" Type="http://schemas.openxmlformats.org/officeDocument/2006/relationships/customXml" Target="../ink/ink20.xml"/><Relationship Id="rId17" Type="http://schemas.openxmlformats.org/officeDocument/2006/relationships/image" Target="../media/image32.png"/><Relationship Id="rId25" Type="http://schemas.openxmlformats.org/officeDocument/2006/relationships/image" Target="../media/image36.png"/><Relationship Id="rId33" Type="http://schemas.openxmlformats.org/officeDocument/2006/relationships/image" Target="../media/image290.png"/><Relationship Id="rId38" Type="http://schemas.openxmlformats.org/officeDocument/2006/relationships/customXml" Target="../ink/ink33.xml"/><Relationship Id="rId46" Type="http://schemas.openxmlformats.org/officeDocument/2006/relationships/customXml" Target="../ink/ink37.xml"/><Relationship Id="rId59" Type="http://schemas.openxmlformats.org/officeDocument/2006/relationships/image" Target="../media/image42.png"/><Relationship Id="rId20" Type="http://schemas.openxmlformats.org/officeDocument/2006/relationships/customXml" Target="../ink/ink24.xml"/><Relationship Id="rId41" Type="http://schemas.openxmlformats.org/officeDocument/2006/relationships/image" Target="../media/image330.png"/><Relationship Id="rId54" Type="http://schemas.openxmlformats.org/officeDocument/2006/relationships/customXml" Target="../ink/ink41.xml"/><Relationship Id="rId62" Type="http://schemas.openxmlformats.org/officeDocument/2006/relationships/customXml" Target="../ink/ink45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7.xml"/><Relationship Id="rId15" Type="http://schemas.openxmlformats.org/officeDocument/2006/relationships/image" Target="../media/image31.png"/><Relationship Id="rId23" Type="http://schemas.openxmlformats.org/officeDocument/2006/relationships/image" Target="../media/image35.png"/><Relationship Id="rId28" Type="http://schemas.openxmlformats.org/officeDocument/2006/relationships/customXml" Target="../ink/ink28.xml"/><Relationship Id="rId36" Type="http://schemas.openxmlformats.org/officeDocument/2006/relationships/customXml" Target="../ink/ink32.xml"/><Relationship Id="rId49" Type="http://schemas.openxmlformats.org/officeDocument/2006/relationships/image" Target="../media/image370.png"/><Relationship Id="rId57" Type="http://schemas.openxmlformats.org/officeDocument/2006/relationships/image" Target="../media/image41.png"/><Relationship Id="rId10" Type="http://schemas.openxmlformats.org/officeDocument/2006/relationships/image" Target="../media/image29.png"/><Relationship Id="rId31" Type="http://schemas.openxmlformats.org/officeDocument/2006/relationships/image" Target="../media/image39.png"/><Relationship Id="rId44" Type="http://schemas.openxmlformats.org/officeDocument/2006/relationships/customXml" Target="../ink/ink36.xml"/><Relationship Id="rId52" Type="http://schemas.openxmlformats.org/officeDocument/2006/relationships/customXml" Target="../ink/ink40.xml"/><Relationship Id="rId60" Type="http://schemas.openxmlformats.org/officeDocument/2006/relationships/customXml" Target="../ink/ink44.xml"/><Relationship Id="rId65" Type="http://schemas.openxmlformats.org/officeDocument/2006/relationships/hyperlink" Target="https://neutrino.syr.edu/research/neutrino-oscillations/" TargetMode="External"/><Relationship Id="rId4" Type="http://schemas.openxmlformats.org/officeDocument/2006/relationships/customXml" Target="../ink/ink16.xml"/><Relationship Id="rId9" Type="http://schemas.openxmlformats.org/officeDocument/2006/relationships/customXml" Target="../ink/ink19.xml"/><Relationship Id="rId13" Type="http://schemas.openxmlformats.org/officeDocument/2006/relationships/image" Target="../media/image301.png"/><Relationship Id="rId18" Type="http://schemas.openxmlformats.org/officeDocument/2006/relationships/customXml" Target="../ink/ink23.xml"/><Relationship Id="rId39" Type="http://schemas.openxmlformats.org/officeDocument/2006/relationships/image" Target="../media/image3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png"/><Relationship Id="rId18" Type="http://schemas.openxmlformats.org/officeDocument/2006/relationships/customXml" Target="../ink/ink53.xml"/><Relationship Id="rId26" Type="http://schemas.openxmlformats.org/officeDocument/2006/relationships/customXml" Target="../ink/ink57.xml"/><Relationship Id="rId39" Type="http://schemas.openxmlformats.org/officeDocument/2006/relationships/customXml" Target="../ink/ink66.xml"/><Relationship Id="rId21" Type="http://schemas.openxmlformats.org/officeDocument/2006/relationships/image" Target="../media/image55.png"/><Relationship Id="rId34" Type="http://schemas.openxmlformats.org/officeDocument/2006/relationships/customXml" Target="../ink/ink61.xml"/><Relationship Id="rId42" Type="http://schemas.openxmlformats.org/officeDocument/2006/relationships/customXml" Target="../ink/ink68.xml"/><Relationship Id="rId47" Type="http://schemas.openxmlformats.org/officeDocument/2006/relationships/customXml" Target="../ink/ink73.xml"/><Relationship Id="rId50" Type="http://schemas.openxmlformats.org/officeDocument/2006/relationships/image" Target="../media/image63.png"/><Relationship Id="rId7" Type="http://schemas.openxmlformats.org/officeDocument/2006/relationships/image" Target="../media/image48.png"/><Relationship Id="rId2" Type="http://schemas.openxmlformats.org/officeDocument/2006/relationships/image" Target="../media/image4.png"/><Relationship Id="rId16" Type="http://schemas.openxmlformats.org/officeDocument/2006/relationships/customXml" Target="../ink/ink52.xml"/><Relationship Id="rId29" Type="http://schemas.openxmlformats.org/officeDocument/2006/relationships/image" Target="../media/image59.png"/><Relationship Id="rId11" Type="http://schemas.openxmlformats.org/officeDocument/2006/relationships/image" Target="../media/image50.png"/><Relationship Id="rId24" Type="http://schemas.openxmlformats.org/officeDocument/2006/relationships/customXml" Target="../ink/ink56.xml"/><Relationship Id="rId32" Type="http://schemas.openxmlformats.org/officeDocument/2006/relationships/customXml" Target="../ink/ink60.xml"/><Relationship Id="rId37" Type="http://schemas.openxmlformats.org/officeDocument/2006/relationships/customXml" Target="../ink/ink64.xml"/><Relationship Id="rId40" Type="http://schemas.openxmlformats.org/officeDocument/2006/relationships/image" Target="../media/image62.png"/><Relationship Id="rId45" Type="http://schemas.openxmlformats.org/officeDocument/2006/relationships/customXml" Target="../ink/ink71.xml"/><Relationship Id="rId5" Type="http://schemas.openxmlformats.org/officeDocument/2006/relationships/image" Target="../media/image47.png"/><Relationship Id="rId15" Type="http://schemas.openxmlformats.org/officeDocument/2006/relationships/image" Target="../media/image52.png"/><Relationship Id="rId23" Type="http://schemas.openxmlformats.org/officeDocument/2006/relationships/image" Target="../media/image56.png"/><Relationship Id="rId28" Type="http://schemas.openxmlformats.org/officeDocument/2006/relationships/customXml" Target="../ink/ink58.xml"/><Relationship Id="rId36" Type="http://schemas.openxmlformats.org/officeDocument/2006/relationships/customXml" Target="../ink/ink63.xml"/><Relationship Id="rId49" Type="http://schemas.openxmlformats.org/officeDocument/2006/relationships/customXml" Target="../ink/ink75.xml"/><Relationship Id="rId10" Type="http://schemas.openxmlformats.org/officeDocument/2006/relationships/customXml" Target="../ink/ink49.xml"/><Relationship Id="rId19" Type="http://schemas.openxmlformats.org/officeDocument/2006/relationships/image" Target="../media/image54.png"/><Relationship Id="rId31" Type="http://schemas.openxmlformats.org/officeDocument/2006/relationships/image" Target="../media/image60.png"/><Relationship Id="rId44" Type="http://schemas.openxmlformats.org/officeDocument/2006/relationships/customXml" Target="../ink/ink70.xml"/><Relationship Id="rId4" Type="http://schemas.openxmlformats.org/officeDocument/2006/relationships/customXml" Target="../ink/ink46.xml"/><Relationship Id="rId9" Type="http://schemas.openxmlformats.org/officeDocument/2006/relationships/image" Target="../media/image49.png"/><Relationship Id="rId14" Type="http://schemas.openxmlformats.org/officeDocument/2006/relationships/customXml" Target="../ink/ink51.xml"/><Relationship Id="rId22" Type="http://schemas.openxmlformats.org/officeDocument/2006/relationships/customXml" Target="../ink/ink55.xml"/><Relationship Id="rId27" Type="http://schemas.openxmlformats.org/officeDocument/2006/relationships/image" Target="../media/image58.png"/><Relationship Id="rId30" Type="http://schemas.openxmlformats.org/officeDocument/2006/relationships/customXml" Target="../ink/ink59.xml"/><Relationship Id="rId35" Type="http://schemas.openxmlformats.org/officeDocument/2006/relationships/customXml" Target="../ink/ink62.xml"/><Relationship Id="rId43" Type="http://schemas.openxmlformats.org/officeDocument/2006/relationships/customXml" Target="../ink/ink69.xml"/><Relationship Id="rId48" Type="http://schemas.openxmlformats.org/officeDocument/2006/relationships/customXml" Target="../ink/ink74.xml"/><Relationship Id="rId8" Type="http://schemas.openxmlformats.org/officeDocument/2006/relationships/customXml" Target="../ink/ink48.xml"/><Relationship Id="rId51" Type="http://schemas.openxmlformats.org/officeDocument/2006/relationships/customXml" Target="../ink/ink76.xml"/><Relationship Id="rId3" Type="http://schemas.openxmlformats.org/officeDocument/2006/relationships/image" Target="../media/image46.png"/><Relationship Id="rId12" Type="http://schemas.openxmlformats.org/officeDocument/2006/relationships/customXml" Target="../ink/ink50.xml"/><Relationship Id="rId17" Type="http://schemas.openxmlformats.org/officeDocument/2006/relationships/image" Target="../media/image53.png"/><Relationship Id="rId25" Type="http://schemas.openxmlformats.org/officeDocument/2006/relationships/image" Target="../media/image57.png"/><Relationship Id="rId33" Type="http://schemas.openxmlformats.org/officeDocument/2006/relationships/image" Target="../media/image61.png"/><Relationship Id="rId38" Type="http://schemas.openxmlformats.org/officeDocument/2006/relationships/customXml" Target="../ink/ink65.xml"/><Relationship Id="rId46" Type="http://schemas.openxmlformats.org/officeDocument/2006/relationships/customXml" Target="../ink/ink72.xml"/><Relationship Id="rId20" Type="http://schemas.openxmlformats.org/officeDocument/2006/relationships/customXml" Target="../ink/ink54.xml"/><Relationship Id="rId41" Type="http://schemas.openxmlformats.org/officeDocument/2006/relationships/customXml" Target="../ink/ink67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47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png"/><Relationship Id="rId18" Type="http://schemas.openxmlformats.org/officeDocument/2006/relationships/customXml" Target="../ink/ink84.xml"/><Relationship Id="rId26" Type="http://schemas.openxmlformats.org/officeDocument/2006/relationships/customXml" Target="../ink/ink88.xml"/><Relationship Id="rId3" Type="http://schemas.openxmlformats.org/officeDocument/2006/relationships/image" Target="../media/image46.png"/><Relationship Id="rId21" Type="http://schemas.openxmlformats.org/officeDocument/2006/relationships/image" Target="../media/image55.png"/><Relationship Id="rId7" Type="http://schemas.openxmlformats.org/officeDocument/2006/relationships/image" Target="../media/image49.png"/><Relationship Id="rId12" Type="http://schemas.openxmlformats.org/officeDocument/2006/relationships/customXml" Target="../ink/ink81.xml"/><Relationship Id="rId17" Type="http://schemas.openxmlformats.org/officeDocument/2006/relationships/image" Target="../media/image48.png"/><Relationship Id="rId25" Type="http://schemas.openxmlformats.org/officeDocument/2006/relationships/image" Target="../media/image57.png"/><Relationship Id="rId33" Type="http://schemas.openxmlformats.org/officeDocument/2006/relationships/image" Target="../media/image61.png"/><Relationship Id="rId2" Type="http://schemas.openxmlformats.org/officeDocument/2006/relationships/image" Target="../media/image4.png"/><Relationship Id="rId16" Type="http://schemas.openxmlformats.org/officeDocument/2006/relationships/customXml" Target="../ink/ink83.xml"/><Relationship Id="rId20" Type="http://schemas.openxmlformats.org/officeDocument/2006/relationships/customXml" Target="../ink/ink85.xml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78.xml"/><Relationship Id="rId11" Type="http://schemas.openxmlformats.org/officeDocument/2006/relationships/image" Target="../media/image51.png"/><Relationship Id="rId24" Type="http://schemas.openxmlformats.org/officeDocument/2006/relationships/customXml" Target="../ink/ink87.xml"/><Relationship Id="rId32" Type="http://schemas.openxmlformats.org/officeDocument/2006/relationships/customXml" Target="../ink/ink91.xml"/><Relationship Id="rId5" Type="http://schemas.openxmlformats.org/officeDocument/2006/relationships/image" Target="../media/image47.png"/><Relationship Id="rId15" Type="http://schemas.openxmlformats.org/officeDocument/2006/relationships/image" Target="../media/image53.png"/><Relationship Id="rId23" Type="http://schemas.openxmlformats.org/officeDocument/2006/relationships/image" Target="../media/image56.png"/><Relationship Id="rId28" Type="http://schemas.openxmlformats.org/officeDocument/2006/relationships/customXml" Target="../ink/ink89.xml"/><Relationship Id="rId10" Type="http://schemas.openxmlformats.org/officeDocument/2006/relationships/customXml" Target="../ink/ink80.xml"/><Relationship Id="rId19" Type="http://schemas.openxmlformats.org/officeDocument/2006/relationships/image" Target="../media/image54.png"/><Relationship Id="rId31" Type="http://schemas.openxmlformats.org/officeDocument/2006/relationships/image" Target="../media/image60.png"/><Relationship Id="rId4" Type="http://schemas.openxmlformats.org/officeDocument/2006/relationships/customXml" Target="../ink/ink77.xml"/><Relationship Id="rId9" Type="http://schemas.openxmlformats.org/officeDocument/2006/relationships/image" Target="../media/image50.png"/><Relationship Id="rId14" Type="http://schemas.openxmlformats.org/officeDocument/2006/relationships/customXml" Target="../ink/ink82.xml"/><Relationship Id="rId22" Type="http://schemas.openxmlformats.org/officeDocument/2006/relationships/customXml" Target="../ink/ink86.xml"/><Relationship Id="rId27" Type="http://schemas.openxmlformats.org/officeDocument/2006/relationships/image" Target="../media/image58.png"/><Relationship Id="rId30" Type="http://schemas.openxmlformats.org/officeDocument/2006/relationships/customXml" Target="../ink/ink90.xml"/><Relationship Id="rId8" Type="http://schemas.openxmlformats.org/officeDocument/2006/relationships/customXml" Target="../ink/ink7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-fit.or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png"/><Relationship Id="rId5" Type="http://schemas.openxmlformats.org/officeDocument/2006/relationships/image" Target="../media/image70.png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6.png"/><Relationship Id="rId7" Type="http://schemas.openxmlformats.org/officeDocument/2006/relationships/image" Target="../media/image7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png"/><Relationship Id="rId5" Type="http://schemas.openxmlformats.org/officeDocument/2006/relationships/customXml" Target="../ink/ink92.xml"/><Relationship Id="rId4" Type="http://schemas.openxmlformats.org/officeDocument/2006/relationships/image" Target="../media/image67.png"/><Relationship Id="rId9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3.png"/><Relationship Id="rId7" Type="http://schemas.openxmlformats.org/officeDocument/2006/relationships/customXml" Target="../ink/ink9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png"/><Relationship Id="rId11" Type="http://schemas.openxmlformats.org/officeDocument/2006/relationships/image" Target="../media/image69.png"/><Relationship Id="rId5" Type="http://schemas.openxmlformats.org/officeDocument/2006/relationships/customXml" Target="../ink/ink93.xml"/><Relationship Id="rId10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3.png"/><Relationship Id="rId7" Type="http://schemas.openxmlformats.org/officeDocument/2006/relationships/image" Target="../media/image7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5" Type="http://schemas.openxmlformats.org/officeDocument/2006/relationships/customXml" Target="../ink/ink95.xml"/><Relationship Id="rId4" Type="http://schemas.openxmlformats.org/officeDocument/2006/relationships/image" Target="../media/image74.png"/><Relationship Id="rId9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3.png"/><Relationship Id="rId7" Type="http://schemas.openxmlformats.org/officeDocument/2006/relationships/customXml" Target="../ink/ink9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11" Type="http://schemas.openxmlformats.org/officeDocument/2006/relationships/image" Target="../media/image69.png"/><Relationship Id="rId5" Type="http://schemas.openxmlformats.org/officeDocument/2006/relationships/customXml" Target="../ink/ink96.xml"/><Relationship Id="rId10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3.png"/><Relationship Id="rId7" Type="http://schemas.openxmlformats.org/officeDocument/2006/relationships/customXml" Target="../ink/ink9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11" Type="http://schemas.openxmlformats.org/officeDocument/2006/relationships/image" Target="../media/image69.png"/><Relationship Id="rId5" Type="http://schemas.openxmlformats.org/officeDocument/2006/relationships/customXml" Target="../ink/ink98.xml"/><Relationship Id="rId10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6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png"/><Relationship Id="rId5" Type="http://schemas.openxmlformats.org/officeDocument/2006/relationships/image" Target="../media/image78.png"/><Relationship Id="rId4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6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png"/><Relationship Id="rId5" Type="http://schemas.openxmlformats.org/officeDocument/2006/relationships/image" Target="../media/image80.png"/><Relationship Id="rId4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3.xml"/><Relationship Id="rId18" Type="http://schemas.openxmlformats.org/officeDocument/2006/relationships/image" Target="../media/image146.png"/><Relationship Id="rId26" Type="http://schemas.openxmlformats.org/officeDocument/2006/relationships/image" Target="../media/image150.png"/><Relationship Id="rId39" Type="http://schemas.openxmlformats.org/officeDocument/2006/relationships/image" Target="../media/image157.png"/><Relationship Id="rId21" Type="http://schemas.openxmlformats.org/officeDocument/2006/relationships/customXml" Target="../ink/ink107.xml"/><Relationship Id="rId34" Type="http://schemas.openxmlformats.org/officeDocument/2006/relationships/image" Target="../media/image154.png"/><Relationship Id="rId42" Type="http://schemas.openxmlformats.org/officeDocument/2006/relationships/image" Target="../media/image160.png"/><Relationship Id="rId7" Type="http://schemas.openxmlformats.org/officeDocument/2006/relationships/customXml" Target="../ink/ink100.xml"/><Relationship Id="rId2" Type="http://schemas.openxmlformats.org/officeDocument/2006/relationships/image" Target="../media/image137.png"/><Relationship Id="rId16" Type="http://schemas.openxmlformats.org/officeDocument/2006/relationships/image" Target="../media/image145.png"/><Relationship Id="rId29" Type="http://schemas.openxmlformats.org/officeDocument/2006/relationships/customXml" Target="../ink/ink1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customXml" Target="../ink/ink102.xml"/><Relationship Id="rId24" Type="http://schemas.openxmlformats.org/officeDocument/2006/relationships/image" Target="../media/image149.png"/><Relationship Id="rId32" Type="http://schemas.openxmlformats.org/officeDocument/2006/relationships/image" Target="../media/image153.png"/><Relationship Id="rId37" Type="http://schemas.openxmlformats.org/officeDocument/2006/relationships/customXml" Target="../ink/ink115.xml"/><Relationship Id="rId40" Type="http://schemas.openxmlformats.org/officeDocument/2006/relationships/image" Target="../media/image158.png"/><Relationship Id="rId45" Type="http://schemas.openxmlformats.org/officeDocument/2006/relationships/image" Target="../media/image163.png"/><Relationship Id="rId5" Type="http://schemas.openxmlformats.org/officeDocument/2006/relationships/image" Target="../media/image82.png"/><Relationship Id="rId15" Type="http://schemas.openxmlformats.org/officeDocument/2006/relationships/customXml" Target="../ink/ink104.xml"/><Relationship Id="rId23" Type="http://schemas.openxmlformats.org/officeDocument/2006/relationships/customXml" Target="../ink/ink108.xml"/><Relationship Id="rId28" Type="http://schemas.openxmlformats.org/officeDocument/2006/relationships/image" Target="../media/image151.png"/><Relationship Id="rId36" Type="http://schemas.openxmlformats.org/officeDocument/2006/relationships/image" Target="../media/image155.png"/><Relationship Id="rId10" Type="http://schemas.openxmlformats.org/officeDocument/2006/relationships/image" Target="../media/image142.png"/><Relationship Id="rId19" Type="http://schemas.openxmlformats.org/officeDocument/2006/relationships/customXml" Target="../ink/ink106.xml"/><Relationship Id="rId31" Type="http://schemas.openxmlformats.org/officeDocument/2006/relationships/customXml" Target="../ink/ink112.xml"/><Relationship Id="rId44" Type="http://schemas.openxmlformats.org/officeDocument/2006/relationships/image" Target="../media/image162.png"/><Relationship Id="rId4" Type="http://schemas.openxmlformats.org/officeDocument/2006/relationships/image" Target="../media/image81.png"/><Relationship Id="rId9" Type="http://schemas.openxmlformats.org/officeDocument/2006/relationships/customXml" Target="../ink/ink101.xml"/><Relationship Id="rId14" Type="http://schemas.openxmlformats.org/officeDocument/2006/relationships/image" Target="../media/image144.png"/><Relationship Id="rId22" Type="http://schemas.openxmlformats.org/officeDocument/2006/relationships/image" Target="../media/image148.png"/><Relationship Id="rId27" Type="http://schemas.openxmlformats.org/officeDocument/2006/relationships/customXml" Target="../ink/ink110.xml"/><Relationship Id="rId30" Type="http://schemas.openxmlformats.org/officeDocument/2006/relationships/image" Target="../media/image152.png"/><Relationship Id="rId35" Type="http://schemas.openxmlformats.org/officeDocument/2006/relationships/customXml" Target="../ink/ink114.xml"/><Relationship Id="rId43" Type="http://schemas.openxmlformats.org/officeDocument/2006/relationships/image" Target="../media/image161.png"/><Relationship Id="rId8" Type="http://schemas.openxmlformats.org/officeDocument/2006/relationships/image" Target="../media/image141.png"/><Relationship Id="rId3" Type="http://schemas.openxmlformats.org/officeDocument/2006/relationships/image" Target="../media/image138.png"/><Relationship Id="rId12" Type="http://schemas.openxmlformats.org/officeDocument/2006/relationships/image" Target="../media/image143.png"/><Relationship Id="rId17" Type="http://schemas.openxmlformats.org/officeDocument/2006/relationships/customXml" Target="../ink/ink105.xml"/><Relationship Id="rId25" Type="http://schemas.openxmlformats.org/officeDocument/2006/relationships/customXml" Target="../ink/ink109.xml"/><Relationship Id="rId33" Type="http://schemas.openxmlformats.org/officeDocument/2006/relationships/customXml" Target="../ink/ink113.xml"/><Relationship Id="rId38" Type="http://schemas.openxmlformats.org/officeDocument/2006/relationships/image" Target="../media/image156.png"/><Relationship Id="rId20" Type="http://schemas.openxmlformats.org/officeDocument/2006/relationships/image" Target="../media/image147.png"/><Relationship Id="rId41" Type="http://schemas.openxmlformats.org/officeDocument/2006/relationships/image" Target="../media/image15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3.png"/><Relationship Id="rId3" Type="http://schemas.openxmlformats.org/officeDocument/2006/relationships/image" Target="../media/image165.png"/><Relationship Id="rId7" Type="http://schemas.openxmlformats.org/officeDocument/2006/relationships/image" Target="../media/image160.png"/><Relationship Id="rId12" Type="http://schemas.openxmlformats.org/officeDocument/2006/relationships/image" Target="../media/image172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171.png"/><Relationship Id="rId5" Type="http://schemas.openxmlformats.org/officeDocument/2006/relationships/image" Target="../media/image84.png"/><Relationship Id="rId10" Type="http://schemas.openxmlformats.org/officeDocument/2006/relationships/image" Target="../media/image170.png"/><Relationship Id="rId4" Type="http://schemas.openxmlformats.org/officeDocument/2006/relationships/image" Target="../media/image83.png"/><Relationship Id="rId9" Type="http://schemas.openxmlformats.org/officeDocument/2006/relationships/image" Target="../media/image169.png"/><Relationship Id="rId14" Type="http://schemas.openxmlformats.org/officeDocument/2006/relationships/image" Target="../media/image17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184.png"/><Relationship Id="rId3" Type="http://schemas.openxmlformats.org/officeDocument/2006/relationships/image" Target="../media/image176.png"/><Relationship Id="rId7" Type="http://schemas.openxmlformats.org/officeDocument/2006/relationships/image" Target="../media/image179.png"/><Relationship Id="rId12" Type="http://schemas.openxmlformats.org/officeDocument/2006/relationships/image" Target="../media/image183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11" Type="http://schemas.openxmlformats.org/officeDocument/2006/relationships/image" Target="../media/image182.png"/><Relationship Id="rId5" Type="http://schemas.openxmlformats.org/officeDocument/2006/relationships/image" Target="../media/image86.png"/><Relationship Id="rId10" Type="http://schemas.openxmlformats.org/officeDocument/2006/relationships/image" Target="../media/image181.png"/><Relationship Id="rId4" Type="http://schemas.openxmlformats.org/officeDocument/2006/relationships/image" Target="../media/image85.png"/><Relationship Id="rId9" Type="http://schemas.openxmlformats.org/officeDocument/2006/relationships/image" Target="../media/image180.png"/><Relationship Id="rId14" Type="http://schemas.openxmlformats.org/officeDocument/2006/relationships/image" Target="../media/image18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46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490.png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9.xml"/><Relationship Id="rId18" Type="http://schemas.openxmlformats.org/officeDocument/2006/relationships/image" Target="../media/image620.png"/><Relationship Id="rId26" Type="http://schemas.openxmlformats.org/officeDocument/2006/relationships/customXml" Target="../ink/ink126.xml"/><Relationship Id="rId3" Type="http://schemas.openxmlformats.org/officeDocument/2006/relationships/customXml" Target="../ink/ink116.xml"/><Relationship Id="rId21" Type="http://schemas.openxmlformats.org/officeDocument/2006/relationships/customXml" Target="../ink/ink123.xml"/><Relationship Id="rId34" Type="http://schemas.openxmlformats.org/officeDocument/2006/relationships/image" Target="../media/image670.png"/><Relationship Id="rId12" Type="http://schemas.openxmlformats.org/officeDocument/2006/relationships/image" Target="../media/image590.png"/><Relationship Id="rId17" Type="http://schemas.openxmlformats.org/officeDocument/2006/relationships/customXml" Target="../ink/ink121.xml"/><Relationship Id="rId25" Type="http://schemas.openxmlformats.org/officeDocument/2006/relationships/customXml" Target="../ink/ink125.xml"/><Relationship Id="rId33" Type="http://schemas.openxmlformats.org/officeDocument/2006/relationships/customXml" Target="../ink/ink132.xml"/><Relationship Id="rId2" Type="http://schemas.openxmlformats.org/officeDocument/2006/relationships/image" Target="../media/image500.png"/><Relationship Id="rId16" Type="http://schemas.openxmlformats.org/officeDocument/2006/relationships/image" Target="../media/image610.png"/><Relationship Id="rId20" Type="http://schemas.openxmlformats.org/officeDocument/2006/relationships/image" Target="../media/image630.png"/><Relationship Id="rId29" Type="http://schemas.openxmlformats.org/officeDocument/2006/relationships/customXml" Target="../ink/ink129.xml"/><Relationship Id="rId1" Type="http://schemas.openxmlformats.org/officeDocument/2006/relationships/slideLayout" Target="../slideLayouts/slideLayout6.xml"/><Relationship Id="rId11" Type="http://schemas.openxmlformats.org/officeDocument/2006/relationships/customXml" Target="../ink/ink118.xml"/><Relationship Id="rId24" Type="http://schemas.openxmlformats.org/officeDocument/2006/relationships/image" Target="../media/image650.png"/><Relationship Id="rId32" Type="http://schemas.openxmlformats.org/officeDocument/2006/relationships/image" Target="../media/image660.png"/><Relationship Id="rId37" Type="http://schemas.openxmlformats.org/officeDocument/2006/relationships/image" Target="../media/image4.png"/><Relationship Id="rId15" Type="http://schemas.openxmlformats.org/officeDocument/2006/relationships/customXml" Target="../ink/ink120.xml"/><Relationship Id="rId23" Type="http://schemas.openxmlformats.org/officeDocument/2006/relationships/customXml" Target="../ink/ink124.xml"/><Relationship Id="rId28" Type="http://schemas.openxmlformats.org/officeDocument/2006/relationships/customXml" Target="../ink/ink128.xml"/><Relationship Id="rId36" Type="http://schemas.openxmlformats.org/officeDocument/2006/relationships/customXml" Target="../ink/ink134.xml"/><Relationship Id="rId10" Type="http://schemas.openxmlformats.org/officeDocument/2006/relationships/image" Target="../media/image580.png"/><Relationship Id="rId19" Type="http://schemas.openxmlformats.org/officeDocument/2006/relationships/customXml" Target="../ink/ink122.xml"/><Relationship Id="rId31" Type="http://schemas.openxmlformats.org/officeDocument/2006/relationships/customXml" Target="../ink/ink131.xml"/><Relationship Id="rId9" Type="http://schemas.openxmlformats.org/officeDocument/2006/relationships/customXml" Target="../ink/ink117.xml"/><Relationship Id="rId14" Type="http://schemas.openxmlformats.org/officeDocument/2006/relationships/image" Target="../media/image600.png"/><Relationship Id="rId22" Type="http://schemas.openxmlformats.org/officeDocument/2006/relationships/image" Target="../media/image640.png"/><Relationship Id="rId27" Type="http://schemas.openxmlformats.org/officeDocument/2006/relationships/customXml" Target="../ink/ink127.xml"/><Relationship Id="rId30" Type="http://schemas.openxmlformats.org/officeDocument/2006/relationships/customXml" Target="../ink/ink130.xml"/><Relationship Id="rId35" Type="http://schemas.openxmlformats.org/officeDocument/2006/relationships/customXml" Target="../ink/ink133.xml"/><Relationship Id="rId8" Type="http://schemas.openxmlformats.org/officeDocument/2006/relationships/image" Target="../media/image57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0.png"/><Relationship Id="rId18" Type="http://schemas.openxmlformats.org/officeDocument/2006/relationships/customXml" Target="../ink/ink142.xml"/><Relationship Id="rId26" Type="http://schemas.openxmlformats.org/officeDocument/2006/relationships/customXml" Target="../ink/ink149.xml"/><Relationship Id="rId3" Type="http://schemas.openxmlformats.org/officeDocument/2006/relationships/image" Target="../media/image680.png"/><Relationship Id="rId21" Type="http://schemas.openxmlformats.org/officeDocument/2006/relationships/customXml" Target="../ink/ink144.xml"/><Relationship Id="rId34" Type="http://schemas.openxmlformats.org/officeDocument/2006/relationships/image" Target="../media/image4.png"/><Relationship Id="rId7" Type="http://schemas.openxmlformats.org/officeDocument/2006/relationships/image" Target="../media/image600.png"/><Relationship Id="rId12" Type="http://schemas.openxmlformats.org/officeDocument/2006/relationships/customXml" Target="../ink/ink139.xml"/><Relationship Id="rId17" Type="http://schemas.openxmlformats.org/officeDocument/2006/relationships/image" Target="../media/image670.png"/><Relationship Id="rId25" Type="http://schemas.openxmlformats.org/officeDocument/2006/relationships/customXml" Target="../ink/ink148.xml"/><Relationship Id="rId33" Type="http://schemas.openxmlformats.org/officeDocument/2006/relationships/customXml" Target="../ink/ink154.xml"/><Relationship Id="rId16" Type="http://schemas.openxmlformats.org/officeDocument/2006/relationships/customXml" Target="../ink/ink141.xml"/><Relationship Id="rId20" Type="http://schemas.openxmlformats.org/officeDocument/2006/relationships/customXml" Target="../ink/ink143.xml"/><Relationship Id="rId29" Type="http://schemas.openxmlformats.org/officeDocument/2006/relationships/image" Target="../media/image570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36.xml"/><Relationship Id="rId11" Type="http://schemas.openxmlformats.org/officeDocument/2006/relationships/image" Target="../media/image620.png"/><Relationship Id="rId24" Type="http://schemas.openxmlformats.org/officeDocument/2006/relationships/customXml" Target="../ink/ink147.xml"/><Relationship Id="rId32" Type="http://schemas.openxmlformats.org/officeDocument/2006/relationships/customXml" Target="../ink/ink153.xml"/><Relationship Id="rId5" Type="http://schemas.openxmlformats.org/officeDocument/2006/relationships/image" Target="../media/image590.png"/><Relationship Id="rId15" Type="http://schemas.openxmlformats.org/officeDocument/2006/relationships/image" Target="../media/image660.png"/><Relationship Id="rId23" Type="http://schemas.openxmlformats.org/officeDocument/2006/relationships/customXml" Target="../ink/ink146.xml"/><Relationship Id="rId28" Type="http://schemas.openxmlformats.org/officeDocument/2006/relationships/customXml" Target="../ink/ink151.xml"/><Relationship Id="rId10" Type="http://schemas.openxmlformats.org/officeDocument/2006/relationships/customXml" Target="../ink/ink138.xml"/><Relationship Id="rId19" Type="http://schemas.openxmlformats.org/officeDocument/2006/relationships/image" Target="../media/image640.png"/><Relationship Id="rId31" Type="http://schemas.openxmlformats.org/officeDocument/2006/relationships/image" Target="../media/image580.png"/><Relationship Id="rId4" Type="http://schemas.openxmlformats.org/officeDocument/2006/relationships/customXml" Target="../ink/ink135.xml"/><Relationship Id="rId9" Type="http://schemas.openxmlformats.org/officeDocument/2006/relationships/image" Target="../media/image610.png"/><Relationship Id="rId14" Type="http://schemas.openxmlformats.org/officeDocument/2006/relationships/customXml" Target="../ink/ink140.xml"/><Relationship Id="rId22" Type="http://schemas.openxmlformats.org/officeDocument/2006/relationships/customXml" Target="../ink/ink145.xml"/><Relationship Id="rId27" Type="http://schemas.openxmlformats.org/officeDocument/2006/relationships/customXml" Target="../ink/ink150.xml"/><Relationship Id="rId30" Type="http://schemas.openxmlformats.org/officeDocument/2006/relationships/customXml" Target="../ink/ink152.xml"/><Relationship Id="rId8" Type="http://schemas.openxmlformats.org/officeDocument/2006/relationships/customXml" Target="../ink/ink13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7.xml"/><Relationship Id="rId13" Type="http://schemas.openxmlformats.org/officeDocument/2006/relationships/image" Target="../media/image630.png"/><Relationship Id="rId18" Type="http://schemas.openxmlformats.org/officeDocument/2006/relationships/customXml" Target="../ink/ink162.xml"/><Relationship Id="rId3" Type="http://schemas.openxmlformats.org/officeDocument/2006/relationships/image" Target="../media/image690.png"/><Relationship Id="rId21" Type="http://schemas.openxmlformats.org/officeDocument/2006/relationships/image" Target="../media/image570.png"/><Relationship Id="rId7" Type="http://schemas.openxmlformats.org/officeDocument/2006/relationships/image" Target="../media/image600.png"/><Relationship Id="rId12" Type="http://schemas.openxmlformats.org/officeDocument/2006/relationships/customXml" Target="../ink/ink159.xml"/><Relationship Id="rId17" Type="http://schemas.openxmlformats.org/officeDocument/2006/relationships/image" Target="../media/image670.png"/><Relationship Id="rId16" Type="http://schemas.openxmlformats.org/officeDocument/2006/relationships/customXml" Target="../ink/ink161.xml"/><Relationship Id="rId20" Type="http://schemas.openxmlformats.org/officeDocument/2006/relationships/customXml" Target="../ink/ink163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56.xml"/><Relationship Id="rId11" Type="http://schemas.openxmlformats.org/officeDocument/2006/relationships/image" Target="../media/image620.png"/><Relationship Id="rId24" Type="http://schemas.openxmlformats.org/officeDocument/2006/relationships/image" Target="../media/image4.png"/><Relationship Id="rId5" Type="http://schemas.openxmlformats.org/officeDocument/2006/relationships/image" Target="../media/image590.png"/><Relationship Id="rId15" Type="http://schemas.openxmlformats.org/officeDocument/2006/relationships/image" Target="../media/image640.png"/><Relationship Id="rId23" Type="http://schemas.openxmlformats.org/officeDocument/2006/relationships/image" Target="../media/image580.png"/><Relationship Id="rId10" Type="http://schemas.openxmlformats.org/officeDocument/2006/relationships/customXml" Target="../ink/ink158.xml"/><Relationship Id="rId19" Type="http://schemas.openxmlformats.org/officeDocument/2006/relationships/image" Target="../media/image660.png"/><Relationship Id="rId4" Type="http://schemas.openxmlformats.org/officeDocument/2006/relationships/customXml" Target="../ink/ink155.xml"/><Relationship Id="rId9" Type="http://schemas.openxmlformats.org/officeDocument/2006/relationships/image" Target="../media/image610.png"/><Relationship Id="rId14" Type="http://schemas.openxmlformats.org/officeDocument/2006/relationships/customXml" Target="../ink/ink160.xml"/><Relationship Id="rId22" Type="http://schemas.openxmlformats.org/officeDocument/2006/relationships/customXml" Target="../ink/ink16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7.xml"/><Relationship Id="rId13" Type="http://schemas.openxmlformats.org/officeDocument/2006/relationships/image" Target="../media/image630.png"/><Relationship Id="rId18" Type="http://schemas.openxmlformats.org/officeDocument/2006/relationships/customXml" Target="../ink/ink172.xml"/><Relationship Id="rId3" Type="http://schemas.openxmlformats.org/officeDocument/2006/relationships/image" Target="../media/image690.png"/><Relationship Id="rId21" Type="http://schemas.openxmlformats.org/officeDocument/2006/relationships/image" Target="../media/image570.png"/><Relationship Id="rId7" Type="http://schemas.openxmlformats.org/officeDocument/2006/relationships/image" Target="../media/image600.png"/><Relationship Id="rId12" Type="http://schemas.openxmlformats.org/officeDocument/2006/relationships/customXml" Target="../ink/ink169.xml"/><Relationship Id="rId17" Type="http://schemas.openxmlformats.org/officeDocument/2006/relationships/image" Target="../media/image670.png"/><Relationship Id="rId16" Type="http://schemas.openxmlformats.org/officeDocument/2006/relationships/customXml" Target="../ink/ink171.xml"/><Relationship Id="rId20" Type="http://schemas.openxmlformats.org/officeDocument/2006/relationships/customXml" Target="../ink/ink173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66.xml"/><Relationship Id="rId11" Type="http://schemas.openxmlformats.org/officeDocument/2006/relationships/image" Target="../media/image620.png"/><Relationship Id="rId24" Type="http://schemas.openxmlformats.org/officeDocument/2006/relationships/image" Target="../media/image4.png"/><Relationship Id="rId5" Type="http://schemas.openxmlformats.org/officeDocument/2006/relationships/image" Target="../media/image590.png"/><Relationship Id="rId15" Type="http://schemas.openxmlformats.org/officeDocument/2006/relationships/image" Target="../media/image640.png"/><Relationship Id="rId23" Type="http://schemas.openxmlformats.org/officeDocument/2006/relationships/image" Target="../media/image580.png"/><Relationship Id="rId10" Type="http://schemas.openxmlformats.org/officeDocument/2006/relationships/customXml" Target="../ink/ink168.xml"/><Relationship Id="rId19" Type="http://schemas.openxmlformats.org/officeDocument/2006/relationships/image" Target="../media/image660.png"/><Relationship Id="rId4" Type="http://schemas.openxmlformats.org/officeDocument/2006/relationships/customXml" Target="../ink/ink165.xml"/><Relationship Id="rId9" Type="http://schemas.openxmlformats.org/officeDocument/2006/relationships/image" Target="../media/image610.png"/><Relationship Id="rId14" Type="http://schemas.openxmlformats.org/officeDocument/2006/relationships/customXml" Target="../ink/ink170.xml"/><Relationship Id="rId22" Type="http://schemas.openxmlformats.org/officeDocument/2006/relationships/customXml" Target="../ink/ink17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7" Type="http://schemas.openxmlformats.org/officeDocument/2006/relationships/image" Target="../media/image87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0.png"/><Relationship Id="rId11" Type="http://schemas.openxmlformats.org/officeDocument/2006/relationships/image" Target="../media/image5.png"/><Relationship Id="rId10" Type="http://schemas.openxmlformats.org/officeDocument/2006/relationships/image" Target="../media/image550.png"/><Relationship Id="rId9" Type="http://schemas.openxmlformats.org/officeDocument/2006/relationships/image" Target="../media/image540.png"/></Relationships>
</file>

<file path=ppt/slides/_rels/slide4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94.xml"/><Relationship Id="rId21" Type="http://schemas.openxmlformats.org/officeDocument/2006/relationships/customXml" Target="../ink/ink190.xml"/><Relationship Id="rId42" Type="http://schemas.openxmlformats.org/officeDocument/2006/relationships/image" Target="../media/image800.png"/><Relationship Id="rId47" Type="http://schemas.openxmlformats.org/officeDocument/2006/relationships/customXml" Target="../ink/ink209.xml"/><Relationship Id="rId63" Type="http://schemas.openxmlformats.org/officeDocument/2006/relationships/customXml" Target="../ink/ink220.xml"/><Relationship Id="rId68" Type="http://schemas.openxmlformats.org/officeDocument/2006/relationships/image" Target="../media/image89.png"/><Relationship Id="rId2" Type="http://schemas.openxmlformats.org/officeDocument/2006/relationships/image" Target="../media/image560.png"/><Relationship Id="rId16" Type="http://schemas.openxmlformats.org/officeDocument/2006/relationships/customXml" Target="../ink/ink185.xml"/><Relationship Id="rId29" Type="http://schemas.openxmlformats.org/officeDocument/2006/relationships/customXml" Target="../ink/ink196.xml"/><Relationship Id="rId11" Type="http://schemas.openxmlformats.org/officeDocument/2006/relationships/customXml" Target="../ink/ink180.xml"/><Relationship Id="rId24" Type="http://schemas.openxmlformats.org/officeDocument/2006/relationships/customXml" Target="../ink/ink192.xml"/><Relationship Id="rId32" Type="http://schemas.openxmlformats.org/officeDocument/2006/relationships/customXml" Target="../ink/ink199.xml"/><Relationship Id="rId37" Type="http://schemas.openxmlformats.org/officeDocument/2006/relationships/customXml" Target="../ink/ink202.xml"/><Relationship Id="rId40" Type="http://schemas.openxmlformats.org/officeDocument/2006/relationships/customXml" Target="../ink/ink204.xml"/><Relationship Id="rId45" Type="http://schemas.openxmlformats.org/officeDocument/2006/relationships/customXml" Target="../ink/ink207.xml"/><Relationship Id="rId53" Type="http://schemas.openxmlformats.org/officeDocument/2006/relationships/customXml" Target="../ink/ink213.xml"/><Relationship Id="rId58" Type="http://schemas.openxmlformats.org/officeDocument/2006/relationships/customXml" Target="../ink/ink216.xml"/><Relationship Id="rId66" Type="http://schemas.openxmlformats.org/officeDocument/2006/relationships/image" Target="../media/image88.png"/><Relationship Id="rId5" Type="http://schemas.openxmlformats.org/officeDocument/2006/relationships/image" Target="../media/image720.png"/><Relationship Id="rId61" Type="http://schemas.openxmlformats.org/officeDocument/2006/relationships/customXml" Target="../ink/ink219.xml"/><Relationship Id="rId19" Type="http://schemas.openxmlformats.org/officeDocument/2006/relationships/customXml" Target="../ink/ink188.xml"/><Relationship Id="rId14" Type="http://schemas.openxmlformats.org/officeDocument/2006/relationships/customXml" Target="../ink/ink183.xml"/><Relationship Id="rId22" Type="http://schemas.openxmlformats.org/officeDocument/2006/relationships/customXml" Target="../ink/ink191.xml"/><Relationship Id="rId27" Type="http://schemas.openxmlformats.org/officeDocument/2006/relationships/customXml" Target="../ink/ink195.xml"/><Relationship Id="rId30" Type="http://schemas.openxmlformats.org/officeDocument/2006/relationships/customXml" Target="../ink/ink197.xml"/><Relationship Id="rId35" Type="http://schemas.openxmlformats.org/officeDocument/2006/relationships/customXml" Target="../ink/ink201.xml"/><Relationship Id="rId43" Type="http://schemas.openxmlformats.org/officeDocument/2006/relationships/customXml" Target="../ink/ink206.xml"/><Relationship Id="rId48" Type="http://schemas.openxmlformats.org/officeDocument/2006/relationships/image" Target="../media/image820.png"/><Relationship Id="rId56" Type="http://schemas.openxmlformats.org/officeDocument/2006/relationships/customXml" Target="../ink/ink215.xml"/><Relationship Id="rId64" Type="http://schemas.openxmlformats.org/officeDocument/2006/relationships/image" Target="../media/image870.png"/><Relationship Id="rId69" Type="http://schemas.openxmlformats.org/officeDocument/2006/relationships/image" Target="../media/image90.png"/><Relationship Id="rId8" Type="http://schemas.openxmlformats.org/officeDocument/2006/relationships/customXml" Target="../ink/ink178.xml"/><Relationship Id="rId51" Type="http://schemas.openxmlformats.org/officeDocument/2006/relationships/customXml" Target="../ink/ink211.xml"/><Relationship Id="rId72" Type="http://schemas.openxmlformats.org/officeDocument/2006/relationships/image" Target="../media/image93.png"/><Relationship Id="rId3" Type="http://schemas.openxmlformats.org/officeDocument/2006/relationships/image" Target="../media/image710.png"/><Relationship Id="rId12" Type="http://schemas.openxmlformats.org/officeDocument/2006/relationships/customXml" Target="../ink/ink181.xml"/><Relationship Id="rId17" Type="http://schemas.openxmlformats.org/officeDocument/2006/relationships/customXml" Target="../ink/ink186.xml"/><Relationship Id="rId25" Type="http://schemas.openxmlformats.org/officeDocument/2006/relationships/customXml" Target="../ink/ink193.xml"/><Relationship Id="rId33" Type="http://schemas.openxmlformats.org/officeDocument/2006/relationships/customXml" Target="../ink/ink200.xml"/><Relationship Id="rId38" Type="http://schemas.openxmlformats.org/officeDocument/2006/relationships/image" Target="../media/image790.png"/><Relationship Id="rId46" Type="http://schemas.openxmlformats.org/officeDocument/2006/relationships/customXml" Target="../ink/ink208.xml"/><Relationship Id="rId59" Type="http://schemas.openxmlformats.org/officeDocument/2006/relationships/customXml" Target="../ink/ink217.xml"/><Relationship Id="rId67" Type="http://schemas.openxmlformats.org/officeDocument/2006/relationships/customXml" Target="../ink/ink222.xml"/><Relationship Id="rId20" Type="http://schemas.openxmlformats.org/officeDocument/2006/relationships/customXml" Target="../ink/ink189.xml"/><Relationship Id="rId41" Type="http://schemas.openxmlformats.org/officeDocument/2006/relationships/customXml" Target="../ink/ink205.xml"/><Relationship Id="rId54" Type="http://schemas.openxmlformats.org/officeDocument/2006/relationships/customXml" Target="../ink/ink214.xml"/><Relationship Id="rId62" Type="http://schemas.openxmlformats.org/officeDocument/2006/relationships/image" Target="../media/image860.png"/><Relationship Id="rId70" Type="http://schemas.openxmlformats.org/officeDocument/2006/relationships/image" Target="../media/image91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76.xml"/><Relationship Id="rId15" Type="http://schemas.openxmlformats.org/officeDocument/2006/relationships/customXml" Target="../ink/ink184.xml"/><Relationship Id="rId23" Type="http://schemas.openxmlformats.org/officeDocument/2006/relationships/image" Target="../media/image750.png"/><Relationship Id="rId28" Type="http://schemas.openxmlformats.org/officeDocument/2006/relationships/image" Target="../media/image760.png"/><Relationship Id="rId36" Type="http://schemas.openxmlformats.org/officeDocument/2006/relationships/image" Target="../media/image780.png"/><Relationship Id="rId49" Type="http://schemas.openxmlformats.org/officeDocument/2006/relationships/customXml" Target="../ink/ink210.xml"/><Relationship Id="rId57" Type="http://schemas.openxmlformats.org/officeDocument/2006/relationships/image" Target="../media/image850.png"/><Relationship Id="rId10" Type="http://schemas.openxmlformats.org/officeDocument/2006/relationships/image" Target="../media/image730.png"/><Relationship Id="rId31" Type="http://schemas.openxmlformats.org/officeDocument/2006/relationships/customXml" Target="../ink/ink198.xml"/><Relationship Id="rId44" Type="http://schemas.openxmlformats.org/officeDocument/2006/relationships/image" Target="../media/image810.png"/><Relationship Id="rId52" Type="http://schemas.openxmlformats.org/officeDocument/2006/relationships/customXml" Target="../ink/ink212.xml"/><Relationship Id="rId60" Type="http://schemas.openxmlformats.org/officeDocument/2006/relationships/customXml" Target="../ink/ink218.xml"/><Relationship Id="rId65" Type="http://schemas.openxmlformats.org/officeDocument/2006/relationships/customXml" Target="../ink/ink221.xml"/><Relationship Id="rId73" Type="http://schemas.openxmlformats.org/officeDocument/2006/relationships/image" Target="../media/image5.png"/><Relationship Id="rId4" Type="http://schemas.openxmlformats.org/officeDocument/2006/relationships/customXml" Target="../ink/ink175.xml"/><Relationship Id="rId9" Type="http://schemas.openxmlformats.org/officeDocument/2006/relationships/customXml" Target="../ink/ink179.xml"/><Relationship Id="rId13" Type="http://schemas.openxmlformats.org/officeDocument/2006/relationships/customXml" Target="../ink/ink182.xml"/><Relationship Id="rId18" Type="http://schemas.openxmlformats.org/officeDocument/2006/relationships/customXml" Target="../ink/ink187.xml"/><Relationship Id="rId39" Type="http://schemas.openxmlformats.org/officeDocument/2006/relationships/customXml" Target="../ink/ink203.xml"/><Relationship Id="rId34" Type="http://schemas.openxmlformats.org/officeDocument/2006/relationships/image" Target="../media/image770.png"/><Relationship Id="rId50" Type="http://schemas.openxmlformats.org/officeDocument/2006/relationships/image" Target="../media/image830.png"/><Relationship Id="rId55" Type="http://schemas.openxmlformats.org/officeDocument/2006/relationships/image" Target="../media/image840.png"/><Relationship Id="rId7" Type="http://schemas.openxmlformats.org/officeDocument/2006/relationships/customXml" Target="../ink/ink177.xml"/><Relationship Id="rId71" Type="http://schemas.openxmlformats.org/officeDocument/2006/relationships/image" Target="../media/image9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0.png"/><Relationship Id="rId7" Type="http://schemas.openxmlformats.org/officeDocument/2006/relationships/image" Target="../media/image56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1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0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0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0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1.png"/><Relationship Id="rId7" Type="http://schemas.openxmlformats.org/officeDocument/2006/relationships/image" Target="../media/image106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0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1.png"/><Relationship Id="rId7" Type="http://schemas.openxmlformats.org/officeDocument/2006/relationships/image" Target="../media/image106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0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9.png"/><Relationship Id="rId7" Type="http://schemas.openxmlformats.org/officeDocument/2006/relationships/image" Target="../media/image114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minoapps.com/c/harry-potter/page/blog/dept-of-mysteries-the-time-turner/w3To_urPG63W2WkwEV03vMNojPQjzN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EB25627-C7C8-E31C-41AA-27D8E728CC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649" y="5521865"/>
            <a:ext cx="3063588" cy="839430"/>
          </a:xfrm>
          <a:solidFill>
            <a:srgbClr val="8C1DD0"/>
          </a:solidFill>
        </p:spPr>
        <p:txBody>
          <a:bodyPr/>
          <a:lstStyle/>
          <a:p>
            <a:pPr algn="l"/>
            <a:r>
              <a:rPr lang="en-US" dirty="0">
                <a:solidFill>
                  <a:srgbClr val="FFFFFF"/>
                </a:solidFill>
                <a:latin typeface="Chalkboard SE" panose="03050602040202020205" pitchFamily="66" charset="77"/>
              </a:rPr>
              <a:t>Olivia Meredith Bitter</a:t>
            </a:r>
          </a:p>
          <a:p>
            <a:pPr algn="l"/>
            <a:r>
              <a:rPr lang="en-US" dirty="0">
                <a:solidFill>
                  <a:srgbClr val="FFFFFF"/>
                </a:solidFill>
                <a:latin typeface="Chalkboard SE" panose="03050602040202020205" pitchFamily="66" charset="77"/>
              </a:rPr>
              <a:t>New Perspectives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1F0E70-EA1C-30A5-BCB9-4DA66969C9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917"/>
          <a:stretch/>
        </p:blipFill>
        <p:spPr>
          <a:xfrm>
            <a:off x="79606" y="1169678"/>
            <a:ext cx="1437467" cy="964447"/>
          </a:xfrm>
          <a:prstGeom prst="rect">
            <a:avLst/>
          </a:prstGeom>
          <a:solidFill>
            <a:schemeClr val="bg1">
              <a:alpha val="42155"/>
            </a:schemeClr>
          </a:solidFill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376F2A-DF21-A8BB-3274-0A753AC78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083" y="448380"/>
            <a:ext cx="1275269" cy="916601"/>
          </a:xfrm>
          <a:prstGeom prst="rect">
            <a:avLst/>
          </a:prstGeom>
        </p:spPr>
      </p:pic>
      <p:pic>
        <p:nvPicPr>
          <p:cNvPr id="8" name="Picture 7" descr="A picture containing tool&#10;&#10;Description automatically generated">
            <a:extLst>
              <a:ext uri="{FF2B5EF4-FFF2-40B4-BE49-F238E27FC236}">
                <a16:creationId xmlns:a16="http://schemas.microsoft.com/office/drawing/2014/main" id="{F18BF8FB-348F-68DC-0537-3108D63FED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3020" y="1021274"/>
            <a:ext cx="1227898" cy="916601"/>
          </a:xfrm>
          <a:prstGeom prst="rect">
            <a:avLst/>
          </a:prstGeom>
        </p:spPr>
      </p:pic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304A40AA-5E61-4472-0822-CA48FFCF93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3020" y="5300965"/>
            <a:ext cx="3555224" cy="10603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4C445A7-45AB-40F2-8208-DE168E7C901E}"/>
              </a:ext>
            </a:extLst>
          </p:cNvPr>
          <p:cNvSpPr txBox="1"/>
          <p:nvPr/>
        </p:nvSpPr>
        <p:spPr>
          <a:xfrm>
            <a:off x="-31174" y="2294291"/>
            <a:ext cx="12223173" cy="2308324"/>
          </a:xfrm>
          <a:prstGeom prst="rect">
            <a:avLst/>
          </a:prstGeom>
          <a:solidFill>
            <a:srgbClr val="7A51FF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B54FEF-EDB4-144B-CBC1-573F40713608}"/>
              </a:ext>
            </a:extLst>
          </p:cNvPr>
          <p:cNvSpPr txBox="1"/>
          <p:nvPr/>
        </p:nvSpPr>
        <p:spPr>
          <a:xfrm>
            <a:off x="337671" y="2839560"/>
            <a:ext cx="1138327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halkboard SE" panose="03050602040202020205" pitchFamily="66" charset="77"/>
              </a:rPr>
              <a:t>How Matter Matters:</a:t>
            </a:r>
          </a:p>
          <a:p>
            <a:pPr algn="ctr"/>
            <a:r>
              <a:rPr lang="en-US" sz="2800" b="1" dirty="0">
                <a:latin typeface="Chalkboard SE" panose="03050602040202020205" pitchFamily="66" charset="77"/>
              </a:rPr>
              <a:t>The Story of Time Invariance Violation in Neutrino Oscillations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AD630D-C1FA-3173-4E18-2F669ED48320}"/>
              </a:ext>
            </a:extLst>
          </p:cNvPr>
          <p:cNvSpPr txBox="1"/>
          <p:nvPr/>
        </p:nvSpPr>
        <p:spPr>
          <a:xfrm>
            <a:off x="-31174" y="6614582"/>
            <a:ext cx="36091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Neutrino pictures: https://</a:t>
            </a:r>
            <a:r>
              <a:rPr lang="en-US" sz="1000" dirty="0" err="1"/>
              <a:t>www.particlezoo.net</a:t>
            </a:r>
            <a:r>
              <a:rPr lang="en-US" sz="1000" dirty="0"/>
              <a:t>/</a:t>
            </a:r>
          </a:p>
        </p:txBody>
      </p:sp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B5F2A8CD-9574-BCC4-5C8B-7F29E40DEF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5083" y="5628081"/>
            <a:ext cx="3325091" cy="6876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D6EB9A-39F5-5A19-0A05-4A2946D555E5}"/>
              </a:ext>
            </a:extLst>
          </p:cNvPr>
          <p:cNvSpPr txBox="1"/>
          <p:nvPr/>
        </p:nvSpPr>
        <p:spPr>
          <a:xfrm>
            <a:off x="8423020" y="97658"/>
            <a:ext cx="3704315" cy="369332"/>
          </a:xfrm>
          <a:prstGeom prst="rect">
            <a:avLst/>
          </a:prstGeom>
          <a:solidFill>
            <a:srgbClr val="8C1DD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halkboard SE" panose="03050602040202020205" pitchFamily="66" charset="77"/>
              </a:rPr>
              <a:t>FERMILAB-SLIDES-24-0143-T</a:t>
            </a:r>
            <a:endParaRPr lang="en-US" dirty="0">
              <a:latin typeface="Chalkboard SE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26747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EBE6-239A-259F-3F06-773857EB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5" y="742343"/>
            <a:ext cx="10907486" cy="1080938"/>
          </a:xfrm>
        </p:spPr>
        <p:txBody>
          <a:bodyPr/>
          <a:lstStyle/>
          <a:p>
            <a:r>
              <a:rPr lang="en-US" dirty="0">
                <a:latin typeface="Chalkboard SE" panose="03050602040202020205" pitchFamily="66" charset="77"/>
              </a:rPr>
              <a:t>Motivation from experiments story</a:t>
            </a:r>
          </a:p>
        </p:txBody>
      </p:sp>
      <p:pic>
        <p:nvPicPr>
          <p:cNvPr id="14" name="Picture 13" descr="A person holding a necklace&#10;&#10;Description automatically generated">
            <a:extLst>
              <a:ext uri="{FF2B5EF4-FFF2-40B4-BE49-F238E27FC236}">
                <a16:creationId xmlns:a16="http://schemas.microsoft.com/office/drawing/2014/main" id="{B709E85B-3C77-3F01-EE77-59D6E1C2C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57936" y="4844422"/>
            <a:ext cx="3175000" cy="1714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D8B926-7B9E-2242-78E3-201A736B31A0}"/>
              </a:ext>
            </a:extLst>
          </p:cNvPr>
          <p:cNvSpPr txBox="1"/>
          <p:nvPr/>
        </p:nvSpPr>
        <p:spPr>
          <a:xfrm>
            <a:off x="9251912" y="6530927"/>
            <a:ext cx="2982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(Time-turner) https://</a:t>
            </a:r>
            <a:r>
              <a:rPr lang="en-US" sz="900" dirty="0" err="1"/>
              <a:t>tenor.com</a:t>
            </a:r>
            <a:r>
              <a:rPr lang="en-US" sz="900" dirty="0"/>
              <a:t>/view/time-turner-harry-potter-moving-spinning-gif-16031036</a:t>
            </a:r>
          </a:p>
        </p:txBody>
      </p:sp>
      <p:sp>
        <p:nvSpPr>
          <p:cNvPr id="12" name="Slide Number Placeholder 23">
            <a:extLst>
              <a:ext uri="{FF2B5EF4-FFF2-40B4-BE49-F238E27FC236}">
                <a16:creationId xmlns:a16="http://schemas.microsoft.com/office/drawing/2014/main" id="{BBE7D287-B544-F936-25B4-8A2F03AB4131}"/>
              </a:ext>
            </a:extLst>
          </p:cNvPr>
          <p:cNvSpPr txBox="1">
            <a:spLocks/>
          </p:cNvSpPr>
          <p:nvPr/>
        </p:nvSpPr>
        <p:spPr>
          <a:xfrm>
            <a:off x="56752" y="6018148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5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83603D-6484-01E3-C9F2-D594626D9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5766" y="943478"/>
            <a:ext cx="1110549" cy="6786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347BC6-D563-DB45-C316-DF6A2528DC2E}"/>
              </a:ext>
            </a:extLst>
          </p:cNvPr>
          <p:cNvSpPr txBox="1"/>
          <p:nvPr/>
        </p:nvSpPr>
        <p:spPr>
          <a:xfrm>
            <a:off x="344864" y="6368361"/>
            <a:ext cx="1183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Chalkboard SE" panose="03050602040202020205" pitchFamily="66" charset="77"/>
              </a:rPr>
              <a:t>New Perspectives</a:t>
            </a:r>
            <a:r>
              <a:rPr lang="en-US" dirty="0">
                <a:latin typeface="Chalkboard SE" panose="03050602040202020205" pitchFamily="66" charset="77"/>
              </a:rPr>
              <a:t>,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56B0BB-9E46-836B-B979-07B9413121B1}"/>
              </a:ext>
            </a:extLst>
          </p:cNvPr>
          <p:cNvSpPr txBox="1"/>
          <p:nvPr/>
        </p:nvSpPr>
        <p:spPr>
          <a:xfrm>
            <a:off x="2784764" y="2194761"/>
            <a:ext cx="940723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>
                <a:latin typeface="Chalkboard SE" panose="03050602040202020205" pitchFamily="66" charset="77"/>
              </a:rPr>
              <a:t>Time invariance violation tests 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halkboard SE" panose="03050602040202020205" pitchFamily="66" charset="77"/>
              </a:rPr>
              <a:t>give relatively clearer ways </a:t>
            </a:r>
            <a:r>
              <a:rPr lang="en-US" sz="2400" dirty="0">
                <a:latin typeface="Chalkboard SE" panose="03050602040202020205" pitchFamily="66" charset="77"/>
              </a:rPr>
              <a:t>to aid in our understanding of how different matter profiles can affect neutrino oscillations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400" dirty="0">
              <a:latin typeface="Chalkboard SE" panose="03050602040202020205" pitchFamily="66" charset="77"/>
            </a:endParaRPr>
          </a:p>
          <a:p>
            <a:pPr lvl="1"/>
            <a:r>
              <a:rPr lang="en-US" sz="2000" b="1" dirty="0">
                <a:latin typeface="Chalkboard SE" panose="03050602040202020205" pitchFamily="66" charset="77"/>
              </a:rPr>
              <a:t>(i.e. distinguishing between intrinsic &amp; induced time invariance violation) 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2400" dirty="0">
              <a:latin typeface="Chalkboard SE" panose="03050602040202020205" pitchFamily="66" charset="77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sz="2400" dirty="0">
              <a:latin typeface="Chalkboard SE" panose="03050602040202020205" pitchFamily="66" charset="77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dirty="0">
              <a:latin typeface="Chalkboard SE" panose="03050602040202020205" pitchFamily="66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6BD7C-BC54-8E41-D5AF-ACA302F8E227}"/>
              </a:ext>
            </a:extLst>
          </p:cNvPr>
          <p:cNvSpPr txBox="1"/>
          <p:nvPr/>
        </p:nvSpPr>
        <p:spPr>
          <a:xfrm>
            <a:off x="173325" y="2074055"/>
            <a:ext cx="2533299" cy="1384995"/>
          </a:xfrm>
          <a:prstGeom prst="rect">
            <a:avLst/>
          </a:prstGeom>
          <a:solidFill>
            <a:srgbClr val="8C1DD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halkboard SE" panose="03050602040202020205" pitchFamily="66" charset="77"/>
              </a:rPr>
              <a:t>Time Invariance</a:t>
            </a:r>
          </a:p>
          <a:p>
            <a:pPr algn="ctr"/>
            <a:r>
              <a:rPr lang="en-US" sz="2800" dirty="0">
                <a:latin typeface="Chalkboard SE" panose="03050602040202020205" pitchFamily="66" charset="77"/>
              </a:rPr>
              <a:t>Tests</a:t>
            </a:r>
          </a:p>
        </p:txBody>
      </p:sp>
    </p:spTree>
    <p:extLst>
      <p:ext uri="{BB962C8B-B14F-4D97-AF65-F5344CB8AC3E}">
        <p14:creationId xmlns:p14="http://schemas.microsoft.com/office/powerpoint/2010/main" val="1874725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EBE6-239A-259F-3F06-773857EB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5" y="742343"/>
            <a:ext cx="10907486" cy="1080938"/>
          </a:xfrm>
        </p:spPr>
        <p:txBody>
          <a:bodyPr/>
          <a:lstStyle/>
          <a:p>
            <a:r>
              <a:rPr lang="en-US" dirty="0">
                <a:latin typeface="Chalkboard SE" panose="03050602040202020205" pitchFamily="66" charset="77"/>
              </a:rPr>
              <a:t>Motivation from experiments story</a:t>
            </a:r>
          </a:p>
        </p:txBody>
      </p:sp>
      <p:sp>
        <p:nvSpPr>
          <p:cNvPr id="12" name="Slide Number Placeholder 23">
            <a:extLst>
              <a:ext uri="{FF2B5EF4-FFF2-40B4-BE49-F238E27FC236}">
                <a16:creationId xmlns:a16="http://schemas.microsoft.com/office/drawing/2014/main" id="{BBE7D287-B544-F936-25B4-8A2F03AB4131}"/>
              </a:ext>
            </a:extLst>
          </p:cNvPr>
          <p:cNvSpPr txBox="1">
            <a:spLocks/>
          </p:cNvSpPr>
          <p:nvPr/>
        </p:nvSpPr>
        <p:spPr>
          <a:xfrm>
            <a:off x="56752" y="6018148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5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83603D-6484-01E3-C9F2-D594626D9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766" y="943478"/>
            <a:ext cx="1110549" cy="6786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347BC6-D563-DB45-C316-DF6A2528DC2E}"/>
              </a:ext>
            </a:extLst>
          </p:cNvPr>
          <p:cNvSpPr txBox="1"/>
          <p:nvPr/>
        </p:nvSpPr>
        <p:spPr>
          <a:xfrm>
            <a:off x="344864" y="6368361"/>
            <a:ext cx="1183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Chalkboard SE" panose="03050602040202020205" pitchFamily="66" charset="77"/>
              </a:rPr>
              <a:t>New Perspectives</a:t>
            </a:r>
            <a:r>
              <a:rPr lang="en-US" dirty="0">
                <a:latin typeface="Chalkboard SE" panose="03050602040202020205" pitchFamily="66" charset="77"/>
              </a:rPr>
              <a:t>, 2024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C90D414-5BED-51B1-A975-60B0CD3926C8}"/>
                  </a:ext>
                </a:extLst>
              </p:cNvPr>
              <p:cNvSpPr txBox="1"/>
              <p:nvPr/>
            </p:nvSpPr>
            <p:spPr>
              <a:xfrm>
                <a:off x="893900" y="4106203"/>
                <a:ext cx="10470786" cy="2292935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atin typeface="Chalkboard SE" panose="03050602040202020205" pitchFamily="66" charset="77"/>
                  </a:rPr>
                  <a:t>NOTE: time invariance probability tests require comparing </a:t>
                </a:r>
              </a:p>
              <a:p>
                <a:endParaRPr lang="en-US" sz="2200" b="1" dirty="0">
                  <a:solidFill>
                    <a:schemeClr val="bg1">
                      <a:lumMod val="40000"/>
                      <a:lumOff val="60000"/>
                    </a:schemeClr>
                  </a:solidFill>
                  <a:latin typeface="Chalkboard SE" panose="03050602040202020205" pitchFamily="66" charset="77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b="1" dirty="0">
                    <a:solidFill>
                      <a:schemeClr val="bg1">
                        <a:lumMod val="40000"/>
                        <a:lumOff val="60000"/>
                      </a:schemeClr>
                    </a:solidFill>
                    <a:latin typeface="Chalkboard SE" panose="03050602040202020205" pitchFamily="66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(or anti-neutrino versions)</a:t>
                </a:r>
              </a:p>
              <a:p>
                <a:endParaRPr lang="en-US" sz="2200" b="1" dirty="0">
                  <a:latin typeface="Chalkboard SE" panose="03050602040202020205" pitchFamily="66" charset="77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b="1" dirty="0">
                    <a:latin typeface="Chalkboard SE" panose="03050602040202020205" pitchFamily="66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We assume that a new beam capable of producing high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𝝂</m:t>
                        </m:r>
                      </m:e>
                      <m:sub>
                        <m:r>
                          <a:rPr lang="en-US" sz="2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sz="2200" b="1" dirty="0">
                    <a:latin typeface="Chalkboard SE" panose="03050602040202020205" pitchFamily="66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’s exists  (i.e. </a:t>
                </a:r>
                <a:r>
                  <a:rPr lang="en-US" sz="2200" b="1" dirty="0">
                    <a:solidFill>
                      <a:schemeClr val="bg1">
                        <a:lumMod val="40000"/>
                        <a:lumOff val="60000"/>
                      </a:schemeClr>
                    </a:solidFill>
                    <a:latin typeface="Chalkboard SE" panose="03050602040202020205" pitchFamily="66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muon storage rings</a:t>
                </a:r>
                <a:r>
                  <a:rPr lang="en-US" sz="2200" b="1" dirty="0">
                    <a:latin typeface="Chalkboard SE" panose="03050602040202020205" pitchFamily="66" charset="77"/>
                    <a:ea typeface="Calibri" panose="020F0502020204030204" pitchFamily="34" charset="0"/>
                    <a:cs typeface="Times New Roman" panose="02020603050405020304" pitchFamily="18" charset="0"/>
                  </a:rPr>
                  <a:t>). </a:t>
                </a:r>
              </a:p>
              <a:p>
                <a:endParaRPr lang="en-US" sz="1100" b="1" dirty="0">
                  <a:latin typeface="Chalkboard SE" panose="03050602040202020205" pitchFamily="66" charset="77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C90D414-5BED-51B1-A975-60B0CD392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00" y="4106203"/>
                <a:ext cx="10470786" cy="2292935"/>
              </a:xfrm>
              <a:prstGeom prst="rect">
                <a:avLst/>
              </a:prstGeom>
              <a:blipFill>
                <a:blip r:embed="rId3"/>
                <a:stretch>
                  <a:fillRect l="-727" t="-1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F614FD2-6397-A52C-9EA0-8E6F14A0999E}"/>
              </a:ext>
            </a:extLst>
          </p:cNvPr>
          <p:cNvSpPr txBox="1"/>
          <p:nvPr/>
        </p:nvSpPr>
        <p:spPr>
          <a:xfrm>
            <a:off x="173325" y="2074055"/>
            <a:ext cx="2533299" cy="1384995"/>
          </a:xfrm>
          <a:prstGeom prst="rect">
            <a:avLst/>
          </a:prstGeom>
          <a:solidFill>
            <a:srgbClr val="8C1DD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halkboard SE" panose="03050602040202020205" pitchFamily="66" charset="77"/>
              </a:rPr>
              <a:t>Time Invariance</a:t>
            </a:r>
          </a:p>
          <a:p>
            <a:pPr algn="ctr"/>
            <a:r>
              <a:rPr lang="en-US" sz="2800" dirty="0">
                <a:latin typeface="Chalkboard SE" panose="03050602040202020205" pitchFamily="66" charset="77"/>
              </a:rPr>
              <a:t>Tests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BCCAB10-C435-B503-637C-2855E715BB59}"/>
              </a:ext>
            </a:extLst>
          </p:cNvPr>
          <p:cNvGrpSpPr/>
          <p:nvPr/>
        </p:nvGrpSpPr>
        <p:grpSpPr>
          <a:xfrm>
            <a:off x="1796236" y="4748804"/>
            <a:ext cx="1213200" cy="593640"/>
            <a:chOff x="2835064" y="5318840"/>
            <a:chExt cx="1213200" cy="59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CA4A84A-1E11-CC6A-CBB7-BB8B291A1017}"/>
                    </a:ext>
                  </a:extLst>
                </p14:cNvPr>
                <p14:cNvContentPartPr/>
                <p14:nvPr/>
              </p14:nvContentPartPr>
              <p14:xfrm>
                <a:off x="2835064" y="5318840"/>
                <a:ext cx="13680" cy="410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CA4A84A-1E11-CC6A-CBB7-BB8B291A101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26064" y="5309840"/>
                  <a:ext cx="3132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6258380-2E9D-A5D5-27DC-214BD54166CA}"/>
                    </a:ext>
                  </a:extLst>
                </p14:cNvPr>
                <p14:cNvContentPartPr/>
                <p14:nvPr/>
              </p14:nvContentPartPr>
              <p14:xfrm>
                <a:off x="2845864" y="5324600"/>
                <a:ext cx="135000" cy="171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6258380-2E9D-A5D5-27DC-214BD54166C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37224" y="5315960"/>
                  <a:ext cx="1526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1E58F04-A9D2-559E-8A9A-228D9E9E60D8}"/>
                    </a:ext>
                  </a:extLst>
                </p14:cNvPr>
                <p14:cNvContentPartPr/>
                <p14:nvPr/>
              </p14:nvContentPartPr>
              <p14:xfrm>
                <a:off x="2941984" y="5561840"/>
                <a:ext cx="189000" cy="255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1E58F04-A9D2-559E-8A9A-228D9E9E60D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32984" y="5553200"/>
                  <a:ext cx="2066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9A86E4B-B2C8-C1B9-0CD9-D16A3225DC38}"/>
                    </a:ext>
                  </a:extLst>
                </p14:cNvPr>
                <p14:cNvContentPartPr/>
                <p14:nvPr/>
              </p14:nvContentPartPr>
              <p14:xfrm>
                <a:off x="3097144" y="5743640"/>
                <a:ext cx="136440" cy="168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9A86E4B-B2C8-C1B9-0CD9-D16A3225DC3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88504" y="5734640"/>
                  <a:ext cx="1540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51C731F-645F-FED9-AF3A-BA3D5024D951}"/>
                    </a:ext>
                  </a:extLst>
                </p14:cNvPr>
                <p14:cNvContentPartPr/>
                <p14:nvPr/>
              </p14:nvContentPartPr>
              <p14:xfrm>
                <a:off x="3313864" y="5595320"/>
                <a:ext cx="192240" cy="131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51C731F-645F-FED9-AF3A-BA3D5024D95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04864" y="5586320"/>
                  <a:ext cx="2098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47BCB2B-B97B-AB57-56AA-781874C9EE2B}"/>
                    </a:ext>
                  </a:extLst>
                </p14:cNvPr>
                <p14:cNvContentPartPr/>
                <p14:nvPr/>
              </p14:nvContentPartPr>
              <p14:xfrm>
                <a:off x="3656944" y="5535920"/>
                <a:ext cx="283320" cy="246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47BCB2B-B97B-AB57-56AA-781874C9EE2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47944" y="5527280"/>
                  <a:ext cx="3009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14D2917-65F9-19BE-1470-B0F0EFCE9AF7}"/>
                    </a:ext>
                  </a:extLst>
                </p14:cNvPr>
                <p14:cNvContentPartPr/>
                <p14:nvPr/>
              </p14:nvContentPartPr>
              <p14:xfrm>
                <a:off x="3910384" y="5736080"/>
                <a:ext cx="137880" cy="118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14D2917-65F9-19BE-1470-B0F0EFCE9AF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01744" y="5727440"/>
                  <a:ext cx="15552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53935EE-0D67-E1CA-FB46-68E0E482835A}"/>
              </a:ext>
            </a:extLst>
          </p:cNvPr>
          <p:cNvGrpSpPr/>
          <p:nvPr/>
        </p:nvGrpSpPr>
        <p:grpSpPr>
          <a:xfrm>
            <a:off x="3436576" y="4909080"/>
            <a:ext cx="317160" cy="164160"/>
            <a:chOff x="4817224" y="5525840"/>
            <a:chExt cx="317160" cy="16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F9EAF8C-40DF-C00C-83EC-FE57C92773CC}"/>
                    </a:ext>
                  </a:extLst>
                </p14:cNvPr>
                <p14:cNvContentPartPr/>
                <p14:nvPr/>
              </p14:nvContentPartPr>
              <p14:xfrm>
                <a:off x="4817224" y="5525840"/>
                <a:ext cx="150120" cy="126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F9EAF8C-40DF-C00C-83EC-FE57C92773C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808584" y="5517200"/>
                  <a:ext cx="1677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954EF6A-AE87-54D0-5940-2D7B3D81322D}"/>
                    </a:ext>
                  </a:extLst>
                </p14:cNvPr>
                <p14:cNvContentPartPr/>
                <p14:nvPr/>
              </p14:nvContentPartPr>
              <p14:xfrm>
                <a:off x="5026024" y="5531600"/>
                <a:ext cx="108360" cy="158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954EF6A-AE87-54D0-5940-2D7B3D81322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17024" y="5522960"/>
                  <a:ext cx="12600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4A24DFC-B2E4-F4EE-B372-2FC097681D6B}"/>
              </a:ext>
            </a:extLst>
          </p:cNvPr>
          <p:cNvGrpSpPr/>
          <p:nvPr/>
        </p:nvGrpSpPr>
        <p:grpSpPr>
          <a:xfrm>
            <a:off x="4310345" y="4697504"/>
            <a:ext cx="443880" cy="597960"/>
            <a:chOff x="5819824" y="5273840"/>
            <a:chExt cx="443880" cy="59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BE637F5-33EE-2090-1376-4C09D44A3121}"/>
                    </a:ext>
                  </a:extLst>
                </p14:cNvPr>
                <p14:cNvContentPartPr/>
                <p14:nvPr/>
              </p14:nvContentPartPr>
              <p14:xfrm>
                <a:off x="5819824" y="5273840"/>
                <a:ext cx="219240" cy="475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BE637F5-33EE-2090-1376-4C09D44A312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811184" y="5265200"/>
                  <a:ext cx="23688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93DE88F-8E51-7EA1-F6D6-534F703F2751}"/>
                    </a:ext>
                  </a:extLst>
                </p14:cNvPr>
                <p14:cNvContentPartPr/>
                <p14:nvPr/>
              </p14:nvContentPartPr>
              <p14:xfrm>
                <a:off x="6008104" y="5621960"/>
                <a:ext cx="153360" cy="175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93DE88F-8E51-7EA1-F6D6-534F703F275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999464" y="5613320"/>
                  <a:ext cx="1710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FBC4ADA-9D2E-303A-7BE1-D63F6926CE33}"/>
                    </a:ext>
                  </a:extLst>
                </p14:cNvPr>
                <p14:cNvContentPartPr/>
                <p14:nvPr/>
              </p14:nvContentPartPr>
              <p14:xfrm>
                <a:off x="6186664" y="5744720"/>
                <a:ext cx="77040" cy="127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FBC4ADA-9D2E-303A-7BE1-D63F6926CE3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177664" y="5736080"/>
                  <a:ext cx="9468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ED4FCCC-02FF-746B-83E8-2C0845695256}"/>
              </a:ext>
            </a:extLst>
          </p:cNvPr>
          <p:cNvGrpSpPr/>
          <p:nvPr/>
        </p:nvGrpSpPr>
        <p:grpSpPr>
          <a:xfrm>
            <a:off x="4897347" y="5069815"/>
            <a:ext cx="572400" cy="182520"/>
            <a:chOff x="6377824" y="5593520"/>
            <a:chExt cx="572400" cy="18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BA80080-26F5-25B0-4B3A-3BB772B7B0F5}"/>
                    </a:ext>
                  </a:extLst>
                </p14:cNvPr>
                <p14:cNvContentPartPr/>
                <p14:nvPr/>
              </p14:nvContentPartPr>
              <p14:xfrm>
                <a:off x="6377824" y="5593520"/>
                <a:ext cx="222120" cy="158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BA80080-26F5-25B0-4B3A-3BB772B7B0F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369184" y="5584520"/>
                  <a:ext cx="2397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B46ECCD-B343-7FBC-330B-FDA1F1B12640}"/>
                    </a:ext>
                  </a:extLst>
                </p14:cNvPr>
                <p14:cNvContentPartPr/>
                <p14:nvPr/>
              </p14:nvContentPartPr>
              <p14:xfrm>
                <a:off x="6776704" y="5604320"/>
                <a:ext cx="173520" cy="171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B46ECCD-B343-7FBC-330B-FDA1F1B1264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767704" y="5595320"/>
                  <a:ext cx="191160" cy="18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B99C9E8-EB2A-5CAB-B2A1-E671C96CC2EB}"/>
                  </a:ext>
                </a:extLst>
              </p14:cNvPr>
              <p14:cNvContentPartPr/>
              <p14:nvPr/>
            </p14:nvContentPartPr>
            <p14:xfrm>
              <a:off x="5513719" y="5170625"/>
              <a:ext cx="199080" cy="1472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B99C9E8-EB2A-5CAB-B2A1-E671C96CC2E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504735" y="5161625"/>
                <a:ext cx="216688" cy="1648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B1B3A7C-9597-E7DC-78FE-6B57BCFE9F4C}"/>
              </a:ext>
            </a:extLst>
          </p:cNvPr>
          <p:cNvSpPr txBox="1"/>
          <p:nvPr/>
        </p:nvSpPr>
        <p:spPr>
          <a:xfrm>
            <a:off x="2784764" y="2194761"/>
            <a:ext cx="94072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>
                <a:latin typeface="Chalkboard SE" panose="03050602040202020205" pitchFamily="66" charset="77"/>
              </a:rPr>
              <a:t>Time invariance violation tests 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halkboard SE" panose="03050602040202020205" pitchFamily="66" charset="77"/>
              </a:rPr>
              <a:t>give relatively clearer ways </a:t>
            </a:r>
            <a:r>
              <a:rPr lang="en-US" sz="2400" dirty="0">
                <a:latin typeface="Chalkboard SE" panose="03050602040202020205" pitchFamily="66" charset="77"/>
              </a:rPr>
              <a:t>to aid in our understanding of how different matter profiles can affect neutrino oscillations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400" dirty="0">
              <a:latin typeface="Chalkboard SE" panose="03050602040202020205" pitchFamily="66" charset="77"/>
            </a:endParaRPr>
          </a:p>
          <a:p>
            <a:pPr lvl="1"/>
            <a:r>
              <a:rPr lang="en-US" sz="2000" b="1" dirty="0">
                <a:latin typeface="Chalkboard SE" panose="03050602040202020205" pitchFamily="66" charset="77"/>
              </a:rPr>
              <a:t>(i.e. distinguishing between intrinsic &amp; induced time invariance violation) 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2400" dirty="0">
              <a:latin typeface="Chalkboard SE" panose="03050602040202020205" pitchFamily="66" charset="77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sz="2400" dirty="0">
              <a:latin typeface="Chalkboard SE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92074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EBE6-239A-259F-3F06-773857EB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" y="753228"/>
            <a:ext cx="10185325" cy="1080938"/>
          </a:xfrm>
        </p:spPr>
        <p:txBody>
          <a:bodyPr/>
          <a:lstStyle/>
          <a:p>
            <a:r>
              <a:rPr lang="en-US" dirty="0">
                <a:latin typeface="Chalkboard SE" panose="03050602040202020205" pitchFamily="66" charset="77"/>
              </a:rPr>
              <a:t>Recalling 3-Flavor Neutrino Oscillations with charge-current matter effects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E1D31AA-C08E-120F-F182-713843A8C923}"/>
                  </a:ext>
                </a:extLst>
              </p:cNvPr>
              <p:cNvSpPr txBox="1"/>
              <p:nvPr/>
            </p:nvSpPr>
            <p:spPr>
              <a:xfrm>
                <a:off x="5304729" y="5058387"/>
                <a:ext cx="3213559" cy="926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  </m:t>
                      </m:r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</m:t>
                                </m:r>
                              </m:e>
                              <m:sub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21</m:t>
                                </m:r>
                              </m:sub>
                              <m:sup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</m:t>
                                </m:r>
                              </m:e>
                              <m:sub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E1D31AA-C08E-120F-F182-713843A8C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729" y="5058387"/>
                <a:ext cx="3213559" cy="9260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7747D33B-B1DC-8E4B-ADD3-0AB2D37C7F63}"/>
                  </a:ext>
                </a:extLst>
              </p14:cNvPr>
              <p14:cNvContentPartPr/>
              <p14:nvPr/>
            </p14:nvContentPartPr>
            <p14:xfrm>
              <a:off x="8199629" y="5058387"/>
              <a:ext cx="124920" cy="10897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7747D33B-B1DC-8E4B-ADD3-0AB2D37C7F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90629" y="5049387"/>
                <a:ext cx="142560" cy="11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FE705735-F6DE-3368-2231-1DB01F44779D}"/>
                  </a:ext>
                </a:extLst>
              </p14:cNvPr>
              <p14:cNvContentPartPr/>
              <p14:nvPr/>
            </p14:nvContentPartPr>
            <p14:xfrm rot="10800000">
              <a:off x="6323509" y="4976570"/>
              <a:ext cx="124920" cy="10897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FE705735-F6DE-3368-2231-1DB01F44779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 rot="10800000">
                <a:off x="6314509" y="4967570"/>
                <a:ext cx="142560" cy="11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5329388-2DC2-B630-2D1C-E9FC9F824804}"/>
                  </a:ext>
                </a:extLst>
              </p:cNvPr>
              <p:cNvSpPr txBox="1"/>
              <p:nvPr/>
            </p:nvSpPr>
            <p:spPr>
              <a:xfrm>
                <a:off x="8795828" y="5087519"/>
                <a:ext cx="2511973" cy="921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   </m:t>
                      </m:r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5329388-2DC2-B630-2D1C-E9FC9F824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5828" y="5087519"/>
                <a:ext cx="2511973" cy="9215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F2C315E1-5CBC-5210-A36B-DEEDC14594FA}"/>
                  </a:ext>
                </a:extLst>
              </p14:cNvPr>
              <p14:cNvContentPartPr/>
              <p14:nvPr/>
            </p14:nvContentPartPr>
            <p14:xfrm rot="10800000">
              <a:off x="9460846" y="4995635"/>
              <a:ext cx="124920" cy="10897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F2C315E1-5CBC-5210-A36B-DEEDC14594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 rot="10800000">
                <a:off x="9451846" y="4986635"/>
                <a:ext cx="142560" cy="11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E2702E1-6F1A-7323-B7BB-10B814FCC32A}"/>
                  </a:ext>
                </a:extLst>
              </p14:cNvPr>
              <p14:cNvContentPartPr/>
              <p14:nvPr/>
            </p14:nvContentPartPr>
            <p14:xfrm>
              <a:off x="11331551" y="5054026"/>
              <a:ext cx="124920" cy="10897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E2702E1-6F1A-7323-B7BB-10B814FCC32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22551" y="5045026"/>
                <a:ext cx="142560" cy="11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5E7B1A19-4A54-0156-BE40-DA69EB8610DD}"/>
                  </a:ext>
                </a:extLst>
              </p:cNvPr>
              <p:cNvSpPr txBox="1"/>
              <p:nvPr/>
            </p:nvSpPr>
            <p:spPr>
              <a:xfrm>
                <a:off x="-67210" y="2752074"/>
                <a:ext cx="30786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8C1DD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Chalkboard SE" panose="03050602040202020205" pitchFamily="66" charset="77"/>
                  </a:rPr>
                  <a:t>(PMNS matrix)</a:t>
                </a:r>
              </a:p>
            </p:txBody>
          </p:sp>
        </mc:Choice>
        <mc:Fallback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5E7B1A19-4A54-0156-BE40-DA69EB861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7210" y="2752074"/>
                <a:ext cx="3078690" cy="400110"/>
              </a:xfrm>
              <a:prstGeom prst="rect">
                <a:avLst/>
              </a:prstGeom>
              <a:blipFill>
                <a:blip r:embed="rId10"/>
                <a:stretch>
                  <a:fillRect l="-1230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4" name="Picture 93" descr="A close-up of numbers&#10;&#10;Description automatically generated">
            <a:extLst>
              <a:ext uri="{FF2B5EF4-FFF2-40B4-BE49-F238E27FC236}">
                <a16:creationId xmlns:a16="http://schemas.microsoft.com/office/drawing/2014/main" id="{A234F9C7-67B2-0CFA-7172-4CF30A39EF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37639" y="1960494"/>
            <a:ext cx="5145112" cy="804339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D24B9A3D-7880-E09B-4E41-8718D0DC2E2B}"/>
              </a:ext>
            </a:extLst>
          </p:cNvPr>
          <p:cNvSpPr txBox="1"/>
          <p:nvPr/>
        </p:nvSpPr>
        <p:spPr>
          <a:xfrm>
            <a:off x="8773273" y="6293753"/>
            <a:ext cx="390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+/- for neutrinos/antineutrinos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3997758-C759-F183-F923-D9F928F65211}"/>
                  </a:ext>
                </a:extLst>
              </p14:cNvPr>
              <p14:cNvContentPartPr/>
              <p14:nvPr/>
            </p14:nvContentPartPr>
            <p14:xfrm>
              <a:off x="5214784" y="3004560"/>
              <a:ext cx="26280" cy="8488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3997758-C759-F183-F923-D9F928F6521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96784" y="2986560"/>
                <a:ext cx="61920" cy="88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5C476908-45FF-40EE-A54D-EA8FA8B2A6C1}"/>
                  </a:ext>
                </a:extLst>
              </p14:cNvPr>
              <p14:cNvContentPartPr/>
              <p14:nvPr/>
            </p14:nvContentPartPr>
            <p14:xfrm>
              <a:off x="5244475" y="3429162"/>
              <a:ext cx="440640" cy="316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5C476908-45FF-40EE-A54D-EA8FA8B2A6C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26475" y="3411162"/>
                <a:ext cx="4762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B5113C94-6310-12D6-8673-B7C5BF94BC3C}"/>
                  </a:ext>
                </a:extLst>
              </p14:cNvPr>
              <p14:cNvContentPartPr/>
              <p14:nvPr/>
            </p14:nvContentPartPr>
            <p14:xfrm>
              <a:off x="5674909" y="2985833"/>
              <a:ext cx="57600" cy="8654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B5113C94-6310-12D6-8673-B7C5BF94BC3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57021" y="2967840"/>
                <a:ext cx="93019" cy="901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2DEFF942-B61D-7FE9-F3E8-565F19C29EFC}"/>
                  </a:ext>
                </a:extLst>
              </p14:cNvPr>
              <p14:cNvContentPartPr/>
              <p14:nvPr/>
            </p14:nvContentPartPr>
            <p14:xfrm>
              <a:off x="5930400" y="3267714"/>
              <a:ext cx="165600" cy="3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2DEFF942-B61D-7FE9-F3E8-565F19C29EF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912400" y="3249714"/>
                <a:ext cx="201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F4D6E2E9-F46C-6523-35A8-3A063C3BA00F}"/>
                  </a:ext>
                </a:extLst>
              </p14:cNvPr>
              <p14:cNvContentPartPr/>
              <p14:nvPr/>
            </p14:nvContentPartPr>
            <p14:xfrm>
              <a:off x="5931711" y="3464852"/>
              <a:ext cx="181800" cy="3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F4D6E2E9-F46C-6523-35A8-3A063C3BA00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913747" y="3446852"/>
                <a:ext cx="21737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7D8C8A7E-98B0-0FD5-B142-EB757A1A8E8B}"/>
                  </a:ext>
                </a:extLst>
              </p14:cNvPr>
              <p14:cNvContentPartPr/>
              <p14:nvPr/>
            </p14:nvContentPartPr>
            <p14:xfrm>
              <a:off x="7550028" y="2827384"/>
              <a:ext cx="343440" cy="81108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7D8C8A7E-98B0-0FD5-B142-EB757A1A8E8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32028" y="2809384"/>
                <a:ext cx="379080" cy="84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4DD07CC0-F926-207F-F8F1-84C0CBF395BA}"/>
                  </a:ext>
                </a:extLst>
              </p14:cNvPr>
              <p14:cNvContentPartPr/>
              <p14:nvPr/>
            </p14:nvContentPartPr>
            <p14:xfrm>
              <a:off x="7815515" y="3429000"/>
              <a:ext cx="80640" cy="1990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4DD07CC0-F926-207F-F8F1-84C0CBF395B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797515" y="3410967"/>
                <a:ext cx="116280" cy="234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A0F9655C-A3F4-21B6-8E29-247319215E86}"/>
                  </a:ext>
                </a:extLst>
              </p14:cNvPr>
              <p14:cNvContentPartPr/>
              <p14:nvPr/>
            </p14:nvContentPartPr>
            <p14:xfrm>
              <a:off x="8107650" y="2870185"/>
              <a:ext cx="112680" cy="84528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A0F9655C-A3F4-21B6-8E29-247319215E8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089707" y="2852185"/>
                <a:ext cx="148206" cy="88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FC31F5C6-3AAE-873D-D5EA-A99F5E1F6759}"/>
                  </a:ext>
                </a:extLst>
              </p14:cNvPr>
              <p14:cNvContentPartPr/>
              <p14:nvPr/>
            </p14:nvContentPartPr>
            <p14:xfrm>
              <a:off x="8241091" y="2806997"/>
              <a:ext cx="395640" cy="8755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FC31F5C6-3AAE-873D-D5EA-A99F5E1F675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223091" y="2788990"/>
                <a:ext cx="431280" cy="911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5CADF54D-7467-B36A-668F-1E4ECA79E318}"/>
                  </a:ext>
                </a:extLst>
              </p14:cNvPr>
              <p14:cNvContentPartPr/>
              <p14:nvPr/>
            </p14:nvContentPartPr>
            <p14:xfrm>
              <a:off x="8632873" y="2551950"/>
              <a:ext cx="154440" cy="28548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5CADF54D-7467-B36A-668F-1E4ECA79E31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614873" y="2533973"/>
                <a:ext cx="190080" cy="321075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2B9DB239-3F05-2DCB-17BA-C8D6E96E83F5}"/>
              </a:ext>
            </a:extLst>
          </p:cNvPr>
          <p:cNvGrpSpPr/>
          <p:nvPr/>
        </p:nvGrpSpPr>
        <p:grpSpPr>
          <a:xfrm>
            <a:off x="8952866" y="2673891"/>
            <a:ext cx="686520" cy="1019880"/>
            <a:chOff x="7257969" y="2787064"/>
            <a:chExt cx="686520" cy="101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B4BDC85-001E-6693-AAD4-F946049422C2}"/>
                    </a:ext>
                  </a:extLst>
                </p14:cNvPr>
                <p14:cNvContentPartPr/>
                <p14:nvPr/>
              </p14:nvContentPartPr>
              <p14:xfrm>
                <a:off x="7257969" y="2922424"/>
                <a:ext cx="367560" cy="8845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B4BDC85-001E-6693-AAD4-F946049422C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240329" y="2904424"/>
                  <a:ext cx="403200" cy="9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A4B4369-3BA5-AD98-EF3D-F6FE19DD4D20}"/>
                    </a:ext>
                  </a:extLst>
                </p14:cNvPr>
                <p14:cNvContentPartPr/>
                <p14:nvPr/>
              </p14:nvContentPartPr>
              <p14:xfrm>
                <a:off x="7850529" y="2787064"/>
                <a:ext cx="14040" cy="2685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A4B4369-3BA5-AD98-EF3D-F6FE19DD4D2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832889" y="2769424"/>
                  <a:ext cx="496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DD4B161-F4C0-DF0F-40A7-8B2C1936D0E3}"/>
                    </a:ext>
                  </a:extLst>
                </p14:cNvPr>
                <p14:cNvContentPartPr/>
                <p14:nvPr/>
              </p14:nvContentPartPr>
              <p14:xfrm>
                <a:off x="7808049" y="2842144"/>
                <a:ext cx="136440" cy="122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DD4B161-F4C0-DF0F-40A7-8B2C1936D0E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790409" y="2824144"/>
                  <a:ext cx="17208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8DA00E76-1440-54F0-7447-8F49C573AA95}"/>
              </a:ext>
            </a:extLst>
          </p:cNvPr>
          <p:cNvGrpSpPr/>
          <p:nvPr/>
        </p:nvGrpSpPr>
        <p:grpSpPr>
          <a:xfrm>
            <a:off x="9928677" y="3077190"/>
            <a:ext cx="186480" cy="472680"/>
            <a:chOff x="8430489" y="3142744"/>
            <a:chExt cx="186480" cy="47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DADAF1F-8844-6DE1-945E-B17929754902}"/>
                    </a:ext>
                  </a:extLst>
                </p14:cNvPr>
                <p14:cNvContentPartPr/>
                <p14:nvPr/>
              </p14:nvContentPartPr>
              <p14:xfrm>
                <a:off x="8503569" y="3142744"/>
                <a:ext cx="29880" cy="4726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DADAF1F-8844-6DE1-945E-B1792975490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485569" y="3125104"/>
                  <a:ext cx="6552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38BA970-C6B9-08DC-622F-15E1E7FCAF91}"/>
                    </a:ext>
                  </a:extLst>
                </p14:cNvPr>
                <p14:cNvContentPartPr/>
                <p14:nvPr/>
              </p14:nvContentPartPr>
              <p14:xfrm>
                <a:off x="8430489" y="3382144"/>
                <a:ext cx="186480" cy="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38BA970-C6B9-08DC-622F-15E1E7FCAF9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412489" y="3364504"/>
                  <a:ext cx="22212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1263F202-C4F9-311D-5635-2FEF701489FE}"/>
                  </a:ext>
                </a:extLst>
              </p14:cNvPr>
              <p14:cNvContentPartPr/>
              <p14:nvPr/>
            </p14:nvContentPartPr>
            <p14:xfrm>
              <a:off x="10602875" y="2817851"/>
              <a:ext cx="133560" cy="84312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1263F202-C4F9-311D-5635-2FEF701489F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584826" y="2799851"/>
                <a:ext cx="169296" cy="87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454C2EB2-3629-EF75-C6E1-0042239FA75D}"/>
              </a:ext>
            </a:extLst>
          </p:cNvPr>
          <p:cNvGrpSpPr/>
          <p:nvPr/>
        </p:nvGrpSpPr>
        <p:grpSpPr>
          <a:xfrm>
            <a:off x="10649675" y="2797200"/>
            <a:ext cx="384480" cy="830880"/>
            <a:chOff x="9136809" y="2917384"/>
            <a:chExt cx="384480" cy="83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45CCC69-58DD-865C-F081-591EBD3F2942}"/>
                    </a:ext>
                  </a:extLst>
                </p14:cNvPr>
                <p14:cNvContentPartPr/>
                <p14:nvPr/>
              </p14:nvContentPartPr>
              <p14:xfrm>
                <a:off x="9231849" y="2917384"/>
                <a:ext cx="289440" cy="830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45CCC69-58DD-865C-F081-591EBD3F294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213849" y="2899744"/>
                  <a:ext cx="325080" cy="86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9E4B606-0838-F12B-21A2-3DFBF9AAA3E3}"/>
                    </a:ext>
                  </a:extLst>
                </p14:cNvPr>
                <p14:cNvContentPartPr/>
                <p14:nvPr/>
              </p14:nvContentPartPr>
              <p14:xfrm>
                <a:off x="9136809" y="3482224"/>
                <a:ext cx="304200" cy="36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9E4B606-0838-F12B-21A2-3DFBF9AAA3E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119169" y="3464224"/>
                  <a:ext cx="33984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61D81ED-0F57-0B9B-4F4F-4A88A30E28E9}"/>
              </a:ext>
            </a:extLst>
          </p:cNvPr>
          <p:cNvGrpSpPr/>
          <p:nvPr/>
        </p:nvGrpSpPr>
        <p:grpSpPr>
          <a:xfrm>
            <a:off x="6543532" y="2715971"/>
            <a:ext cx="800640" cy="1110240"/>
            <a:chOff x="4668129" y="2913784"/>
            <a:chExt cx="800640" cy="111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11592C4-1D16-D5D0-C8F9-CB1D0FB9DC3A}"/>
                    </a:ext>
                  </a:extLst>
                </p14:cNvPr>
                <p14:cNvContentPartPr/>
                <p14:nvPr/>
              </p14:nvContentPartPr>
              <p14:xfrm>
                <a:off x="4901769" y="2913784"/>
                <a:ext cx="16200" cy="3852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11592C4-1D16-D5D0-C8F9-CB1D0FB9DC3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883769" y="2896144"/>
                  <a:ext cx="5184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2A17ADD-38A4-36B6-6D70-A8818AC9D8B9}"/>
                    </a:ext>
                  </a:extLst>
                </p14:cNvPr>
                <p14:cNvContentPartPr/>
                <p14:nvPr/>
              </p14:nvContentPartPr>
              <p14:xfrm>
                <a:off x="4668129" y="3435424"/>
                <a:ext cx="504360" cy="3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2A17ADD-38A4-36B6-6D70-A8818AC9D8B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50489" y="3417424"/>
                  <a:ext cx="5400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371F3BD-473E-B7D5-D7DD-7285777D4661}"/>
                    </a:ext>
                  </a:extLst>
                </p14:cNvPr>
                <p14:cNvContentPartPr/>
                <p14:nvPr/>
              </p14:nvContentPartPr>
              <p14:xfrm>
                <a:off x="4689369" y="3579064"/>
                <a:ext cx="169920" cy="300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371F3BD-473E-B7D5-D7DD-7285777D466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671369" y="3561064"/>
                  <a:ext cx="20556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7CF6FC6-B748-A4DC-3728-5C173DFAC69E}"/>
                    </a:ext>
                  </a:extLst>
                </p14:cNvPr>
                <p14:cNvContentPartPr/>
                <p14:nvPr/>
              </p14:nvContentPartPr>
              <p14:xfrm>
                <a:off x="5034249" y="3609304"/>
                <a:ext cx="3600" cy="2768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7CF6FC6-B748-A4DC-3728-5C173DFAC69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016249" y="3591664"/>
                  <a:ext cx="3924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E15ADDB-4E77-2EE7-58A6-6A816C1D051D}"/>
                    </a:ext>
                  </a:extLst>
                </p14:cNvPr>
                <p14:cNvContentPartPr/>
                <p14:nvPr/>
              </p14:nvContentPartPr>
              <p14:xfrm>
                <a:off x="5043969" y="3580504"/>
                <a:ext cx="164160" cy="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E15ADDB-4E77-2EE7-58A6-6A816C1D051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026329" y="3562864"/>
                  <a:ext cx="199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743C018-3E65-D71A-46A9-9374DCCE3992}"/>
                    </a:ext>
                  </a:extLst>
                </p14:cNvPr>
                <p14:cNvContentPartPr/>
                <p14:nvPr/>
              </p14:nvContentPartPr>
              <p14:xfrm>
                <a:off x="5055489" y="3766624"/>
                <a:ext cx="168480" cy="3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743C018-3E65-D71A-46A9-9374DCCE399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037849" y="3748624"/>
                  <a:ext cx="2041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E327251-3147-49F5-88DF-BE76DA3D437B}"/>
                    </a:ext>
                  </a:extLst>
                </p14:cNvPr>
                <p14:cNvContentPartPr/>
                <p14:nvPr/>
              </p14:nvContentPartPr>
              <p14:xfrm>
                <a:off x="5071329" y="3889384"/>
                <a:ext cx="178200" cy="11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E327251-3147-49F5-88DF-BE76DA3D437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053329" y="3871384"/>
                  <a:ext cx="2138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764776F-88CF-3F15-0BF6-F8BA16EB731E}"/>
                    </a:ext>
                  </a:extLst>
                </p14:cNvPr>
                <p14:cNvContentPartPr/>
                <p14:nvPr/>
              </p14:nvContentPartPr>
              <p14:xfrm>
                <a:off x="5313249" y="3888664"/>
                <a:ext cx="155520" cy="135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764776F-88CF-3F15-0BF6-F8BA16EB731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295249" y="3870664"/>
                  <a:ext cx="191160" cy="171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73C71A5C-891E-932F-CC74-7AFC38C38838}"/>
              </a:ext>
            </a:extLst>
      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429299" y="3712250"/>
            <a:ext cx="3494409" cy="17277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BD5D5F-F73B-080A-C9CA-52F2F097A900}"/>
              </a:ext>
            </a:extLst>
          </p:cNvPr>
          <p:cNvSpPr txBox="1"/>
          <p:nvPr/>
        </p:nvSpPr>
        <p:spPr>
          <a:xfrm>
            <a:off x="411050" y="5521430"/>
            <a:ext cx="36563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Sources: </a:t>
            </a:r>
            <a:r>
              <a:rPr lang="en-US" sz="800" dirty="0">
                <a:hlinkClick r:id="rId65"/>
              </a:rPr>
              <a:t>https://neutrino.syr.edu/research/neutrino-oscillations/</a:t>
            </a:r>
            <a:r>
              <a:rPr lang="en-US" sz="800" dirty="0"/>
              <a:t> &amp; https://neutrino-history.in2p3.fr/neutrino-oscillation/</a:t>
            </a:r>
          </a:p>
        </p:txBody>
      </p:sp>
      <p:sp>
        <p:nvSpPr>
          <p:cNvPr id="13" name="Slide Number Placeholder 23">
            <a:extLst>
              <a:ext uri="{FF2B5EF4-FFF2-40B4-BE49-F238E27FC236}">
                <a16:creationId xmlns:a16="http://schemas.microsoft.com/office/drawing/2014/main" id="{9E4ADC04-0103-C514-1ED5-8EEECAE0148D}"/>
              </a:ext>
            </a:extLst>
          </p:cNvPr>
          <p:cNvSpPr txBox="1">
            <a:spLocks/>
          </p:cNvSpPr>
          <p:nvPr/>
        </p:nvSpPr>
        <p:spPr>
          <a:xfrm>
            <a:off x="56752" y="6018148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6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B2DD26-5778-E35D-6272-67C810879DE2}"/>
              </a:ext>
            </a:extLst>
      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0765766" y="943478"/>
            <a:ext cx="1110549" cy="6786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B58F78-BF09-7541-D4F7-A25D50707CFA}"/>
              </a:ext>
            </a:extLst>
          </p:cNvPr>
          <p:cNvSpPr txBox="1"/>
          <p:nvPr/>
        </p:nvSpPr>
        <p:spPr>
          <a:xfrm>
            <a:off x="344864" y="6368361"/>
            <a:ext cx="1183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Chalkboard SE" panose="03050602040202020205" pitchFamily="66" charset="77"/>
              </a:rPr>
              <a:t>New Perspectives</a:t>
            </a:r>
            <a:r>
              <a:rPr lang="en-US" dirty="0">
                <a:latin typeface="Chalkboard SE" panose="03050602040202020205" pitchFamily="66" charset="77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721750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EBE6-239A-259F-3F06-773857EB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" y="753228"/>
            <a:ext cx="10185325" cy="1080938"/>
          </a:xfrm>
        </p:spPr>
        <p:txBody>
          <a:bodyPr/>
          <a:lstStyle/>
          <a:p>
            <a:r>
              <a:rPr lang="en-US" dirty="0">
                <a:latin typeface="Chalkboard SE" panose="03050602040202020205" pitchFamily="66" charset="77"/>
              </a:rPr>
              <a:t>Defining time invariance measures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86F49B-8772-2374-86B0-9A43984A007D}"/>
              </a:ext>
            </a:extLst>
          </p:cNvPr>
          <p:cNvSpPr txBox="1"/>
          <p:nvPr/>
        </p:nvSpPr>
        <p:spPr>
          <a:xfrm>
            <a:off x="37326" y="1139010"/>
            <a:ext cx="12117348" cy="505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halkboard SE" panose="03050602040202020205" pitchFamily="66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halkboard SE" panose="03050602040202020205" pitchFamily="66" charset="77"/>
            </a:endParaRPr>
          </a:p>
          <a:p>
            <a:endParaRPr lang="en-US" sz="2400" dirty="0">
              <a:latin typeface="Chalkboard SE" panose="03050602040202020205" pitchFamily="66" charset="77"/>
            </a:endParaRPr>
          </a:p>
          <a:p>
            <a:r>
              <a:rPr lang="en-US" sz="2400" dirty="0">
                <a:latin typeface="Chalkboard SE" panose="03050602040202020205" pitchFamily="66" charset="77"/>
              </a:rPr>
              <a:t>To clarify what ”comparison” we are making in looking for time invariance violation effects, we’ve specified two distinct measures: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latin typeface="Chalkboard SE" panose="03050602040202020205" pitchFamily="66" charset="77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Chalkboard SE" panose="03050602040202020205" pitchFamily="66" charset="77"/>
              </a:rPr>
              <a:t>proper time invariance:</a:t>
            </a:r>
            <a:r>
              <a:rPr lang="en-US" sz="2400" dirty="0">
                <a:latin typeface="Chalkboard SE" panose="03050602040202020205" pitchFamily="66" charset="77"/>
              </a:rPr>
              <a:t> (aka: true time invariance violation)</a:t>
            </a:r>
          </a:p>
          <a:p>
            <a:pPr marL="914400" lvl="1" indent="-457200">
              <a:buFont typeface="+mj-lt"/>
              <a:buAutoNum type="arabicPeriod"/>
            </a:pPr>
            <a:endParaRPr lang="en-US" sz="2400" dirty="0">
              <a:latin typeface="Chalkboard SE" panose="03050602040202020205" pitchFamily="66" charset="77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halkboard SE" panose="03050602040202020205" pitchFamily="66" charset="77"/>
              </a:rPr>
              <a:t>Not a good observable, but certainly no harder to calculate than CP conjugate channels.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400" dirty="0">
              <a:latin typeface="Chalkboard SE" panose="03050602040202020205" pitchFamily="66" charset="77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halkboard SE" panose="03050602040202020205" pitchFamily="66" charset="77"/>
              </a:rPr>
              <a:t>Requires comparing probabilities with final states exchanged and </a:t>
            </a:r>
            <a:r>
              <a:rPr lang="en-US" sz="2400" u="sng" dirty="0">
                <a:latin typeface="Chalkboard SE" panose="03050602040202020205" pitchFamily="66" charset="77"/>
              </a:rPr>
              <a:t>swapping the detector with source.</a:t>
            </a:r>
            <a:endParaRPr lang="en-US" sz="2400" dirty="0">
              <a:latin typeface="Chalkboard SE" panose="03050602040202020205" pitchFamily="66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halkboard SE" panose="03050602040202020205" pitchFamily="66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Slide Number Placeholder 23">
            <a:extLst>
              <a:ext uri="{FF2B5EF4-FFF2-40B4-BE49-F238E27FC236}">
                <a16:creationId xmlns:a16="http://schemas.microsoft.com/office/drawing/2014/main" id="{6E75FCE7-1FA7-4E96-6B51-1E58205C6BBB}"/>
              </a:ext>
            </a:extLst>
          </p:cNvPr>
          <p:cNvSpPr txBox="1">
            <a:spLocks/>
          </p:cNvSpPr>
          <p:nvPr/>
        </p:nvSpPr>
        <p:spPr>
          <a:xfrm>
            <a:off x="56752" y="6018148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7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B690EE-D5DB-FF89-AD1F-03E264584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766" y="943478"/>
            <a:ext cx="1110549" cy="6786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20E791-6E46-D1F0-46C6-FE92A0ABE021}"/>
              </a:ext>
            </a:extLst>
          </p:cNvPr>
          <p:cNvSpPr txBox="1"/>
          <p:nvPr/>
        </p:nvSpPr>
        <p:spPr>
          <a:xfrm>
            <a:off x="344864" y="6368361"/>
            <a:ext cx="1183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Chalkboard SE" panose="03050602040202020205" pitchFamily="66" charset="77"/>
              </a:rPr>
              <a:t>New Perspectives</a:t>
            </a:r>
            <a:r>
              <a:rPr lang="en-US" dirty="0">
                <a:latin typeface="Chalkboard SE" panose="03050602040202020205" pitchFamily="66" charset="77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4028789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EBE6-239A-259F-3F06-773857EB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" y="753228"/>
            <a:ext cx="10185325" cy="1080938"/>
          </a:xfrm>
        </p:spPr>
        <p:txBody>
          <a:bodyPr/>
          <a:lstStyle/>
          <a:p>
            <a:r>
              <a:rPr lang="en-US" dirty="0">
                <a:latin typeface="Chalkboard SE" panose="03050602040202020205" pitchFamily="66" charset="77"/>
              </a:rPr>
              <a:t>Defining time invariance measures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86F49B-8772-2374-86B0-9A43984A007D}"/>
              </a:ext>
            </a:extLst>
          </p:cNvPr>
          <p:cNvSpPr txBox="1"/>
          <p:nvPr/>
        </p:nvSpPr>
        <p:spPr>
          <a:xfrm>
            <a:off x="37326" y="1139010"/>
            <a:ext cx="1211734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halkboard SE" panose="03050602040202020205" pitchFamily="66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halkboard SE" panose="03050602040202020205" pitchFamily="66" charset="77"/>
            </a:endParaRPr>
          </a:p>
          <a:p>
            <a:endParaRPr lang="en-US" sz="2400" dirty="0">
              <a:latin typeface="Chalkboard SE" panose="03050602040202020205" pitchFamily="66" charset="77"/>
            </a:endParaRPr>
          </a:p>
          <a:p>
            <a:r>
              <a:rPr lang="en-US" sz="2400" dirty="0">
                <a:latin typeface="Chalkboard SE" panose="03050602040202020205" pitchFamily="66" charset="77"/>
              </a:rPr>
              <a:t>To clarify what ”comparison” we are making in looking for time invariance violation effects, we’ve specified two distinct measures: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latin typeface="Chalkboard SE" panose="03050602040202020205" pitchFamily="66" charset="77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Chalkboard SE" panose="03050602040202020205" pitchFamily="66" charset="77"/>
              </a:rPr>
              <a:t>proper time invariance:</a:t>
            </a:r>
            <a:r>
              <a:rPr lang="en-US" sz="2400" dirty="0">
                <a:latin typeface="Chalkboard SE" panose="03050602040202020205" pitchFamily="66" charset="77"/>
              </a:rPr>
              <a:t> (aka: true time invariance violation)</a:t>
            </a:r>
          </a:p>
          <a:p>
            <a:pPr marL="914400" lvl="1" indent="-457200">
              <a:buFont typeface="+mj-lt"/>
              <a:buAutoNum type="arabicPeriod"/>
            </a:pPr>
            <a:endParaRPr lang="en-US" sz="2400" dirty="0">
              <a:latin typeface="Chalkboard SE" panose="03050602040202020205" pitchFamily="66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Slide Number Placeholder 23">
            <a:extLst>
              <a:ext uri="{FF2B5EF4-FFF2-40B4-BE49-F238E27FC236}">
                <a16:creationId xmlns:a16="http://schemas.microsoft.com/office/drawing/2014/main" id="{6E75FCE7-1FA7-4E96-6B51-1E58205C6BBB}"/>
              </a:ext>
            </a:extLst>
          </p:cNvPr>
          <p:cNvSpPr txBox="1">
            <a:spLocks/>
          </p:cNvSpPr>
          <p:nvPr/>
        </p:nvSpPr>
        <p:spPr>
          <a:xfrm>
            <a:off x="56752" y="6018148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7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B690EE-D5DB-FF89-AD1F-03E264584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766" y="943478"/>
            <a:ext cx="1110549" cy="6786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67756A5-AAC4-32AA-AE29-1B59E53D8CC0}"/>
              </a:ext>
            </a:extLst>
          </p:cNvPr>
          <p:cNvSpPr/>
          <p:nvPr/>
        </p:nvSpPr>
        <p:spPr>
          <a:xfrm>
            <a:off x="2253593" y="3415648"/>
            <a:ext cx="7075602" cy="298009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DF74CE7-BDF0-7EFC-7925-244B882A493E}"/>
                  </a:ext>
                </a:extLst>
              </p:cNvPr>
              <p:cNvSpPr txBox="1"/>
              <p:nvPr/>
            </p:nvSpPr>
            <p:spPr>
              <a:xfrm>
                <a:off x="2721623" y="3444963"/>
                <a:ext cx="6139542" cy="6023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sub>
                          </m:sSub>
                        </m:sub>
                      </m:sSub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𝒗𝒔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DF74CE7-BDF0-7EFC-7925-244B882A4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623" y="3444963"/>
                <a:ext cx="6139542" cy="602344"/>
              </a:xfrm>
              <a:prstGeom prst="rect">
                <a:avLst/>
              </a:prstGeom>
              <a:blipFill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C22B43D-676A-61A0-9142-70A9767FEC5F}"/>
              </a:ext>
            </a:extLst>
          </p:cNvPr>
          <p:cNvSpPr txBox="1"/>
          <p:nvPr/>
        </p:nvSpPr>
        <p:spPr>
          <a:xfrm>
            <a:off x="2847005" y="3809410"/>
            <a:ext cx="237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-25000" dirty="0">
                <a:latin typeface="Chalkboard SE" panose="03050602040202020205" pitchFamily="66" charset="77"/>
              </a:rPr>
              <a:t>(decreasing potential)</a:t>
            </a:r>
            <a:endParaRPr lang="en-US" sz="2400" b="1" dirty="0">
              <a:latin typeface="Chalkboard SE" panose="03050602040202020205" pitchFamily="66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FE0FA6-E6EF-780A-4C50-E1C893D9273C}"/>
              </a:ext>
            </a:extLst>
          </p:cNvPr>
          <p:cNvSpPr txBox="1"/>
          <p:nvPr/>
        </p:nvSpPr>
        <p:spPr>
          <a:xfrm>
            <a:off x="6521910" y="3802338"/>
            <a:ext cx="23392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-25000" dirty="0"/>
              <a:t>(increasing potential)</a:t>
            </a:r>
            <a:endParaRPr lang="en-US" sz="2400" b="1" dirty="0"/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FCA6D1-2569-909B-E635-1EA4737A3328}"/>
              </a:ext>
            </a:extLst>
          </p:cNvPr>
          <p:cNvSpPr txBox="1"/>
          <p:nvPr/>
        </p:nvSpPr>
        <p:spPr>
          <a:xfrm>
            <a:off x="344864" y="6368361"/>
            <a:ext cx="1183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Chalkboard SE" panose="03050602040202020205" pitchFamily="66" charset="77"/>
              </a:rPr>
              <a:t>New Perspectives</a:t>
            </a:r>
            <a:r>
              <a:rPr lang="en-US" dirty="0">
                <a:latin typeface="Chalkboard SE" panose="03050602040202020205" pitchFamily="66" charset="77"/>
              </a:rPr>
              <a:t>, 2024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9FC247C-C2FE-B41D-06D5-5B84C8B1FA1C}"/>
                  </a:ext>
                </a:extLst>
              </p14:cNvPr>
              <p14:cNvContentPartPr/>
              <p14:nvPr/>
            </p14:nvContentPartPr>
            <p14:xfrm rot="21269344">
              <a:off x="2934065" y="4456854"/>
              <a:ext cx="2286360" cy="15940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9FC247C-C2FE-B41D-06D5-5B84C8B1FA1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 rot="21269344">
                <a:off x="2918585" y="4441734"/>
                <a:ext cx="2316960" cy="162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AD7A643-EFE1-7A9E-56F6-48AD7E9EFBF1}"/>
                  </a:ext>
                </a:extLst>
              </p14:cNvPr>
              <p14:cNvContentPartPr/>
              <p14:nvPr/>
            </p14:nvContentPartPr>
            <p14:xfrm>
              <a:off x="5190220" y="6073738"/>
              <a:ext cx="202680" cy="206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AD7A643-EFE1-7A9E-56F6-48AD7E9EFBF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81220" y="6064738"/>
                <a:ext cx="220320" cy="22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12D88556-DF0F-F891-DAD4-E2E6FBC32D02}"/>
              </a:ext>
            </a:extLst>
          </p:cNvPr>
          <p:cNvGrpSpPr/>
          <p:nvPr/>
        </p:nvGrpSpPr>
        <p:grpSpPr>
          <a:xfrm>
            <a:off x="2358820" y="4405498"/>
            <a:ext cx="484920" cy="341640"/>
            <a:chOff x="2358820" y="4405498"/>
            <a:chExt cx="48492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6AA5C92-FBFC-162B-06A6-21FA2843F616}"/>
                    </a:ext>
                  </a:extLst>
                </p14:cNvPr>
                <p14:cNvContentPartPr/>
                <p14:nvPr/>
              </p14:nvContentPartPr>
              <p14:xfrm>
                <a:off x="2373220" y="4415938"/>
                <a:ext cx="125640" cy="291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6AA5C92-FBFC-162B-06A6-21FA2843F61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64220" y="4406938"/>
                  <a:ext cx="1432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60625B9-ADBB-4DAF-DEDB-32F858E902F7}"/>
                    </a:ext>
                  </a:extLst>
                </p14:cNvPr>
                <p14:cNvContentPartPr/>
                <p14:nvPr/>
              </p14:nvContentPartPr>
              <p14:xfrm>
                <a:off x="2358820" y="4600978"/>
                <a:ext cx="14976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60625B9-ADBB-4DAF-DEDB-32F858E902F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49820" y="4591978"/>
                  <a:ext cx="167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4B8DDBF-74CE-CE7A-E077-4AA287296C9C}"/>
                    </a:ext>
                  </a:extLst>
                </p14:cNvPr>
                <p14:cNvContentPartPr/>
                <p14:nvPr/>
              </p14:nvContentPartPr>
              <p14:xfrm>
                <a:off x="2579140" y="4422418"/>
                <a:ext cx="24840" cy="313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4B8DDBF-74CE-CE7A-E077-4AA287296C9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70500" y="4413778"/>
                  <a:ext cx="424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BC48B29-F6CC-73EE-A662-B3AC37DD48BA}"/>
                    </a:ext>
                  </a:extLst>
                </p14:cNvPr>
                <p14:cNvContentPartPr/>
                <p14:nvPr/>
              </p14:nvContentPartPr>
              <p14:xfrm>
                <a:off x="2661580" y="4430338"/>
                <a:ext cx="106560" cy="235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BC48B29-F6CC-73EE-A662-B3AC37DD48B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52580" y="4421698"/>
                  <a:ext cx="1242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1AE4044-CF63-0275-F384-95078B5FBE2A}"/>
                    </a:ext>
                  </a:extLst>
                </p14:cNvPr>
                <p14:cNvContentPartPr/>
                <p14:nvPr/>
              </p14:nvContentPartPr>
              <p14:xfrm>
                <a:off x="2767780" y="4405498"/>
                <a:ext cx="75960" cy="341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1AE4044-CF63-0275-F384-95078B5FBE2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58780" y="4396858"/>
                  <a:ext cx="93600" cy="35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DF3E41C-3967-BB28-38C8-71922942CE67}"/>
              </a:ext>
            </a:extLst>
          </p:cNvPr>
          <p:cNvGrpSpPr/>
          <p:nvPr/>
        </p:nvGrpSpPr>
        <p:grpSpPr>
          <a:xfrm>
            <a:off x="3026260" y="4906618"/>
            <a:ext cx="747720" cy="1073880"/>
            <a:chOff x="3026260" y="4906618"/>
            <a:chExt cx="747720" cy="107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9B37D5C-E79E-3FEF-E176-16B0FE4E564D}"/>
                    </a:ext>
                  </a:extLst>
                </p14:cNvPr>
                <p14:cNvContentPartPr/>
                <p14:nvPr/>
              </p14:nvContentPartPr>
              <p14:xfrm>
                <a:off x="3026260" y="4906618"/>
                <a:ext cx="747720" cy="1073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9B37D5C-E79E-3FEF-E176-16B0FE4E564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17260" y="4897618"/>
                  <a:ext cx="765360" cy="10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BF68301-DD39-C609-B09C-83ABD8D98C66}"/>
                    </a:ext>
                  </a:extLst>
                </p14:cNvPr>
                <p14:cNvContentPartPr/>
                <p14:nvPr/>
              </p14:nvContentPartPr>
              <p14:xfrm>
                <a:off x="3153700" y="5053138"/>
                <a:ext cx="130680" cy="320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BF68301-DD39-C609-B09C-83ABD8D98C6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45060" y="5044138"/>
                  <a:ext cx="14832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53A7C02-AEF5-F15A-8C79-213A81B4546A}"/>
                    </a:ext>
                  </a:extLst>
                </p14:cNvPr>
                <p14:cNvContentPartPr/>
                <p14:nvPr/>
              </p14:nvContentPartPr>
              <p14:xfrm>
                <a:off x="3266380" y="5087338"/>
                <a:ext cx="196200" cy="450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53A7C02-AEF5-F15A-8C79-213A81B4546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57380" y="5078338"/>
                  <a:ext cx="21384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CAA8215-B852-03F2-3ABE-40F36C17E5ED}"/>
                    </a:ext>
                  </a:extLst>
                </p14:cNvPr>
                <p14:cNvContentPartPr/>
                <p14:nvPr/>
              </p14:nvContentPartPr>
              <p14:xfrm>
                <a:off x="3350260" y="5381818"/>
                <a:ext cx="234000" cy="536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CAA8215-B852-03F2-3ABE-40F36C17E5E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41620" y="5373178"/>
                  <a:ext cx="251640" cy="55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515A95C-8EE6-6022-E887-5B872CA590E6}"/>
              </a:ext>
            </a:extLst>
          </p:cNvPr>
          <p:cNvGrpSpPr/>
          <p:nvPr/>
        </p:nvGrpSpPr>
        <p:grpSpPr>
          <a:xfrm>
            <a:off x="3750220" y="5422138"/>
            <a:ext cx="1073520" cy="490320"/>
            <a:chOff x="3750220" y="5422138"/>
            <a:chExt cx="1073520" cy="49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89C1EAB-804A-8522-B4FF-58ABADF34175}"/>
                    </a:ext>
                  </a:extLst>
                </p14:cNvPr>
                <p14:cNvContentPartPr/>
                <p14:nvPr/>
              </p14:nvContentPartPr>
              <p14:xfrm>
                <a:off x="3750220" y="5422138"/>
                <a:ext cx="1073520" cy="490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89C1EAB-804A-8522-B4FF-58ABADF3417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741220" y="5413138"/>
                  <a:ext cx="109116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68E4422-11A8-A9E3-6F18-8A15BF096CC9}"/>
                    </a:ext>
                  </a:extLst>
                </p14:cNvPr>
                <p14:cNvContentPartPr/>
                <p14:nvPr/>
              </p14:nvContentPartPr>
              <p14:xfrm>
                <a:off x="3967300" y="5534098"/>
                <a:ext cx="58320" cy="143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68E4422-11A8-A9E3-6F18-8A15BF096CC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58660" y="5525458"/>
                  <a:ext cx="759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FE1F3C0-19C3-7E38-E950-051484D09E03}"/>
                    </a:ext>
                  </a:extLst>
                </p14:cNvPr>
                <p14:cNvContentPartPr/>
                <p14:nvPr/>
              </p14:nvContentPartPr>
              <p14:xfrm>
                <a:off x="4110220" y="5660098"/>
                <a:ext cx="109800" cy="192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FE1F3C0-19C3-7E38-E950-051484D09E0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01220" y="5651458"/>
                  <a:ext cx="1274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E3BF4C9-9172-49A3-2E4D-37BCE3EE062D}"/>
                    </a:ext>
                  </a:extLst>
                </p14:cNvPr>
                <p14:cNvContentPartPr/>
                <p14:nvPr/>
              </p14:nvContentPartPr>
              <p14:xfrm>
                <a:off x="4423060" y="5647138"/>
                <a:ext cx="254160" cy="2124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E3BF4C9-9172-49A3-2E4D-37BCE3EE062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14420" y="5638498"/>
                  <a:ext cx="271800" cy="23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B62F32D-DFF3-8B20-50FE-0ADEE7D08B5E}"/>
                  </a:ext>
                </a:extLst>
              </p14:cNvPr>
              <p14:cNvContentPartPr/>
              <p14:nvPr/>
            </p14:nvContentPartPr>
            <p14:xfrm rot="21269344">
              <a:off x="6532949" y="4327334"/>
              <a:ext cx="2286360" cy="15940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B62F32D-DFF3-8B20-50FE-0ADEE7D08B5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 rot="21269344">
                <a:off x="6517469" y="4312214"/>
                <a:ext cx="2316960" cy="162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FAC3CE6B-7D5D-4A66-132D-F8D1F70E5798}"/>
              </a:ext>
            </a:extLst>
          </p:cNvPr>
          <p:cNvGrpSpPr/>
          <p:nvPr/>
        </p:nvGrpSpPr>
        <p:grpSpPr>
          <a:xfrm>
            <a:off x="5899625" y="4370388"/>
            <a:ext cx="484920" cy="341640"/>
            <a:chOff x="2358820" y="4405498"/>
            <a:chExt cx="48492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9BFBA1D-096A-9ED8-0D15-AFB69FC754DD}"/>
                    </a:ext>
                  </a:extLst>
                </p14:cNvPr>
                <p14:cNvContentPartPr/>
                <p14:nvPr/>
              </p14:nvContentPartPr>
              <p14:xfrm>
                <a:off x="2373220" y="4415938"/>
                <a:ext cx="125640" cy="291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9BFBA1D-096A-9ED8-0D15-AFB69FC754D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64220" y="4406938"/>
                  <a:ext cx="1432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E8BFC36-32E5-5E1F-670A-55D497FDFDDF}"/>
                    </a:ext>
                  </a:extLst>
                </p14:cNvPr>
                <p14:cNvContentPartPr/>
                <p14:nvPr/>
              </p14:nvContentPartPr>
              <p14:xfrm>
                <a:off x="2358820" y="4600978"/>
                <a:ext cx="149760" cy="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E8BFC36-32E5-5E1F-670A-55D497FDFDD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49820" y="4591978"/>
                  <a:ext cx="167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2B30F2B-6007-581C-B82D-4D0E2A09E5FF}"/>
                    </a:ext>
                  </a:extLst>
                </p14:cNvPr>
                <p14:cNvContentPartPr/>
                <p14:nvPr/>
              </p14:nvContentPartPr>
              <p14:xfrm>
                <a:off x="2579140" y="4422418"/>
                <a:ext cx="24840" cy="313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2B30F2B-6007-581C-B82D-4D0E2A09E5F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70500" y="4413778"/>
                  <a:ext cx="424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4F711B4-824C-0D20-1C55-A9013497ABF5}"/>
                    </a:ext>
                  </a:extLst>
                </p14:cNvPr>
                <p14:cNvContentPartPr/>
                <p14:nvPr/>
              </p14:nvContentPartPr>
              <p14:xfrm>
                <a:off x="2661580" y="4430338"/>
                <a:ext cx="106560" cy="2354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4F711B4-824C-0D20-1C55-A9013497ABF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52580" y="4421698"/>
                  <a:ext cx="1242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9733CDD-81E5-63DA-179E-4CB7D422BFB6}"/>
                    </a:ext>
                  </a:extLst>
                </p14:cNvPr>
                <p14:cNvContentPartPr/>
                <p14:nvPr/>
              </p14:nvContentPartPr>
              <p14:xfrm>
                <a:off x="2767780" y="4405498"/>
                <a:ext cx="75960" cy="341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9733CDD-81E5-63DA-179E-4CB7D422BFB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58780" y="4396858"/>
                  <a:ext cx="93600" cy="35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4B5F938-983B-C1E0-93FB-D6B3CB6CB935}"/>
                  </a:ext>
                </a:extLst>
              </p:cNvPr>
              <p:cNvSpPr txBox="1"/>
              <p:nvPr/>
            </p:nvSpPr>
            <p:spPr>
              <a:xfrm>
                <a:off x="9414275" y="3243651"/>
                <a:ext cx="2702984" cy="950325"/>
              </a:xfrm>
              <a:prstGeom prst="rect">
                <a:avLst/>
              </a:prstGeom>
              <a:solidFill>
                <a:schemeClr val="tx1">
                  <a:lumMod val="6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2"/>
                    </a:solidFill>
                  </a:rPr>
                  <a:t>ex: 2-step piece-wise </a:t>
                </a:r>
              </a:p>
              <a:p>
                <a:pPr algn="ctr"/>
                <a:r>
                  <a:rPr lang="en-US" dirty="0">
                    <a:solidFill>
                      <a:schemeClr val="bg2"/>
                    </a:solidFill>
                  </a:rPr>
                  <a:t>constant matter profiles</a:t>
                </a:r>
              </a:p>
              <a:p>
                <a:pPr algn="ctr"/>
                <a:r>
                  <a:rPr lang="en-US" dirty="0">
                    <a:solidFill>
                      <a:schemeClr val="bg2"/>
                    </a:solidFill>
                  </a:rPr>
                  <a:t>A</a:t>
                </a:r>
                <a:r>
                  <a:rPr lang="en-US" baseline="-25000" dirty="0">
                    <a:solidFill>
                      <a:schemeClr val="bg2"/>
                    </a:solidFill>
                  </a:rPr>
                  <a:t>00 </a:t>
                </a:r>
                <a:r>
                  <a:rPr lang="en-US" dirty="0">
                    <a:solidFill>
                      <a:schemeClr val="bg2"/>
                    </a:solidFill>
                  </a:rPr>
                  <a:t>= A(L)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4B5F938-983B-C1E0-93FB-D6B3CB6CB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4275" y="3243651"/>
                <a:ext cx="2702984" cy="950325"/>
              </a:xfrm>
              <a:prstGeom prst="rect">
                <a:avLst/>
              </a:prstGeom>
              <a:blipFill>
                <a:blip r:embed="rId40"/>
                <a:stretch>
                  <a:fillRect l="-1402" t="-2632" r="-1402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1389A6D1-0231-3807-3543-4DE29D367740}"/>
              </a:ext>
            </a:extLst>
          </p:cNvPr>
          <p:cNvGrpSpPr/>
          <p:nvPr/>
        </p:nvGrpSpPr>
        <p:grpSpPr>
          <a:xfrm>
            <a:off x="6618017" y="5311601"/>
            <a:ext cx="1073520" cy="490320"/>
            <a:chOff x="3750220" y="5422138"/>
            <a:chExt cx="1073520" cy="49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DDDE0A1-AE10-4A74-3169-EA1F31600C82}"/>
                    </a:ext>
                  </a:extLst>
                </p14:cNvPr>
                <p14:cNvContentPartPr/>
                <p14:nvPr/>
              </p14:nvContentPartPr>
              <p14:xfrm>
                <a:off x="3750220" y="5422138"/>
                <a:ext cx="1073520" cy="4903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DDDE0A1-AE10-4A74-3169-EA1F31600C8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741220" y="5413138"/>
                  <a:ext cx="109116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6A26F64-C44A-06A5-0997-45EC553E35CE}"/>
                    </a:ext>
                  </a:extLst>
                </p14:cNvPr>
                <p14:cNvContentPartPr/>
                <p14:nvPr/>
              </p14:nvContentPartPr>
              <p14:xfrm>
                <a:off x="3967300" y="5534098"/>
                <a:ext cx="58320" cy="143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6A26F64-C44A-06A5-0997-45EC553E35C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58660" y="5525458"/>
                  <a:ext cx="759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CD3AFD4-9322-1190-9A04-6CE2F86AF7FC}"/>
                    </a:ext>
                  </a:extLst>
                </p14:cNvPr>
                <p14:cNvContentPartPr/>
                <p14:nvPr/>
              </p14:nvContentPartPr>
              <p14:xfrm>
                <a:off x="4110220" y="5660098"/>
                <a:ext cx="109800" cy="192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CD3AFD4-9322-1190-9A04-6CE2F86AF7F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01220" y="5651458"/>
                  <a:ext cx="1274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2B21A6F-C431-C587-E34D-7DEAA4A45FB9}"/>
                    </a:ext>
                  </a:extLst>
                </p14:cNvPr>
                <p14:cNvContentPartPr/>
                <p14:nvPr/>
              </p14:nvContentPartPr>
              <p14:xfrm>
                <a:off x="4423060" y="5647138"/>
                <a:ext cx="254160" cy="212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2B21A6F-C431-C587-E34D-7DEAA4A45FB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14420" y="5638498"/>
                  <a:ext cx="271800" cy="23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D5812C5-CB4A-5243-600A-B576C3EC31BF}"/>
              </a:ext>
            </a:extLst>
          </p:cNvPr>
          <p:cNvGrpSpPr/>
          <p:nvPr/>
        </p:nvGrpSpPr>
        <p:grpSpPr>
          <a:xfrm>
            <a:off x="7699755" y="4723231"/>
            <a:ext cx="747720" cy="1073880"/>
            <a:chOff x="3026260" y="4906618"/>
            <a:chExt cx="747720" cy="107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BFA236A-73FA-3509-8E93-7D3438CAA9E7}"/>
                    </a:ext>
                  </a:extLst>
                </p14:cNvPr>
                <p14:cNvContentPartPr/>
                <p14:nvPr/>
              </p14:nvContentPartPr>
              <p14:xfrm>
                <a:off x="3026260" y="4906618"/>
                <a:ext cx="747720" cy="1073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BFA236A-73FA-3509-8E93-7D3438CAA9E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17260" y="4897618"/>
                  <a:ext cx="765360" cy="10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D97875B-9131-C1CA-AECE-6C4937DF0735}"/>
                    </a:ext>
                  </a:extLst>
                </p14:cNvPr>
                <p14:cNvContentPartPr/>
                <p14:nvPr/>
              </p14:nvContentPartPr>
              <p14:xfrm>
                <a:off x="3153700" y="5053138"/>
                <a:ext cx="130680" cy="3204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D97875B-9131-C1CA-AECE-6C4937DF073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45060" y="5044138"/>
                  <a:ext cx="14832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5671D4F-8FEF-D38D-D1D9-D6934CE624FD}"/>
                    </a:ext>
                  </a:extLst>
                </p14:cNvPr>
                <p14:cNvContentPartPr/>
                <p14:nvPr/>
              </p14:nvContentPartPr>
              <p14:xfrm>
                <a:off x="3266380" y="5087338"/>
                <a:ext cx="196200" cy="4500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5671D4F-8FEF-D38D-D1D9-D6934CE624F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57380" y="5078338"/>
                  <a:ext cx="21384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49514D2-CFA3-5968-B417-858DE1BFD996}"/>
                    </a:ext>
                  </a:extLst>
                </p14:cNvPr>
                <p14:cNvContentPartPr/>
                <p14:nvPr/>
              </p14:nvContentPartPr>
              <p14:xfrm>
                <a:off x="3350260" y="5381818"/>
                <a:ext cx="234000" cy="536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49514D2-CFA3-5968-B417-858DE1BFD99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41620" y="5373178"/>
                  <a:ext cx="251640" cy="55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8E373F3E-6C38-420B-711F-8679F0BD8020}"/>
                  </a:ext>
                </a:extLst>
              </p14:cNvPr>
              <p14:cNvContentPartPr/>
              <p14:nvPr/>
            </p14:nvContentPartPr>
            <p14:xfrm>
              <a:off x="7689340" y="4788178"/>
              <a:ext cx="15120" cy="5518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8E373F3E-6C38-420B-711F-8679F0BD802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680700" y="4779538"/>
                <a:ext cx="32760" cy="5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5CE4F15-68E1-C638-D8AE-AF4F21042B89}"/>
                  </a:ext>
                </a:extLst>
              </p14:cNvPr>
              <p14:cNvContentPartPr/>
              <p14:nvPr/>
            </p14:nvContentPartPr>
            <p14:xfrm>
              <a:off x="8698562" y="5997117"/>
              <a:ext cx="202680" cy="2066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5CE4F15-68E1-C638-D8AE-AF4F21042B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89562" y="5988117"/>
                <a:ext cx="220320" cy="224280"/>
              </a:xfrm>
              <a:prstGeom prst="rect">
                <a:avLst/>
              </a:prstGeom>
            </p:spPr>
          </p:pic>
        </mc:Fallback>
      </mc:AlternateContent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37635F3B-6A5E-DE9E-84E7-470A207B659E}"/>
              </a:ext>
            </a:extLst>
          </p:cNvPr>
          <p:cNvCxnSpPr/>
          <p:nvPr/>
        </p:nvCxnSpPr>
        <p:spPr>
          <a:xfrm flipV="1">
            <a:off x="11632557" y="4260019"/>
            <a:ext cx="0" cy="102619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FD9D608B-B3C5-A931-4D6A-E3FF9F27DE00}"/>
              </a:ext>
            </a:extLst>
          </p:cNvPr>
          <p:cNvSpPr txBox="1"/>
          <p:nvPr/>
        </p:nvSpPr>
        <p:spPr>
          <a:xfrm>
            <a:off x="10294182" y="5316604"/>
            <a:ext cx="1705248" cy="923330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</a:t>
            </a:r>
            <a:r>
              <a:rPr lang="en-US" baseline="-25000" dirty="0">
                <a:solidFill>
                  <a:schemeClr val="bg2"/>
                </a:solidFill>
              </a:rPr>
              <a:t>e</a:t>
            </a:r>
            <a:r>
              <a:rPr lang="en-US" dirty="0">
                <a:solidFill>
                  <a:schemeClr val="bg2"/>
                </a:solidFill>
              </a:rPr>
              <a:t> changes depending on density</a:t>
            </a:r>
          </a:p>
        </p:txBody>
      </p:sp>
    </p:spTree>
    <p:extLst>
      <p:ext uri="{BB962C8B-B14F-4D97-AF65-F5344CB8AC3E}">
        <p14:creationId xmlns:p14="http://schemas.microsoft.com/office/powerpoint/2010/main" val="3195247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EBE6-239A-259F-3F06-773857EB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" y="753228"/>
            <a:ext cx="10185325" cy="1080938"/>
          </a:xfrm>
        </p:spPr>
        <p:txBody>
          <a:bodyPr/>
          <a:lstStyle/>
          <a:p>
            <a:r>
              <a:rPr lang="en-US" dirty="0">
                <a:latin typeface="Chalkboard SE" panose="03050602040202020205" pitchFamily="66" charset="77"/>
              </a:rPr>
              <a:t>Defining time invariance measures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65585D-E6C9-808B-E418-AE2EC709D222}"/>
              </a:ext>
            </a:extLst>
          </p:cNvPr>
          <p:cNvSpPr txBox="1"/>
          <p:nvPr/>
        </p:nvSpPr>
        <p:spPr>
          <a:xfrm>
            <a:off x="47501" y="1115323"/>
            <a:ext cx="1201189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halkboard SE" panose="03050602040202020205" pitchFamily="66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halkboard SE" panose="03050602040202020205" pitchFamily="66" charset="77"/>
            </a:endParaRPr>
          </a:p>
          <a:p>
            <a:endParaRPr lang="en-US" sz="2400" dirty="0">
              <a:latin typeface="Chalkboard SE" panose="03050602040202020205" pitchFamily="66" charset="77"/>
            </a:endParaRPr>
          </a:p>
          <a:p>
            <a:pPr marL="914400" lvl="1" indent="-457200">
              <a:buAutoNum type="arabicPeriod" startAt="2"/>
            </a:pPr>
            <a:r>
              <a:rPr lang="en-US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Chalkboard SE" panose="03050602040202020205" pitchFamily="66" charset="77"/>
              </a:rPr>
              <a:t>improper time invariance:</a:t>
            </a:r>
            <a:r>
              <a:rPr lang="en-US" sz="2400" dirty="0">
                <a:latin typeface="Chalkboard SE" panose="03050602040202020205" pitchFamily="66" charset="77"/>
              </a:rPr>
              <a:t> (next best thing!)</a:t>
            </a:r>
          </a:p>
          <a:p>
            <a:pPr marL="914400" lvl="1" indent="-457200">
              <a:buAutoNum type="arabicPeriod" startAt="2"/>
            </a:pPr>
            <a:endParaRPr lang="en-US" sz="2400" dirty="0">
              <a:latin typeface="Chalkboard SE" panose="03050602040202020205" pitchFamily="66" charset="77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Chalkboard SE" panose="03050602040202020205" pitchFamily="66" charset="77"/>
              </a:rPr>
              <a:t>Compares </a:t>
            </a:r>
            <a:r>
              <a:rPr lang="en-US" sz="2400" dirty="0">
                <a:latin typeface="Chalkboard SE" panose="03050602040202020205" pitchFamily="66" charset="77"/>
              </a:rPr>
              <a:t>probabilities with only the final states exchanged. </a:t>
            </a:r>
            <a:endParaRPr lang="en-US" sz="2400" dirty="0">
              <a:solidFill>
                <a:srgbClr val="FFFFFF"/>
              </a:solidFill>
              <a:latin typeface="Chalkboard SE" panose="03050602040202020205" pitchFamily="66" charset="77"/>
            </a:endParaRPr>
          </a:p>
          <a:p>
            <a:pPr lvl="2"/>
            <a:endParaRPr lang="en-US" sz="2400" dirty="0">
              <a:solidFill>
                <a:srgbClr val="FFFFFF"/>
              </a:solidFill>
              <a:latin typeface="Chalkboard SE" panose="03050602040202020205" pitchFamily="66" charset="77"/>
            </a:endParaRPr>
          </a:p>
        </p:txBody>
      </p:sp>
      <p:sp>
        <p:nvSpPr>
          <p:cNvPr id="11" name="Slide Number Placeholder 23">
            <a:extLst>
              <a:ext uri="{FF2B5EF4-FFF2-40B4-BE49-F238E27FC236}">
                <a16:creationId xmlns:a16="http://schemas.microsoft.com/office/drawing/2014/main" id="{C8D3066C-56A4-EEFE-E826-BE9B66FF59B0}"/>
              </a:ext>
            </a:extLst>
          </p:cNvPr>
          <p:cNvSpPr txBox="1">
            <a:spLocks/>
          </p:cNvSpPr>
          <p:nvPr/>
        </p:nvSpPr>
        <p:spPr>
          <a:xfrm>
            <a:off x="56752" y="6018148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8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CB9048-0E90-093A-49CB-D4174CA91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766" y="943478"/>
            <a:ext cx="1110549" cy="6786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8CDB1D-F65F-5D2C-54E9-865210EBC267}"/>
              </a:ext>
            </a:extLst>
          </p:cNvPr>
          <p:cNvSpPr/>
          <p:nvPr/>
        </p:nvSpPr>
        <p:spPr>
          <a:xfrm>
            <a:off x="2216660" y="3392254"/>
            <a:ext cx="6982690" cy="2869649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sz="28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B96029-FE31-FBBE-8457-9D06A2DB8F95}"/>
              </a:ext>
            </a:extLst>
          </p:cNvPr>
          <p:cNvSpPr txBox="1"/>
          <p:nvPr/>
        </p:nvSpPr>
        <p:spPr>
          <a:xfrm>
            <a:off x="344864" y="6368361"/>
            <a:ext cx="1183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Chalkboard SE" panose="03050602040202020205" pitchFamily="66" charset="77"/>
              </a:rPr>
              <a:t>New Perspectives</a:t>
            </a:r>
            <a:r>
              <a:rPr lang="en-US" dirty="0">
                <a:latin typeface="Chalkboard SE" panose="03050602040202020205" pitchFamily="66" charset="77"/>
              </a:rPr>
              <a:t>, 2024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3C0E2B6-EE91-FE3D-6194-1A82D046DB96}"/>
                  </a:ext>
                </a:extLst>
              </p:cNvPr>
              <p:cNvSpPr txBox="1"/>
              <p:nvPr/>
            </p:nvSpPr>
            <p:spPr>
              <a:xfrm>
                <a:off x="2721623" y="3444963"/>
                <a:ext cx="6139542" cy="6023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sub>
                          </m:sSub>
                        </m:sub>
                      </m:sSub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𝒗𝒔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 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3C0E2B6-EE91-FE3D-6194-1A82D046D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623" y="3444963"/>
                <a:ext cx="6139542" cy="602344"/>
              </a:xfrm>
              <a:prstGeom prst="rect">
                <a:avLst/>
              </a:prstGeom>
              <a:blipFill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2FC7F90-2E01-FBE9-0929-81B7089B39E0}"/>
              </a:ext>
            </a:extLst>
          </p:cNvPr>
          <p:cNvSpPr txBox="1"/>
          <p:nvPr/>
        </p:nvSpPr>
        <p:spPr>
          <a:xfrm>
            <a:off x="2847005" y="3809410"/>
            <a:ext cx="237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-25000" dirty="0">
                <a:latin typeface="Chalkboard SE" panose="03050602040202020205" pitchFamily="66" charset="77"/>
              </a:rPr>
              <a:t>(decreasing potential)</a:t>
            </a:r>
            <a:endParaRPr lang="en-US" sz="2400" b="1" dirty="0">
              <a:latin typeface="Chalkboard SE" panose="03050602040202020205" pitchFamily="66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3C940F-2BD0-E4EB-0AF1-F469D4508CEC}"/>
              </a:ext>
            </a:extLst>
          </p:cNvPr>
          <p:cNvSpPr txBox="1"/>
          <p:nvPr/>
        </p:nvSpPr>
        <p:spPr>
          <a:xfrm>
            <a:off x="6521569" y="3739575"/>
            <a:ext cx="237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-25000" dirty="0">
                <a:latin typeface="Chalkboard SE" panose="03050602040202020205" pitchFamily="66" charset="77"/>
              </a:rPr>
              <a:t>(decreasing potential)</a:t>
            </a:r>
            <a:endParaRPr lang="en-US" sz="2400" b="1" dirty="0">
              <a:latin typeface="Chalkboard SE" panose="03050602040202020205" pitchFamily="66" charset="7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331F17E-B0DC-9520-4CB1-A5943B64B2C6}"/>
                  </a:ext>
                </a:extLst>
              </p14:cNvPr>
              <p14:cNvContentPartPr/>
              <p14:nvPr/>
            </p14:nvContentPartPr>
            <p14:xfrm rot="21269344">
              <a:off x="4648213" y="4434531"/>
              <a:ext cx="2286360" cy="1594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331F17E-B0DC-9520-4CB1-A5943B64B2C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 rot="21269344">
                <a:off x="4632733" y="4419411"/>
                <a:ext cx="2316960" cy="162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4549A611-3952-6980-C5D6-7C6D2D620339}"/>
              </a:ext>
            </a:extLst>
          </p:cNvPr>
          <p:cNvGrpSpPr/>
          <p:nvPr/>
        </p:nvGrpSpPr>
        <p:grpSpPr>
          <a:xfrm>
            <a:off x="3932975" y="4405498"/>
            <a:ext cx="484920" cy="341640"/>
            <a:chOff x="2358820" y="4405498"/>
            <a:chExt cx="48492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6F9A8BE-BD8D-11C1-629F-2DC337F0145C}"/>
                    </a:ext>
                  </a:extLst>
                </p14:cNvPr>
                <p14:cNvContentPartPr/>
                <p14:nvPr/>
              </p14:nvContentPartPr>
              <p14:xfrm>
                <a:off x="2373220" y="4415938"/>
                <a:ext cx="125640" cy="291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6F9A8BE-BD8D-11C1-629F-2DC337F0145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64220" y="4406938"/>
                  <a:ext cx="1432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375EFD8-4462-36A2-13F1-C7957FE1DF64}"/>
                    </a:ext>
                  </a:extLst>
                </p14:cNvPr>
                <p14:cNvContentPartPr/>
                <p14:nvPr/>
              </p14:nvContentPartPr>
              <p14:xfrm>
                <a:off x="2358820" y="4600978"/>
                <a:ext cx="1497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375EFD8-4462-36A2-13F1-C7957FE1DF6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49820" y="4591978"/>
                  <a:ext cx="167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981FE4F-E723-102B-9A5D-F16031A3F6F1}"/>
                    </a:ext>
                  </a:extLst>
                </p14:cNvPr>
                <p14:cNvContentPartPr/>
                <p14:nvPr/>
              </p14:nvContentPartPr>
              <p14:xfrm>
                <a:off x="2579140" y="4422418"/>
                <a:ext cx="24840" cy="313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981FE4F-E723-102B-9A5D-F16031A3F6F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70500" y="4413778"/>
                  <a:ext cx="424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D29BAE4-967D-93BC-1CE4-3D478EAD11CA}"/>
                    </a:ext>
                  </a:extLst>
                </p14:cNvPr>
                <p14:cNvContentPartPr/>
                <p14:nvPr/>
              </p14:nvContentPartPr>
              <p14:xfrm>
                <a:off x="2661580" y="4430338"/>
                <a:ext cx="106560" cy="235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D29BAE4-967D-93BC-1CE4-3D478EAD11C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52580" y="4421698"/>
                  <a:ext cx="1242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71B2B23-DFEE-843B-78A4-FA22599BB1AF}"/>
                    </a:ext>
                  </a:extLst>
                </p14:cNvPr>
                <p14:cNvContentPartPr/>
                <p14:nvPr/>
              </p14:nvContentPartPr>
              <p14:xfrm>
                <a:off x="2767780" y="4405498"/>
                <a:ext cx="75960" cy="341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71B2B23-DFEE-843B-78A4-FA22599BB1A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58780" y="4396858"/>
                  <a:ext cx="93600" cy="35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5A50F3D-64C5-E473-AA46-B0EB2AF91A42}"/>
                  </a:ext>
                </a:extLst>
              </p14:cNvPr>
              <p14:cNvContentPartPr/>
              <p14:nvPr/>
            </p14:nvContentPartPr>
            <p14:xfrm>
              <a:off x="6660203" y="5992713"/>
              <a:ext cx="202680" cy="2066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5A50F3D-64C5-E473-AA46-B0EB2AF91A4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51203" y="5983713"/>
                <a:ext cx="220320" cy="22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99A24037-AC22-10DE-BC67-FDB9CDB83784}"/>
              </a:ext>
            </a:extLst>
          </p:cNvPr>
          <p:cNvGrpSpPr/>
          <p:nvPr/>
        </p:nvGrpSpPr>
        <p:grpSpPr>
          <a:xfrm>
            <a:off x="4762463" y="4837886"/>
            <a:ext cx="747720" cy="1073880"/>
            <a:chOff x="3026260" y="4906618"/>
            <a:chExt cx="747720" cy="107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30E2EA4-50A5-DC08-9C1B-10865FABC547}"/>
                    </a:ext>
                  </a:extLst>
                </p14:cNvPr>
                <p14:cNvContentPartPr/>
                <p14:nvPr/>
              </p14:nvContentPartPr>
              <p14:xfrm>
                <a:off x="3026260" y="4906618"/>
                <a:ext cx="747720" cy="1073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30E2EA4-50A5-DC08-9C1B-10865FABC54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17260" y="4897618"/>
                  <a:ext cx="765360" cy="10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C23CE3C-794C-C9CD-56CA-95BA494ED6A9}"/>
                    </a:ext>
                  </a:extLst>
                </p14:cNvPr>
                <p14:cNvContentPartPr/>
                <p14:nvPr/>
              </p14:nvContentPartPr>
              <p14:xfrm>
                <a:off x="3153700" y="5053138"/>
                <a:ext cx="130680" cy="320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C23CE3C-794C-C9CD-56CA-95BA494ED6A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45060" y="5044138"/>
                  <a:ext cx="14832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5183615-66A9-8285-ED4E-BA5A5B72F32A}"/>
                    </a:ext>
                  </a:extLst>
                </p14:cNvPr>
                <p14:cNvContentPartPr/>
                <p14:nvPr/>
              </p14:nvContentPartPr>
              <p14:xfrm>
                <a:off x="3266380" y="5087338"/>
                <a:ext cx="196200" cy="450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5183615-66A9-8285-ED4E-BA5A5B72F32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57380" y="5078338"/>
                  <a:ext cx="21384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4AC6DB7-3EF4-A7EE-FC59-DC70987F6D08}"/>
                    </a:ext>
                  </a:extLst>
                </p14:cNvPr>
                <p14:cNvContentPartPr/>
                <p14:nvPr/>
              </p14:nvContentPartPr>
              <p14:xfrm>
                <a:off x="3350260" y="5381818"/>
                <a:ext cx="234000" cy="536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4AC6DB7-3EF4-A7EE-FC59-DC70987F6D0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41620" y="5373178"/>
                  <a:ext cx="251640" cy="55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AA15411-925D-5126-C041-66802382795C}"/>
              </a:ext>
            </a:extLst>
          </p:cNvPr>
          <p:cNvGrpSpPr/>
          <p:nvPr/>
        </p:nvGrpSpPr>
        <p:grpSpPr>
          <a:xfrm>
            <a:off x="5509780" y="5327163"/>
            <a:ext cx="1073520" cy="490320"/>
            <a:chOff x="3750220" y="5422138"/>
            <a:chExt cx="1073520" cy="49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A33C3A6-213F-7B6E-AC23-DE76B0FD29B8}"/>
                    </a:ext>
                  </a:extLst>
                </p14:cNvPr>
                <p14:cNvContentPartPr/>
                <p14:nvPr/>
              </p14:nvContentPartPr>
              <p14:xfrm>
                <a:off x="3750220" y="5422138"/>
                <a:ext cx="1073520" cy="490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A33C3A6-213F-7B6E-AC23-DE76B0FD29B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741220" y="5413138"/>
                  <a:ext cx="109116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D0C126C-4843-B8BD-0AFD-4EA059702359}"/>
                    </a:ext>
                  </a:extLst>
                </p14:cNvPr>
                <p14:cNvContentPartPr/>
                <p14:nvPr/>
              </p14:nvContentPartPr>
              <p14:xfrm>
                <a:off x="3967300" y="5534098"/>
                <a:ext cx="58320" cy="143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D0C126C-4843-B8BD-0AFD-4EA05970235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58660" y="5525458"/>
                  <a:ext cx="759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77515AF-488D-3A5F-035F-4CE87DFFCEE8}"/>
                    </a:ext>
                  </a:extLst>
                </p14:cNvPr>
                <p14:cNvContentPartPr/>
                <p14:nvPr/>
              </p14:nvContentPartPr>
              <p14:xfrm>
                <a:off x="4110220" y="5660098"/>
                <a:ext cx="109800" cy="192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77515AF-488D-3A5F-035F-4CE87DFFCEE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01220" y="5651458"/>
                  <a:ext cx="1274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0286774-8446-32E1-EECE-B1759A4474C3}"/>
                    </a:ext>
                  </a:extLst>
                </p14:cNvPr>
                <p14:cNvContentPartPr/>
                <p14:nvPr/>
              </p14:nvContentPartPr>
              <p14:xfrm>
                <a:off x="4423060" y="5647138"/>
                <a:ext cx="254160" cy="212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0286774-8446-32E1-EECE-B1759A4474C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14420" y="5638498"/>
                  <a:ext cx="271800" cy="2300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5ACAF106-7B40-61F1-DB26-427444DFBC58}"/>
              </a:ext>
            </a:extLst>
          </p:cNvPr>
          <p:cNvSpPr txBox="1"/>
          <p:nvPr/>
        </p:nvSpPr>
        <p:spPr>
          <a:xfrm>
            <a:off x="9583839" y="4201240"/>
            <a:ext cx="1784670" cy="923330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Chalkboard SE" panose="03050602040202020205" pitchFamily="66" charset="77"/>
              </a:rPr>
              <a:t>This is what an experiment can measure!</a:t>
            </a:r>
          </a:p>
        </p:txBody>
      </p:sp>
    </p:spTree>
    <p:extLst>
      <p:ext uri="{BB962C8B-B14F-4D97-AF65-F5344CB8AC3E}">
        <p14:creationId xmlns:p14="http://schemas.microsoft.com/office/powerpoint/2010/main" val="956149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EBE6-239A-259F-3F06-773857EB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" y="753228"/>
            <a:ext cx="10185325" cy="1080938"/>
          </a:xfrm>
        </p:spPr>
        <p:txBody>
          <a:bodyPr/>
          <a:lstStyle/>
          <a:p>
            <a:r>
              <a:rPr lang="en-US" dirty="0">
                <a:latin typeface="Chalkboard SE" panose="03050602040202020205" pitchFamily="66" charset="77"/>
              </a:rPr>
              <a:t>Modeling Matter Effects for 3-Flavors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D13BCF-6A14-37F7-39DA-000FE5C48D2F}"/>
              </a:ext>
            </a:extLst>
          </p:cNvPr>
          <p:cNvSpPr txBox="1"/>
          <p:nvPr/>
        </p:nvSpPr>
        <p:spPr>
          <a:xfrm>
            <a:off x="91278" y="1976847"/>
            <a:ext cx="1130359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endParaRPr lang="en-US" sz="2000" dirty="0">
              <a:latin typeface="Chalkboard SE" panose="03050602040202020205" pitchFamily="66" charset="77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>
                <a:latin typeface="Chalkboard SE" panose="03050602040202020205" pitchFamily="66" charset="77"/>
              </a:rPr>
              <a:t> </a:t>
            </a:r>
            <a:r>
              <a:rPr lang="en-US" sz="2800" dirty="0">
                <a:latin typeface="Chalkboard SE" panose="03050602040202020205" pitchFamily="66" charset="77"/>
              </a:rPr>
              <a:t>For the purposes of our study, we separately two types of matter potential profiles.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000" dirty="0">
              <a:latin typeface="Chalkboard SE" panose="03050602040202020205" pitchFamily="66" charset="77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sz="2000" dirty="0">
              <a:latin typeface="Chalkboard SE" panose="03050602040202020205" pitchFamily="66" charset="77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sz="2000" dirty="0">
              <a:latin typeface="Chalkboard SE" panose="03050602040202020205" pitchFamily="66" charset="77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sz="2000" dirty="0">
              <a:latin typeface="Chalkboard SE" panose="03050602040202020205" pitchFamily="66" charset="77"/>
            </a:endParaRPr>
          </a:p>
          <a:p>
            <a:endParaRPr lang="en-US" sz="2000" dirty="0">
              <a:latin typeface="Chalkboard SE" panose="03050602040202020205" pitchFamily="66" charset="77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sz="2400" dirty="0">
              <a:latin typeface="Chalkboard SE" panose="03050602040202020205" pitchFamily="66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DA291B-9854-8B17-D735-D0F389F5C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743" y="804771"/>
            <a:ext cx="1046808" cy="752395"/>
          </a:xfrm>
          <a:prstGeom prst="rect">
            <a:avLst/>
          </a:prstGeom>
        </p:spPr>
      </p:pic>
      <p:sp>
        <p:nvSpPr>
          <p:cNvPr id="9" name="Slide Number Placeholder 23">
            <a:extLst>
              <a:ext uri="{FF2B5EF4-FFF2-40B4-BE49-F238E27FC236}">
                <a16:creationId xmlns:a16="http://schemas.microsoft.com/office/drawing/2014/main" id="{BC083C3D-D70B-7214-D829-23FEFB63F214}"/>
              </a:ext>
            </a:extLst>
          </p:cNvPr>
          <p:cNvSpPr txBox="1">
            <a:spLocks/>
          </p:cNvSpPr>
          <p:nvPr/>
        </p:nvSpPr>
        <p:spPr>
          <a:xfrm>
            <a:off x="56752" y="6018148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9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4CE765-A44A-16E9-4105-3EE23E43F0E9}"/>
              </a:ext>
            </a:extLst>
          </p:cNvPr>
          <p:cNvSpPr txBox="1"/>
          <p:nvPr/>
        </p:nvSpPr>
        <p:spPr>
          <a:xfrm>
            <a:off x="344864" y="6368361"/>
            <a:ext cx="1183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Chalkboard SE" panose="03050602040202020205" pitchFamily="66" charset="77"/>
              </a:rPr>
              <a:t>New Perspectives</a:t>
            </a:r>
            <a:r>
              <a:rPr lang="en-US" dirty="0">
                <a:latin typeface="Chalkboard SE" panose="03050602040202020205" pitchFamily="66" charset="77"/>
              </a:rPr>
              <a:t>,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69BAF2-5475-83DB-7900-2AE84603E132}"/>
              </a:ext>
            </a:extLst>
          </p:cNvPr>
          <p:cNvSpPr txBox="1"/>
          <p:nvPr/>
        </p:nvSpPr>
        <p:spPr>
          <a:xfrm>
            <a:off x="561613" y="3429000"/>
            <a:ext cx="11202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8C1DD0"/>
                </a:solidFill>
                <a:latin typeface="Chalkboard SE" panose="03050602040202020205" pitchFamily="66" charset="77"/>
              </a:rPr>
              <a:t>Symmetric: </a:t>
            </a:r>
            <a:r>
              <a:rPr lang="en-US" sz="2400" dirty="0">
                <a:latin typeface="Chalkboard SE" panose="03050602040202020205" pitchFamily="66" charset="77"/>
              </a:rPr>
              <a:t>vacuum or single step constant matter potential profile</a:t>
            </a:r>
          </a:p>
          <a:p>
            <a:endParaRPr lang="en-US" sz="2400" dirty="0">
              <a:latin typeface="Chalkboard SE" panose="03050602040202020205" pitchFamily="66" charset="77"/>
            </a:endParaRPr>
          </a:p>
          <a:p>
            <a:r>
              <a:rPr lang="en-US" sz="2400" dirty="0">
                <a:solidFill>
                  <a:srgbClr val="8C1DD0"/>
                </a:solidFill>
                <a:latin typeface="Chalkboard SE" panose="03050602040202020205" pitchFamily="66" charset="77"/>
              </a:rPr>
              <a:t>Non-symmetric: </a:t>
            </a:r>
            <a:r>
              <a:rPr lang="en-US" sz="2400" dirty="0">
                <a:latin typeface="Chalkboard SE" panose="03050602040202020205" pitchFamily="66" charset="77"/>
              </a:rPr>
              <a:t>piece-wise matter potential profiles (increasing or decreasing) </a:t>
            </a:r>
            <a:endParaRPr lang="en-US" sz="2800" dirty="0">
              <a:latin typeface="Chalkboard SE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0730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EBE6-239A-259F-3F06-773857EB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" y="753228"/>
            <a:ext cx="10185325" cy="1080938"/>
          </a:xfrm>
        </p:spPr>
        <p:txBody>
          <a:bodyPr/>
          <a:lstStyle/>
          <a:p>
            <a:r>
              <a:rPr lang="en-US" dirty="0">
                <a:latin typeface="Chalkboard SE" panose="03050602040202020205" pitchFamily="66" charset="77"/>
              </a:rPr>
              <a:t>Modeling Matter Effects for 3-Flavors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D13BCF-6A14-37F7-39DA-000FE5C48D2F}"/>
              </a:ext>
            </a:extLst>
          </p:cNvPr>
          <p:cNvSpPr txBox="1"/>
          <p:nvPr/>
        </p:nvSpPr>
        <p:spPr>
          <a:xfrm>
            <a:off x="91278" y="1976847"/>
            <a:ext cx="1130359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endParaRPr lang="en-US" sz="2000" dirty="0">
              <a:latin typeface="Chalkboard SE" panose="03050602040202020205" pitchFamily="66" charset="77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>
                <a:latin typeface="Chalkboard SE" panose="03050602040202020205" pitchFamily="66" charset="77"/>
              </a:rPr>
              <a:t> </a:t>
            </a:r>
            <a:r>
              <a:rPr lang="en-US" sz="2800" dirty="0">
                <a:latin typeface="Chalkboard SE" panose="03050602040202020205" pitchFamily="66" charset="77"/>
              </a:rPr>
              <a:t>For the purposes of our study, we separately two types of matter potential profiles.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000" dirty="0">
              <a:latin typeface="Chalkboard SE" panose="03050602040202020205" pitchFamily="66" charset="77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sz="2000" dirty="0">
              <a:latin typeface="Chalkboard SE" panose="03050602040202020205" pitchFamily="66" charset="77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sz="2000" dirty="0">
              <a:latin typeface="Chalkboard SE" panose="03050602040202020205" pitchFamily="66" charset="77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sz="2000" dirty="0">
              <a:latin typeface="Chalkboard SE" panose="03050602040202020205" pitchFamily="66" charset="77"/>
            </a:endParaRPr>
          </a:p>
          <a:p>
            <a:endParaRPr lang="en-US" sz="2000" dirty="0">
              <a:latin typeface="Chalkboard SE" panose="03050602040202020205" pitchFamily="66" charset="77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sz="2400" dirty="0">
              <a:latin typeface="Chalkboard SE" panose="03050602040202020205" pitchFamily="66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DA291B-9854-8B17-D735-D0F389F5C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743" y="804771"/>
            <a:ext cx="1046808" cy="752395"/>
          </a:xfrm>
          <a:prstGeom prst="rect">
            <a:avLst/>
          </a:prstGeom>
        </p:spPr>
      </p:pic>
      <p:sp>
        <p:nvSpPr>
          <p:cNvPr id="9" name="Slide Number Placeholder 23">
            <a:extLst>
              <a:ext uri="{FF2B5EF4-FFF2-40B4-BE49-F238E27FC236}">
                <a16:creationId xmlns:a16="http://schemas.microsoft.com/office/drawing/2014/main" id="{BC083C3D-D70B-7214-D829-23FEFB63F214}"/>
              </a:ext>
            </a:extLst>
          </p:cNvPr>
          <p:cNvSpPr txBox="1">
            <a:spLocks/>
          </p:cNvSpPr>
          <p:nvPr/>
        </p:nvSpPr>
        <p:spPr>
          <a:xfrm>
            <a:off x="56752" y="6018148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9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6499EB-9CC3-2987-ACDD-302AF1F62CCB}"/>
              </a:ext>
            </a:extLst>
          </p:cNvPr>
          <p:cNvSpPr txBox="1"/>
          <p:nvPr/>
        </p:nvSpPr>
        <p:spPr>
          <a:xfrm>
            <a:off x="561613" y="3429000"/>
            <a:ext cx="11202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8C1DD0"/>
                </a:solidFill>
                <a:latin typeface="Chalkboard SE" panose="03050602040202020205" pitchFamily="66" charset="77"/>
              </a:rPr>
              <a:t>Symmetric: </a:t>
            </a:r>
            <a:r>
              <a:rPr lang="en-US" sz="2400" dirty="0">
                <a:latin typeface="Chalkboard SE" panose="03050602040202020205" pitchFamily="66" charset="77"/>
              </a:rPr>
              <a:t>vacuum or single step constant matter potential profile</a:t>
            </a:r>
          </a:p>
          <a:p>
            <a:endParaRPr lang="en-US" sz="2400" dirty="0">
              <a:latin typeface="Chalkboard SE" panose="03050602040202020205" pitchFamily="66" charset="77"/>
            </a:endParaRPr>
          </a:p>
          <a:p>
            <a:r>
              <a:rPr lang="en-US" sz="2400" dirty="0">
                <a:solidFill>
                  <a:srgbClr val="8C1DD0"/>
                </a:solidFill>
                <a:latin typeface="Chalkboard SE" panose="03050602040202020205" pitchFamily="66" charset="77"/>
              </a:rPr>
              <a:t>Non-symmetric: </a:t>
            </a:r>
            <a:r>
              <a:rPr lang="en-US" sz="2400" dirty="0">
                <a:latin typeface="Chalkboard SE" panose="03050602040202020205" pitchFamily="66" charset="77"/>
              </a:rPr>
              <a:t>piece-wise matter potential profiles (increasing or decreasing) </a:t>
            </a:r>
            <a:endParaRPr lang="en-US" sz="2800" dirty="0">
              <a:latin typeface="Chalkboard SE" panose="03050602040202020205" pitchFamily="66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4CE765-A44A-16E9-4105-3EE23E43F0E9}"/>
              </a:ext>
            </a:extLst>
          </p:cNvPr>
          <p:cNvSpPr txBox="1"/>
          <p:nvPr/>
        </p:nvSpPr>
        <p:spPr>
          <a:xfrm>
            <a:off x="344864" y="6368361"/>
            <a:ext cx="1183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Chalkboard SE" panose="03050602040202020205" pitchFamily="66" charset="77"/>
              </a:rPr>
              <a:t>New Perspectives</a:t>
            </a:r>
            <a:r>
              <a:rPr lang="en-US" dirty="0">
                <a:latin typeface="Chalkboard SE" panose="03050602040202020205" pitchFamily="66" charset="77"/>
              </a:rPr>
              <a:t>, 2024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F6AEC47-15D6-C270-0DDE-E44250CC825B}"/>
                  </a:ext>
                </a:extLst>
              </p:cNvPr>
              <p:cNvSpPr/>
              <p:nvPr/>
            </p:nvSpPr>
            <p:spPr>
              <a:xfrm>
                <a:off x="76644" y="4685989"/>
                <a:ext cx="12024078" cy="1210164"/>
              </a:xfrm>
              <a:prstGeom prst="rect">
                <a:avLst/>
              </a:prstGeom>
              <a:solidFill>
                <a:srgbClr val="0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latin typeface="Chalkboard SE" panose="03050602040202020205" pitchFamily="66" charset="77"/>
                  </a:rPr>
                  <a:t>All mixing parameters (apart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𝐶𝑃</m:t>
                        </m:r>
                      </m:sub>
                    </m:sSub>
                  </m:oMath>
                </a14:m>
                <a:r>
                  <a:rPr lang="en-US" sz="2400" dirty="0">
                    <a:latin typeface="Chalkboard SE" panose="03050602040202020205" pitchFamily="66" charset="77"/>
                  </a:rPr>
                  <a:t>) have been drawn from </a:t>
                </a:r>
                <a:r>
                  <a:rPr lang="en-US" sz="2400" dirty="0" err="1">
                    <a:latin typeface="Chalkboard SE" panose="03050602040202020205" pitchFamily="66" charset="77"/>
                  </a:rPr>
                  <a:t>NuFIT</a:t>
                </a:r>
                <a:r>
                  <a:rPr lang="en-US" sz="2400" dirty="0">
                    <a:latin typeface="Chalkboard SE" panose="03050602040202020205" pitchFamily="66" charset="77"/>
                  </a:rPr>
                  <a:t> 2024 global fits: </a:t>
                </a:r>
                <a:r>
                  <a:rPr lang="en-US" sz="2400" dirty="0">
                    <a:solidFill>
                      <a:srgbClr val="FFFFFF"/>
                    </a:solidFill>
                    <a:latin typeface="Chalkboard SE" panose="03050602040202020205" pitchFamily="66" charset="77"/>
                  </a:rPr>
                  <a:t>(arXiv:2007.14792 &amp; </a:t>
                </a:r>
                <a:r>
                  <a:rPr lang="en-US" sz="2400" dirty="0" err="1">
                    <a:solidFill>
                      <a:srgbClr val="FFFFFF"/>
                    </a:solidFill>
                    <a:latin typeface="Chalkboard SE" panose="03050602040202020205" pitchFamily="66" charset="77"/>
                  </a:rPr>
                  <a:t>NuFIT</a:t>
                </a:r>
                <a:r>
                  <a:rPr lang="en-US" sz="2400" dirty="0">
                    <a:solidFill>
                      <a:srgbClr val="FFFFFF"/>
                    </a:solidFill>
                    <a:latin typeface="Chalkboard SE" panose="03050602040202020205" pitchFamily="66" charset="77"/>
                  </a:rPr>
                  <a:t> 5.3 (2024), </a:t>
                </a:r>
                <a:r>
                  <a:rPr lang="en-US" sz="2400" dirty="0">
                    <a:solidFill>
                      <a:srgbClr val="FFFFFF"/>
                    </a:solidFill>
                    <a:latin typeface="Chalkboard SE" panose="03050602040202020205" pitchFamily="66" charset="77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www.nu-fit.org</a:t>
                </a:r>
                <a:r>
                  <a:rPr lang="en-US" sz="2400" dirty="0">
                    <a:solidFill>
                      <a:srgbClr val="FFFFFF"/>
                    </a:solidFill>
                    <a:latin typeface="Chalkboard SE" panose="03050602040202020205" pitchFamily="66" charset="77"/>
                  </a:rPr>
                  <a:t>)</a:t>
                </a:r>
                <a:endParaRPr lang="en-US" sz="1800" dirty="0">
                  <a:latin typeface="Chalkboard SE" panose="03050602040202020205" pitchFamily="66" charset="77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F6AEC47-15D6-C270-0DDE-E44250CC8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4" y="4685989"/>
                <a:ext cx="12024078" cy="1210164"/>
              </a:xfrm>
              <a:prstGeom prst="rect">
                <a:avLst/>
              </a:prstGeom>
              <a:blipFill>
                <a:blip r:embed="rId4"/>
                <a:stretch>
                  <a:fillRect l="-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4788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B74021-BC22-61B1-3405-E038FB728C90}"/>
              </a:ext>
            </a:extLst>
          </p:cNvPr>
          <p:cNvSpPr txBox="1"/>
          <p:nvPr/>
        </p:nvSpPr>
        <p:spPr>
          <a:xfrm>
            <a:off x="893981" y="1782395"/>
            <a:ext cx="10733314" cy="329320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halkboard SE" panose="03050602040202020205" pitchFamily="66" charset="77"/>
              </a:rPr>
              <a:t>Disclaimer!</a:t>
            </a:r>
          </a:p>
          <a:p>
            <a:pPr algn="ctr"/>
            <a:endParaRPr lang="en-US" sz="3200" b="1" dirty="0">
              <a:latin typeface="Chalkboard SE" panose="03050602040202020205" pitchFamily="66" charset="77"/>
            </a:endParaRPr>
          </a:p>
          <a:p>
            <a:pPr algn="ctr"/>
            <a:r>
              <a:rPr lang="en-US" sz="2800" b="1" dirty="0">
                <a:latin typeface="Chalkboard SE" panose="03050602040202020205" pitchFamily="66" charset="77"/>
              </a:rPr>
              <a:t>The following </a:t>
            </a:r>
            <a:r>
              <a:rPr lang="en-US" sz="2800" b="1" u="sng" dirty="0">
                <a:solidFill>
                  <a:srgbClr val="FFFF00"/>
                </a:solidFill>
                <a:latin typeface="Chalkboard SE" panose="03050602040202020205" pitchFamily="66" charset="77"/>
              </a:rPr>
              <a:t>preliminary</a:t>
            </a:r>
            <a:r>
              <a:rPr lang="en-US" sz="2800" b="1" dirty="0">
                <a:latin typeface="Chalkboard SE" panose="03050602040202020205" pitchFamily="66" charset="77"/>
              </a:rPr>
              <a:t> analysis is done with </a:t>
            </a:r>
            <a:r>
              <a:rPr lang="en-US" sz="2800" b="1" dirty="0">
                <a:solidFill>
                  <a:srgbClr val="8C1DD0"/>
                </a:solidFill>
                <a:latin typeface="Chalkboard SE" panose="03050602040202020205" pitchFamily="66" charset="77"/>
              </a:rPr>
              <a:t>hypothetical/fictious matter effects</a:t>
            </a:r>
            <a:r>
              <a:rPr lang="en-US" sz="2800" b="1" dirty="0">
                <a:latin typeface="Chalkboard SE" panose="03050602040202020205" pitchFamily="66" charset="77"/>
              </a:rPr>
              <a:t>, to get a general sense of how intrinsic versus induced time invariance violation behave with matter effects in cases that the have stronger oscillation differences.  </a:t>
            </a:r>
          </a:p>
        </p:txBody>
      </p:sp>
      <p:pic>
        <p:nvPicPr>
          <p:cNvPr id="5" name="Picture 4" descr="A group of plush toys&#10;&#10;Description automatically generated">
            <a:extLst>
              <a:ext uri="{FF2B5EF4-FFF2-40B4-BE49-F238E27FC236}">
                <a16:creationId xmlns:a16="http://schemas.microsoft.com/office/drawing/2014/main" id="{719E0BF8-8EF7-9967-0587-046CC3184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7459" y="347181"/>
            <a:ext cx="2414541" cy="1816942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8" name="Slide Number Placeholder 23">
            <a:extLst>
              <a:ext uri="{FF2B5EF4-FFF2-40B4-BE49-F238E27FC236}">
                <a16:creationId xmlns:a16="http://schemas.microsoft.com/office/drawing/2014/main" id="{15517EA8-6E73-53BF-88D9-75959FDB794D}"/>
              </a:ext>
            </a:extLst>
          </p:cNvPr>
          <p:cNvSpPr txBox="1">
            <a:spLocks/>
          </p:cNvSpPr>
          <p:nvPr/>
        </p:nvSpPr>
        <p:spPr>
          <a:xfrm>
            <a:off x="56752" y="6018148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10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906620-917D-EB7C-55DC-AF68B007BC15}"/>
              </a:ext>
            </a:extLst>
          </p:cNvPr>
          <p:cNvSpPr txBox="1"/>
          <p:nvPr/>
        </p:nvSpPr>
        <p:spPr>
          <a:xfrm>
            <a:off x="344864" y="6368361"/>
            <a:ext cx="1183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Chalkboard SE" panose="03050602040202020205" pitchFamily="66" charset="77"/>
              </a:rPr>
              <a:t>New Perspectives</a:t>
            </a:r>
            <a:r>
              <a:rPr lang="en-US" dirty="0">
                <a:latin typeface="Chalkboard SE" panose="03050602040202020205" pitchFamily="66" charset="77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986670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EBE6-239A-259F-3F06-773857EB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52" y="430811"/>
            <a:ext cx="10185325" cy="1080938"/>
          </a:xfrm>
        </p:spPr>
        <p:txBody>
          <a:bodyPr/>
          <a:lstStyle/>
          <a:p>
            <a:r>
              <a:rPr lang="en-US" dirty="0">
                <a:latin typeface="Chalkboard SE" panose="03050602040202020205" pitchFamily="66" charset="77"/>
              </a:rPr>
              <a:t>Symmetric matter effects for 3-Flavors  </a:t>
            </a:r>
          </a:p>
        </p:txBody>
      </p:sp>
      <p:sp>
        <p:nvSpPr>
          <p:cNvPr id="9" name="Slide Number Placeholder 23">
            <a:extLst>
              <a:ext uri="{FF2B5EF4-FFF2-40B4-BE49-F238E27FC236}">
                <a16:creationId xmlns:a16="http://schemas.microsoft.com/office/drawing/2014/main" id="{9C046938-0B20-FD3A-5C1A-8E832F53F963}"/>
              </a:ext>
            </a:extLst>
          </p:cNvPr>
          <p:cNvSpPr txBox="1">
            <a:spLocks/>
          </p:cNvSpPr>
          <p:nvPr/>
        </p:nvSpPr>
        <p:spPr>
          <a:xfrm>
            <a:off x="56752" y="6018148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11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88709F-CA15-C6EB-E5B0-616C4054B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743" y="804771"/>
            <a:ext cx="1046808" cy="75239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D2B65AA-56ED-A3EC-76C6-CF2901082FF9}"/>
              </a:ext>
            </a:extLst>
          </p:cNvPr>
          <p:cNvSpPr txBox="1"/>
          <p:nvPr/>
        </p:nvSpPr>
        <p:spPr>
          <a:xfrm>
            <a:off x="344864" y="6368361"/>
            <a:ext cx="1183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Chalkboard SE" panose="03050602040202020205" pitchFamily="66" charset="77"/>
              </a:rPr>
              <a:t>New Perspectives</a:t>
            </a:r>
            <a:r>
              <a:rPr lang="en-US" dirty="0">
                <a:latin typeface="Chalkboard SE" panose="03050602040202020205" pitchFamily="66" charset="77"/>
              </a:rPr>
              <a:t>, 2024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7EF404-CFFC-313D-D210-01B7FF788D1D}"/>
              </a:ext>
            </a:extLst>
          </p:cNvPr>
          <p:cNvSpPr txBox="1"/>
          <p:nvPr/>
        </p:nvSpPr>
        <p:spPr>
          <a:xfrm>
            <a:off x="1200054" y="5648816"/>
            <a:ext cx="2937606" cy="830997"/>
          </a:xfrm>
          <a:prstGeom prst="rect">
            <a:avLst/>
          </a:prstGeom>
          <a:solidFill>
            <a:srgbClr val="8C1DD0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halkboard SE" panose="03050602040202020205" pitchFamily="66" charset="77"/>
              </a:rPr>
              <a:t>Constant matter potential: </a:t>
            </a:r>
          </a:p>
          <a:p>
            <a:r>
              <a:rPr lang="en-US" sz="1600" b="1" dirty="0">
                <a:latin typeface="Chalkboard SE" panose="03050602040202020205" pitchFamily="66" charset="77"/>
              </a:rPr>
              <a:t>	1.1x</a:t>
            </a:r>
            <a:r>
              <a:rPr lang="en-US" sz="1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10</a:t>
            </a:r>
            <a:r>
              <a:rPr lang="en-US" sz="1600" b="1" baseline="30000" dirty="0">
                <a:solidFill>
                  <a:schemeClr val="tx1"/>
                </a:solidFill>
                <a:latin typeface="Chalkboard SE" panose="03050602040202020205" pitchFamily="66" charset="77"/>
              </a:rPr>
              <a:t>-3</a:t>
            </a:r>
            <a:r>
              <a:rPr lang="en-US" sz="1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 eV</a:t>
            </a:r>
            <a:r>
              <a:rPr lang="en-US" sz="1600" b="1" baseline="30000" dirty="0">
                <a:solidFill>
                  <a:schemeClr val="tx1"/>
                </a:solidFill>
                <a:latin typeface="Chalkboard SE" panose="03050602040202020205" pitchFamily="66" charset="77"/>
              </a:rPr>
              <a:t>2</a:t>
            </a:r>
            <a:r>
              <a:rPr lang="en-US" sz="1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/GeV</a:t>
            </a:r>
          </a:p>
          <a:p>
            <a:r>
              <a:rPr lang="en-US" sz="1600" b="1" dirty="0">
                <a:latin typeface="Chalkboard SE" panose="03050602040202020205" pitchFamily="66" charset="77"/>
              </a:rPr>
              <a:t>	    ( 5.7 g/cm</a:t>
            </a:r>
            <a:r>
              <a:rPr lang="en-US" sz="1600" b="1" baseline="30000" dirty="0">
                <a:latin typeface="Chalkboard SE" panose="03050602040202020205" pitchFamily="66" charset="77"/>
              </a:rPr>
              <a:t>3</a:t>
            </a:r>
            <a:r>
              <a:rPr lang="en-US" sz="1600" b="1" dirty="0">
                <a:latin typeface="Chalkboard SE" panose="03050602040202020205" pitchFamily="66" charset="77"/>
              </a:rPr>
              <a:t>)</a:t>
            </a:r>
            <a:endParaRPr lang="en-US" sz="1400" b="1" dirty="0">
              <a:latin typeface="Chalkboard SE" panose="03050602040202020205" pitchFamily="66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57EE1D-5E44-9DA6-3D3F-D82D7F10D7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77" r="5745"/>
          <a:stretch/>
        </p:blipFill>
        <p:spPr>
          <a:xfrm>
            <a:off x="-11368" y="1293402"/>
            <a:ext cx="5548908" cy="4236097"/>
          </a:xfrm>
          <a:prstGeom prst="rect">
            <a:avLst/>
          </a:prstGeom>
        </p:spPr>
      </p:pic>
      <p:pic>
        <p:nvPicPr>
          <p:cNvPr id="10" name="Picture 9" descr="A graph of a number of colored lines&#10;&#10;Description automatically generated with medium confidence">
            <a:extLst>
              <a:ext uri="{FF2B5EF4-FFF2-40B4-BE49-F238E27FC236}">
                <a16:creationId xmlns:a16="http://schemas.microsoft.com/office/drawing/2014/main" id="{A9B85D01-9CB1-AF43-BAA9-DAD7C9D68C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93" r="7132"/>
          <a:stretch/>
        </p:blipFill>
        <p:spPr>
          <a:xfrm>
            <a:off x="5409468" y="1293402"/>
            <a:ext cx="5415740" cy="42360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F76AE7-65BC-F34C-0075-852A34A4D029}"/>
              </a:ext>
            </a:extLst>
          </p:cNvPr>
          <p:cNvSpPr txBox="1"/>
          <p:nvPr/>
        </p:nvSpPr>
        <p:spPr>
          <a:xfrm>
            <a:off x="2299838" y="3532927"/>
            <a:ext cx="1837822" cy="338554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Chalkboard SE" panose="03050602040202020205" pitchFamily="66" charset="77"/>
              </a:rPr>
              <a:t>matter channels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2A0809-E45B-9D10-79A8-FF499AEDD3CF}"/>
              </a:ext>
            </a:extLst>
          </p:cNvPr>
          <p:cNvSpPr txBox="1"/>
          <p:nvPr/>
        </p:nvSpPr>
        <p:spPr>
          <a:xfrm>
            <a:off x="2935742" y="4672553"/>
            <a:ext cx="1837822" cy="338554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Chalkboard SE" panose="03050602040202020205" pitchFamily="66" charset="77"/>
              </a:rPr>
              <a:t>vacuum channels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D0533A-B600-F60F-9E7B-5D040A8409C8}"/>
              </a:ext>
            </a:extLst>
          </p:cNvPr>
          <p:cNvSpPr txBox="1"/>
          <p:nvPr/>
        </p:nvSpPr>
        <p:spPr>
          <a:xfrm>
            <a:off x="7314165" y="3194373"/>
            <a:ext cx="1837822" cy="338554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Chalkboard SE" panose="03050602040202020205" pitchFamily="66" charset="77"/>
              </a:rPr>
              <a:t>matter channels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8FA03E-ACE0-BE9F-DB1F-C9B4FE518A80}"/>
              </a:ext>
            </a:extLst>
          </p:cNvPr>
          <p:cNvSpPr txBox="1"/>
          <p:nvPr/>
        </p:nvSpPr>
        <p:spPr>
          <a:xfrm>
            <a:off x="8484650" y="4530038"/>
            <a:ext cx="1837822" cy="338554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Chalkboard SE" panose="03050602040202020205" pitchFamily="66" charset="77"/>
              </a:rPr>
              <a:t>vacuum channels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6A193DD-0550-9935-6FF1-1F99CED893BF}"/>
                  </a:ext>
                </a:extLst>
              </p:cNvPr>
              <p:cNvSpPr txBox="1"/>
              <p:nvPr/>
            </p:nvSpPr>
            <p:spPr>
              <a:xfrm>
                <a:off x="6260638" y="1902295"/>
                <a:ext cx="1259840" cy="1003223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halkboard SE" panose="03050602040202020205" pitchFamily="66" charset="77"/>
                  </a:rPr>
                  <a:t>NO</a:t>
                </a:r>
              </a:p>
              <a:p>
                <a:endParaRPr lang="en-US" sz="1600" dirty="0">
                  <a:latin typeface="Chalkboard SE" panose="03050602040202020205" pitchFamily="66" charset="77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𝐶𝑃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halkboard SE" panose="03050602040202020205" pitchFamily="66" charset="77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6A193DD-0550-9935-6FF1-1F99CED89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638" y="1902295"/>
                <a:ext cx="1259840" cy="1003223"/>
              </a:xfrm>
              <a:prstGeom prst="rect">
                <a:avLst/>
              </a:prstGeom>
              <a:blipFill>
                <a:blip r:embed="rId5"/>
                <a:stretch>
                  <a:fillRect l="-1980" t="-1250"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A20181D-A24B-9429-FB2F-34839CD8D91B}"/>
                  </a:ext>
                </a:extLst>
              </p:cNvPr>
              <p:cNvSpPr txBox="1"/>
              <p:nvPr/>
            </p:nvSpPr>
            <p:spPr>
              <a:xfrm>
                <a:off x="771785" y="1845428"/>
                <a:ext cx="1259840" cy="830997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halkboard SE" panose="03050602040202020205" pitchFamily="66" charset="77"/>
                  </a:rPr>
                  <a:t>NO</a:t>
                </a:r>
              </a:p>
              <a:p>
                <a:endParaRPr lang="en-US" sz="1600" dirty="0">
                  <a:latin typeface="Chalkboard SE" panose="03050602040202020205" pitchFamily="66" charset="77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𝐶𝑃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dirty="0">
                  <a:latin typeface="Chalkboard SE" panose="03050602040202020205" pitchFamily="66" charset="77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A20181D-A24B-9429-FB2F-34839CD8D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85" y="1845428"/>
                <a:ext cx="1259840" cy="830997"/>
              </a:xfrm>
              <a:prstGeom prst="rect">
                <a:avLst/>
              </a:prstGeom>
              <a:blipFill>
                <a:blip r:embed="rId6"/>
                <a:stretch>
                  <a:fillRect l="-2000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2547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EBE6-239A-259F-3F06-773857EB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5" y="742343"/>
            <a:ext cx="10907486" cy="1080938"/>
          </a:xfrm>
        </p:spPr>
        <p:txBody>
          <a:bodyPr/>
          <a:lstStyle/>
          <a:p>
            <a:r>
              <a:rPr lang="en-US" dirty="0">
                <a:latin typeface="Chalkboard SE" panose="03050602040202020205" pitchFamily="66" charset="77"/>
              </a:rPr>
              <a:t>Motivation from the CPT symmetry story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F6CAD3-E2A4-2D77-3DFD-28C8A6CDC5B3}"/>
              </a:ext>
            </a:extLst>
          </p:cNvPr>
          <p:cNvSpPr/>
          <p:nvPr/>
        </p:nvSpPr>
        <p:spPr>
          <a:xfrm>
            <a:off x="344864" y="3943144"/>
            <a:ext cx="20163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C 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P 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8C1DD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1F9E51-5412-5CA2-6450-7D1DFB143F38}"/>
              </a:ext>
            </a:extLst>
          </p:cNvPr>
          <p:cNvSpPr txBox="1"/>
          <p:nvPr/>
        </p:nvSpPr>
        <p:spPr>
          <a:xfrm>
            <a:off x="112941" y="5330797"/>
            <a:ext cx="2480166" cy="923330"/>
          </a:xfrm>
          <a:prstGeom prst="rect">
            <a:avLst/>
          </a:prstGeom>
          <a:solidFill>
            <a:srgbClr val="F4FBFF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Charge conjugation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Parity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rgbClr val="7233D0"/>
                </a:solidFill>
              </a:rPr>
              <a:t>Time reversal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567B10-58FB-53C1-4698-1DDD91FF9FD6}"/>
              </a:ext>
            </a:extLst>
          </p:cNvPr>
          <p:cNvSpPr txBox="1"/>
          <p:nvPr/>
        </p:nvSpPr>
        <p:spPr>
          <a:xfrm>
            <a:off x="59064" y="2505670"/>
            <a:ext cx="324663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halkboard SE" panose="03050602040202020205" pitchFamily="66" charset="77"/>
              </a:rPr>
              <a:t>If we follow that</a:t>
            </a:r>
            <a:r>
              <a:rPr lang="en-US" sz="2000" dirty="0">
                <a:solidFill>
                  <a:schemeClr val="bg1">
                    <a:lumMod val="60000"/>
                    <a:lumOff val="40000"/>
                  </a:schemeClr>
                </a:solidFill>
                <a:latin typeface="Chalkboard SE" panose="03050602040202020205" pitchFamily="66" charset="77"/>
              </a:rPr>
              <a:t> CPT </a:t>
            </a:r>
            <a:r>
              <a:rPr lang="en-US" sz="2000" dirty="0">
                <a:latin typeface="Chalkboard SE" panose="03050602040202020205" pitchFamily="66" charset="77"/>
              </a:rPr>
              <a:t>is a </a:t>
            </a:r>
            <a:r>
              <a:rPr lang="en-US" sz="2000" u="sng" dirty="0">
                <a:latin typeface="Chalkboard SE" panose="03050602040202020205" pitchFamily="66" charset="77"/>
              </a:rPr>
              <a:t>fundamental symmetry.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0430A2-92DD-E946-6610-2F12D6BDB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766" y="943478"/>
            <a:ext cx="1110549" cy="678668"/>
          </a:xfrm>
          <a:prstGeom prst="rect">
            <a:avLst/>
          </a:prstGeom>
        </p:spPr>
      </p:pic>
      <p:sp>
        <p:nvSpPr>
          <p:cNvPr id="12" name="Slide Number Placeholder 23">
            <a:extLst>
              <a:ext uri="{FF2B5EF4-FFF2-40B4-BE49-F238E27FC236}">
                <a16:creationId xmlns:a16="http://schemas.microsoft.com/office/drawing/2014/main" id="{ED8B8A1E-1507-D3EB-3C89-222C34ED4C1C}"/>
              </a:ext>
            </a:extLst>
          </p:cNvPr>
          <p:cNvSpPr txBox="1">
            <a:spLocks/>
          </p:cNvSpPr>
          <p:nvPr/>
        </p:nvSpPr>
        <p:spPr>
          <a:xfrm>
            <a:off x="56752" y="6018148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2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A1653F-7F37-C5CC-2AD0-B08288A80EFF}"/>
              </a:ext>
            </a:extLst>
          </p:cNvPr>
          <p:cNvSpPr txBox="1"/>
          <p:nvPr/>
        </p:nvSpPr>
        <p:spPr>
          <a:xfrm>
            <a:off x="344864" y="6368361"/>
            <a:ext cx="1183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Chalkboard SE" panose="03050602040202020205" pitchFamily="66" charset="77"/>
              </a:rPr>
              <a:t>New Perspectives</a:t>
            </a:r>
            <a:r>
              <a:rPr lang="en-US" dirty="0">
                <a:latin typeface="Chalkboard SE" panose="03050602040202020205" pitchFamily="66" charset="77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65026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EBE6-239A-259F-3F06-773857EB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52" y="430811"/>
            <a:ext cx="10185325" cy="1080938"/>
          </a:xfrm>
        </p:spPr>
        <p:txBody>
          <a:bodyPr/>
          <a:lstStyle/>
          <a:p>
            <a:r>
              <a:rPr lang="en-US" dirty="0">
                <a:latin typeface="Chalkboard SE" panose="03050602040202020205" pitchFamily="66" charset="77"/>
              </a:rPr>
              <a:t>Symmetric matter effects for 3-Flavors  </a:t>
            </a:r>
          </a:p>
        </p:txBody>
      </p:sp>
      <p:sp>
        <p:nvSpPr>
          <p:cNvPr id="9" name="Slide Number Placeholder 23">
            <a:extLst>
              <a:ext uri="{FF2B5EF4-FFF2-40B4-BE49-F238E27FC236}">
                <a16:creationId xmlns:a16="http://schemas.microsoft.com/office/drawing/2014/main" id="{9C046938-0B20-FD3A-5C1A-8E832F53F963}"/>
              </a:ext>
            </a:extLst>
          </p:cNvPr>
          <p:cNvSpPr txBox="1">
            <a:spLocks/>
          </p:cNvSpPr>
          <p:nvPr/>
        </p:nvSpPr>
        <p:spPr>
          <a:xfrm>
            <a:off x="56752" y="6018148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11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88709F-CA15-C6EB-E5B0-616C4054B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743" y="804771"/>
            <a:ext cx="1046808" cy="75239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D2B65AA-56ED-A3EC-76C6-CF2901082FF9}"/>
              </a:ext>
            </a:extLst>
          </p:cNvPr>
          <p:cNvSpPr txBox="1"/>
          <p:nvPr/>
        </p:nvSpPr>
        <p:spPr>
          <a:xfrm>
            <a:off x="344864" y="6368361"/>
            <a:ext cx="1183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Chalkboard SE" panose="03050602040202020205" pitchFamily="66" charset="77"/>
              </a:rPr>
              <a:t>New Perspectives</a:t>
            </a:r>
            <a:r>
              <a:rPr lang="en-US" dirty="0">
                <a:latin typeface="Chalkboard SE" panose="03050602040202020205" pitchFamily="66" charset="77"/>
              </a:rPr>
              <a:t>, 2024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57EE1D-5E44-9DA6-3D3F-D82D7F10D7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77" r="5745"/>
          <a:stretch/>
        </p:blipFill>
        <p:spPr>
          <a:xfrm>
            <a:off x="-11368" y="1293402"/>
            <a:ext cx="5548908" cy="4236097"/>
          </a:xfrm>
          <a:prstGeom prst="rect">
            <a:avLst/>
          </a:prstGeom>
        </p:spPr>
      </p:pic>
      <p:pic>
        <p:nvPicPr>
          <p:cNvPr id="10" name="Picture 9" descr="A graph of a number of colored lines&#10;&#10;Description automatically generated with medium confidence">
            <a:extLst>
              <a:ext uri="{FF2B5EF4-FFF2-40B4-BE49-F238E27FC236}">
                <a16:creationId xmlns:a16="http://schemas.microsoft.com/office/drawing/2014/main" id="{A9B85D01-9CB1-AF43-BAA9-DAD7C9D68C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93" r="7132"/>
          <a:stretch/>
        </p:blipFill>
        <p:spPr>
          <a:xfrm>
            <a:off x="5409468" y="1293402"/>
            <a:ext cx="5415740" cy="42360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693E57-C7F2-CAC8-A56F-9ED010906F55}"/>
              </a:ext>
            </a:extLst>
          </p:cNvPr>
          <p:cNvSpPr txBox="1"/>
          <p:nvPr/>
        </p:nvSpPr>
        <p:spPr>
          <a:xfrm>
            <a:off x="1044434" y="5564598"/>
            <a:ext cx="2907806" cy="923330"/>
          </a:xfrm>
          <a:prstGeom prst="rect">
            <a:avLst/>
          </a:prstGeom>
          <a:solidFill>
            <a:srgbClr val="7A85B8"/>
          </a:solidFill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halkboard SE" panose="03050602040202020205" pitchFamily="66" charset="77"/>
              </a:rPr>
              <a:t>1. </a:t>
            </a:r>
            <a:r>
              <a:rPr lang="en-US" sz="1800" dirty="0">
                <a:latin typeface="Chalkboard SE" panose="03050602040202020205" pitchFamily="66" charset="77"/>
              </a:rPr>
              <a:t>Symmetric matter potentials </a:t>
            </a: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Chalkboard SE" panose="03050602040202020205" pitchFamily="66" charset="77"/>
              </a:rPr>
              <a:t>cannot induce time invariance violation.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B0AC35-84C8-0865-6EB5-306D14516EA2}"/>
                  </a:ext>
                </a:extLst>
              </p:cNvPr>
              <p:cNvSpPr txBox="1"/>
              <p:nvPr/>
            </p:nvSpPr>
            <p:spPr>
              <a:xfrm>
                <a:off x="4208435" y="5485671"/>
                <a:ext cx="4031328" cy="1200329"/>
              </a:xfrm>
              <a:prstGeom prst="rect">
                <a:avLst/>
              </a:prstGeom>
              <a:solidFill>
                <a:srgbClr val="7A85B8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Chalkboard SE" panose="03050602040202020205" pitchFamily="66" charset="77"/>
                  </a:rPr>
                  <a:t>2</a:t>
                </a:r>
                <a:r>
                  <a:rPr lang="en-US" sz="1800" b="1" dirty="0">
                    <a:latin typeface="Chalkboard SE" panose="03050602040202020205" pitchFamily="66" charset="77"/>
                  </a:rPr>
                  <a:t>. </a:t>
                </a:r>
                <a:r>
                  <a:rPr lang="en-US" sz="1800" dirty="0">
                    <a:latin typeface="Chalkboard SE" panose="03050602040202020205" pitchFamily="66" charset="77"/>
                  </a:rPr>
                  <a:t>If there is intrinsic time invariance </a:t>
                </a:r>
                <a:r>
                  <a:rPr lang="en-US" sz="1800" b="1" dirty="0">
                    <a:solidFill>
                      <a:schemeClr val="tx1"/>
                    </a:solidFill>
                    <a:latin typeface="Chalkboard SE" panose="03050602040202020205" pitchFamily="66" charset="77"/>
                  </a:rPr>
                  <a:t>f</a:t>
                </a:r>
                <a:r>
                  <a:rPr lang="en-US" sz="1800" dirty="0">
                    <a:latin typeface="Chalkboard SE" panose="03050602040202020205" pitchFamily="66" charset="77"/>
                  </a:rPr>
                  <a:t>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𝛅</m:t>
                        </m:r>
                      </m:e>
                      <m:sub>
                        <m:r>
                          <a:rPr lang="en-US" sz="1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𝐂𝐏</m:t>
                        </m:r>
                      </m:sub>
                    </m:sSub>
                  </m:oMath>
                </a14:m>
                <a:r>
                  <a:rPr lang="en-US" sz="1800" dirty="0">
                    <a:latin typeface="Chalkboard SE" panose="03050602040202020205" pitchFamily="66" charset="77"/>
                  </a:rPr>
                  <a:t>, then the matter potential simply </a:t>
                </a:r>
                <a:r>
                  <a:rPr lang="en-US" sz="1800" i="1" dirty="0">
                    <a:solidFill>
                      <a:schemeClr val="bg1">
                        <a:lumMod val="75000"/>
                      </a:schemeClr>
                    </a:solidFill>
                    <a:latin typeface="Chalkboard SE" panose="03050602040202020205" pitchFamily="66" charset="77"/>
                  </a:rPr>
                  <a:t>changes the degree of the effects.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0B0AC35-84C8-0865-6EB5-306D14516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435" y="5485671"/>
                <a:ext cx="4031328" cy="1200329"/>
              </a:xfrm>
              <a:prstGeom prst="rect">
                <a:avLst/>
              </a:prstGeom>
              <a:blipFill>
                <a:blip r:embed="rId5"/>
                <a:stretch>
                  <a:fillRect l="-1258" t="-3158" r="-943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44642F8-39B9-401B-CFC5-79F35754E52D}"/>
                  </a:ext>
                </a:extLst>
              </p:cNvPr>
              <p:cNvSpPr txBox="1"/>
              <p:nvPr/>
            </p:nvSpPr>
            <p:spPr>
              <a:xfrm>
                <a:off x="6260638" y="1902295"/>
                <a:ext cx="1259840" cy="1003223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halkboard SE" panose="03050602040202020205" pitchFamily="66" charset="77"/>
                  </a:rPr>
                  <a:t>NO</a:t>
                </a:r>
              </a:p>
              <a:p>
                <a:endParaRPr lang="en-US" sz="1600" dirty="0">
                  <a:latin typeface="Chalkboard SE" panose="03050602040202020205" pitchFamily="66" charset="77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𝐶𝑃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halkboard SE" panose="03050602040202020205" pitchFamily="66" charset="77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44642F8-39B9-401B-CFC5-79F35754E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638" y="1902295"/>
                <a:ext cx="1259840" cy="1003223"/>
              </a:xfrm>
              <a:prstGeom prst="rect">
                <a:avLst/>
              </a:prstGeom>
              <a:blipFill>
                <a:blip r:embed="rId6"/>
                <a:stretch>
                  <a:fillRect l="-1980" t="-1250"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313024A-3C12-5FCF-EED9-749B608E9904}"/>
                  </a:ext>
                </a:extLst>
              </p:cNvPr>
              <p:cNvSpPr txBox="1"/>
              <p:nvPr/>
            </p:nvSpPr>
            <p:spPr>
              <a:xfrm>
                <a:off x="771785" y="1845428"/>
                <a:ext cx="1259840" cy="830997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halkboard SE" panose="03050602040202020205" pitchFamily="66" charset="77"/>
                  </a:rPr>
                  <a:t>NO</a:t>
                </a:r>
              </a:p>
              <a:p>
                <a:endParaRPr lang="en-US" sz="1600" dirty="0">
                  <a:latin typeface="Chalkboard SE" panose="03050602040202020205" pitchFamily="66" charset="77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𝐶𝑃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dirty="0">
                  <a:latin typeface="Chalkboard SE" panose="03050602040202020205" pitchFamily="66" charset="77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313024A-3C12-5FCF-EED9-749B608E9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85" y="1845428"/>
                <a:ext cx="1259840" cy="830997"/>
              </a:xfrm>
              <a:prstGeom prst="rect">
                <a:avLst/>
              </a:prstGeom>
              <a:blipFill>
                <a:blip r:embed="rId7"/>
                <a:stretch>
                  <a:fillRect l="-2000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032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EBE6-239A-259F-3F06-773857EB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52" y="430811"/>
            <a:ext cx="10185325" cy="1080938"/>
          </a:xfrm>
        </p:spPr>
        <p:txBody>
          <a:bodyPr/>
          <a:lstStyle/>
          <a:p>
            <a:r>
              <a:rPr lang="en-US" dirty="0">
                <a:latin typeface="Chalkboard SE" panose="03050602040202020205" pitchFamily="66" charset="77"/>
              </a:rPr>
              <a:t>Symmetric matter effects for 3-Flavors  </a:t>
            </a:r>
          </a:p>
        </p:txBody>
      </p:sp>
      <p:sp>
        <p:nvSpPr>
          <p:cNvPr id="9" name="Slide Number Placeholder 23">
            <a:extLst>
              <a:ext uri="{FF2B5EF4-FFF2-40B4-BE49-F238E27FC236}">
                <a16:creationId xmlns:a16="http://schemas.microsoft.com/office/drawing/2014/main" id="{9C046938-0B20-FD3A-5C1A-8E832F53F963}"/>
              </a:ext>
            </a:extLst>
          </p:cNvPr>
          <p:cNvSpPr txBox="1">
            <a:spLocks/>
          </p:cNvSpPr>
          <p:nvPr/>
        </p:nvSpPr>
        <p:spPr>
          <a:xfrm>
            <a:off x="56752" y="6018148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11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88709F-CA15-C6EB-E5B0-616C4054B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743" y="804771"/>
            <a:ext cx="1046808" cy="75239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D2B65AA-56ED-A3EC-76C6-CF2901082FF9}"/>
              </a:ext>
            </a:extLst>
          </p:cNvPr>
          <p:cNvSpPr txBox="1"/>
          <p:nvPr/>
        </p:nvSpPr>
        <p:spPr>
          <a:xfrm>
            <a:off x="344864" y="6368361"/>
            <a:ext cx="1183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Chalkboard SE" panose="03050602040202020205" pitchFamily="66" charset="77"/>
              </a:rPr>
              <a:t>New Perspectives</a:t>
            </a:r>
            <a:r>
              <a:rPr lang="en-US" dirty="0">
                <a:latin typeface="Chalkboard SE" panose="03050602040202020205" pitchFamily="66" charset="77"/>
              </a:rPr>
              <a:t>, 2024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57EE1D-5E44-9DA6-3D3F-D82D7F10D7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77" r="5745"/>
          <a:stretch/>
        </p:blipFill>
        <p:spPr>
          <a:xfrm>
            <a:off x="-11368" y="1293402"/>
            <a:ext cx="5548908" cy="4236097"/>
          </a:xfrm>
          <a:prstGeom prst="rect">
            <a:avLst/>
          </a:prstGeom>
        </p:spPr>
      </p:pic>
      <p:pic>
        <p:nvPicPr>
          <p:cNvPr id="10" name="Picture 9" descr="A graph of a number of colored lines&#10;&#10;Description automatically generated with medium confidence">
            <a:extLst>
              <a:ext uri="{FF2B5EF4-FFF2-40B4-BE49-F238E27FC236}">
                <a16:creationId xmlns:a16="http://schemas.microsoft.com/office/drawing/2014/main" id="{A9B85D01-9CB1-AF43-BAA9-DAD7C9D68C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93" r="7132"/>
          <a:stretch/>
        </p:blipFill>
        <p:spPr>
          <a:xfrm>
            <a:off x="5409468" y="1293402"/>
            <a:ext cx="5415740" cy="423609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EBE6651-298F-B451-B9B4-068E7D0B1333}"/>
                  </a:ext>
                </a:extLst>
              </p14:cNvPr>
              <p14:cNvContentPartPr/>
              <p14:nvPr/>
            </p14:nvContentPartPr>
            <p14:xfrm>
              <a:off x="2542944" y="1678329"/>
              <a:ext cx="2866523" cy="995423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EBE6651-298F-B451-B9B4-068E7D0B13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14502" y="1649888"/>
                <a:ext cx="2923407" cy="1052304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26D8461-DBF5-0AEB-5FB0-A20F6E479403}"/>
              </a:ext>
            </a:extLst>
          </p:cNvPr>
          <p:cNvSpPr txBox="1"/>
          <p:nvPr/>
        </p:nvSpPr>
        <p:spPr>
          <a:xfrm>
            <a:off x="3726956" y="5640212"/>
            <a:ext cx="4817604" cy="646331"/>
          </a:xfrm>
          <a:prstGeom prst="rect">
            <a:avLst/>
          </a:prstGeom>
          <a:solidFill>
            <a:srgbClr val="7A85B8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halkboard SE" panose="03050602040202020205" pitchFamily="66" charset="77"/>
              </a:rPr>
              <a:t>3</a:t>
            </a:r>
            <a:r>
              <a:rPr lang="en-US" sz="1800" dirty="0">
                <a:latin typeface="Chalkboard SE" panose="03050602040202020205" pitchFamily="66" charset="77"/>
              </a:rPr>
              <a:t>. </a:t>
            </a:r>
            <a:r>
              <a:rPr lang="en-US" dirty="0">
                <a:latin typeface="Chalkboard SE" panose="03050602040202020205" pitchFamily="66" charset="77"/>
              </a:rPr>
              <a:t>Improper and proper comparisons are the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halkboard SE" panose="03050602040202020205" pitchFamily="66" charset="77"/>
              </a:rPr>
              <a:t>same</a:t>
            </a:r>
            <a:r>
              <a:rPr lang="en-US" dirty="0">
                <a:latin typeface="Chalkboard SE" panose="03050602040202020205" pitchFamily="66" charset="77"/>
              </a:rPr>
              <a:t> if the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Chalkboard SE" panose="03050602040202020205" pitchFamily="66" charset="77"/>
              </a:rPr>
              <a:t>matter potential is symmetric</a:t>
            </a:r>
            <a:r>
              <a:rPr lang="en-US" dirty="0">
                <a:latin typeface="Chalkboard SE" panose="03050602040202020205" pitchFamily="66" charset="77"/>
              </a:rPr>
              <a:t>. </a:t>
            </a:r>
            <a:endParaRPr lang="en-US" sz="1800" i="1" dirty="0">
              <a:latin typeface="Chalkboard SE" panose="03050602040202020205" pitchFamily="66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2FB868-A738-C586-EBBB-8A733E91CD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1177" y="5520107"/>
            <a:ext cx="3181544" cy="9960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DC87A1-DD5C-BD88-21A1-1A7DB68E6005}"/>
              </a:ext>
            </a:extLst>
          </p:cNvPr>
          <p:cNvSpPr txBox="1"/>
          <p:nvPr/>
        </p:nvSpPr>
        <p:spPr>
          <a:xfrm>
            <a:off x="379279" y="5564598"/>
            <a:ext cx="2566573" cy="830997"/>
          </a:xfrm>
          <a:prstGeom prst="rect">
            <a:avLst/>
          </a:prstGeom>
          <a:solidFill>
            <a:srgbClr val="8C1DD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halkboard SE" panose="03050602040202020205" pitchFamily="66" charset="77"/>
              </a:rPr>
              <a:t>If we exchange final states, same matter potential profile.</a:t>
            </a:r>
            <a:endParaRPr lang="en-US" sz="16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B42AE1D-E156-A0A3-78A0-1CD86D43C92F}"/>
                  </a:ext>
                </a:extLst>
              </p:cNvPr>
              <p:cNvSpPr txBox="1"/>
              <p:nvPr/>
            </p:nvSpPr>
            <p:spPr>
              <a:xfrm>
                <a:off x="6260638" y="1902295"/>
                <a:ext cx="1259840" cy="1003223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halkboard SE" panose="03050602040202020205" pitchFamily="66" charset="77"/>
                  </a:rPr>
                  <a:t>NO</a:t>
                </a:r>
              </a:p>
              <a:p>
                <a:endParaRPr lang="en-US" sz="1600" dirty="0">
                  <a:latin typeface="Chalkboard SE" panose="03050602040202020205" pitchFamily="66" charset="77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𝐶𝑃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halkboard SE" panose="03050602040202020205" pitchFamily="66" charset="77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B42AE1D-E156-A0A3-78A0-1CD86D43C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638" y="1902295"/>
                <a:ext cx="1259840" cy="1003223"/>
              </a:xfrm>
              <a:prstGeom prst="rect">
                <a:avLst/>
              </a:prstGeom>
              <a:blipFill>
                <a:blip r:embed="rId8"/>
                <a:stretch>
                  <a:fillRect l="-1980" t="-1250"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479C1FF-A0D2-9EE2-33AA-B953618D398F}"/>
                  </a:ext>
                </a:extLst>
              </p:cNvPr>
              <p:cNvSpPr txBox="1"/>
              <p:nvPr/>
            </p:nvSpPr>
            <p:spPr>
              <a:xfrm>
                <a:off x="771785" y="1845428"/>
                <a:ext cx="1259840" cy="830997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halkboard SE" panose="03050602040202020205" pitchFamily="66" charset="77"/>
                  </a:rPr>
                  <a:t>NO</a:t>
                </a:r>
              </a:p>
              <a:p>
                <a:endParaRPr lang="en-US" sz="1600" dirty="0">
                  <a:latin typeface="Chalkboard SE" panose="03050602040202020205" pitchFamily="66" charset="77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𝐶𝑃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dirty="0">
                  <a:latin typeface="Chalkboard SE" panose="03050602040202020205" pitchFamily="66" charset="77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479C1FF-A0D2-9EE2-33AA-B953618D3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85" y="1845428"/>
                <a:ext cx="1259840" cy="830997"/>
              </a:xfrm>
              <a:prstGeom prst="rect">
                <a:avLst/>
              </a:prstGeom>
              <a:blipFill>
                <a:blip r:embed="rId9"/>
                <a:stretch>
                  <a:fillRect l="-2000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4416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EBE6-239A-259F-3F06-773857EB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52" y="387811"/>
            <a:ext cx="10185325" cy="1080938"/>
          </a:xfrm>
        </p:spPr>
        <p:txBody>
          <a:bodyPr/>
          <a:lstStyle/>
          <a:p>
            <a:r>
              <a:rPr lang="en-US" dirty="0">
                <a:latin typeface="Chalkboard SE" panose="03050602040202020205" pitchFamily="66" charset="77"/>
              </a:rPr>
              <a:t>Non-symmetric matter effects for 3-Flavors  </a:t>
            </a:r>
          </a:p>
        </p:txBody>
      </p:sp>
      <p:sp>
        <p:nvSpPr>
          <p:cNvPr id="7" name="Slide Number Placeholder 23">
            <a:extLst>
              <a:ext uri="{FF2B5EF4-FFF2-40B4-BE49-F238E27FC236}">
                <a16:creationId xmlns:a16="http://schemas.microsoft.com/office/drawing/2014/main" id="{E1635DD3-F71F-A4A2-8E22-B3ABA21B9CD8}"/>
              </a:ext>
            </a:extLst>
          </p:cNvPr>
          <p:cNvSpPr txBox="1">
            <a:spLocks/>
          </p:cNvSpPr>
          <p:nvPr/>
        </p:nvSpPr>
        <p:spPr>
          <a:xfrm>
            <a:off x="56752" y="6018148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12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ED283C-D4AC-D8E3-2B28-28B81F831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743" y="804771"/>
            <a:ext cx="1046808" cy="75239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A66FC27-8BBA-5038-8A66-8371A6DCD6C4}"/>
              </a:ext>
            </a:extLst>
          </p:cNvPr>
          <p:cNvSpPr txBox="1"/>
          <p:nvPr/>
        </p:nvSpPr>
        <p:spPr>
          <a:xfrm>
            <a:off x="344864" y="6368361"/>
            <a:ext cx="1183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Chalkboard SE" panose="03050602040202020205" pitchFamily="66" charset="77"/>
              </a:rPr>
              <a:t>New Perspectives</a:t>
            </a:r>
            <a:r>
              <a:rPr lang="en-US" dirty="0">
                <a:latin typeface="Chalkboard SE" panose="03050602040202020205" pitchFamily="66" charset="77"/>
              </a:rPr>
              <a:t>, 2024</a:t>
            </a:r>
          </a:p>
        </p:txBody>
      </p:sp>
      <p:pic>
        <p:nvPicPr>
          <p:cNvPr id="43" name="Picture 42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540EC331-3913-D05A-1D18-04D2370BCF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51" r="6923"/>
          <a:stretch/>
        </p:blipFill>
        <p:spPr>
          <a:xfrm>
            <a:off x="-10306" y="1250220"/>
            <a:ext cx="5305487" cy="4169296"/>
          </a:xfrm>
          <a:prstGeom prst="rect">
            <a:avLst/>
          </a:prstGeom>
        </p:spPr>
      </p:pic>
      <p:pic>
        <p:nvPicPr>
          <p:cNvPr id="48" name="Picture 47" descr="A graph of 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90293FDF-D38E-331D-E7DD-D8BB370634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99" r="7745"/>
          <a:stretch/>
        </p:blipFill>
        <p:spPr>
          <a:xfrm>
            <a:off x="5266338" y="1249257"/>
            <a:ext cx="5305487" cy="416250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3FFDCE7B-E635-4A41-0B6C-934886A4AE83}"/>
              </a:ext>
            </a:extLst>
          </p:cNvPr>
          <p:cNvSpPr txBox="1"/>
          <p:nvPr/>
        </p:nvSpPr>
        <p:spPr>
          <a:xfrm>
            <a:off x="824366" y="5581552"/>
            <a:ext cx="3792796" cy="830997"/>
          </a:xfrm>
          <a:prstGeom prst="rect">
            <a:avLst/>
          </a:prstGeom>
          <a:solidFill>
            <a:srgbClr val="8C1DD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halkboard SE" panose="03050602040202020205" pitchFamily="66" charset="77"/>
              </a:rPr>
              <a:t>Piecewise matter potential (</a:t>
            </a:r>
            <a:r>
              <a:rPr lang="en-US" sz="1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2 steps): </a:t>
            </a:r>
          </a:p>
          <a:p>
            <a:pPr algn="ctr"/>
            <a:r>
              <a:rPr lang="en-US" sz="1600" b="1" dirty="0"/>
              <a:t>A</a:t>
            </a:r>
            <a:r>
              <a:rPr lang="en-US" sz="1600" b="1" baseline="-25000" dirty="0"/>
              <a:t>1</a:t>
            </a:r>
            <a:r>
              <a:rPr lang="en-US" sz="1600" b="1" dirty="0"/>
              <a:t> =5x</a:t>
            </a:r>
            <a:r>
              <a:rPr lang="en-US" sz="1600" b="1" dirty="0">
                <a:solidFill>
                  <a:schemeClr val="tx1"/>
                </a:solidFill>
              </a:rPr>
              <a:t>10</a:t>
            </a:r>
            <a:r>
              <a:rPr lang="en-US" sz="1600" b="1" baseline="30000" dirty="0">
                <a:solidFill>
                  <a:schemeClr val="tx1"/>
                </a:solidFill>
              </a:rPr>
              <a:t>-4</a:t>
            </a:r>
            <a:r>
              <a:rPr lang="en-US" sz="1600" b="1" dirty="0">
                <a:solidFill>
                  <a:schemeClr val="tx1"/>
                </a:solidFill>
              </a:rPr>
              <a:t> eV</a:t>
            </a:r>
            <a:r>
              <a:rPr lang="en-US" sz="1600" b="1" baseline="30000" dirty="0">
                <a:solidFill>
                  <a:schemeClr val="tx1"/>
                </a:solidFill>
              </a:rPr>
              <a:t>2</a:t>
            </a:r>
            <a:r>
              <a:rPr lang="en-US" sz="1600" b="1" dirty="0">
                <a:solidFill>
                  <a:schemeClr val="tx1"/>
                </a:solidFill>
              </a:rPr>
              <a:t>/GeV (</a:t>
            </a:r>
            <a:r>
              <a:rPr lang="en-US" sz="1600" dirty="0">
                <a:latin typeface="Chalkboard SE" panose="03050602040202020205" pitchFamily="66" charset="77"/>
              </a:rPr>
              <a:t>2.6 g/cm</a:t>
            </a:r>
            <a:r>
              <a:rPr lang="en-US" sz="1600" baseline="30000" dirty="0">
                <a:latin typeface="Chalkboard SE" panose="03050602040202020205" pitchFamily="66" charset="77"/>
              </a:rPr>
              <a:t>3</a:t>
            </a:r>
            <a:r>
              <a:rPr lang="en-US" sz="1600" dirty="0">
                <a:latin typeface="Chalkboard SE" panose="03050602040202020205" pitchFamily="66" charset="77"/>
              </a:rPr>
              <a:t>)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/>
              <a:t>A</a:t>
            </a:r>
            <a:r>
              <a:rPr lang="en-US" sz="1600" b="1" baseline="-25000" dirty="0"/>
              <a:t>2</a:t>
            </a:r>
            <a:r>
              <a:rPr lang="en-US" sz="1600" b="1" dirty="0"/>
              <a:t> =1.5 x</a:t>
            </a:r>
            <a:r>
              <a:rPr lang="en-US" sz="1600" b="1" dirty="0">
                <a:solidFill>
                  <a:schemeClr val="tx1"/>
                </a:solidFill>
              </a:rPr>
              <a:t>10</a:t>
            </a:r>
            <a:r>
              <a:rPr lang="en-US" sz="1600" b="1" baseline="30000" dirty="0">
                <a:solidFill>
                  <a:schemeClr val="tx1"/>
                </a:solidFill>
              </a:rPr>
              <a:t>-3</a:t>
            </a:r>
            <a:r>
              <a:rPr lang="en-US" sz="1600" b="1" dirty="0">
                <a:solidFill>
                  <a:schemeClr val="tx1"/>
                </a:solidFill>
              </a:rPr>
              <a:t> eV</a:t>
            </a:r>
            <a:r>
              <a:rPr lang="en-US" sz="1600" b="1" baseline="30000" dirty="0">
                <a:solidFill>
                  <a:schemeClr val="tx1"/>
                </a:solidFill>
              </a:rPr>
              <a:t>2</a:t>
            </a:r>
            <a:r>
              <a:rPr lang="en-US" sz="1600" b="1" dirty="0">
                <a:solidFill>
                  <a:schemeClr val="tx1"/>
                </a:solidFill>
              </a:rPr>
              <a:t>/GeV </a:t>
            </a:r>
            <a:r>
              <a:rPr lang="en-US" sz="1600" b="1" dirty="0"/>
              <a:t>(</a:t>
            </a:r>
            <a:r>
              <a:rPr lang="en-US" sz="1600" b="1" dirty="0">
                <a:latin typeface="Chalkboard SE" panose="03050602040202020205" pitchFamily="66" charset="77"/>
              </a:rPr>
              <a:t>7</a:t>
            </a:r>
            <a:r>
              <a:rPr lang="en-US" sz="1600" dirty="0">
                <a:latin typeface="Chalkboard SE" panose="03050602040202020205" pitchFamily="66" charset="77"/>
              </a:rPr>
              <a:t>.8 g/cm</a:t>
            </a:r>
            <a:r>
              <a:rPr lang="en-US" sz="1600" baseline="30000" dirty="0">
                <a:latin typeface="Chalkboard SE" panose="03050602040202020205" pitchFamily="66" charset="77"/>
              </a:rPr>
              <a:t>3</a:t>
            </a:r>
            <a:r>
              <a:rPr lang="en-US" sz="1600" dirty="0">
                <a:latin typeface="Chalkboard SE" panose="03050602040202020205" pitchFamily="66" charset="77"/>
              </a:rPr>
              <a:t>)</a:t>
            </a:r>
            <a:endParaRPr lang="en-US" sz="16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5DD755D-EEBB-AA43-5F2D-58BC50501595}"/>
                  </a:ext>
                </a:extLst>
              </p:cNvPr>
              <p:cNvSpPr txBox="1"/>
              <p:nvPr/>
            </p:nvSpPr>
            <p:spPr>
              <a:xfrm>
                <a:off x="6057438" y="1790535"/>
                <a:ext cx="1259840" cy="1003223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halkboard SE" panose="03050602040202020205" pitchFamily="66" charset="77"/>
                  </a:rPr>
                  <a:t>NO</a:t>
                </a:r>
              </a:p>
              <a:p>
                <a:endParaRPr lang="en-US" sz="1600" dirty="0">
                  <a:latin typeface="Chalkboard SE" panose="03050602040202020205" pitchFamily="66" charset="77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𝐶𝑃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halkboard SE" panose="03050602040202020205" pitchFamily="66" charset="77"/>
                </a:endParaRPr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5DD755D-EEBB-AA43-5F2D-58BC50501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438" y="1790535"/>
                <a:ext cx="1259840" cy="1003223"/>
              </a:xfrm>
              <a:prstGeom prst="rect">
                <a:avLst/>
              </a:prstGeom>
              <a:blipFill>
                <a:blip r:embed="rId5"/>
                <a:stretch>
                  <a:fillRect l="-3030" t="-2532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F1911BE-909B-732A-7627-7DBB4BF6A277}"/>
                  </a:ext>
                </a:extLst>
              </p:cNvPr>
              <p:cNvSpPr txBox="1"/>
              <p:nvPr/>
            </p:nvSpPr>
            <p:spPr>
              <a:xfrm>
                <a:off x="771785" y="1845428"/>
                <a:ext cx="1259840" cy="830997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halkboard SE" panose="03050602040202020205" pitchFamily="66" charset="77"/>
                  </a:rPr>
                  <a:t>NO</a:t>
                </a:r>
              </a:p>
              <a:p>
                <a:endParaRPr lang="en-US" sz="1600" dirty="0">
                  <a:latin typeface="Chalkboard SE" panose="03050602040202020205" pitchFamily="66" charset="77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𝐶𝑃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dirty="0">
                  <a:latin typeface="Chalkboard SE" panose="03050602040202020205" pitchFamily="66" charset="77"/>
                </a:endParaRPr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F1911BE-909B-732A-7627-7DBB4BF6A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85" y="1845428"/>
                <a:ext cx="1259840" cy="830997"/>
              </a:xfrm>
              <a:prstGeom prst="rect">
                <a:avLst/>
              </a:prstGeom>
              <a:blipFill>
                <a:blip r:embed="rId6"/>
                <a:stretch>
                  <a:fillRect l="-2000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0919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EBE6-239A-259F-3F06-773857EB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52" y="387811"/>
            <a:ext cx="10185325" cy="1080938"/>
          </a:xfrm>
        </p:spPr>
        <p:txBody>
          <a:bodyPr/>
          <a:lstStyle/>
          <a:p>
            <a:r>
              <a:rPr lang="en-US" dirty="0">
                <a:latin typeface="Chalkboard SE" panose="03050602040202020205" pitchFamily="66" charset="77"/>
              </a:rPr>
              <a:t>Non-symmetric matter effects for 3-Flavors  </a:t>
            </a:r>
          </a:p>
        </p:txBody>
      </p:sp>
      <p:sp>
        <p:nvSpPr>
          <p:cNvPr id="7" name="Slide Number Placeholder 23">
            <a:extLst>
              <a:ext uri="{FF2B5EF4-FFF2-40B4-BE49-F238E27FC236}">
                <a16:creationId xmlns:a16="http://schemas.microsoft.com/office/drawing/2014/main" id="{E1635DD3-F71F-A4A2-8E22-B3ABA21B9CD8}"/>
              </a:ext>
            </a:extLst>
          </p:cNvPr>
          <p:cNvSpPr txBox="1">
            <a:spLocks/>
          </p:cNvSpPr>
          <p:nvPr/>
        </p:nvSpPr>
        <p:spPr>
          <a:xfrm>
            <a:off x="56752" y="6018148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12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ED283C-D4AC-D8E3-2B28-28B81F831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743" y="804771"/>
            <a:ext cx="1046808" cy="75239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A66FC27-8BBA-5038-8A66-8371A6DCD6C4}"/>
              </a:ext>
            </a:extLst>
          </p:cNvPr>
          <p:cNvSpPr txBox="1"/>
          <p:nvPr/>
        </p:nvSpPr>
        <p:spPr>
          <a:xfrm>
            <a:off x="344864" y="6368361"/>
            <a:ext cx="1183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Chalkboard SE" panose="03050602040202020205" pitchFamily="66" charset="77"/>
              </a:rPr>
              <a:t>New Perspectives</a:t>
            </a:r>
            <a:r>
              <a:rPr lang="en-US" dirty="0">
                <a:latin typeface="Chalkboard SE" panose="03050602040202020205" pitchFamily="66" charset="77"/>
              </a:rPr>
              <a:t>, 2024</a:t>
            </a:r>
          </a:p>
        </p:txBody>
      </p:sp>
      <p:pic>
        <p:nvPicPr>
          <p:cNvPr id="43" name="Picture 42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540EC331-3913-D05A-1D18-04D2370BCF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51" r="6923"/>
          <a:stretch/>
        </p:blipFill>
        <p:spPr>
          <a:xfrm>
            <a:off x="-10306" y="1250220"/>
            <a:ext cx="5305487" cy="4169296"/>
          </a:xfrm>
          <a:prstGeom prst="rect">
            <a:avLst/>
          </a:prstGeom>
        </p:spPr>
      </p:pic>
      <p:pic>
        <p:nvPicPr>
          <p:cNvPr id="48" name="Picture 47" descr="A graph of 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90293FDF-D38E-331D-E7DD-D8BB370634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99" r="7745"/>
          <a:stretch/>
        </p:blipFill>
        <p:spPr>
          <a:xfrm>
            <a:off x="5266338" y="1249257"/>
            <a:ext cx="5305487" cy="416250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3884ADC-509B-6F53-7F21-1A0AF7A0C84E}"/>
                  </a:ext>
                </a:extLst>
              </p14:cNvPr>
              <p14:cNvContentPartPr/>
              <p14:nvPr/>
            </p14:nvContentPartPr>
            <p14:xfrm>
              <a:off x="2825986" y="1707551"/>
              <a:ext cx="2224434" cy="471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3884ADC-509B-6F53-7F21-1A0AF7A0C8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17346" y="1698911"/>
                <a:ext cx="2242074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745286B-F8B8-C297-1CA1-D71A72657923}"/>
                  </a:ext>
                </a:extLst>
              </p14:cNvPr>
              <p14:cNvContentPartPr/>
              <p14:nvPr/>
            </p14:nvContentPartPr>
            <p14:xfrm>
              <a:off x="2825986" y="2649028"/>
              <a:ext cx="2224434" cy="486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745286B-F8B8-C297-1CA1-D71A7265792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17346" y="2640028"/>
                <a:ext cx="2242074" cy="504000"/>
              </a:xfrm>
              <a:prstGeom prst="rect">
                <a:avLst/>
              </a:prstGeom>
            </p:spPr>
          </p:pic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C2BC679-AD8A-DB24-6908-8E59311B3F50}"/>
              </a:ext>
            </a:extLst>
          </p:cNvPr>
          <p:cNvCxnSpPr>
            <a:cxnSpLocks/>
          </p:cNvCxnSpPr>
          <p:nvPr/>
        </p:nvCxnSpPr>
        <p:spPr>
          <a:xfrm flipH="1">
            <a:off x="1559442" y="3055088"/>
            <a:ext cx="1266544" cy="119793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02E5DE-0301-B037-EB47-D0D5ACFD8C47}"/>
                  </a:ext>
                </a:extLst>
              </p:cNvPr>
              <p:cNvSpPr txBox="1"/>
              <p:nvPr/>
            </p:nvSpPr>
            <p:spPr>
              <a:xfrm>
                <a:off x="1328317" y="5649508"/>
                <a:ext cx="2995337" cy="923330"/>
              </a:xfrm>
              <a:prstGeom prst="rect">
                <a:avLst/>
              </a:prstGeom>
              <a:solidFill>
                <a:srgbClr val="7A85B8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latin typeface="Chalkboard SE" panose="03050602040202020205" pitchFamily="66" charset="77"/>
                  </a:rPr>
                  <a:t>1. </a:t>
                </a:r>
                <a:r>
                  <a:rPr lang="en-US" sz="1800" dirty="0">
                    <a:latin typeface="Chalkboard SE" panose="03050602040202020205" pitchFamily="66" charset="77"/>
                  </a:rPr>
                  <a:t>Non-symmetric matter effects are pairwise degenerate  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latin typeface="Chalkboard SE" panose="03050602040202020205" pitchFamily="66" charset="77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𝑪𝑷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>
                        <a:lumMod val="75000"/>
                      </a:schemeClr>
                    </a:solidFill>
                  </a:rPr>
                  <a:t>: 0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latin typeface="Chalkboard SE" panose="03050602040202020205" pitchFamily="66" charset="77"/>
                  </a:rPr>
                  <a:t>)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02E5DE-0301-B037-EB47-D0D5ACFD8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317" y="5649508"/>
                <a:ext cx="2995337" cy="923330"/>
              </a:xfrm>
              <a:prstGeom prst="rect">
                <a:avLst/>
              </a:prstGeom>
              <a:blipFill>
                <a:blip r:embed="rId9"/>
                <a:stretch>
                  <a:fillRect l="-1688" t="-2703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16E7C8A-87F4-94D0-AC95-BFE5AF6F0FC3}"/>
              </a:ext>
            </a:extLst>
          </p:cNvPr>
          <p:cNvSpPr txBox="1"/>
          <p:nvPr/>
        </p:nvSpPr>
        <p:spPr>
          <a:xfrm>
            <a:off x="4941012" y="5428088"/>
            <a:ext cx="2639251" cy="923330"/>
          </a:xfrm>
          <a:prstGeom prst="rect">
            <a:avLst/>
          </a:prstGeom>
          <a:solidFill>
            <a:srgbClr val="7A85B8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halkboard SE" panose="03050602040202020205" pitchFamily="66" charset="77"/>
              </a:rPr>
              <a:t>2</a:t>
            </a:r>
            <a:r>
              <a:rPr lang="en-US" sz="1800" dirty="0">
                <a:latin typeface="Chalkboard SE" panose="03050602040202020205" pitchFamily="66" charset="77"/>
              </a:rPr>
              <a:t>. Proper time </a:t>
            </a: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Chalkboard SE" panose="03050602040202020205" pitchFamily="66" charset="77"/>
              </a:rPr>
              <a:t>remains invariant, </a:t>
            </a:r>
            <a:r>
              <a:rPr lang="en-US" sz="1800" dirty="0">
                <a:latin typeface="Chalkboard SE" panose="03050602040202020205" pitchFamily="66" charset="77"/>
              </a:rPr>
              <a:t>but improper channels are </a:t>
            </a:r>
            <a:r>
              <a:rPr lang="en-US" sz="1800" i="1" dirty="0">
                <a:solidFill>
                  <a:schemeClr val="bg2"/>
                </a:solidFill>
                <a:latin typeface="Chalkboard SE" panose="03050602040202020205" pitchFamily="66" charset="77"/>
              </a:rPr>
              <a:t>different</a:t>
            </a:r>
            <a:r>
              <a:rPr lang="en-US" sz="1800" dirty="0">
                <a:latin typeface="Chalkboard SE" panose="03050602040202020205" pitchFamily="66" charset="77"/>
              </a:rPr>
              <a:t>.</a:t>
            </a:r>
            <a:endParaRPr lang="en-US" sz="1800" i="1" dirty="0">
              <a:solidFill>
                <a:schemeClr val="bg1">
                  <a:lumMod val="75000"/>
                </a:schemeClr>
              </a:solidFill>
              <a:latin typeface="Chalkboard SE" panose="03050602040202020205" pitchFamily="66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5801C7-5077-AE48-96B0-92BC8383BA46}"/>
              </a:ext>
            </a:extLst>
          </p:cNvPr>
          <p:cNvSpPr txBox="1"/>
          <p:nvPr/>
        </p:nvSpPr>
        <p:spPr>
          <a:xfrm>
            <a:off x="3434079" y="4083746"/>
            <a:ext cx="839602" cy="338554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Chalkboard SE" panose="03050602040202020205" pitchFamily="66" charset="77"/>
              </a:rPr>
              <a:t>Proper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5E93E8-4B10-04A3-54B9-30B90B55BB1A}"/>
                  </a:ext>
                </a:extLst>
              </p:cNvPr>
              <p:cNvSpPr txBox="1"/>
              <p:nvPr/>
            </p:nvSpPr>
            <p:spPr>
              <a:xfrm>
                <a:off x="6057438" y="1790535"/>
                <a:ext cx="1259840" cy="1003223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halkboard SE" panose="03050602040202020205" pitchFamily="66" charset="77"/>
                  </a:rPr>
                  <a:t>NO</a:t>
                </a:r>
              </a:p>
              <a:p>
                <a:endParaRPr lang="en-US" sz="1600" dirty="0">
                  <a:latin typeface="Chalkboard SE" panose="03050602040202020205" pitchFamily="66" charset="77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𝐶𝑃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halkboard SE" panose="03050602040202020205" pitchFamily="66" charset="77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5E93E8-4B10-04A3-54B9-30B90B55B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438" y="1790535"/>
                <a:ext cx="1259840" cy="1003223"/>
              </a:xfrm>
              <a:prstGeom prst="rect">
                <a:avLst/>
              </a:prstGeom>
              <a:blipFill>
                <a:blip r:embed="rId10"/>
                <a:stretch>
                  <a:fillRect l="-3030" t="-2532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55FEFD2-0E71-6A65-D386-71928E9CA0F4}"/>
                  </a:ext>
                </a:extLst>
              </p:cNvPr>
              <p:cNvSpPr txBox="1"/>
              <p:nvPr/>
            </p:nvSpPr>
            <p:spPr>
              <a:xfrm>
                <a:off x="771785" y="1845428"/>
                <a:ext cx="1259840" cy="830997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halkboard SE" panose="03050602040202020205" pitchFamily="66" charset="77"/>
                  </a:rPr>
                  <a:t>NO</a:t>
                </a:r>
              </a:p>
              <a:p>
                <a:endParaRPr lang="en-US" sz="1600" dirty="0">
                  <a:latin typeface="Chalkboard SE" panose="03050602040202020205" pitchFamily="66" charset="77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𝐶𝑃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dirty="0">
                  <a:latin typeface="Chalkboard SE" panose="03050602040202020205" pitchFamily="66" charset="77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55FEFD2-0E71-6A65-D386-71928E9CA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85" y="1845428"/>
                <a:ext cx="1259840" cy="830997"/>
              </a:xfrm>
              <a:prstGeom prst="rect">
                <a:avLst/>
              </a:prstGeom>
              <a:blipFill>
                <a:blip r:embed="rId11"/>
                <a:stretch>
                  <a:fillRect l="-2000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627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EBE6-239A-259F-3F06-773857EB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52" y="387811"/>
            <a:ext cx="10185325" cy="1080938"/>
          </a:xfrm>
        </p:spPr>
        <p:txBody>
          <a:bodyPr/>
          <a:lstStyle/>
          <a:p>
            <a:r>
              <a:rPr lang="en-US" dirty="0">
                <a:latin typeface="Chalkboard SE" panose="03050602040202020205" pitchFamily="66" charset="77"/>
              </a:rPr>
              <a:t>Non-symmetric matter effects for 3-Flavors  </a:t>
            </a:r>
          </a:p>
        </p:txBody>
      </p:sp>
      <p:sp>
        <p:nvSpPr>
          <p:cNvPr id="7" name="Slide Number Placeholder 23">
            <a:extLst>
              <a:ext uri="{FF2B5EF4-FFF2-40B4-BE49-F238E27FC236}">
                <a16:creationId xmlns:a16="http://schemas.microsoft.com/office/drawing/2014/main" id="{E1635DD3-F71F-A4A2-8E22-B3ABA21B9CD8}"/>
              </a:ext>
            </a:extLst>
          </p:cNvPr>
          <p:cNvSpPr txBox="1">
            <a:spLocks/>
          </p:cNvSpPr>
          <p:nvPr/>
        </p:nvSpPr>
        <p:spPr>
          <a:xfrm>
            <a:off x="56752" y="6018148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12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ED283C-D4AC-D8E3-2B28-28B81F831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743" y="804771"/>
            <a:ext cx="1046808" cy="75239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A66FC27-8BBA-5038-8A66-8371A6DCD6C4}"/>
              </a:ext>
            </a:extLst>
          </p:cNvPr>
          <p:cNvSpPr txBox="1"/>
          <p:nvPr/>
        </p:nvSpPr>
        <p:spPr>
          <a:xfrm>
            <a:off x="344864" y="6368361"/>
            <a:ext cx="1183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Chalkboard SE" panose="03050602040202020205" pitchFamily="66" charset="77"/>
              </a:rPr>
              <a:t>New Perspectives</a:t>
            </a:r>
            <a:r>
              <a:rPr lang="en-US" dirty="0">
                <a:latin typeface="Chalkboard SE" panose="03050602040202020205" pitchFamily="66" charset="77"/>
              </a:rPr>
              <a:t>, 2024</a:t>
            </a:r>
          </a:p>
        </p:txBody>
      </p:sp>
      <p:pic>
        <p:nvPicPr>
          <p:cNvPr id="43" name="Picture 42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540EC331-3913-D05A-1D18-04D2370BCF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51" r="6923"/>
          <a:stretch/>
        </p:blipFill>
        <p:spPr>
          <a:xfrm>
            <a:off x="-10306" y="1250220"/>
            <a:ext cx="5305487" cy="4169296"/>
          </a:xfrm>
          <a:prstGeom prst="rect">
            <a:avLst/>
          </a:prstGeom>
        </p:spPr>
      </p:pic>
      <p:pic>
        <p:nvPicPr>
          <p:cNvPr id="48" name="Picture 47" descr="A graph of 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90293FDF-D38E-331D-E7DD-D8BB370634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99" r="7745"/>
          <a:stretch/>
        </p:blipFill>
        <p:spPr>
          <a:xfrm>
            <a:off x="5266338" y="1249257"/>
            <a:ext cx="5305487" cy="416250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745286B-F8B8-C297-1CA1-D71A72657923}"/>
                  </a:ext>
                </a:extLst>
              </p14:cNvPr>
              <p14:cNvContentPartPr/>
              <p14:nvPr/>
            </p14:nvContentPartPr>
            <p14:xfrm>
              <a:off x="2825986" y="2050072"/>
              <a:ext cx="2224434" cy="754088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745286B-F8B8-C297-1CA1-D71A7265792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17346" y="2041073"/>
                <a:ext cx="2242074" cy="771725"/>
              </a:xfrm>
              <a:prstGeom prst="rect">
                <a:avLst/>
              </a:prstGeom>
            </p:spPr>
          </p:pic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C2BC679-AD8A-DB24-6908-8E59311B3F50}"/>
              </a:ext>
            </a:extLst>
          </p:cNvPr>
          <p:cNvCxnSpPr>
            <a:cxnSpLocks/>
          </p:cNvCxnSpPr>
          <p:nvPr/>
        </p:nvCxnSpPr>
        <p:spPr>
          <a:xfrm flipH="1">
            <a:off x="1483360" y="3055088"/>
            <a:ext cx="1342626" cy="169979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8F2E791-5FFC-DA9B-8002-6ABC762D393A}"/>
              </a:ext>
            </a:extLst>
          </p:cNvPr>
          <p:cNvSpPr txBox="1"/>
          <p:nvPr/>
        </p:nvSpPr>
        <p:spPr>
          <a:xfrm>
            <a:off x="3434079" y="4083746"/>
            <a:ext cx="839602" cy="338554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Chalkboard SE" panose="03050602040202020205" pitchFamily="66" charset="77"/>
              </a:rPr>
              <a:t>Proper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7F1621-DFBE-5C0C-CF84-60B507687252}"/>
                  </a:ext>
                </a:extLst>
              </p:cNvPr>
              <p:cNvSpPr txBox="1"/>
              <p:nvPr/>
            </p:nvSpPr>
            <p:spPr>
              <a:xfrm>
                <a:off x="1328317" y="5649508"/>
                <a:ext cx="2995337" cy="923330"/>
              </a:xfrm>
              <a:prstGeom prst="rect">
                <a:avLst/>
              </a:prstGeom>
              <a:solidFill>
                <a:srgbClr val="7A85B8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latin typeface="Chalkboard SE" panose="03050602040202020205" pitchFamily="66" charset="77"/>
                  </a:rPr>
                  <a:t>1. </a:t>
                </a:r>
                <a:r>
                  <a:rPr lang="en-US" sz="1800" dirty="0">
                    <a:latin typeface="Chalkboard SE" panose="03050602040202020205" pitchFamily="66" charset="77"/>
                  </a:rPr>
                  <a:t>Non-symmetric matter effects are pairwise degenerate  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latin typeface="Chalkboard SE" panose="03050602040202020205" pitchFamily="66" charset="77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𝑪𝑷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>
                        <a:lumMod val="75000"/>
                      </a:schemeClr>
                    </a:solidFill>
                  </a:rPr>
                  <a:t>: 0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latin typeface="Chalkboard SE" panose="03050602040202020205" pitchFamily="66" charset="77"/>
                  </a:rPr>
                  <a:t>)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7F1621-DFBE-5C0C-CF84-60B507687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317" y="5649508"/>
                <a:ext cx="2995337" cy="923330"/>
              </a:xfrm>
              <a:prstGeom prst="rect">
                <a:avLst/>
              </a:prstGeom>
              <a:blipFill>
                <a:blip r:embed="rId7"/>
                <a:stretch>
                  <a:fillRect l="-1688" t="-2703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AADAEDF6-A883-A586-5A45-C8B49669DD58}"/>
              </a:ext>
            </a:extLst>
          </p:cNvPr>
          <p:cNvSpPr txBox="1"/>
          <p:nvPr/>
        </p:nvSpPr>
        <p:spPr>
          <a:xfrm>
            <a:off x="4941012" y="5428088"/>
            <a:ext cx="2639251" cy="923330"/>
          </a:xfrm>
          <a:prstGeom prst="rect">
            <a:avLst/>
          </a:prstGeom>
          <a:solidFill>
            <a:srgbClr val="7A85B8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halkboard SE" panose="03050602040202020205" pitchFamily="66" charset="77"/>
              </a:rPr>
              <a:t>2</a:t>
            </a:r>
            <a:r>
              <a:rPr lang="en-US" sz="1800" dirty="0">
                <a:latin typeface="Chalkboard SE" panose="03050602040202020205" pitchFamily="66" charset="77"/>
              </a:rPr>
              <a:t>. Proper time </a:t>
            </a: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Chalkboard SE" panose="03050602040202020205" pitchFamily="66" charset="77"/>
              </a:rPr>
              <a:t>remains invariant, </a:t>
            </a:r>
            <a:r>
              <a:rPr lang="en-US" sz="1800" dirty="0">
                <a:latin typeface="Chalkboard SE" panose="03050602040202020205" pitchFamily="66" charset="77"/>
              </a:rPr>
              <a:t>but improper channels are </a:t>
            </a:r>
            <a:r>
              <a:rPr lang="en-US" sz="1800" i="1" dirty="0">
                <a:solidFill>
                  <a:schemeClr val="bg2"/>
                </a:solidFill>
                <a:latin typeface="Chalkboard SE" panose="03050602040202020205" pitchFamily="66" charset="77"/>
              </a:rPr>
              <a:t>different</a:t>
            </a:r>
            <a:r>
              <a:rPr lang="en-US" sz="1800" dirty="0">
                <a:latin typeface="Chalkboard SE" panose="03050602040202020205" pitchFamily="66" charset="77"/>
              </a:rPr>
              <a:t>.</a:t>
            </a:r>
            <a:endParaRPr lang="en-US" sz="1800" i="1" dirty="0">
              <a:solidFill>
                <a:schemeClr val="bg1">
                  <a:lumMod val="75000"/>
                </a:schemeClr>
              </a:solidFill>
              <a:latin typeface="Chalkboard SE" panose="03050602040202020205" pitchFamily="66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3A2FCA2-9327-7D56-386E-7FBD873FEC3B}"/>
                  </a:ext>
                </a:extLst>
              </p:cNvPr>
              <p:cNvSpPr txBox="1"/>
              <p:nvPr/>
            </p:nvSpPr>
            <p:spPr>
              <a:xfrm>
                <a:off x="6057438" y="1790535"/>
                <a:ext cx="1259840" cy="1003223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halkboard SE" panose="03050602040202020205" pitchFamily="66" charset="77"/>
                  </a:rPr>
                  <a:t>NO</a:t>
                </a:r>
              </a:p>
              <a:p>
                <a:endParaRPr lang="en-US" sz="1600" dirty="0">
                  <a:latin typeface="Chalkboard SE" panose="03050602040202020205" pitchFamily="66" charset="77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𝐶𝑃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halkboard SE" panose="03050602040202020205" pitchFamily="66" charset="77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3A2FCA2-9327-7D56-386E-7FBD873FE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438" y="1790535"/>
                <a:ext cx="1259840" cy="1003223"/>
              </a:xfrm>
              <a:prstGeom prst="rect">
                <a:avLst/>
              </a:prstGeom>
              <a:blipFill>
                <a:blip r:embed="rId8"/>
                <a:stretch>
                  <a:fillRect l="-3030" t="-2532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896B151-34FA-B592-A36F-7976616A77F6}"/>
                  </a:ext>
                </a:extLst>
              </p:cNvPr>
              <p:cNvSpPr txBox="1"/>
              <p:nvPr/>
            </p:nvSpPr>
            <p:spPr>
              <a:xfrm>
                <a:off x="771785" y="1845428"/>
                <a:ext cx="1259840" cy="830997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halkboard SE" panose="03050602040202020205" pitchFamily="66" charset="77"/>
                  </a:rPr>
                  <a:t>NO</a:t>
                </a:r>
              </a:p>
              <a:p>
                <a:endParaRPr lang="en-US" sz="1600" dirty="0">
                  <a:latin typeface="Chalkboard SE" panose="03050602040202020205" pitchFamily="66" charset="77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𝐶𝑃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dirty="0">
                  <a:latin typeface="Chalkboard SE" panose="03050602040202020205" pitchFamily="66" charset="77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896B151-34FA-B592-A36F-7976616A7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85" y="1845428"/>
                <a:ext cx="1259840" cy="830997"/>
              </a:xfrm>
              <a:prstGeom prst="rect">
                <a:avLst/>
              </a:prstGeom>
              <a:blipFill>
                <a:blip r:embed="rId9"/>
                <a:stretch>
                  <a:fillRect l="-2000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945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EBE6-239A-259F-3F06-773857EB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52" y="387811"/>
            <a:ext cx="10185325" cy="1080938"/>
          </a:xfrm>
        </p:spPr>
        <p:txBody>
          <a:bodyPr/>
          <a:lstStyle/>
          <a:p>
            <a:r>
              <a:rPr lang="en-US" dirty="0">
                <a:latin typeface="Chalkboard SE" panose="03050602040202020205" pitchFamily="66" charset="77"/>
              </a:rPr>
              <a:t>Non-symmetric matter effects for 3-Flavors  </a:t>
            </a:r>
          </a:p>
        </p:txBody>
      </p:sp>
      <p:sp>
        <p:nvSpPr>
          <p:cNvPr id="7" name="Slide Number Placeholder 23">
            <a:extLst>
              <a:ext uri="{FF2B5EF4-FFF2-40B4-BE49-F238E27FC236}">
                <a16:creationId xmlns:a16="http://schemas.microsoft.com/office/drawing/2014/main" id="{E1635DD3-F71F-A4A2-8E22-B3ABA21B9CD8}"/>
              </a:ext>
            </a:extLst>
          </p:cNvPr>
          <p:cNvSpPr txBox="1">
            <a:spLocks/>
          </p:cNvSpPr>
          <p:nvPr/>
        </p:nvSpPr>
        <p:spPr>
          <a:xfrm>
            <a:off x="56752" y="6018148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12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ED283C-D4AC-D8E3-2B28-28B81F831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743" y="804771"/>
            <a:ext cx="1046808" cy="75239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A66FC27-8BBA-5038-8A66-8371A6DCD6C4}"/>
              </a:ext>
            </a:extLst>
          </p:cNvPr>
          <p:cNvSpPr txBox="1"/>
          <p:nvPr/>
        </p:nvSpPr>
        <p:spPr>
          <a:xfrm>
            <a:off x="344864" y="6368361"/>
            <a:ext cx="1183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Chalkboard SE" panose="03050602040202020205" pitchFamily="66" charset="77"/>
              </a:rPr>
              <a:t>New Perspectives</a:t>
            </a:r>
            <a:r>
              <a:rPr lang="en-US" dirty="0">
                <a:latin typeface="Chalkboard SE" panose="03050602040202020205" pitchFamily="66" charset="77"/>
              </a:rPr>
              <a:t>, 2024</a:t>
            </a:r>
          </a:p>
        </p:txBody>
      </p:sp>
      <p:pic>
        <p:nvPicPr>
          <p:cNvPr id="43" name="Picture 42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540EC331-3913-D05A-1D18-04D2370BCF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51" r="6923"/>
          <a:stretch/>
        </p:blipFill>
        <p:spPr>
          <a:xfrm>
            <a:off x="-10306" y="1250220"/>
            <a:ext cx="5305487" cy="4169296"/>
          </a:xfrm>
          <a:prstGeom prst="rect">
            <a:avLst/>
          </a:prstGeom>
        </p:spPr>
      </p:pic>
      <p:pic>
        <p:nvPicPr>
          <p:cNvPr id="48" name="Picture 47" descr="A graph of 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90293FDF-D38E-331D-E7DD-D8BB370634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99" r="7745"/>
          <a:stretch/>
        </p:blipFill>
        <p:spPr>
          <a:xfrm>
            <a:off x="5266338" y="1249257"/>
            <a:ext cx="5305487" cy="416250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745286B-F8B8-C297-1CA1-D71A72657923}"/>
                  </a:ext>
                </a:extLst>
              </p14:cNvPr>
              <p14:cNvContentPartPr/>
              <p14:nvPr/>
            </p14:nvContentPartPr>
            <p14:xfrm>
              <a:off x="2825986" y="2338208"/>
              <a:ext cx="2224434" cy="465951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745286B-F8B8-C297-1CA1-D71A7265792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17346" y="2329213"/>
                <a:ext cx="2242074" cy="483582"/>
              </a:xfrm>
              <a:prstGeom prst="rect">
                <a:avLst/>
              </a:prstGeom>
            </p:spPr>
          </p:pic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C2BC679-AD8A-DB24-6908-8E59311B3F50}"/>
              </a:ext>
            </a:extLst>
          </p:cNvPr>
          <p:cNvCxnSpPr>
            <a:cxnSpLocks/>
          </p:cNvCxnSpPr>
          <p:nvPr/>
        </p:nvCxnSpPr>
        <p:spPr>
          <a:xfrm flipH="1">
            <a:off x="1483360" y="2652342"/>
            <a:ext cx="1342626" cy="210253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45AAE3F-C3EB-EEA5-CD14-5A61B222A003}"/>
                  </a:ext>
                </a:extLst>
              </p14:cNvPr>
              <p14:cNvContentPartPr/>
              <p14:nvPr/>
            </p14:nvContentPartPr>
            <p14:xfrm>
              <a:off x="2740718" y="1728610"/>
              <a:ext cx="2420561" cy="46595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45AAE3F-C3EB-EEA5-CD14-5A61B222A00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32077" y="1719608"/>
                <a:ext cx="2438203" cy="483594"/>
              </a:xfrm>
              <a:prstGeom prst="rect">
                <a:avLst/>
              </a:prstGeom>
            </p:spPr>
          </p:pic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1503D91-4303-D5A3-0972-2D1B50C68379}"/>
              </a:ext>
            </a:extLst>
          </p:cNvPr>
          <p:cNvCxnSpPr>
            <a:cxnSpLocks/>
          </p:cNvCxnSpPr>
          <p:nvPr/>
        </p:nvCxnSpPr>
        <p:spPr>
          <a:xfrm flipH="1">
            <a:off x="1318919" y="2106243"/>
            <a:ext cx="1507067" cy="20188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9574ECD-1AB6-27B6-92E8-0ACA214356D6}"/>
              </a:ext>
            </a:extLst>
          </p:cNvPr>
          <p:cNvSpPr txBox="1"/>
          <p:nvPr/>
        </p:nvSpPr>
        <p:spPr>
          <a:xfrm>
            <a:off x="3434079" y="4083746"/>
            <a:ext cx="1076962" cy="338554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Chalkboard SE" panose="03050602040202020205" pitchFamily="66" charset="77"/>
              </a:rPr>
              <a:t>Improper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2DC361-A79F-4CCC-2C35-69D89A19A9DB}"/>
                  </a:ext>
                </a:extLst>
              </p:cNvPr>
              <p:cNvSpPr txBox="1"/>
              <p:nvPr/>
            </p:nvSpPr>
            <p:spPr>
              <a:xfrm>
                <a:off x="1328317" y="5649508"/>
                <a:ext cx="2995337" cy="923330"/>
              </a:xfrm>
              <a:prstGeom prst="rect">
                <a:avLst/>
              </a:prstGeom>
              <a:solidFill>
                <a:srgbClr val="7A85B8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latin typeface="Chalkboard SE" panose="03050602040202020205" pitchFamily="66" charset="77"/>
                  </a:rPr>
                  <a:t>1. </a:t>
                </a:r>
                <a:r>
                  <a:rPr lang="en-US" sz="1800" dirty="0">
                    <a:latin typeface="Chalkboard SE" panose="03050602040202020205" pitchFamily="66" charset="77"/>
                  </a:rPr>
                  <a:t>Non-symmetric matter effects are pairwise degenerate  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latin typeface="Chalkboard SE" panose="03050602040202020205" pitchFamily="66" charset="77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𝑪𝑷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>
                        <a:lumMod val="75000"/>
                      </a:schemeClr>
                    </a:solidFill>
                  </a:rPr>
                  <a:t>: 0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latin typeface="Chalkboard SE" panose="03050602040202020205" pitchFamily="66" charset="77"/>
                  </a:rPr>
                  <a:t>)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2DC361-A79F-4CCC-2C35-69D89A19A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317" y="5649508"/>
                <a:ext cx="2995337" cy="923330"/>
              </a:xfrm>
              <a:prstGeom prst="rect">
                <a:avLst/>
              </a:prstGeom>
              <a:blipFill>
                <a:blip r:embed="rId9"/>
                <a:stretch>
                  <a:fillRect l="-1688" t="-2703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1F0A000A-1BD2-BA00-ACB3-7C1408A45183}"/>
              </a:ext>
            </a:extLst>
          </p:cNvPr>
          <p:cNvSpPr txBox="1"/>
          <p:nvPr/>
        </p:nvSpPr>
        <p:spPr>
          <a:xfrm>
            <a:off x="4941012" y="5428088"/>
            <a:ext cx="2639251" cy="923330"/>
          </a:xfrm>
          <a:prstGeom prst="rect">
            <a:avLst/>
          </a:prstGeom>
          <a:solidFill>
            <a:srgbClr val="7A85B8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halkboard SE" panose="03050602040202020205" pitchFamily="66" charset="77"/>
              </a:rPr>
              <a:t>2</a:t>
            </a:r>
            <a:r>
              <a:rPr lang="en-US" sz="1800" dirty="0">
                <a:latin typeface="Chalkboard SE" panose="03050602040202020205" pitchFamily="66" charset="77"/>
              </a:rPr>
              <a:t>. Proper time </a:t>
            </a: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Chalkboard SE" panose="03050602040202020205" pitchFamily="66" charset="77"/>
              </a:rPr>
              <a:t>remains invariant, </a:t>
            </a:r>
            <a:r>
              <a:rPr lang="en-US" sz="1800" dirty="0">
                <a:latin typeface="Chalkboard SE" panose="03050602040202020205" pitchFamily="66" charset="77"/>
              </a:rPr>
              <a:t>but improper channels are </a:t>
            </a:r>
            <a:r>
              <a:rPr lang="en-US" sz="1800" i="1" dirty="0">
                <a:solidFill>
                  <a:schemeClr val="bg2"/>
                </a:solidFill>
                <a:latin typeface="Chalkboard SE" panose="03050602040202020205" pitchFamily="66" charset="77"/>
              </a:rPr>
              <a:t>different</a:t>
            </a:r>
            <a:r>
              <a:rPr lang="en-US" sz="1800" dirty="0">
                <a:latin typeface="Chalkboard SE" panose="03050602040202020205" pitchFamily="66" charset="77"/>
              </a:rPr>
              <a:t>.</a:t>
            </a:r>
            <a:endParaRPr lang="en-US" sz="1800" i="1" dirty="0">
              <a:solidFill>
                <a:schemeClr val="bg1">
                  <a:lumMod val="75000"/>
                </a:schemeClr>
              </a:solidFill>
              <a:latin typeface="Chalkboard SE" panose="03050602040202020205" pitchFamily="66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FCD0784-62F5-B181-4E41-2E3B976FEA6D}"/>
                  </a:ext>
                </a:extLst>
              </p:cNvPr>
              <p:cNvSpPr txBox="1"/>
              <p:nvPr/>
            </p:nvSpPr>
            <p:spPr>
              <a:xfrm>
                <a:off x="6057438" y="1790535"/>
                <a:ext cx="1259840" cy="1003223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halkboard SE" panose="03050602040202020205" pitchFamily="66" charset="77"/>
                  </a:rPr>
                  <a:t>NO</a:t>
                </a:r>
              </a:p>
              <a:p>
                <a:endParaRPr lang="en-US" sz="1600" dirty="0">
                  <a:latin typeface="Chalkboard SE" panose="03050602040202020205" pitchFamily="66" charset="77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𝐶𝑃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halkboard SE" panose="03050602040202020205" pitchFamily="66" charset="77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FCD0784-62F5-B181-4E41-2E3B976FE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438" y="1790535"/>
                <a:ext cx="1259840" cy="1003223"/>
              </a:xfrm>
              <a:prstGeom prst="rect">
                <a:avLst/>
              </a:prstGeom>
              <a:blipFill>
                <a:blip r:embed="rId10"/>
                <a:stretch>
                  <a:fillRect l="-3030" t="-2532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5673F68-E749-995B-8ABE-485FCA40539F}"/>
                  </a:ext>
                </a:extLst>
              </p:cNvPr>
              <p:cNvSpPr txBox="1"/>
              <p:nvPr/>
            </p:nvSpPr>
            <p:spPr>
              <a:xfrm>
                <a:off x="771785" y="1845428"/>
                <a:ext cx="1259840" cy="830997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halkboard SE" panose="03050602040202020205" pitchFamily="66" charset="77"/>
                  </a:rPr>
                  <a:t>NO</a:t>
                </a:r>
              </a:p>
              <a:p>
                <a:endParaRPr lang="en-US" sz="1600" dirty="0">
                  <a:latin typeface="Chalkboard SE" panose="03050602040202020205" pitchFamily="66" charset="77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𝐶𝑃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dirty="0">
                  <a:latin typeface="Chalkboard SE" panose="03050602040202020205" pitchFamily="66" charset="77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5673F68-E749-995B-8ABE-485FCA405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85" y="1845428"/>
                <a:ext cx="1259840" cy="830997"/>
              </a:xfrm>
              <a:prstGeom prst="rect">
                <a:avLst/>
              </a:prstGeom>
              <a:blipFill>
                <a:blip r:embed="rId11"/>
                <a:stretch>
                  <a:fillRect l="-2000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34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EBE6-239A-259F-3F06-773857EB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52" y="387811"/>
            <a:ext cx="10185325" cy="1080938"/>
          </a:xfrm>
        </p:spPr>
        <p:txBody>
          <a:bodyPr/>
          <a:lstStyle/>
          <a:p>
            <a:r>
              <a:rPr lang="en-US" dirty="0">
                <a:latin typeface="Chalkboard SE" panose="03050602040202020205" pitchFamily="66" charset="77"/>
              </a:rPr>
              <a:t>Non-symmetric matter effects for 3-Flavors  </a:t>
            </a:r>
          </a:p>
        </p:txBody>
      </p:sp>
      <p:sp>
        <p:nvSpPr>
          <p:cNvPr id="7" name="Slide Number Placeholder 23">
            <a:extLst>
              <a:ext uri="{FF2B5EF4-FFF2-40B4-BE49-F238E27FC236}">
                <a16:creationId xmlns:a16="http://schemas.microsoft.com/office/drawing/2014/main" id="{E1635DD3-F71F-A4A2-8E22-B3ABA21B9CD8}"/>
              </a:ext>
            </a:extLst>
          </p:cNvPr>
          <p:cNvSpPr txBox="1">
            <a:spLocks/>
          </p:cNvSpPr>
          <p:nvPr/>
        </p:nvSpPr>
        <p:spPr>
          <a:xfrm>
            <a:off x="56752" y="6018148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12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ED283C-D4AC-D8E3-2B28-28B81F831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743" y="804771"/>
            <a:ext cx="1046808" cy="75239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A66FC27-8BBA-5038-8A66-8371A6DCD6C4}"/>
              </a:ext>
            </a:extLst>
          </p:cNvPr>
          <p:cNvSpPr txBox="1"/>
          <p:nvPr/>
        </p:nvSpPr>
        <p:spPr>
          <a:xfrm>
            <a:off x="344864" y="6368361"/>
            <a:ext cx="1183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Chalkboard SE" panose="03050602040202020205" pitchFamily="66" charset="77"/>
              </a:rPr>
              <a:t>New Perspectives</a:t>
            </a:r>
            <a:r>
              <a:rPr lang="en-US" dirty="0">
                <a:latin typeface="Chalkboard SE" panose="03050602040202020205" pitchFamily="66" charset="77"/>
              </a:rPr>
              <a:t>, 2024</a:t>
            </a:r>
          </a:p>
        </p:txBody>
      </p:sp>
      <p:pic>
        <p:nvPicPr>
          <p:cNvPr id="43" name="Picture 42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540EC331-3913-D05A-1D18-04D2370BCF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51" r="6923"/>
          <a:stretch/>
        </p:blipFill>
        <p:spPr>
          <a:xfrm>
            <a:off x="-10306" y="1250220"/>
            <a:ext cx="5305487" cy="4169296"/>
          </a:xfrm>
          <a:prstGeom prst="rect">
            <a:avLst/>
          </a:prstGeom>
        </p:spPr>
      </p:pic>
      <p:pic>
        <p:nvPicPr>
          <p:cNvPr id="48" name="Picture 47" descr="A graph of 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90293FDF-D38E-331D-E7DD-D8BB370634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99" r="7745"/>
          <a:stretch/>
        </p:blipFill>
        <p:spPr>
          <a:xfrm>
            <a:off x="5266338" y="1249257"/>
            <a:ext cx="5305487" cy="416250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745286B-F8B8-C297-1CA1-D71A72657923}"/>
                  </a:ext>
                </a:extLst>
              </p14:cNvPr>
              <p14:cNvContentPartPr/>
              <p14:nvPr/>
            </p14:nvContentPartPr>
            <p14:xfrm>
              <a:off x="2845777" y="2611337"/>
              <a:ext cx="2224434" cy="465951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745286B-F8B8-C297-1CA1-D71A7265792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37137" y="2602342"/>
                <a:ext cx="2242074" cy="483582"/>
              </a:xfrm>
              <a:prstGeom prst="rect">
                <a:avLst/>
              </a:prstGeom>
            </p:spPr>
          </p:pic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C2BC679-AD8A-DB24-6908-8E59311B3F50}"/>
              </a:ext>
            </a:extLst>
          </p:cNvPr>
          <p:cNvCxnSpPr>
            <a:cxnSpLocks/>
          </p:cNvCxnSpPr>
          <p:nvPr/>
        </p:nvCxnSpPr>
        <p:spPr>
          <a:xfrm flipH="1">
            <a:off x="1483360" y="2338208"/>
            <a:ext cx="1257358" cy="241667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45AAE3F-C3EB-EEA5-CD14-5A61B222A003}"/>
                  </a:ext>
                </a:extLst>
              </p14:cNvPr>
              <p14:cNvContentPartPr/>
              <p14:nvPr/>
            </p14:nvContentPartPr>
            <p14:xfrm>
              <a:off x="2740718" y="2005786"/>
              <a:ext cx="2420561" cy="46595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45AAE3F-C3EB-EEA5-CD14-5A61B222A00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32077" y="1996784"/>
                <a:ext cx="2438203" cy="483594"/>
              </a:xfrm>
              <a:prstGeom prst="rect">
                <a:avLst/>
              </a:prstGeom>
            </p:spPr>
          </p:pic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1503D91-4303-D5A3-0972-2D1B50C68379}"/>
              </a:ext>
            </a:extLst>
          </p:cNvPr>
          <p:cNvCxnSpPr>
            <a:cxnSpLocks/>
          </p:cNvCxnSpPr>
          <p:nvPr/>
        </p:nvCxnSpPr>
        <p:spPr>
          <a:xfrm flipH="1">
            <a:off x="1318919" y="3139440"/>
            <a:ext cx="1507067" cy="98569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9574ECD-1AB6-27B6-92E8-0ACA214356D6}"/>
              </a:ext>
            </a:extLst>
          </p:cNvPr>
          <p:cNvSpPr txBox="1"/>
          <p:nvPr/>
        </p:nvSpPr>
        <p:spPr>
          <a:xfrm>
            <a:off x="3434079" y="4083746"/>
            <a:ext cx="1076962" cy="338554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Chalkboard SE" panose="03050602040202020205" pitchFamily="66" charset="77"/>
              </a:rPr>
              <a:t>Improper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AD56BB4-BBBC-C078-1A3C-3CFC30A65D76}"/>
                  </a:ext>
                </a:extLst>
              </p:cNvPr>
              <p:cNvSpPr txBox="1"/>
              <p:nvPr/>
            </p:nvSpPr>
            <p:spPr>
              <a:xfrm>
                <a:off x="1328317" y="5649508"/>
                <a:ext cx="2995337" cy="923330"/>
              </a:xfrm>
              <a:prstGeom prst="rect">
                <a:avLst/>
              </a:prstGeom>
              <a:solidFill>
                <a:srgbClr val="7A85B8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latin typeface="Chalkboard SE" panose="03050602040202020205" pitchFamily="66" charset="77"/>
                  </a:rPr>
                  <a:t>1. </a:t>
                </a:r>
                <a:r>
                  <a:rPr lang="en-US" sz="1800" dirty="0">
                    <a:latin typeface="Chalkboard SE" panose="03050602040202020205" pitchFamily="66" charset="77"/>
                  </a:rPr>
                  <a:t>Non-symmetric matter effects are pairwise degenerate  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latin typeface="Chalkboard SE" panose="03050602040202020205" pitchFamily="66" charset="77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𝑪𝑷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>
                        <a:lumMod val="75000"/>
                      </a:schemeClr>
                    </a:solidFill>
                  </a:rPr>
                  <a:t>: 0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latin typeface="Chalkboard SE" panose="03050602040202020205" pitchFamily="66" charset="77"/>
                  </a:rPr>
                  <a:t>)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AD56BB4-BBBC-C078-1A3C-3CFC30A65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317" y="5649508"/>
                <a:ext cx="2995337" cy="923330"/>
              </a:xfrm>
              <a:prstGeom prst="rect">
                <a:avLst/>
              </a:prstGeom>
              <a:blipFill>
                <a:blip r:embed="rId9"/>
                <a:stretch>
                  <a:fillRect l="-1688" t="-2703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96BD4840-5B74-A710-9B09-045CDCFBC8F4}"/>
              </a:ext>
            </a:extLst>
          </p:cNvPr>
          <p:cNvSpPr txBox="1"/>
          <p:nvPr/>
        </p:nvSpPr>
        <p:spPr>
          <a:xfrm>
            <a:off x="4941012" y="5428088"/>
            <a:ext cx="2639251" cy="923330"/>
          </a:xfrm>
          <a:prstGeom prst="rect">
            <a:avLst/>
          </a:prstGeom>
          <a:solidFill>
            <a:srgbClr val="7A85B8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halkboard SE" panose="03050602040202020205" pitchFamily="66" charset="77"/>
              </a:rPr>
              <a:t>2</a:t>
            </a:r>
            <a:r>
              <a:rPr lang="en-US" sz="1800" dirty="0">
                <a:latin typeface="Chalkboard SE" panose="03050602040202020205" pitchFamily="66" charset="77"/>
              </a:rPr>
              <a:t>. Proper time </a:t>
            </a: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Chalkboard SE" panose="03050602040202020205" pitchFamily="66" charset="77"/>
              </a:rPr>
              <a:t>remains invariant, </a:t>
            </a:r>
            <a:r>
              <a:rPr lang="en-US" sz="1800" dirty="0">
                <a:latin typeface="Chalkboard SE" panose="03050602040202020205" pitchFamily="66" charset="77"/>
              </a:rPr>
              <a:t>but improper channels are </a:t>
            </a:r>
            <a:r>
              <a:rPr lang="en-US" sz="1800" i="1" dirty="0">
                <a:solidFill>
                  <a:schemeClr val="bg2"/>
                </a:solidFill>
                <a:latin typeface="Chalkboard SE" panose="03050602040202020205" pitchFamily="66" charset="77"/>
              </a:rPr>
              <a:t>different</a:t>
            </a:r>
            <a:r>
              <a:rPr lang="en-US" sz="1800" dirty="0">
                <a:latin typeface="Chalkboard SE" panose="03050602040202020205" pitchFamily="66" charset="77"/>
              </a:rPr>
              <a:t>.</a:t>
            </a:r>
            <a:endParaRPr lang="en-US" sz="1800" i="1" dirty="0">
              <a:solidFill>
                <a:schemeClr val="bg1">
                  <a:lumMod val="75000"/>
                </a:schemeClr>
              </a:solidFill>
              <a:latin typeface="Chalkboard SE" panose="03050602040202020205" pitchFamily="66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066376-5A24-A08A-C870-CC5140C1656B}"/>
                  </a:ext>
                </a:extLst>
              </p:cNvPr>
              <p:cNvSpPr txBox="1"/>
              <p:nvPr/>
            </p:nvSpPr>
            <p:spPr>
              <a:xfrm>
                <a:off x="6057438" y="1790535"/>
                <a:ext cx="1259840" cy="1003223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halkboard SE" panose="03050602040202020205" pitchFamily="66" charset="77"/>
                  </a:rPr>
                  <a:t>NO</a:t>
                </a:r>
              </a:p>
              <a:p>
                <a:endParaRPr lang="en-US" sz="1600" dirty="0">
                  <a:latin typeface="Chalkboard SE" panose="03050602040202020205" pitchFamily="66" charset="77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𝐶𝑃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halkboard SE" panose="03050602040202020205" pitchFamily="66" charset="77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066376-5A24-A08A-C870-CC5140C16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438" y="1790535"/>
                <a:ext cx="1259840" cy="1003223"/>
              </a:xfrm>
              <a:prstGeom prst="rect">
                <a:avLst/>
              </a:prstGeom>
              <a:blipFill>
                <a:blip r:embed="rId10"/>
                <a:stretch>
                  <a:fillRect l="-3030" t="-2532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FF51802-7FE7-E771-F9BC-62D3CFACD0E1}"/>
                  </a:ext>
                </a:extLst>
              </p:cNvPr>
              <p:cNvSpPr txBox="1"/>
              <p:nvPr/>
            </p:nvSpPr>
            <p:spPr>
              <a:xfrm>
                <a:off x="771785" y="1845428"/>
                <a:ext cx="1259840" cy="830997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halkboard SE" panose="03050602040202020205" pitchFamily="66" charset="77"/>
                  </a:rPr>
                  <a:t>NO</a:t>
                </a:r>
              </a:p>
              <a:p>
                <a:endParaRPr lang="en-US" sz="1600" dirty="0">
                  <a:latin typeface="Chalkboard SE" panose="03050602040202020205" pitchFamily="66" charset="77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𝐶𝑃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dirty="0">
                  <a:latin typeface="Chalkboard SE" panose="03050602040202020205" pitchFamily="66" charset="77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FF51802-7FE7-E771-F9BC-62D3CFACD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85" y="1845428"/>
                <a:ext cx="1259840" cy="830997"/>
              </a:xfrm>
              <a:prstGeom prst="rect">
                <a:avLst/>
              </a:prstGeom>
              <a:blipFill>
                <a:blip r:embed="rId11"/>
                <a:stretch>
                  <a:fillRect l="-2000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3498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EBE6-239A-259F-3F06-773857EB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52" y="387811"/>
            <a:ext cx="10185325" cy="1080938"/>
          </a:xfrm>
        </p:spPr>
        <p:txBody>
          <a:bodyPr/>
          <a:lstStyle/>
          <a:p>
            <a:r>
              <a:rPr lang="en-US" dirty="0">
                <a:latin typeface="Chalkboard SE" panose="03050602040202020205" pitchFamily="66" charset="77"/>
              </a:rPr>
              <a:t>Non-symmetric matter effects for 3-Flavors  </a:t>
            </a:r>
          </a:p>
        </p:txBody>
      </p:sp>
      <p:sp>
        <p:nvSpPr>
          <p:cNvPr id="7" name="Slide Number Placeholder 23">
            <a:extLst>
              <a:ext uri="{FF2B5EF4-FFF2-40B4-BE49-F238E27FC236}">
                <a16:creationId xmlns:a16="http://schemas.microsoft.com/office/drawing/2014/main" id="{E1635DD3-F71F-A4A2-8E22-B3ABA21B9CD8}"/>
              </a:ext>
            </a:extLst>
          </p:cNvPr>
          <p:cNvSpPr txBox="1">
            <a:spLocks/>
          </p:cNvSpPr>
          <p:nvPr/>
        </p:nvSpPr>
        <p:spPr>
          <a:xfrm>
            <a:off x="56752" y="6018148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12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ED283C-D4AC-D8E3-2B28-28B81F831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743" y="804771"/>
            <a:ext cx="1046808" cy="75239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A66FC27-8BBA-5038-8A66-8371A6DCD6C4}"/>
              </a:ext>
            </a:extLst>
          </p:cNvPr>
          <p:cNvSpPr txBox="1"/>
          <p:nvPr/>
        </p:nvSpPr>
        <p:spPr>
          <a:xfrm>
            <a:off x="344864" y="6368361"/>
            <a:ext cx="1183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Chalkboard SE" panose="03050602040202020205" pitchFamily="66" charset="77"/>
              </a:rPr>
              <a:t>New Perspectives</a:t>
            </a:r>
            <a:r>
              <a:rPr lang="en-US" dirty="0">
                <a:latin typeface="Chalkboard SE" panose="03050602040202020205" pitchFamily="66" charset="77"/>
              </a:rPr>
              <a:t>, 2024</a:t>
            </a:r>
          </a:p>
        </p:txBody>
      </p:sp>
      <p:pic>
        <p:nvPicPr>
          <p:cNvPr id="43" name="Picture 42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540EC331-3913-D05A-1D18-04D2370BCF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51" r="6923"/>
          <a:stretch/>
        </p:blipFill>
        <p:spPr>
          <a:xfrm>
            <a:off x="-10306" y="1250220"/>
            <a:ext cx="5305487" cy="4169296"/>
          </a:xfrm>
          <a:prstGeom prst="rect">
            <a:avLst/>
          </a:prstGeom>
        </p:spPr>
      </p:pic>
      <p:pic>
        <p:nvPicPr>
          <p:cNvPr id="48" name="Picture 47" descr="A graph of 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90293FDF-D38E-331D-E7DD-D8BB370634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99" r="7745"/>
          <a:stretch/>
        </p:blipFill>
        <p:spPr>
          <a:xfrm>
            <a:off x="5266338" y="1249257"/>
            <a:ext cx="5305487" cy="41625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3EB65D-DBB7-7308-80A3-885A62630D32}"/>
              </a:ext>
            </a:extLst>
          </p:cNvPr>
          <p:cNvSpPr txBox="1"/>
          <p:nvPr/>
        </p:nvSpPr>
        <p:spPr>
          <a:xfrm>
            <a:off x="7868348" y="5485848"/>
            <a:ext cx="3663252" cy="923330"/>
          </a:xfrm>
          <a:prstGeom prst="rect">
            <a:avLst/>
          </a:prstGeom>
          <a:solidFill>
            <a:srgbClr val="7A85B8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halkboard SE" panose="03050602040202020205" pitchFamily="66" charset="77"/>
              </a:rPr>
              <a:t>3. No intrinsic time invariance violation</a:t>
            </a:r>
            <a:r>
              <a:rPr lang="en-US" dirty="0">
                <a:latin typeface="Chalkboard SE" panose="03050602040202020205" pitchFamily="66" charset="77"/>
              </a:rPr>
              <a:t> </a:t>
            </a:r>
            <a:r>
              <a:rPr lang="en-US" sz="1800" dirty="0">
                <a:latin typeface="Chalkboard SE" panose="03050602040202020205" pitchFamily="66" charset="77"/>
              </a:rPr>
              <a:t>but </a:t>
            </a:r>
            <a:r>
              <a:rPr lang="en-US" sz="1800" i="1" dirty="0">
                <a:solidFill>
                  <a:schemeClr val="bg2"/>
                </a:solidFill>
                <a:latin typeface="Chalkboard SE" panose="03050602040202020205" pitchFamily="66" charset="77"/>
              </a:rPr>
              <a:t>matter induced time invariance violation occurs</a:t>
            </a:r>
            <a:r>
              <a:rPr lang="en-US" sz="1800" dirty="0">
                <a:latin typeface="Chalkboard SE" panose="03050602040202020205" pitchFamily="66" charset="77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A5E219-786F-C89A-3DB4-D3884FBD1EEB}"/>
                  </a:ext>
                </a:extLst>
              </p:cNvPr>
              <p:cNvSpPr txBox="1"/>
              <p:nvPr/>
            </p:nvSpPr>
            <p:spPr>
              <a:xfrm>
                <a:off x="1328317" y="5649508"/>
                <a:ext cx="2995337" cy="923330"/>
              </a:xfrm>
              <a:prstGeom prst="rect">
                <a:avLst/>
              </a:prstGeom>
              <a:solidFill>
                <a:srgbClr val="7A85B8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latin typeface="Chalkboard SE" panose="03050602040202020205" pitchFamily="66" charset="77"/>
                  </a:rPr>
                  <a:t>1. </a:t>
                </a:r>
                <a:r>
                  <a:rPr lang="en-US" sz="1800" dirty="0">
                    <a:latin typeface="Chalkboard SE" panose="03050602040202020205" pitchFamily="66" charset="77"/>
                  </a:rPr>
                  <a:t>Non-symmetric matter effects are pairwise degenerate  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latin typeface="Chalkboard SE" panose="03050602040202020205" pitchFamily="66" charset="77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𝑪𝑷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>
                        <a:lumMod val="75000"/>
                      </a:schemeClr>
                    </a:solidFill>
                  </a:rPr>
                  <a:t>: 0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latin typeface="Chalkboard SE" panose="03050602040202020205" pitchFamily="66" charset="77"/>
                  </a:rPr>
                  <a:t>)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A5E219-786F-C89A-3DB4-D3884FBD1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317" y="5649508"/>
                <a:ext cx="2995337" cy="923330"/>
              </a:xfrm>
              <a:prstGeom prst="rect">
                <a:avLst/>
              </a:prstGeom>
              <a:blipFill>
                <a:blip r:embed="rId5"/>
                <a:stretch>
                  <a:fillRect l="-1688" t="-2703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8AADB0D7-99CF-6E9A-7DD7-9943112169DD}"/>
              </a:ext>
            </a:extLst>
          </p:cNvPr>
          <p:cNvSpPr txBox="1"/>
          <p:nvPr/>
        </p:nvSpPr>
        <p:spPr>
          <a:xfrm>
            <a:off x="4941012" y="5428088"/>
            <a:ext cx="2639251" cy="923330"/>
          </a:xfrm>
          <a:prstGeom prst="rect">
            <a:avLst/>
          </a:prstGeom>
          <a:solidFill>
            <a:srgbClr val="7A85B8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halkboard SE" panose="03050602040202020205" pitchFamily="66" charset="77"/>
              </a:rPr>
              <a:t>2</a:t>
            </a:r>
            <a:r>
              <a:rPr lang="en-US" sz="1800" dirty="0">
                <a:latin typeface="Chalkboard SE" panose="03050602040202020205" pitchFamily="66" charset="77"/>
              </a:rPr>
              <a:t>. Proper time </a:t>
            </a: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Chalkboard SE" panose="03050602040202020205" pitchFamily="66" charset="77"/>
              </a:rPr>
              <a:t>remains invariant, </a:t>
            </a:r>
            <a:r>
              <a:rPr lang="en-US" sz="1800" dirty="0">
                <a:latin typeface="Chalkboard SE" panose="03050602040202020205" pitchFamily="66" charset="77"/>
              </a:rPr>
              <a:t>but improper channels are </a:t>
            </a:r>
            <a:r>
              <a:rPr lang="en-US" sz="1800" i="1" dirty="0">
                <a:solidFill>
                  <a:schemeClr val="bg2"/>
                </a:solidFill>
                <a:latin typeface="Chalkboard SE" panose="03050602040202020205" pitchFamily="66" charset="77"/>
              </a:rPr>
              <a:t>different</a:t>
            </a:r>
            <a:r>
              <a:rPr lang="en-US" sz="1800" dirty="0">
                <a:latin typeface="Chalkboard SE" panose="03050602040202020205" pitchFamily="66" charset="77"/>
              </a:rPr>
              <a:t>.</a:t>
            </a:r>
            <a:endParaRPr lang="en-US" sz="1800" i="1" dirty="0">
              <a:solidFill>
                <a:schemeClr val="bg1">
                  <a:lumMod val="75000"/>
                </a:schemeClr>
              </a:solidFill>
              <a:latin typeface="Chalkboard SE" panose="03050602040202020205" pitchFamily="66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3690F69-18C8-2215-7E1B-3DA3141819A1}"/>
                  </a:ext>
                </a:extLst>
              </p:cNvPr>
              <p:cNvSpPr txBox="1"/>
              <p:nvPr/>
            </p:nvSpPr>
            <p:spPr>
              <a:xfrm>
                <a:off x="6057438" y="1790535"/>
                <a:ext cx="1259840" cy="1003223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halkboard SE" panose="03050602040202020205" pitchFamily="66" charset="77"/>
                  </a:rPr>
                  <a:t>NO</a:t>
                </a:r>
              </a:p>
              <a:p>
                <a:endParaRPr lang="en-US" sz="1600" dirty="0">
                  <a:latin typeface="Chalkboard SE" panose="03050602040202020205" pitchFamily="66" charset="77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𝐶𝑃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halkboard SE" panose="03050602040202020205" pitchFamily="66" charset="77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3690F69-18C8-2215-7E1B-3DA314181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438" y="1790535"/>
                <a:ext cx="1259840" cy="1003223"/>
              </a:xfrm>
              <a:prstGeom prst="rect">
                <a:avLst/>
              </a:prstGeom>
              <a:blipFill>
                <a:blip r:embed="rId6"/>
                <a:stretch>
                  <a:fillRect l="-3030" t="-2532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987C68C-1651-C60F-7190-F4B4B0A8FD91}"/>
                  </a:ext>
                </a:extLst>
              </p:cNvPr>
              <p:cNvSpPr txBox="1"/>
              <p:nvPr/>
            </p:nvSpPr>
            <p:spPr>
              <a:xfrm>
                <a:off x="771785" y="1845428"/>
                <a:ext cx="1259840" cy="830997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halkboard SE" panose="03050602040202020205" pitchFamily="66" charset="77"/>
                  </a:rPr>
                  <a:t>NO</a:t>
                </a:r>
              </a:p>
              <a:p>
                <a:endParaRPr lang="en-US" sz="1600" dirty="0">
                  <a:latin typeface="Chalkboard SE" panose="03050602040202020205" pitchFamily="66" charset="77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𝐶𝑃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dirty="0">
                  <a:latin typeface="Chalkboard SE" panose="03050602040202020205" pitchFamily="66" charset="77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987C68C-1651-C60F-7190-F4B4B0A8F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85" y="1845428"/>
                <a:ext cx="1259840" cy="830997"/>
              </a:xfrm>
              <a:prstGeom prst="rect">
                <a:avLst/>
              </a:prstGeom>
              <a:blipFill>
                <a:blip r:embed="rId7"/>
                <a:stretch>
                  <a:fillRect l="-2000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8066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EBE6-239A-259F-3F06-773857EB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52" y="387811"/>
            <a:ext cx="10185325" cy="1080938"/>
          </a:xfrm>
        </p:spPr>
        <p:txBody>
          <a:bodyPr/>
          <a:lstStyle/>
          <a:p>
            <a:r>
              <a:rPr lang="en-US" dirty="0">
                <a:latin typeface="Chalkboard SE" panose="03050602040202020205" pitchFamily="66" charset="77"/>
              </a:rPr>
              <a:t>Non-symmetric matter effects for 3-Flavors  </a:t>
            </a:r>
          </a:p>
        </p:txBody>
      </p:sp>
      <p:sp>
        <p:nvSpPr>
          <p:cNvPr id="7" name="Slide Number Placeholder 23">
            <a:extLst>
              <a:ext uri="{FF2B5EF4-FFF2-40B4-BE49-F238E27FC236}">
                <a16:creationId xmlns:a16="http://schemas.microsoft.com/office/drawing/2014/main" id="{E1635DD3-F71F-A4A2-8E22-B3ABA21B9CD8}"/>
              </a:ext>
            </a:extLst>
          </p:cNvPr>
          <p:cNvSpPr txBox="1">
            <a:spLocks/>
          </p:cNvSpPr>
          <p:nvPr/>
        </p:nvSpPr>
        <p:spPr>
          <a:xfrm>
            <a:off x="56752" y="6018148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12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ED283C-D4AC-D8E3-2B28-28B81F831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743" y="804771"/>
            <a:ext cx="1046808" cy="75239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A66FC27-8BBA-5038-8A66-8371A6DCD6C4}"/>
              </a:ext>
            </a:extLst>
          </p:cNvPr>
          <p:cNvSpPr txBox="1"/>
          <p:nvPr/>
        </p:nvSpPr>
        <p:spPr>
          <a:xfrm>
            <a:off x="344864" y="6368361"/>
            <a:ext cx="1183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Chalkboard SE" panose="03050602040202020205" pitchFamily="66" charset="77"/>
              </a:rPr>
              <a:t>New Perspectives</a:t>
            </a:r>
            <a:r>
              <a:rPr lang="en-US" dirty="0">
                <a:latin typeface="Chalkboard SE" panose="03050602040202020205" pitchFamily="66" charset="77"/>
              </a:rPr>
              <a:t>, 2024</a:t>
            </a:r>
          </a:p>
        </p:txBody>
      </p:sp>
      <p:pic>
        <p:nvPicPr>
          <p:cNvPr id="43" name="Picture 42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540EC331-3913-D05A-1D18-04D2370BCF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51" r="6923"/>
          <a:stretch/>
        </p:blipFill>
        <p:spPr>
          <a:xfrm>
            <a:off x="-10306" y="1250220"/>
            <a:ext cx="5305487" cy="4169296"/>
          </a:xfrm>
          <a:prstGeom prst="rect">
            <a:avLst/>
          </a:prstGeom>
        </p:spPr>
      </p:pic>
      <p:pic>
        <p:nvPicPr>
          <p:cNvPr id="48" name="Picture 47" descr="A graph of 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90293FDF-D38E-331D-E7DD-D8BB370634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99" r="7745"/>
          <a:stretch/>
        </p:blipFill>
        <p:spPr>
          <a:xfrm>
            <a:off x="5266338" y="1249257"/>
            <a:ext cx="5305487" cy="416250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EC7546-2080-AA70-3036-4ED3C26C8530}"/>
                  </a:ext>
                </a:extLst>
              </p:cNvPr>
              <p:cNvSpPr txBox="1"/>
              <p:nvPr/>
            </p:nvSpPr>
            <p:spPr>
              <a:xfrm>
                <a:off x="1706602" y="5522013"/>
                <a:ext cx="2751182" cy="736099"/>
              </a:xfrm>
              <a:prstGeom prst="rect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halkboard SE" panose="03050602040202020205" pitchFamily="66" charset="77"/>
                  </a:rPr>
                  <a:t>4</a:t>
                </a:r>
                <a:r>
                  <a:rPr lang="en-US" sz="1800" dirty="0">
                    <a:latin typeface="Chalkboard SE" panose="03050602040202020205" pitchFamily="66" charset="77"/>
                  </a:rPr>
                  <a:t>. No longer pairwise degenerate if </a:t>
                </a:r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latin typeface="Chalkboard SE" panose="03050602040202020205" pitchFamily="66" charset="77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𝑪𝑷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>
                        <a:lumMod val="75000"/>
                      </a:schemeClr>
                    </a:solidFill>
                  </a:rPr>
                  <a:t>:-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chemeClr val="bg1">
                        <a:lumMod val="75000"/>
                      </a:schemeClr>
                    </a:solidFill>
                    <a:latin typeface="Chalkboard SE" panose="03050602040202020205" pitchFamily="66" charset="77"/>
                  </a:rPr>
                  <a:t>)</a:t>
                </a:r>
                <a:r>
                  <a:rPr lang="en-US" dirty="0">
                    <a:latin typeface="Chalkboard SE" panose="03050602040202020205" pitchFamily="66" charset="77"/>
                  </a:rPr>
                  <a:t>.</a:t>
                </a:r>
                <a:endParaRPr lang="en-US" sz="1800" i="1" dirty="0">
                  <a:solidFill>
                    <a:schemeClr val="bg1">
                      <a:lumMod val="75000"/>
                    </a:schemeClr>
                  </a:solidFill>
                  <a:latin typeface="Chalkboard SE" panose="03050602040202020205" pitchFamily="66" charset="77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EC7546-2080-AA70-3036-4ED3C26C8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602" y="5522013"/>
                <a:ext cx="2751182" cy="736099"/>
              </a:xfrm>
              <a:prstGeom prst="rect">
                <a:avLst/>
              </a:prstGeom>
              <a:blipFill>
                <a:blip r:embed="rId5"/>
                <a:stretch>
                  <a:fillRect l="-1843" t="-3390"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D86489F-6E60-FEC1-F74E-5473A43206DB}"/>
              </a:ext>
            </a:extLst>
          </p:cNvPr>
          <p:cNvSpPr txBox="1"/>
          <p:nvPr/>
        </p:nvSpPr>
        <p:spPr>
          <a:xfrm>
            <a:off x="6392119" y="5445031"/>
            <a:ext cx="3849958" cy="92333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latin typeface="Chalkboard SE" panose="03050602040202020205" pitchFamily="66" charset="77"/>
              </a:rPr>
              <a:t>5. Matter potential choice changes magnitude of oscillations:</a:t>
            </a:r>
          </a:p>
          <a:p>
            <a:r>
              <a:rPr lang="en-US" sz="1800" i="1" dirty="0">
                <a:solidFill>
                  <a:schemeClr val="bg2"/>
                </a:solidFill>
                <a:latin typeface="Chalkboard SE" panose="03050602040202020205" pitchFamily="66" charset="77"/>
              </a:rPr>
              <a:t>All probabilities are different</a:t>
            </a:r>
            <a:r>
              <a:rPr lang="en-US" sz="1800" dirty="0">
                <a:solidFill>
                  <a:schemeClr val="bg2"/>
                </a:solidFill>
                <a:latin typeface="Chalkboard SE" panose="03050602040202020205" pitchFamily="66" charset="77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1A7BA2-F7AD-B15E-9512-4E09E4709507}"/>
                  </a:ext>
                </a:extLst>
              </p:cNvPr>
              <p:cNvSpPr txBox="1"/>
              <p:nvPr/>
            </p:nvSpPr>
            <p:spPr>
              <a:xfrm>
                <a:off x="6057438" y="1790535"/>
                <a:ext cx="1259840" cy="1003223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halkboard SE" panose="03050602040202020205" pitchFamily="66" charset="77"/>
                  </a:rPr>
                  <a:t>NO</a:t>
                </a:r>
              </a:p>
              <a:p>
                <a:endParaRPr lang="en-US" sz="1600" dirty="0">
                  <a:latin typeface="Chalkboard SE" panose="03050602040202020205" pitchFamily="66" charset="77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𝐶𝑃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halkboard SE" panose="03050602040202020205" pitchFamily="66" charset="77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1A7BA2-F7AD-B15E-9512-4E09E4709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438" y="1790535"/>
                <a:ext cx="1259840" cy="1003223"/>
              </a:xfrm>
              <a:prstGeom prst="rect">
                <a:avLst/>
              </a:prstGeom>
              <a:blipFill>
                <a:blip r:embed="rId6"/>
                <a:stretch>
                  <a:fillRect l="-3030" t="-2532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8B1967-9598-C8FF-E991-126005F6E184}"/>
                  </a:ext>
                </a:extLst>
              </p:cNvPr>
              <p:cNvSpPr txBox="1"/>
              <p:nvPr/>
            </p:nvSpPr>
            <p:spPr>
              <a:xfrm>
                <a:off x="771785" y="1845428"/>
                <a:ext cx="1259840" cy="830997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halkboard SE" panose="03050602040202020205" pitchFamily="66" charset="77"/>
                  </a:rPr>
                  <a:t>NO</a:t>
                </a:r>
              </a:p>
              <a:p>
                <a:endParaRPr lang="en-US" sz="1600" dirty="0">
                  <a:latin typeface="Chalkboard SE" panose="03050602040202020205" pitchFamily="66" charset="77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𝐶𝑃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dirty="0">
                  <a:latin typeface="Chalkboard SE" panose="03050602040202020205" pitchFamily="66" charset="77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8B1967-9598-C8FF-E991-126005F6E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85" y="1845428"/>
                <a:ext cx="1259840" cy="830997"/>
              </a:xfrm>
              <a:prstGeom prst="rect">
                <a:avLst/>
              </a:prstGeom>
              <a:blipFill>
                <a:blip r:embed="rId7"/>
                <a:stretch>
                  <a:fillRect l="-2000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907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EBE6-239A-259F-3F06-773857EB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" y="753228"/>
            <a:ext cx="10185325" cy="1080938"/>
          </a:xfrm>
        </p:spPr>
        <p:txBody>
          <a:bodyPr/>
          <a:lstStyle/>
          <a:p>
            <a:pPr algn="ctr"/>
            <a:r>
              <a:rPr lang="en-US" dirty="0">
                <a:latin typeface="Chalkboard SE" panose="03050602040202020205" pitchFamily="66" charset="77"/>
              </a:rPr>
              <a:t>Main Takeaways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D5460E-83A3-EA88-5BDC-C2E6A38C648A}"/>
              </a:ext>
            </a:extLst>
          </p:cNvPr>
          <p:cNvSpPr txBox="1"/>
          <p:nvPr/>
        </p:nvSpPr>
        <p:spPr>
          <a:xfrm>
            <a:off x="37326" y="2074607"/>
            <a:ext cx="12117348" cy="4145788"/>
          </a:xfrm>
          <a:prstGeom prst="rect">
            <a:avLst/>
          </a:prstGeom>
          <a:solidFill>
            <a:srgbClr val="000000"/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3700" dirty="0">
              <a:solidFill>
                <a:srgbClr val="FFFFFF"/>
              </a:solidFill>
              <a:latin typeface="Chalkboard SE" panose="03050602040202020205" pitchFamily="66" charset="77"/>
            </a:endParaRPr>
          </a:p>
          <a:p>
            <a:pPr marL="628650" indent="-5715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Chalkboard" panose="03050602040202020205" pitchFamily="66" charset="77"/>
              </a:rPr>
              <a:t>This is an ongoing study into how much </a:t>
            </a:r>
            <a:r>
              <a:rPr lang="en-US" sz="2000" dirty="0">
                <a:solidFill>
                  <a:srgbClr val="434EFF"/>
                </a:solidFill>
                <a:latin typeface="Chalkboard" panose="03050602040202020205" pitchFamily="66" charset="77"/>
              </a:rPr>
              <a:t>time invariance violation </a:t>
            </a:r>
            <a:r>
              <a:rPr lang="en-US" sz="2000" dirty="0">
                <a:solidFill>
                  <a:srgbClr val="FFFFFF"/>
                </a:solidFill>
                <a:latin typeface="Chalkboard" panose="03050602040202020205" pitchFamily="66" charset="77"/>
              </a:rPr>
              <a:t>(if at all) can be observed in neutrino oscillations, and to what extent such observables can be differentiated in simple neutrino matter potential models. </a:t>
            </a:r>
          </a:p>
          <a:p>
            <a:pPr marL="628650" indent="-5715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  <a:latin typeface="Chalkboard" panose="03050602040202020205" pitchFamily="66" charset="77"/>
            </a:endParaRPr>
          </a:p>
          <a:p>
            <a:pPr marL="628650" indent="-57150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halkboard" panose="03050602040202020205" pitchFamily="66" charset="77"/>
              </a:rPr>
              <a:t>Symmetric potentials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halkboard SE" panose="03050602040202020205" pitchFamily="66" charset="77"/>
              </a:rPr>
              <a:t>cannot induce time violation</a:t>
            </a:r>
            <a:r>
              <a:rPr lang="en-US" sz="2000" dirty="0">
                <a:latin typeface="Chalkboard SE" panose="03050602040202020205" pitchFamily="66" charset="77"/>
              </a:rPr>
              <a:t>, but if time invariance is intrinsically non-conserved, the matter potential simply changes the degree of the observed effects.</a:t>
            </a:r>
          </a:p>
          <a:p>
            <a:pPr marL="628650" indent="-5715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halkboard SE" panose="03050602040202020205" pitchFamily="66" charset="77"/>
            </a:endParaRPr>
          </a:p>
          <a:p>
            <a:pPr marL="628650" indent="-57150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halkboard SE" panose="03050602040202020205" pitchFamily="66" charset="77"/>
              </a:rPr>
              <a:t>Symmetric potentials provide probes into </a:t>
            </a:r>
            <a:r>
              <a:rPr lang="en-US" sz="2000" dirty="0">
                <a:solidFill>
                  <a:srgbClr val="7030A0"/>
                </a:solidFill>
                <a:latin typeface="Chalkboard SE" panose="03050602040202020205" pitchFamily="66" charset="77"/>
              </a:rPr>
              <a:t>checking proper time invariance</a:t>
            </a:r>
            <a:r>
              <a:rPr lang="en-US" sz="2000" dirty="0">
                <a:latin typeface="Chalkboard SE" panose="03050602040202020205" pitchFamily="66" charset="77"/>
              </a:rPr>
              <a:t>, which could be accessible in the near future with new beams. </a:t>
            </a:r>
          </a:p>
          <a:p>
            <a:pPr marL="628650" indent="-57150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DDF787"/>
              </a:solidFill>
              <a:latin typeface="Chalkboard SE" panose="03050602040202020205" pitchFamily="66" charset="77"/>
            </a:endParaRPr>
          </a:p>
          <a:p>
            <a:pPr marL="628650" indent="-57150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halkboard SE" panose="03050602040202020205" pitchFamily="66" charset="77"/>
              </a:rPr>
              <a:t>Non-symmetric matter potentials can induce improper time violation</a:t>
            </a:r>
            <a:r>
              <a:rPr lang="en-US" sz="2000" dirty="0">
                <a:latin typeface="Chalkboard SE" panose="03050602040202020205" pitchFamily="66" charset="77"/>
              </a:rPr>
              <a:t>, while proper time violation is more protected. More on this to come.</a:t>
            </a:r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endParaRPr lang="en-US" sz="2000" dirty="0">
              <a:latin typeface="Chalkboard SE" panose="03050602040202020205" pitchFamily="66" charset="77"/>
            </a:endParaRPr>
          </a:p>
          <a:p>
            <a:pPr marL="628650" indent="-571500" defTabSz="9144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halkboard SE" panose="03050602040202020205" pitchFamily="66" charset="77"/>
              </a:rPr>
              <a:t>Future studies: </a:t>
            </a:r>
            <a:r>
              <a:rPr lang="en-US" sz="2000" dirty="0">
                <a:latin typeface="Chalkboard SE" panose="03050602040202020205" pitchFamily="66" charset="77"/>
              </a:rPr>
              <a:t>2-flavor/3-flavor NSI and more realistic matter profiles just to name a few!</a:t>
            </a:r>
            <a:endParaRPr lang="en-US" sz="4200" dirty="0">
              <a:solidFill>
                <a:srgbClr val="FFFFFF"/>
              </a:solidFill>
              <a:latin typeface="Chalkboard" panose="03050602040202020205" pitchFamily="66" charset="77"/>
            </a:endParaRPr>
          </a:p>
        </p:txBody>
      </p:sp>
      <p:sp>
        <p:nvSpPr>
          <p:cNvPr id="11" name="Slide Number Placeholder 23">
            <a:extLst>
              <a:ext uri="{FF2B5EF4-FFF2-40B4-BE49-F238E27FC236}">
                <a16:creationId xmlns:a16="http://schemas.microsoft.com/office/drawing/2014/main" id="{16DC174E-98D9-BC0B-AFBF-CC3F0C9453E5}"/>
              </a:ext>
            </a:extLst>
          </p:cNvPr>
          <p:cNvSpPr txBox="1">
            <a:spLocks/>
          </p:cNvSpPr>
          <p:nvPr/>
        </p:nvSpPr>
        <p:spPr>
          <a:xfrm>
            <a:off x="56752" y="6018148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13</a:t>
            </a:r>
            <a:endParaRPr lang="en-US" dirty="0"/>
          </a:p>
        </p:txBody>
      </p:sp>
      <p:pic>
        <p:nvPicPr>
          <p:cNvPr id="12" name="Picture 11" descr="A picture containing tool&#10;&#10;Description automatically generated">
            <a:extLst>
              <a:ext uri="{FF2B5EF4-FFF2-40B4-BE49-F238E27FC236}">
                <a16:creationId xmlns:a16="http://schemas.microsoft.com/office/drawing/2014/main" id="{394372ED-5057-82BE-0A8E-5F3280416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992" y="901194"/>
            <a:ext cx="1051611" cy="7850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993899-C8ED-6351-D3A7-3C71C7820FDB}"/>
              </a:ext>
            </a:extLst>
          </p:cNvPr>
          <p:cNvSpPr txBox="1"/>
          <p:nvPr/>
        </p:nvSpPr>
        <p:spPr>
          <a:xfrm>
            <a:off x="344864" y="6368361"/>
            <a:ext cx="1183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Chalkboard SE" panose="03050602040202020205" pitchFamily="66" charset="77"/>
              </a:rPr>
              <a:t>New Perspectives</a:t>
            </a:r>
            <a:r>
              <a:rPr lang="en-US" dirty="0">
                <a:latin typeface="Chalkboard SE" panose="03050602040202020205" pitchFamily="66" charset="77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207731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EBE6-239A-259F-3F06-773857EB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5" y="742343"/>
            <a:ext cx="10907486" cy="1080938"/>
          </a:xfrm>
        </p:spPr>
        <p:txBody>
          <a:bodyPr/>
          <a:lstStyle/>
          <a:p>
            <a:r>
              <a:rPr lang="en-US" dirty="0">
                <a:latin typeface="Chalkboard SE" panose="03050602040202020205" pitchFamily="66" charset="77"/>
              </a:rPr>
              <a:t>Motivation from the CPT symmetry story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F6CAD3-E2A4-2D77-3DFD-28C8A6CDC5B3}"/>
              </a:ext>
            </a:extLst>
          </p:cNvPr>
          <p:cNvSpPr/>
          <p:nvPr/>
        </p:nvSpPr>
        <p:spPr>
          <a:xfrm>
            <a:off x="344864" y="3943144"/>
            <a:ext cx="20163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C 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P 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8C1DD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567B10-58FB-53C1-4698-1DDD91FF9FD6}"/>
              </a:ext>
            </a:extLst>
          </p:cNvPr>
          <p:cNvSpPr txBox="1"/>
          <p:nvPr/>
        </p:nvSpPr>
        <p:spPr>
          <a:xfrm>
            <a:off x="59064" y="2505670"/>
            <a:ext cx="324663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halkboard SE" panose="03050602040202020205" pitchFamily="66" charset="77"/>
              </a:rPr>
              <a:t>If we follow that</a:t>
            </a:r>
            <a:r>
              <a:rPr lang="en-US" sz="2000" dirty="0">
                <a:solidFill>
                  <a:schemeClr val="bg1">
                    <a:lumMod val="60000"/>
                    <a:lumOff val="40000"/>
                  </a:schemeClr>
                </a:solidFill>
                <a:latin typeface="Chalkboard SE" panose="03050602040202020205" pitchFamily="66" charset="77"/>
              </a:rPr>
              <a:t> CPT </a:t>
            </a:r>
            <a:r>
              <a:rPr lang="en-US" sz="2000" dirty="0">
                <a:latin typeface="Chalkboard SE" panose="03050602040202020205" pitchFamily="66" charset="77"/>
              </a:rPr>
              <a:t>is a </a:t>
            </a:r>
            <a:r>
              <a:rPr lang="en-US" sz="2000" u="sng" dirty="0">
                <a:latin typeface="Chalkboard SE" panose="03050602040202020205" pitchFamily="66" charset="77"/>
              </a:rPr>
              <a:t>fundamental symmetry.</a:t>
            </a:r>
          </a:p>
          <a:p>
            <a:endParaRPr lang="en-US" dirty="0"/>
          </a:p>
        </p:txBody>
      </p:sp>
      <p:sp>
        <p:nvSpPr>
          <p:cNvPr id="11" name="Plus 10">
            <a:extLst>
              <a:ext uri="{FF2B5EF4-FFF2-40B4-BE49-F238E27FC236}">
                <a16:creationId xmlns:a16="http://schemas.microsoft.com/office/drawing/2014/main" id="{212D5966-ECBB-7041-AD47-3A61A2A21C0A}"/>
              </a:ext>
            </a:extLst>
          </p:cNvPr>
          <p:cNvSpPr/>
          <p:nvPr/>
        </p:nvSpPr>
        <p:spPr>
          <a:xfrm>
            <a:off x="3214025" y="4121376"/>
            <a:ext cx="865967" cy="785972"/>
          </a:xfrm>
          <a:prstGeom prst="mathPlus">
            <a:avLst>
              <a:gd name="adj1" fmla="val 747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38A77B-BBAE-7679-8A2F-90C60D56394D}"/>
              </a:ext>
            </a:extLst>
          </p:cNvPr>
          <p:cNvSpPr txBox="1"/>
          <p:nvPr/>
        </p:nvSpPr>
        <p:spPr>
          <a:xfrm>
            <a:off x="4589436" y="2296818"/>
            <a:ext cx="305660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halkboard SE" panose="03050602040202020205" pitchFamily="66" charset="77"/>
              </a:rPr>
              <a:t>Charge parity transform (CP) alone is </a:t>
            </a:r>
            <a:r>
              <a:rPr lang="en-US" sz="2000" u="sng" dirty="0">
                <a:latin typeface="Chalkboard SE" panose="03050602040202020205" pitchFamily="66" charset="77"/>
              </a:rPr>
              <a:t>violated in the weak sector.</a:t>
            </a:r>
          </a:p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EB8A5A-84D5-D24F-B908-7E0EDA547158}"/>
              </a:ext>
            </a:extLst>
          </p:cNvPr>
          <p:cNvSpPr/>
          <p:nvPr/>
        </p:nvSpPr>
        <p:spPr>
          <a:xfrm>
            <a:off x="5343326" y="4077597"/>
            <a:ext cx="154882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C 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P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8C1DD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66FF75-5160-48C1-A1F1-4448DBABAE4C}"/>
              </a:ext>
            </a:extLst>
          </p:cNvPr>
          <p:cNvSpPr/>
          <p:nvPr/>
        </p:nvSpPr>
        <p:spPr>
          <a:xfrm>
            <a:off x="5276193" y="3961435"/>
            <a:ext cx="1551193" cy="125113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E2D7F27-A53C-ED7E-75FF-BD2FE767E63E}"/>
              </a:ext>
            </a:extLst>
          </p:cNvPr>
          <p:cNvCxnSpPr>
            <a:cxnSpLocks/>
            <a:stCxn id="14" idx="1"/>
          </p:cNvCxnSpPr>
          <p:nvPr/>
        </p:nvCxnSpPr>
        <p:spPr>
          <a:xfrm>
            <a:off x="5503360" y="4144660"/>
            <a:ext cx="1139178" cy="98840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24D429A-D3DA-3579-C08B-CB7F52FDC317}"/>
              </a:ext>
            </a:extLst>
          </p:cNvPr>
          <p:cNvSpPr txBox="1"/>
          <p:nvPr/>
        </p:nvSpPr>
        <p:spPr>
          <a:xfrm>
            <a:off x="112941" y="5330797"/>
            <a:ext cx="2480166" cy="923330"/>
          </a:xfrm>
          <a:prstGeom prst="rect">
            <a:avLst/>
          </a:prstGeom>
          <a:solidFill>
            <a:srgbClr val="F4FBFF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Charge conjugation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Parity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rgbClr val="7233D0"/>
                </a:solidFill>
              </a:rPr>
              <a:t>Time reversal</a:t>
            </a:r>
          </a:p>
        </p:txBody>
      </p:sp>
      <p:sp>
        <p:nvSpPr>
          <p:cNvPr id="22" name="Slide Number Placeholder 23">
            <a:extLst>
              <a:ext uri="{FF2B5EF4-FFF2-40B4-BE49-F238E27FC236}">
                <a16:creationId xmlns:a16="http://schemas.microsoft.com/office/drawing/2014/main" id="{29E1BDE3-6648-5A4C-B0AF-34844A1CF50E}"/>
              </a:ext>
            </a:extLst>
          </p:cNvPr>
          <p:cNvSpPr txBox="1">
            <a:spLocks/>
          </p:cNvSpPr>
          <p:nvPr/>
        </p:nvSpPr>
        <p:spPr>
          <a:xfrm>
            <a:off x="56752" y="6018148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2</a:t>
            </a: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8438A0D-375D-EF6D-A7BB-70EB4D4F3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766" y="943478"/>
            <a:ext cx="1110549" cy="6786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B29D81-A1FA-0EAE-A7E8-7E5C4344248B}"/>
              </a:ext>
            </a:extLst>
          </p:cNvPr>
          <p:cNvSpPr txBox="1"/>
          <p:nvPr/>
        </p:nvSpPr>
        <p:spPr>
          <a:xfrm>
            <a:off x="344864" y="6368361"/>
            <a:ext cx="1183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Chalkboard SE" panose="03050602040202020205" pitchFamily="66" charset="77"/>
              </a:rPr>
              <a:t>New Perspectives</a:t>
            </a:r>
            <a:r>
              <a:rPr lang="en-US" dirty="0">
                <a:latin typeface="Chalkboard SE" panose="03050602040202020205" pitchFamily="66" charset="77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6437645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2504074-D63B-9280-840F-AA2B8DB69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722" y="3902404"/>
            <a:ext cx="3739278" cy="26611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 dirty="0"/>
              <a:t>Thank you!</a:t>
            </a:r>
          </a:p>
        </p:txBody>
      </p:sp>
      <p:pic>
        <p:nvPicPr>
          <p:cNvPr id="6" name="Picture 5" descr="A group of plush toys&#10;&#10;Description automatically generated">
            <a:extLst>
              <a:ext uri="{FF2B5EF4-FFF2-40B4-BE49-F238E27FC236}">
                <a16:creationId xmlns:a16="http://schemas.microsoft.com/office/drawing/2014/main" id="{CBEC9B70-C95E-8BA8-7240-44C2C42D6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047" y="523240"/>
            <a:ext cx="7722953" cy="581152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5" name="Slide Number Placeholder 23">
            <a:extLst>
              <a:ext uri="{FF2B5EF4-FFF2-40B4-BE49-F238E27FC236}">
                <a16:creationId xmlns:a16="http://schemas.microsoft.com/office/drawing/2014/main" id="{F12A3533-A85C-B47B-5889-D5E487B5E9AB}"/>
              </a:ext>
            </a:extLst>
          </p:cNvPr>
          <p:cNvSpPr txBox="1">
            <a:spLocks/>
          </p:cNvSpPr>
          <p:nvPr/>
        </p:nvSpPr>
        <p:spPr>
          <a:xfrm>
            <a:off x="56752" y="6018148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23">
            <a:extLst>
              <a:ext uri="{FF2B5EF4-FFF2-40B4-BE49-F238E27FC236}">
                <a16:creationId xmlns:a16="http://schemas.microsoft.com/office/drawing/2014/main" id="{BBF85C96-EC8C-3F5A-25B7-1BA4B4805791}"/>
              </a:ext>
            </a:extLst>
          </p:cNvPr>
          <p:cNvSpPr txBox="1">
            <a:spLocks/>
          </p:cNvSpPr>
          <p:nvPr/>
        </p:nvSpPr>
        <p:spPr>
          <a:xfrm>
            <a:off x="89406" y="599637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2161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2504074-D63B-9280-840F-AA2B8DB69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4558" y="3902404"/>
            <a:ext cx="3739278" cy="26611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 dirty="0"/>
              <a:t>Backups</a:t>
            </a:r>
          </a:p>
        </p:txBody>
      </p:sp>
      <p:sp>
        <p:nvSpPr>
          <p:cNvPr id="5" name="Slide Number Placeholder 23">
            <a:extLst>
              <a:ext uri="{FF2B5EF4-FFF2-40B4-BE49-F238E27FC236}">
                <a16:creationId xmlns:a16="http://schemas.microsoft.com/office/drawing/2014/main" id="{F12A3533-A85C-B47B-5889-D5E487B5E9AB}"/>
              </a:ext>
            </a:extLst>
          </p:cNvPr>
          <p:cNvSpPr txBox="1">
            <a:spLocks/>
          </p:cNvSpPr>
          <p:nvPr/>
        </p:nvSpPr>
        <p:spPr>
          <a:xfrm>
            <a:off x="56752" y="6018148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23">
            <a:extLst>
              <a:ext uri="{FF2B5EF4-FFF2-40B4-BE49-F238E27FC236}">
                <a16:creationId xmlns:a16="http://schemas.microsoft.com/office/drawing/2014/main" id="{BBF85C96-EC8C-3F5A-25B7-1BA4B4805791}"/>
              </a:ext>
            </a:extLst>
          </p:cNvPr>
          <p:cNvSpPr txBox="1">
            <a:spLocks/>
          </p:cNvSpPr>
          <p:nvPr/>
        </p:nvSpPr>
        <p:spPr>
          <a:xfrm>
            <a:off x="89406" y="599637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15</a:t>
            </a:r>
            <a:endParaRPr lang="en-US" dirty="0"/>
          </a:p>
        </p:txBody>
      </p:sp>
      <p:pic>
        <p:nvPicPr>
          <p:cNvPr id="2" name="Picture 1" descr="A group of plush toys&#10;&#10;Description automatically generated">
            <a:extLst>
              <a:ext uri="{FF2B5EF4-FFF2-40B4-BE49-F238E27FC236}">
                <a16:creationId xmlns:a16="http://schemas.microsoft.com/office/drawing/2014/main" id="{BB0E9C69-5C45-8A81-1284-8DD2A9D82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047" y="523240"/>
            <a:ext cx="7722953" cy="581152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1090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B336290-B411-4EBC-E639-85C67D6C3C4B}"/>
                  </a:ext>
                </a:extLst>
              </p:cNvPr>
              <p:cNvSpPr txBox="1"/>
              <p:nvPr/>
            </p:nvSpPr>
            <p:spPr>
              <a:xfrm>
                <a:off x="222737" y="1731580"/>
                <a:ext cx="3801703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constant matter potential:</a:t>
                </a: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 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5*10</a:t>
                </a:r>
                <a:r>
                  <a:rPr lang="en-US" b="1" baseline="30000" dirty="0">
                    <a:solidFill>
                      <a:schemeClr val="tx1"/>
                    </a:solidFill>
                  </a:rPr>
                  <a:t>-4</a:t>
                </a:r>
                <a:r>
                  <a:rPr lang="en-US" b="1" dirty="0">
                    <a:solidFill>
                      <a:schemeClr val="tx1"/>
                    </a:solidFill>
                  </a:rPr>
                  <a:t> eV</a:t>
                </a:r>
                <a:r>
                  <a:rPr lang="en-US" b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b="1" dirty="0">
                    <a:solidFill>
                      <a:schemeClr val="tx1"/>
                    </a:solidFill>
                  </a:rPr>
                  <a:t>/GeV </a:t>
                </a:r>
                <a:r>
                  <a:rPr lang="en-US" b="1" dirty="0"/>
                  <a:t>(</a:t>
                </a:r>
                <a:r>
                  <a:rPr lang="en-US" dirty="0">
                    <a:latin typeface="Chalkboard SE" panose="03050602040202020205" pitchFamily="66" charset="77"/>
                  </a:rPr>
                  <a:t>2.6 g/cm</a:t>
                </a:r>
                <a:r>
                  <a:rPr lang="en-US" baseline="30000" dirty="0">
                    <a:latin typeface="Chalkboard SE" panose="03050602040202020205" pitchFamily="66" charset="77"/>
                  </a:rPr>
                  <a:t>3</a:t>
                </a:r>
                <a:r>
                  <a:rPr lang="en-US" dirty="0">
                    <a:latin typeface="Chalkboard SE" panose="03050602040202020205" pitchFamily="66" charset="77"/>
                  </a:rPr>
                  <a:t>)</a:t>
                </a:r>
                <a:endParaRPr lang="en-US" b="1" dirty="0"/>
              </a:p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endParaRPr lang="en-US" b="1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</a:p>
              <a:p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B336290-B411-4EBC-E639-85C67D6C3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37" y="1731580"/>
                <a:ext cx="3801703" cy="1754326"/>
              </a:xfrm>
              <a:prstGeom prst="rect">
                <a:avLst/>
              </a:prstGeom>
              <a:blipFill>
                <a:blip r:embed="rId2"/>
                <a:stretch>
                  <a:fillRect l="-1333" t="-1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D5CB19-9D6B-2657-8C13-9C55D8549B55}"/>
                  </a:ext>
                </a:extLst>
              </p:cNvPr>
              <p:cNvSpPr txBox="1"/>
              <p:nvPr/>
            </p:nvSpPr>
            <p:spPr>
              <a:xfrm>
                <a:off x="5624160" y="1701271"/>
                <a:ext cx="412944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NSI + constant matter potential:</a:t>
                </a: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 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5*10</a:t>
                </a:r>
                <a:r>
                  <a:rPr lang="en-US" b="1" baseline="30000" dirty="0">
                    <a:solidFill>
                      <a:schemeClr val="tx1"/>
                    </a:solidFill>
                  </a:rPr>
                  <a:t>-4</a:t>
                </a:r>
                <a:r>
                  <a:rPr lang="en-US" b="1" dirty="0">
                    <a:solidFill>
                      <a:schemeClr val="tx1"/>
                    </a:solidFill>
                  </a:rPr>
                  <a:t> eV</a:t>
                </a:r>
                <a:r>
                  <a:rPr lang="en-US" b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b="1" dirty="0">
                    <a:solidFill>
                      <a:schemeClr val="tx1"/>
                    </a:solidFill>
                  </a:rPr>
                  <a:t>/GeV </a:t>
                </a:r>
                <a:r>
                  <a:rPr lang="en-US" b="1" dirty="0"/>
                  <a:t>(</a:t>
                </a:r>
                <a:r>
                  <a:rPr lang="en-US" dirty="0">
                    <a:latin typeface="Chalkboard SE" panose="03050602040202020205" pitchFamily="66" charset="77"/>
                  </a:rPr>
                  <a:t>2.6 g/cm</a:t>
                </a:r>
                <a:r>
                  <a:rPr lang="en-US" baseline="30000" dirty="0">
                    <a:latin typeface="Chalkboard SE" panose="03050602040202020205" pitchFamily="66" charset="77"/>
                  </a:rPr>
                  <a:t>3</a:t>
                </a:r>
                <a:r>
                  <a:rPr lang="en-US" dirty="0">
                    <a:latin typeface="Chalkboard SE" panose="03050602040202020205" pitchFamily="66" charset="77"/>
                  </a:rPr>
                  <a:t>)</a:t>
                </a:r>
                <a:endParaRPr lang="en-US" b="1" dirty="0">
                  <a:solidFill>
                    <a:schemeClr val="tx1"/>
                  </a:solidFill>
                </a:endParaRPr>
              </a:p>
              <a:p>
                <a:r>
                  <a:rPr lang="en-US" b="1" dirty="0"/>
                  <a:t>B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 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i</a:t>
                </a:r>
                <a:r>
                  <a:rPr lang="en-US" b="1" dirty="0">
                    <a:solidFill>
                      <a:schemeClr val="tx1"/>
                    </a:solidFill>
                  </a:rPr>
                  <a:t> * 2.5*10</a:t>
                </a:r>
                <a:r>
                  <a:rPr lang="en-US" b="1" baseline="30000" dirty="0">
                    <a:solidFill>
                      <a:schemeClr val="tx1"/>
                    </a:solidFill>
                  </a:rPr>
                  <a:t>-4</a:t>
                </a:r>
                <a:r>
                  <a:rPr lang="en-US" b="1" dirty="0">
                    <a:solidFill>
                      <a:schemeClr val="tx1"/>
                    </a:solidFill>
                  </a:rPr>
                  <a:t> eV</a:t>
                </a:r>
                <a:r>
                  <a:rPr lang="en-US" b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b="1" dirty="0">
                    <a:solidFill>
                      <a:schemeClr val="tx1"/>
                    </a:solidFill>
                  </a:rPr>
                  <a:t>/GeV (1.3 </a:t>
                </a:r>
                <a:r>
                  <a:rPr lang="en-US" dirty="0">
                    <a:latin typeface="Chalkboard SE" panose="03050602040202020205" pitchFamily="66" charset="77"/>
                  </a:rPr>
                  <a:t>g/cm</a:t>
                </a:r>
                <a:r>
                  <a:rPr lang="en-US" baseline="30000" dirty="0">
                    <a:latin typeface="Chalkboard SE" panose="03050602040202020205" pitchFamily="66" charset="77"/>
                  </a:rPr>
                  <a:t>3</a:t>
                </a:r>
                <a:r>
                  <a:rPr lang="en-US" dirty="0">
                    <a:latin typeface="Chalkboard SE" panose="03050602040202020205" pitchFamily="66" charset="77"/>
                  </a:rPr>
                  <a:t>)</a:t>
                </a:r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D5CB19-9D6B-2657-8C13-9C55D8549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160" y="1701271"/>
                <a:ext cx="4129440" cy="1477328"/>
              </a:xfrm>
              <a:prstGeom prst="rect">
                <a:avLst/>
              </a:prstGeom>
              <a:blipFill>
                <a:blip r:embed="rId3"/>
                <a:stretch>
                  <a:fillRect l="-1538" t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graph of energy and power&#10;&#10;Description automatically generated">
            <a:extLst>
              <a:ext uri="{FF2B5EF4-FFF2-40B4-BE49-F238E27FC236}">
                <a16:creationId xmlns:a16="http://schemas.microsoft.com/office/drawing/2014/main" id="{52702633-12D6-FA60-BF11-25CE25D9F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38" y="2963369"/>
            <a:ext cx="3746983" cy="2943154"/>
          </a:xfrm>
          <a:prstGeom prst="rect">
            <a:avLst/>
          </a:prstGeom>
        </p:spPr>
      </p:pic>
      <p:pic>
        <p:nvPicPr>
          <p:cNvPr id="12" name="Picture 11" descr="A graph of energy and power&#10;&#10;Description automatically generated">
            <a:extLst>
              <a:ext uri="{FF2B5EF4-FFF2-40B4-BE49-F238E27FC236}">
                <a16:creationId xmlns:a16="http://schemas.microsoft.com/office/drawing/2014/main" id="{25259A94-F9F3-CF4B-1234-F93D0E6856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9184" y="2963369"/>
            <a:ext cx="3746982" cy="2889464"/>
          </a:xfrm>
          <a:prstGeom prst="rect">
            <a:avLst/>
          </a:prstGeom>
        </p:spPr>
      </p:pic>
      <p:pic>
        <p:nvPicPr>
          <p:cNvPr id="4" name="Picture 3" descr="A group of plush toys&#10;&#10;Description automatically generated">
            <a:extLst>
              <a:ext uri="{FF2B5EF4-FFF2-40B4-BE49-F238E27FC236}">
                <a16:creationId xmlns:a16="http://schemas.microsoft.com/office/drawing/2014/main" id="{96F933E4-EC84-3D14-AA01-7152AAC084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68383" y="907278"/>
            <a:ext cx="1095418" cy="824302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45DB4DE-0B9B-97C0-A43C-A5DF1B1AF129}"/>
              </a:ext>
            </a:extLst>
          </p:cNvPr>
          <p:cNvSpPr txBox="1">
            <a:spLocks/>
          </p:cNvSpPr>
          <p:nvPr/>
        </p:nvSpPr>
        <p:spPr>
          <a:xfrm>
            <a:off x="222739" y="330908"/>
            <a:ext cx="9672376" cy="1080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halkboard SE" panose="03050602040202020205" pitchFamily="66" charset="77"/>
              </a:rPr>
              <a:t>Symmetric matter effects for 2-Flavors </a:t>
            </a:r>
            <a:r>
              <a:rPr lang="en-US" sz="2800" dirty="0">
                <a:latin typeface="Chalkboard SE" panose="03050602040202020205" pitchFamily="66" charset="77"/>
              </a:rPr>
              <a:t>(Normal Ordering, Baseline: 2000 km)</a:t>
            </a:r>
          </a:p>
          <a:p>
            <a:r>
              <a:rPr lang="en-US" sz="2800" dirty="0">
                <a:latin typeface="Chalkboard SE" panose="03050602040202020205" pitchFamily="66" charset="77"/>
              </a:rPr>
              <a:t> </a:t>
            </a:r>
            <a:endParaRPr lang="en-US" dirty="0">
              <a:latin typeface="Chalkboard SE" panose="03050602040202020205" pitchFamily="66" charset="7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448BC4C-BDBE-5E7E-9EAD-718959A96D8A}"/>
                  </a:ext>
                </a:extLst>
              </p14:cNvPr>
              <p14:cNvContentPartPr/>
              <p14:nvPr/>
            </p14:nvContentPartPr>
            <p14:xfrm>
              <a:off x="10764017" y="2385789"/>
              <a:ext cx="148320" cy="1161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448BC4C-BDBE-5E7E-9EAD-718959A96D8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57897" y="2379669"/>
                <a:ext cx="160560" cy="117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7DC6D379-09E2-923A-8A74-A73C0660F021}"/>
              </a:ext>
            </a:extLst>
          </p:cNvPr>
          <p:cNvGrpSpPr/>
          <p:nvPr/>
        </p:nvGrpSpPr>
        <p:grpSpPr>
          <a:xfrm>
            <a:off x="10936097" y="2479029"/>
            <a:ext cx="166680" cy="268200"/>
            <a:chOff x="10936097" y="2479029"/>
            <a:chExt cx="166680" cy="26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74A4F19-74B8-0BE9-088E-89F984D0A779}"/>
                    </a:ext>
                  </a:extLst>
                </p14:cNvPr>
                <p14:cNvContentPartPr/>
                <p14:nvPr/>
              </p14:nvContentPartPr>
              <p14:xfrm>
                <a:off x="10936097" y="2479029"/>
                <a:ext cx="166680" cy="268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74A4F19-74B8-0BE9-088E-89F984D0A77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929977" y="2472909"/>
                  <a:ext cx="1789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259C7BD-7B06-A335-3057-F6E32DA71B5E}"/>
                    </a:ext>
                  </a:extLst>
                </p14:cNvPr>
                <p14:cNvContentPartPr/>
                <p14:nvPr/>
              </p14:nvContentPartPr>
              <p14:xfrm>
                <a:off x="10967057" y="2615109"/>
                <a:ext cx="99360" cy="19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259C7BD-7B06-A335-3057-F6E32DA71B5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960937" y="2608989"/>
                  <a:ext cx="11160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3B0388A-DB30-12B8-6A7E-362EF2DB755E}"/>
              </a:ext>
            </a:extLst>
          </p:cNvPr>
          <p:cNvGrpSpPr/>
          <p:nvPr/>
        </p:nvGrpSpPr>
        <p:grpSpPr>
          <a:xfrm>
            <a:off x="11529017" y="2372469"/>
            <a:ext cx="398880" cy="359640"/>
            <a:chOff x="11529017" y="2372469"/>
            <a:chExt cx="398880" cy="35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3988CDF-CA19-FDBB-633E-39BD3036DBE7}"/>
                    </a:ext>
                  </a:extLst>
                </p14:cNvPr>
                <p14:cNvContentPartPr/>
                <p14:nvPr/>
              </p14:nvContentPartPr>
              <p14:xfrm>
                <a:off x="11529017" y="2574429"/>
                <a:ext cx="360" cy="147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3988CDF-CA19-FDBB-633E-39BD3036DBE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522897" y="2568309"/>
                  <a:ext cx="126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6F6023F-A497-020A-483E-BDACFB56A840}"/>
                    </a:ext>
                  </a:extLst>
                </p14:cNvPr>
                <p14:cNvContentPartPr/>
                <p14:nvPr/>
              </p14:nvContentPartPr>
              <p14:xfrm>
                <a:off x="11552417" y="2481909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6F6023F-A497-020A-483E-BDACFB56A84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546297" y="2475789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BE8B569-0573-269E-CCA0-22B9E5F98E61}"/>
                    </a:ext>
                  </a:extLst>
                </p14:cNvPr>
                <p14:cNvContentPartPr/>
                <p14:nvPr/>
              </p14:nvContentPartPr>
              <p14:xfrm>
                <a:off x="11563217" y="2443029"/>
                <a:ext cx="36000" cy="84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BE8B569-0573-269E-CCA0-22B9E5F98E6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557097" y="2436909"/>
                  <a:ext cx="482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4743CB1-FCAC-BA3A-BE42-18CA5255B169}"/>
                    </a:ext>
                  </a:extLst>
                </p14:cNvPr>
                <p14:cNvContentPartPr/>
                <p14:nvPr/>
              </p14:nvContentPartPr>
              <p14:xfrm>
                <a:off x="11734937" y="2372469"/>
                <a:ext cx="5400" cy="359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4743CB1-FCAC-BA3A-BE42-18CA5255B16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728817" y="2366349"/>
                  <a:ext cx="1764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598D19A-F9F9-3374-EDD8-34E193DCFDC7}"/>
                    </a:ext>
                  </a:extLst>
                </p14:cNvPr>
                <p14:cNvContentPartPr/>
                <p14:nvPr/>
              </p14:nvContentPartPr>
              <p14:xfrm>
                <a:off x="11752937" y="2389749"/>
                <a:ext cx="174960" cy="341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598D19A-F9F9-3374-EDD8-34E193DCFDC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746817" y="2383629"/>
                  <a:ext cx="187200" cy="35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4121FD6-457D-908F-9AD5-C9BD1980094C}"/>
              </a:ext>
            </a:extLst>
          </p:cNvPr>
          <p:cNvGrpSpPr/>
          <p:nvPr/>
        </p:nvGrpSpPr>
        <p:grpSpPr>
          <a:xfrm>
            <a:off x="10891097" y="3022629"/>
            <a:ext cx="424080" cy="418320"/>
            <a:chOff x="10891097" y="3022629"/>
            <a:chExt cx="424080" cy="41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2437892-0DB0-4548-34C1-55F384C2E8E8}"/>
                    </a:ext>
                  </a:extLst>
                </p14:cNvPr>
                <p14:cNvContentPartPr/>
                <p14:nvPr/>
              </p14:nvContentPartPr>
              <p14:xfrm>
                <a:off x="10891097" y="3251229"/>
                <a:ext cx="108000" cy="11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2437892-0DB0-4548-34C1-55F384C2E8E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884977" y="3245109"/>
                  <a:ext cx="120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7F56FC4-02E4-AA29-E736-F1A12B14A2EA}"/>
                    </a:ext>
                  </a:extLst>
                </p14:cNvPr>
                <p14:cNvContentPartPr/>
                <p14:nvPr/>
              </p14:nvContentPartPr>
              <p14:xfrm>
                <a:off x="11026097" y="3231429"/>
                <a:ext cx="14760" cy="144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7F56FC4-02E4-AA29-E736-F1A12B14A2E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019977" y="3225309"/>
                  <a:ext cx="270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DE3D099-8798-BAB6-A11B-66EDB59A5927}"/>
                    </a:ext>
                  </a:extLst>
                </p14:cNvPr>
                <p14:cNvContentPartPr/>
                <p14:nvPr/>
              </p14:nvContentPartPr>
              <p14:xfrm>
                <a:off x="11040497" y="3076989"/>
                <a:ext cx="38160" cy="38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DE3D099-8798-BAB6-A11B-66EDB59A592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034377" y="3070869"/>
                  <a:ext cx="504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7DC8F68-1483-2261-C7EF-F96FDB4F02CF}"/>
                    </a:ext>
                  </a:extLst>
                </p14:cNvPr>
                <p14:cNvContentPartPr/>
                <p14:nvPr/>
              </p14:nvContentPartPr>
              <p14:xfrm>
                <a:off x="11133377" y="3039549"/>
                <a:ext cx="360" cy="401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7DC8F68-1483-2261-C7EF-F96FDB4F02C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127257" y="3033429"/>
                  <a:ext cx="1260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593EBF7-F0FF-A18A-D232-84C287ECDC5B}"/>
                    </a:ext>
                  </a:extLst>
                </p14:cNvPr>
                <p14:cNvContentPartPr/>
                <p14:nvPr/>
              </p14:nvContentPartPr>
              <p14:xfrm>
                <a:off x="11138057" y="3022629"/>
                <a:ext cx="177120" cy="405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593EBF7-F0FF-A18A-D232-84C287ECDC5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131937" y="3016509"/>
                  <a:ext cx="189360" cy="41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CCF893A-C39A-6902-41EE-9D4D4944E86B}"/>
                  </a:ext>
                </a:extLst>
              </p14:cNvPr>
              <p14:cNvContentPartPr/>
              <p14:nvPr/>
            </p14:nvContentPartPr>
            <p14:xfrm>
              <a:off x="11727017" y="3093549"/>
              <a:ext cx="123840" cy="2430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CCF893A-C39A-6902-41EE-9D4D4944E86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1720897" y="3087429"/>
                <a:ext cx="13608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985500B-6679-6473-F945-68EB4CC0191C}"/>
                  </a:ext>
                </a:extLst>
              </p14:cNvPr>
              <p14:cNvContentPartPr/>
              <p14:nvPr/>
            </p14:nvContentPartPr>
            <p14:xfrm>
              <a:off x="12026177" y="2334309"/>
              <a:ext cx="148680" cy="12826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985500B-6679-6473-F945-68EB4CC0191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2020057" y="2328189"/>
                <a:ext cx="160920" cy="12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97972D2-C6B7-FFC6-16CE-E3820951BF80}"/>
                  </a:ext>
                </a:extLst>
              </p14:cNvPr>
              <p14:cNvContentPartPr/>
              <p14:nvPr/>
            </p14:nvContentPartPr>
            <p14:xfrm>
              <a:off x="9374057" y="2038749"/>
              <a:ext cx="1233360" cy="6526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97972D2-C6B7-FFC6-16CE-E3820951BF8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367937" y="2032629"/>
                <a:ext cx="1245600" cy="66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A82216F-72AD-97A3-2A6A-D2E3FB75D083}"/>
                  </a:ext>
                </a:extLst>
              </p:cNvPr>
              <p:cNvSpPr txBox="1"/>
              <p:nvPr/>
            </p:nvSpPr>
            <p:spPr>
              <a:xfrm rot="16200000">
                <a:off x="-1205176" y="4277691"/>
                <a:ext cx="2943155" cy="31451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sz="1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A82216F-72AD-97A3-2A6A-D2E3FB75D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205176" y="4277691"/>
                <a:ext cx="2943155" cy="314510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8D844A2D-9FAF-D91C-5D2F-A3FE02DC56FC}"/>
              </a:ext>
            </a:extLst>
          </p:cNvPr>
          <p:cNvSpPr txBox="1"/>
          <p:nvPr/>
        </p:nvSpPr>
        <p:spPr>
          <a:xfrm>
            <a:off x="2388076" y="4007102"/>
            <a:ext cx="1837822" cy="338554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Chalkboard SE" panose="03050602040202020205" pitchFamily="66" charset="77"/>
              </a:rPr>
              <a:t>matter channels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1A719DB-84A7-8B94-1E7F-8B71F1A75EAC}"/>
                  </a:ext>
                </a:extLst>
              </p:cNvPr>
              <p:cNvSpPr txBox="1"/>
              <p:nvPr/>
            </p:nvSpPr>
            <p:spPr>
              <a:xfrm>
                <a:off x="112588" y="2925810"/>
                <a:ext cx="3857133" cy="29264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11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1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11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1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1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1A719DB-84A7-8B94-1E7F-8B71F1A75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88" y="2925810"/>
                <a:ext cx="3857133" cy="292644"/>
              </a:xfrm>
              <a:prstGeom prst="rect">
                <a:avLst/>
              </a:prstGeom>
              <a:blipFill>
                <a:blip r:embed="rId40"/>
                <a:stretch>
                  <a:fillRect b="-41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C71CBB19-0D6A-7D4A-D81D-6F68B95562C8}"/>
              </a:ext>
            </a:extLst>
          </p:cNvPr>
          <p:cNvSpPr txBox="1"/>
          <p:nvPr/>
        </p:nvSpPr>
        <p:spPr>
          <a:xfrm>
            <a:off x="57868" y="2870272"/>
            <a:ext cx="1713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Chalkboard SE" panose="03050602040202020205" pitchFamily="66" charset="77"/>
              </a:rPr>
              <a:t>Preliminary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BD6E10A-91E0-9683-1BD2-AD36E112F3F6}"/>
                  </a:ext>
                </a:extLst>
              </p:cNvPr>
              <p:cNvSpPr txBox="1"/>
              <p:nvPr/>
            </p:nvSpPr>
            <p:spPr>
              <a:xfrm>
                <a:off x="2509127" y="3296509"/>
                <a:ext cx="1226530" cy="52937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6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(vacuum, NO)</a:t>
                </a:r>
                <a:endParaRPr lang="en-US" sz="600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6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(vacuum, NO)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6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(constant matter, NO) </a:t>
                </a:r>
                <a:endParaRPr lang="en-US" sz="6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6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(constant matter, NO)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BD6E10A-91E0-9683-1BD2-AD36E112F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127" y="3296509"/>
                <a:ext cx="1226530" cy="529376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DDB5577-69B6-6048-96EA-D5732C1B0847}"/>
                  </a:ext>
                </a:extLst>
              </p:cNvPr>
              <p:cNvSpPr txBox="1"/>
              <p:nvPr/>
            </p:nvSpPr>
            <p:spPr>
              <a:xfrm>
                <a:off x="1846846" y="6257017"/>
                <a:ext cx="16233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-&gt; [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DDB5577-69B6-6048-96EA-D5732C1B0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846" y="6257017"/>
                <a:ext cx="1623361" cy="369332"/>
              </a:xfrm>
              <a:prstGeom prst="rect">
                <a:avLst/>
              </a:prstGeom>
              <a:blipFill>
                <a:blip r:embed="rId42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AA6268E2-9D01-2ABA-C6B4-1C50827B31E0}"/>
              </a:ext>
            </a:extLst>
          </p:cNvPr>
          <p:cNvSpPr txBox="1"/>
          <p:nvPr/>
        </p:nvSpPr>
        <p:spPr>
          <a:xfrm>
            <a:off x="2256563" y="3257223"/>
            <a:ext cx="1461676" cy="594094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1AB286C-E50D-A020-25E9-FFE707381B58}"/>
              </a:ext>
            </a:extLst>
          </p:cNvPr>
          <p:cNvSpPr txBox="1"/>
          <p:nvPr/>
        </p:nvSpPr>
        <p:spPr>
          <a:xfrm>
            <a:off x="1321351" y="4999870"/>
            <a:ext cx="1837822" cy="338554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Chalkboard SE" panose="03050602040202020205" pitchFamily="66" charset="77"/>
              </a:rPr>
              <a:t>vacuum channels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31CDC3B-4009-135E-721E-5B6A196735D3}"/>
              </a:ext>
            </a:extLst>
          </p:cNvPr>
          <p:cNvCxnSpPr/>
          <p:nvPr/>
        </p:nvCxnSpPr>
        <p:spPr>
          <a:xfrm flipH="1" flipV="1">
            <a:off x="2041154" y="3919654"/>
            <a:ext cx="346922" cy="87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CDF2C6A-8151-B317-850B-BDDC42485380}"/>
              </a:ext>
            </a:extLst>
          </p:cNvPr>
          <p:cNvCxnSpPr>
            <a:cxnSpLocks/>
          </p:cNvCxnSpPr>
          <p:nvPr/>
        </p:nvCxnSpPr>
        <p:spPr>
          <a:xfrm flipH="1" flipV="1">
            <a:off x="1846846" y="4176379"/>
            <a:ext cx="70097" cy="823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B009318-2A99-B072-8C43-9208906C5EF1}"/>
                  </a:ext>
                </a:extLst>
              </p:cNvPr>
              <p:cNvSpPr txBox="1"/>
              <p:nvPr/>
            </p:nvSpPr>
            <p:spPr>
              <a:xfrm rot="16200000">
                <a:off x="4282867" y="4250845"/>
                <a:ext cx="2889466" cy="31451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sz="1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B009318-2A99-B072-8C43-9208906C5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282867" y="4250845"/>
                <a:ext cx="2889466" cy="314510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3058F24-AE86-D558-9767-AA8957635F1F}"/>
                  </a:ext>
                </a:extLst>
              </p:cNvPr>
              <p:cNvSpPr txBox="1"/>
              <p:nvPr/>
            </p:nvSpPr>
            <p:spPr>
              <a:xfrm>
                <a:off x="5572858" y="2922405"/>
                <a:ext cx="3893308" cy="29264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11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1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11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1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1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3058F24-AE86-D558-9767-AA8957635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858" y="2922405"/>
                <a:ext cx="3893308" cy="292644"/>
              </a:xfrm>
              <a:prstGeom prst="rect">
                <a:avLst/>
              </a:prstGeom>
              <a:blipFill>
                <a:blip r:embed="rId44"/>
                <a:stretch>
                  <a:fillRect b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AC5C4A8D-EAA8-F9ED-F06E-256CE5AFFF33}"/>
              </a:ext>
            </a:extLst>
          </p:cNvPr>
          <p:cNvSpPr txBox="1"/>
          <p:nvPr/>
        </p:nvSpPr>
        <p:spPr>
          <a:xfrm>
            <a:off x="5568104" y="2866835"/>
            <a:ext cx="1713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Chalkboard SE" panose="03050602040202020205" pitchFamily="66" charset="77"/>
              </a:rPr>
              <a:t>Preliminary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8EC98BE-1CA2-3772-1A03-EC9C87B4DBF3}"/>
                  </a:ext>
                </a:extLst>
              </p:cNvPr>
              <p:cNvSpPr txBox="1"/>
              <p:nvPr/>
            </p:nvSpPr>
            <p:spPr>
              <a:xfrm>
                <a:off x="7945958" y="3308978"/>
                <a:ext cx="1226530" cy="52937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6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(vacuum, NO)</a:t>
                </a:r>
                <a:endParaRPr lang="en-US" sz="600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6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(vacuum, NO)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6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(constant matter, NO) </a:t>
                </a:r>
                <a:endParaRPr lang="en-US" sz="6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6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(constant matter, NO)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8EC98BE-1CA2-3772-1A03-EC9C87B4D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958" y="3308978"/>
                <a:ext cx="1226530" cy="529376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D06DEDAE-38DE-7D81-DE3F-A5C9F346AD65}"/>
              </a:ext>
            </a:extLst>
          </p:cNvPr>
          <p:cNvSpPr txBox="1"/>
          <p:nvPr/>
        </p:nvSpPr>
        <p:spPr>
          <a:xfrm>
            <a:off x="7697842" y="3288028"/>
            <a:ext cx="1461676" cy="594094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3BF5A4C-8288-CB25-CDEF-0E08213A6D37}"/>
              </a:ext>
            </a:extLst>
          </p:cNvPr>
          <p:cNvSpPr txBox="1"/>
          <p:nvPr/>
        </p:nvSpPr>
        <p:spPr>
          <a:xfrm>
            <a:off x="8559223" y="4026110"/>
            <a:ext cx="1837822" cy="338554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Chalkboard SE" panose="03050602040202020205" pitchFamily="66" charset="77"/>
              </a:rPr>
              <a:t>matter channels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F24E25E-B170-2AFA-88BA-6B6F76FF2C25}"/>
              </a:ext>
            </a:extLst>
          </p:cNvPr>
          <p:cNvSpPr txBox="1"/>
          <p:nvPr/>
        </p:nvSpPr>
        <p:spPr>
          <a:xfrm>
            <a:off x="9188275" y="4837171"/>
            <a:ext cx="1837822" cy="338554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Chalkboard SE" panose="03050602040202020205" pitchFamily="66" charset="77"/>
              </a:rPr>
              <a:t>vacuum channels</a:t>
            </a:r>
          </a:p>
        </p:txBody>
      </p:sp>
      <p:sp>
        <p:nvSpPr>
          <p:cNvPr id="60" name="Slide Number Placeholder 23">
            <a:extLst>
              <a:ext uri="{FF2B5EF4-FFF2-40B4-BE49-F238E27FC236}">
                <a16:creationId xmlns:a16="http://schemas.microsoft.com/office/drawing/2014/main" id="{43FE5B40-1F2D-DCCC-FF62-841CC6F02D09}"/>
              </a:ext>
            </a:extLst>
          </p:cNvPr>
          <p:cNvSpPr txBox="1">
            <a:spLocks/>
          </p:cNvSpPr>
          <p:nvPr/>
        </p:nvSpPr>
        <p:spPr>
          <a:xfrm>
            <a:off x="56752" y="6018148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44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2407E7-3C86-8B59-002C-BAD5C3FABB79}"/>
              </a:ext>
            </a:extLst>
          </p:cNvPr>
          <p:cNvSpPr txBox="1"/>
          <p:nvPr/>
        </p:nvSpPr>
        <p:spPr>
          <a:xfrm>
            <a:off x="59064" y="6368361"/>
            <a:ext cx="1211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Chalkboard SE" panose="03050602040202020205" pitchFamily="66" charset="77"/>
              </a:rPr>
              <a:t>New Perspectives</a:t>
            </a:r>
            <a:r>
              <a:rPr lang="en-US" dirty="0">
                <a:latin typeface="Chalkboard SE" panose="03050602040202020205" pitchFamily="66" charset="77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4702975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B336290-B411-4EBC-E639-85C67D6C3C4B}"/>
                  </a:ext>
                </a:extLst>
              </p:cNvPr>
              <p:cNvSpPr txBox="1"/>
              <p:nvPr/>
            </p:nvSpPr>
            <p:spPr>
              <a:xfrm>
                <a:off x="468474" y="1533847"/>
                <a:ext cx="4326809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2 step constant matter potential:</a:t>
                </a:r>
              </a:p>
              <a:p>
                <a:r>
                  <a:rPr lang="en-US" b="1" dirty="0"/>
                  <a:t>A1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 </m:t>
                    </m:r>
                  </m:oMath>
                </a14:m>
                <a:r>
                  <a:rPr lang="en-US" b="1" dirty="0"/>
                  <a:t> 5*10</a:t>
                </a:r>
                <a:r>
                  <a:rPr lang="en-US" b="1" baseline="30000" dirty="0"/>
                  <a:t>-4</a:t>
                </a:r>
                <a:r>
                  <a:rPr lang="en-US" b="1" dirty="0"/>
                  <a:t> eV</a:t>
                </a:r>
                <a:r>
                  <a:rPr lang="en-US" b="1" baseline="30000" dirty="0"/>
                  <a:t>2</a:t>
                </a:r>
                <a:r>
                  <a:rPr lang="en-US" b="1" dirty="0"/>
                  <a:t>/GeV (</a:t>
                </a:r>
                <a:r>
                  <a:rPr lang="en-US" dirty="0">
                    <a:latin typeface="Chalkboard SE" panose="03050602040202020205" pitchFamily="66" charset="77"/>
                  </a:rPr>
                  <a:t>2.6 g/cm</a:t>
                </a:r>
                <a:r>
                  <a:rPr lang="en-US" baseline="30000" dirty="0">
                    <a:latin typeface="Chalkboard SE" panose="03050602040202020205" pitchFamily="66" charset="77"/>
                  </a:rPr>
                  <a:t>3</a:t>
                </a:r>
                <a:r>
                  <a:rPr lang="en-US" dirty="0">
                    <a:latin typeface="Chalkboard SE" panose="03050602040202020205" pitchFamily="66" charset="77"/>
                  </a:rPr>
                  <a:t>)</a:t>
                </a:r>
                <a:endParaRPr lang="en-US" b="1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A2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1.5*10</a:t>
                </a:r>
                <a:r>
                  <a:rPr lang="en-US" b="1" baseline="30000" dirty="0">
                    <a:solidFill>
                      <a:schemeClr val="tx1"/>
                    </a:solidFill>
                  </a:rPr>
                  <a:t>-3</a:t>
                </a:r>
                <a:r>
                  <a:rPr lang="en-US" b="1" dirty="0">
                    <a:solidFill>
                      <a:schemeClr val="tx1"/>
                    </a:solidFill>
                  </a:rPr>
                  <a:t> eV</a:t>
                </a:r>
                <a:r>
                  <a:rPr lang="en-US" b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b="1" dirty="0">
                    <a:solidFill>
                      <a:schemeClr val="tx1"/>
                    </a:solidFill>
                  </a:rPr>
                  <a:t>/GeV </a:t>
                </a:r>
                <a:r>
                  <a:rPr lang="en-US" b="1" dirty="0"/>
                  <a:t>(</a:t>
                </a:r>
                <a:r>
                  <a:rPr lang="en-US" dirty="0">
                    <a:latin typeface="Chalkboard SE" panose="03050602040202020205" pitchFamily="66" charset="77"/>
                  </a:rPr>
                  <a:t>7.8 g/cm</a:t>
                </a:r>
                <a:r>
                  <a:rPr lang="en-US" baseline="30000" dirty="0">
                    <a:latin typeface="Chalkboard SE" panose="03050602040202020205" pitchFamily="66" charset="77"/>
                  </a:rPr>
                  <a:t>3</a:t>
                </a:r>
                <a:r>
                  <a:rPr lang="en-US" dirty="0">
                    <a:latin typeface="Chalkboard SE" panose="03050602040202020205" pitchFamily="66" charset="77"/>
                  </a:rPr>
                  <a:t>)</a:t>
                </a:r>
                <a:endParaRPr lang="en-US" b="1" dirty="0"/>
              </a:p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</a:p>
              <a:p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B336290-B411-4EBC-E639-85C67D6C3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74" y="1533847"/>
                <a:ext cx="4326809" cy="1754326"/>
              </a:xfrm>
              <a:prstGeom prst="rect">
                <a:avLst/>
              </a:prstGeom>
              <a:blipFill>
                <a:blip r:embed="rId2"/>
                <a:stretch>
                  <a:fillRect l="-1170" t="-1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D5CB19-9D6B-2657-8C13-9C55D8549B55}"/>
                  </a:ext>
                </a:extLst>
              </p:cNvPr>
              <p:cNvSpPr txBox="1"/>
              <p:nvPr/>
            </p:nvSpPr>
            <p:spPr>
              <a:xfrm>
                <a:off x="7709138" y="4113104"/>
                <a:ext cx="313388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2 flavors (general)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2 step constant matter potential 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A1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 5*10</a:t>
                </a:r>
                <a:r>
                  <a:rPr lang="en-US" b="1" baseline="30000" dirty="0">
                    <a:solidFill>
                      <a:schemeClr val="bg1"/>
                    </a:solidFill>
                  </a:rPr>
                  <a:t>-4</a:t>
                </a:r>
                <a:r>
                  <a:rPr lang="en-US" b="1" dirty="0">
                    <a:solidFill>
                      <a:schemeClr val="bg1"/>
                    </a:solidFill>
                  </a:rPr>
                  <a:t> eV</a:t>
                </a:r>
                <a:r>
                  <a:rPr lang="en-US" b="1" baseline="30000" dirty="0">
                    <a:solidFill>
                      <a:schemeClr val="bg1"/>
                    </a:solidFill>
                  </a:rPr>
                  <a:t>2</a:t>
                </a:r>
                <a:r>
                  <a:rPr lang="en-US" b="1" dirty="0">
                    <a:solidFill>
                      <a:schemeClr val="bg1"/>
                    </a:solidFill>
                  </a:rPr>
                  <a:t>/GeV </a:t>
                </a:r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A2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 15*10</a:t>
                </a:r>
                <a:r>
                  <a:rPr lang="en-US" b="1" baseline="30000" dirty="0">
                    <a:solidFill>
                      <a:schemeClr val="bg1"/>
                    </a:solidFill>
                  </a:rPr>
                  <a:t>-4</a:t>
                </a:r>
                <a:r>
                  <a:rPr lang="en-US" b="1" dirty="0">
                    <a:solidFill>
                      <a:schemeClr val="bg1"/>
                    </a:solidFill>
                  </a:rPr>
                  <a:t> eV</a:t>
                </a:r>
                <a:r>
                  <a:rPr lang="en-US" b="1" baseline="30000" dirty="0">
                    <a:solidFill>
                      <a:schemeClr val="bg1"/>
                    </a:solidFill>
                  </a:rPr>
                  <a:t>2</a:t>
                </a:r>
                <a:r>
                  <a:rPr lang="en-US" b="1" dirty="0">
                    <a:solidFill>
                      <a:schemeClr val="bg1"/>
                    </a:solidFill>
                  </a:rPr>
                  <a:t>/GeV 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b1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</a:rPr>
                  <a:t>i</a:t>
                </a:r>
                <a:r>
                  <a:rPr lang="en-US" b="1" dirty="0">
                    <a:solidFill>
                      <a:schemeClr val="bg1"/>
                    </a:solidFill>
                  </a:rPr>
                  <a:t> * 2.5*10</a:t>
                </a:r>
                <a:r>
                  <a:rPr lang="en-US" b="1" baseline="30000" dirty="0">
                    <a:solidFill>
                      <a:schemeClr val="bg1"/>
                    </a:solidFill>
                  </a:rPr>
                  <a:t>-4</a:t>
                </a:r>
                <a:r>
                  <a:rPr lang="en-US" b="1" dirty="0">
                    <a:solidFill>
                      <a:schemeClr val="bg1"/>
                    </a:solidFill>
                  </a:rPr>
                  <a:t> eV</a:t>
                </a:r>
                <a:r>
                  <a:rPr lang="en-US" b="1" baseline="30000" dirty="0">
                    <a:solidFill>
                      <a:schemeClr val="bg1"/>
                    </a:solidFill>
                  </a:rPr>
                  <a:t>2</a:t>
                </a:r>
                <a:r>
                  <a:rPr lang="en-US" b="1" dirty="0">
                    <a:solidFill>
                      <a:schemeClr val="bg1"/>
                    </a:solidFill>
                  </a:rPr>
                  <a:t>/GeV </a:t>
                </a:r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b2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 i * 7.5*10</a:t>
                </a:r>
                <a:r>
                  <a:rPr lang="en-US" b="1" baseline="30000" dirty="0">
                    <a:solidFill>
                      <a:schemeClr val="bg1"/>
                    </a:solidFill>
                  </a:rPr>
                  <a:t>-4</a:t>
                </a:r>
                <a:r>
                  <a:rPr lang="en-US" b="1" dirty="0">
                    <a:solidFill>
                      <a:schemeClr val="bg1"/>
                    </a:solidFill>
                  </a:rPr>
                  <a:t> eV</a:t>
                </a:r>
                <a:r>
                  <a:rPr lang="en-US" b="1" baseline="30000" dirty="0">
                    <a:solidFill>
                      <a:schemeClr val="bg1"/>
                    </a:solidFill>
                  </a:rPr>
                  <a:t>2</a:t>
                </a:r>
                <a:r>
                  <a:rPr lang="en-US" b="1" dirty="0">
                    <a:solidFill>
                      <a:schemeClr val="bg1"/>
                    </a:solidFill>
                  </a:rPr>
                  <a:t>/GeV 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D5CB19-9D6B-2657-8C13-9C55D8549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138" y="4113104"/>
                <a:ext cx="3133884" cy="2585323"/>
              </a:xfrm>
              <a:prstGeom prst="rect">
                <a:avLst/>
              </a:prstGeom>
              <a:blipFill>
                <a:blip r:embed="rId3"/>
                <a:stretch>
                  <a:fillRect l="-2024" t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graph of energy and energy&#10;&#10;Description automatically generated">
            <a:extLst>
              <a:ext uri="{FF2B5EF4-FFF2-40B4-BE49-F238E27FC236}">
                <a16:creationId xmlns:a16="http://schemas.microsoft.com/office/drawing/2014/main" id="{796AE81F-0CBF-DEB0-64B8-EFEA572F1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74" y="2787170"/>
            <a:ext cx="5013868" cy="2951623"/>
          </a:xfrm>
          <a:prstGeom prst="rect">
            <a:avLst/>
          </a:prstGeom>
        </p:spPr>
      </p:pic>
      <p:pic>
        <p:nvPicPr>
          <p:cNvPr id="14" name="Picture 13" descr="A graph of energy and energy&#10;&#10;Description automatically generated">
            <a:extLst>
              <a:ext uri="{FF2B5EF4-FFF2-40B4-BE49-F238E27FC236}">
                <a16:creationId xmlns:a16="http://schemas.microsoft.com/office/drawing/2014/main" id="{C1EF6C30-492B-BFFD-6B62-4A35F8C80B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1199" y="3288173"/>
            <a:ext cx="4264660" cy="2962742"/>
          </a:xfrm>
          <a:prstGeom prst="rect">
            <a:avLst/>
          </a:prstGeom>
        </p:spPr>
      </p:pic>
      <p:pic>
        <p:nvPicPr>
          <p:cNvPr id="4" name="Picture 3" descr="A group of plush toys&#10;&#10;Description automatically generated">
            <a:extLst>
              <a:ext uri="{FF2B5EF4-FFF2-40B4-BE49-F238E27FC236}">
                <a16:creationId xmlns:a16="http://schemas.microsoft.com/office/drawing/2014/main" id="{96F933E4-EC84-3D14-AA01-7152AAC084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68383" y="907278"/>
            <a:ext cx="1095418" cy="824302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5000972-F32E-6769-0EBA-6DB027C6F37A}"/>
              </a:ext>
            </a:extLst>
          </p:cNvPr>
          <p:cNvSpPr txBox="1">
            <a:spLocks/>
          </p:cNvSpPr>
          <p:nvPr/>
        </p:nvSpPr>
        <p:spPr>
          <a:xfrm>
            <a:off x="222739" y="330908"/>
            <a:ext cx="9672376" cy="1080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halkboard SE" panose="03050602040202020205" pitchFamily="66" charset="77"/>
              </a:rPr>
              <a:t>Non-symmetric matter effects for 2-Flavors </a:t>
            </a:r>
            <a:r>
              <a:rPr lang="en-US" sz="2800" dirty="0">
                <a:latin typeface="Chalkboard SE" panose="03050602040202020205" pitchFamily="66" charset="77"/>
              </a:rPr>
              <a:t>(Normal Ordering, Baseline: 2000 km)</a:t>
            </a:r>
          </a:p>
          <a:p>
            <a:r>
              <a:rPr lang="en-US" sz="2800" dirty="0">
                <a:latin typeface="Chalkboard SE" panose="03050602040202020205" pitchFamily="66" charset="77"/>
              </a:rPr>
              <a:t> </a:t>
            </a:r>
            <a:endParaRPr lang="en-US" dirty="0">
              <a:latin typeface="Chalkboard SE" panose="03050602040202020205" pitchFamily="66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325B89-D80E-98FA-8C49-1267A85DDC30}"/>
                  </a:ext>
                </a:extLst>
              </p:cNvPr>
              <p:cNvSpPr txBox="1"/>
              <p:nvPr/>
            </p:nvSpPr>
            <p:spPr>
              <a:xfrm>
                <a:off x="1846846" y="6257017"/>
                <a:ext cx="16233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-&gt; [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325B89-D80E-98FA-8C49-1267A85DD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846" y="6257017"/>
                <a:ext cx="1623361" cy="369332"/>
              </a:xfrm>
              <a:prstGeom prst="rect">
                <a:avLst/>
              </a:prstGeom>
              <a:blipFill>
                <a:blip r:embed="rId7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1A99A9A-2659-676A-8B7B-4A7529D8D597}"/>
                  </a:ext>
                </a:extLst>
              </p:cNvPr>
              <p:cNvSpPr txBox="1"/>
              <p:nvPr/>
            </p:nvSpPr>
            <p:spPr>
              <a:xfrm>
                <a:off x="6209875" y="1442992"/>
                <a:ext cx="446875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NSI + 2 step constant matter potential:</a:t>
                </a: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A1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 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5*10</a:t>
                </a:r>
                <a:r>
                  <a:rPr lang="en-US" b="1" baseline="30000" dirty="0">
                    <a:solidFill>
                      <a:schemeClr val="tx1"/>
                    </a:solidFill>
                  </a:rPr>
                  <a:t>-4</a:t>
                </a:r>
                <a:r>
                  <a:rPr lang="en-US" b="1" dirty="0">
                    <a:solidFill>
                      <a:schemeClr val="tx1"/>
                    </a:solidFill>
                  </a:rPr>
                  <a:t> eV</a:t>
                </a:r>
                <a:r>
                  <a:rPr lang="en-US" b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b="1" dirty="0">
                    <a:solidFill>
                      <a:schemeClr val="tx1"/>
                    </a:solidFill>
                  </a:rPr>
                  <a:t>/GeV </a:t>
                </a:r>
                <a:r>
                  <a:rPr lang="en-US" b="1" dirty="0"/>
                  <a:t>(</a:t>
                </a:r>
                <a:r>
                  <a:rPr lang="en-US" dirty="0">
                    <a:latin typeface="Chalkboard SE" panose="03050602040202020205" pitchFamily="66" charset="77"/>
                  </a:rPr>
                  <a:t>2.6 g/cm</a:t>
                </a:r>
                <a:r>
                  <a:rPr lang="en-US" baseline="30000" dirty="0">
                    <a:latin typeface="Chalkboard SE" panose="03050602040202020205" pitchFamily="66" charset="77"/>
                  </a:rPr>
                  <a:t>3</a:t>
                </a:r>
                <a:r>
                  <a:rPr lang="en-US" dirty="0">
                    <a:latin typeface="Chalkboard SE" panose="03050602040202020205" pitchFamily="66" charset="77"/>
                  </a:rPr>
                  <a:t>)</a:t>
                </a:r>
                <a:endParaRPr lang="en-US" b="1" dirty="0">
                  <a:solidFill>
                    <a:schemeClr val="tx1"/>
                  </a:solidFill>
                </a:endParaRPr>
              </a:p>
              <a:p>
                <a:r>
                  <a:rPr lang="en-US" b="1" dirty="0"/>
                  <a:t>B1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 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i</a:t>
                </a:r>
                <a:r>
                  <a:rPr lang="en-US" b="1" dirty="0">
                    <a:solidFill>
                      <a:schemeClr val="tx1"/>
                    </a:solidFill>
                  </a:rPr>
                  <a:t> * 2.5*10</a:t>
                </a:r>
                <a:r>
                  <a:rPr lang="en-US" b="1" baseline="30000" dirty="0">
                    <a:solidFill>
                      <a:schemeClr val="tx1"/>
                    </a:solidFill>
                  </a:rPr>
                  <a:t>-4</a:t>
                </a:r>
                <a:r>
                  <a:rPr lang="en-US" b="1" dirty="0">
                    <a:solidFill>
                      <a:schemeClr val="tx1"/>
                    </a:solidFill>
                  </a:rPr>
                  <a:t> eV</a:t>
                </a:r>
                <a:r>
                  <a:rPr lang="en-US" b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b="1" dirty="0">
                    <a:solidFill>
                      <a:schemeClr val="tx1"/>
                    </a:solidFill>
                  </a:rPr>
                  <a:t>/GeV (1.3 </a:t>
                </a:r>
                <a:r>
                  <a:rPr lang="en-US" dirty="0">
                    <a:latin typeface="Chalkboard SE" panose="03050602040202020205" pitchFamily="66" charset="77"/>
                  </a:rPr>
                  <a:t>g/cm</a:t>
                </a:r>
                <a:r>
                  <a:rPr lang="en-US" baseline="30000" dirty="0">
                    <a:latin typeface="Chalkboard SE" panose="03050602040202020205" pitchFamily="66" charset="77"/>
                  </a:rPr>
                  <a:t>3</a:t>
                </a:r>
                <a:r>
                  <a:rPr lang="en-US" dirty="0">
                    <a:latin typeface="Chalkboard SE" panose="03050602040202020205" pitchFamily="66" charset="77"/>
                  </a:rPr>
                  <a:t>)</a:t>
                </a: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A2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 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1.5*10</a:t>
                </a:r>
                <a:r>
                  <a:rPr lang="en-US" b="1" baseline="30000" dirty="0">
                    <a:solidFill>
                      <a:schemeClr val="tx1"/>
                    </a:solidFill>
                  </a:rPr>
                  <a:t>-3</a:t>
                </a:r>
                <a:r>
                  <a:rPr lang="en-US" b="1" dirty="0">
                    <a:solidFill>
                      <a:schemeClr val="tx1"/>
                    </a:solidFill>
                  </a:rPr>
                  <a:t> eV</a:t>
                </a:r>
                <a:r>
                  <a:rPr lang="en-US" b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b="1" dirty="0">
                    <a:solidFill>
                      <a:schemeClr val="tx1"/>
                    </a:solidFill>
                  </a:rPr>
                  <a:t>/GeV </a:t>
                </a:r>
                <a:r>
                  <a:rPr lang="en-US" b="1" dirty="0"/>
                  <a:t>(</a:t>
                </a:r>
                <a:r>
                  <a:rPr lang="en-US" dirty="0">
                    <a:latin typeface="Chalkboard SE" panose="03050602040202020205" pitchFamily="66" charset="77"/>
                  </a:rPr>
                  <a:t>7.8 g/cm</a:t>
                </a:r>
                <a:r>
                  <a:rPr lang="en-US" baseline="30000" dirty="0">
                    <a:latin typeface="Chalkboard SE" panose="03050602040202020205" pitchFamily="66" charset="77"/>
                  </a:rPr>
                  <a:t>3</a:t>
                </a:r>
                <a:r>
                  <a:rPr lang="en-US" dirty="0">
                    <a:latin typeface="Chalkboard SE" panose="03050602040202020205" pitchFamily="66" charset="77"/>
                  </a:rPr>
                  <a:t>)</a:t>
                </a:r>
                <a:endParaRPr lang="en-US" b="1" dirty="0">
                  <a:solidFill>
                    <a:schemeClr val="tx1"/>
                  </a:solidFill>
                </a:endParaRPr>
              </a:p>
              <a:p>
                <a:r>
                  <a:rPr lang="en-US" b="1" dirty="0"/>
                  <a:t>B2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 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i</a:t>
                </a:r>
                <a:r>
                  <a:rPr lang="en-US" b="1" dirty="0">
                    <a:solidFill>
                      <a:schemeClr val="tx1"/>
                    </a:solidFill>
                  </a:rPr>
                  <a:t> * 7.5*10</a:t>
                </a:r>
                <a:r>
                  <a:rPr lang="en-US" b="1" baseline="30000" dirty="0">
                    <a:solidFill>
                      <a:schemeClr val="tx1"/>
                    </a:solidFill>
                  </a:rPr>
                  <a:t>-4</a:t>
                </a:r>
                <a:r>
                  <a:rPr lang="en-US" b="1" dirty="0">
                    <a:solidFill>
                      <a:schemeClr val="tx1"/>
                    </a:solidFill>
                  </a:rPr>
                  <a:t> eV</a:t>
                </a:r>
                <a:r>
                  <a:rPr lang="en-US" b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b="1" dirty="0">
                    <a:solidFill>
                      <a:schemeClr val="tx1"/>
                    </a:solidFill>
                  </a:rPr>
                  <a:t>/GeV (3.9 </a:t>
                </a:r>
                <a:r>
                  <a:rPr lang="en-US" dirty="0">
                    <a:latin typeface="Chalkboard SE" panose="03050602040202020205" pitchFamily="66" charset="77"/>
                  </a:rPr>
                  <a:t>g/cm</a:t>
                </a:r>
                <a:r>
                  <a:rPr lang="en-US" baseline="30000" dirty="0">
                    <a:latin typeface="Chalkboard SE" panose="03050602040202020205" pitchFamily="66" charset="77"/>
                  </a:rPr>
                  <a:t>3</a:t>
                </a:r>
                <a:r>
                  <a:rPr lang="en-US" dirty="0">
                    <a:latin typeface="Chalkboard SE" panose="03050602040202020205" pitchFamily="66" charset="77"/>
                  </a:rPr>
                  <a:t>)</a:t>
                </a:r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1A99A9A-2659-676A-8B7B-4A7529D8D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875" y="1442992"/>
                <a:ext cx="4468758" cy="2308324"/>
              </a:xfrm>
              <a:prstGeom prst="rect">
                <a:avLst/>
              </a:prstGeom>
              <a:blipFill>
                <a:blip r:embed="rId8"/>
                <a:stretch>
                  <a:fillRect l="-1420" t="-1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34925B8-40C0-027B-EDEC-D56C565C8899}"/>
                  </a:ext>
                </a:extLst>
              </p:cNvPr>
              <p:cNvSpPr txBox="1"/>
              <p:nvPr/>
            </p:nvSpPr>
            <p:spPr>
              <a:xfrm rot="16200000">
                <a:off x="-1150396" y="4108420"/>
                <a:ext cx="2943155" cy="31451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sz="1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34925B8-40C0-027B-EDEC-D56C565C8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150396" y="4108420"/>
                <a:ext cx="2943155" cy="3145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06203BC-3A4B-3004-8175-12B96EAC4393}"/>
                  </a:ext>
                </a:extLst>
              </p:cNvPr>
              <p:cNvSpPr txBox="1"/>
              <p:nvPr/>
            </p:nvSpPr>
            <p:spPr>
              <a:xfrm>
                <a:off x="173123" y="2632752"/>
                <a:ext cx="5309219" cy="29264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11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1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11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1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1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06203BC-3A4B-3004-8175-12B96EAC4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23" y="2632752"/>
                <a:ext cx="5309219" cy="292644"/>
              </a:xfrm>
              <a:prstGeom prst="rect">
                <a:avLst/>
              </a:prstGeom>
              <a:blipFill>
                <a:blip r:embed="rId10"/>
                <a:stretch>
                  <a:fillRect b="-41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F375DDE1-2AE9-AE5A-9287-25F09DB0EADD}"/>
              </a:ext>
            </a:extLst>
          </p:cNvPr>
          <p:cNvSpPr txBox="1"/>
          <p:nvPr/>
        </p:nvSpPr>
        <p:spPr>
          <a:xfrm>
            <a:off x="133793" y="2572803"/>
            <a:ext cx="1713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Chalkboard SE" panose="03050602040202020205" pitchFamily="66" charset="77"/>
              </a:rPr>
              <a:t>Preliminary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AC5C092-94CC-7867-9ED7-25040B0CE965}"/>
                  </a:ext>
                </a:extLst>
              </p:cNvPr>
              <p:cNvSpPr txBox="1"/>
              <p:nvPr/>
            </p:nvSpPr>
            <p:spPr>
              <a:xfrm>
                <a:off x="3435454" y="2947138"/>
                <a:ext cx="1656343" cy="60247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7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7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(increasing matter, NO)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7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7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7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(decreasing matter, NO)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7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7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7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7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(increasing matter, NO)</a:t>
                </a:r>
                <a:endParaRPr lang="en-US" sz="700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7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7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7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7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7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7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(decreasing matter, NO)</a:t>
                </a:r>
                <a:endParaRPr lang="en-US" sz="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AC5C092-94CC-7867-9ED7-25040B0CE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454" y="2947138"/>
                <a:ext cx="1656343" cy="60247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E5AC502B-A68C-34BF-DAB9-751824FF5B0E}"/>
              </a:ext>
            </a:extLst>
          </p:cNvPr>
          <p:cNvSpPr txBox="1"/>
          <p:nvPr/>
        </p:nvSpPr>
        <p:spPr>
          <a:xfrm>
            <a:off x="3187198" y="2951497"/>
            <a:ext cx="1716874" cy="594094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C9D6077-B9A1-FFCC-62B6-15A5765B8E0E}"/>
                  </a:ext>
                </a:extLst>
              </p:cNvPr>
              <p:cNvSpPr txBox="1"/>
              <p:nvPr/>
            </p:nvSpPr>
            <p:spPr>
              <a:xfrm rot="16200000">
                <a:off x="5170800" y="4549207"/>
                <a:ext cx="3088906" cy="31451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sz="1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C9D6077-B9A1-FFCC-62B6-15A5765B8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170800" y="4549207"/>
                <a:ext cx="3088906" cy="3145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61464B0-16E2-752A-BD85-E8C423F785D5}"/>
                  </a:ext>
                </a:extLst>
              </p:cNvPr>
              <p:cNvSpPr txBox="1"/>
              <p:nvPr/>
            </p:nvSpPr>
            <p:spPr>
              <a:xfrm>
                <a:off x="6557997" y="2999360"/>
                <a:ext cx="4357862" cy="29264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11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1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11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1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1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61464B0-16E2-752A-BD85-E8C423F78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997" y="2999360"/>
                <a:ext cx="4357862" cy="292644"/>
              </a:xfrm>
              <a:prstGeom prst="rect">
                <a:avLst/>
              </a:prstGeom>
              <a:blipFill>
                <a:blip r:embed="rId13"/>
                <a:stretch>
                  <a:fillRect b="-41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53217611-2277-0E08-83BA-DF09B62264FC}"/>
              </a:ext>
            </a:extLst>
          </p:cNvPr>
          <p:cNvSpPr txBox="1"/>
          <p:nvPr/>
        </p:nvSpPr>
        <p:spPr>
          <a:xfrm>
            <a:off x="6488013" y="2951497"/>
            <a:ext cx="1713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Chalkboard SE" panose="03050602040202020205" pitchFamily="66" charset="77"/>
              </a:rPr>
              <a:t>Preliminary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19D1C7-7281-B6B6-7A8C-43156659823A}"/>
                  </a:ext>
                </a:extLst>
              </p:cNvPr>
              <p:cNvSpPr txBox="1"/>
              <p:nvPr/>
            </p:nvSpPr>
            <p:spPr>
              <a:xfrm>
                <a:off x="8560205" y="5227513"/>
                <a:ext cx="2065960" cy="63838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75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75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75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5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75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75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75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5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75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75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(increasing matter, NO)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75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75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75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5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75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75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75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5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75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75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(decreasing matter, NO)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7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7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7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7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75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7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7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75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(increasing matter, NO)</a:t>
                </a:r>
                <a:endParaRPr lang="en-US" sz="750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75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7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7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7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7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75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7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7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75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(decreasing matter, NO)</a:t>
                </a:r>
                <a:endParaRPr lang="en-US" sz="75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19D1C7-7281-B6B6-7A8C-431566598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0205" y="5227513"/>
                <a:ext cx="2065960" cy="63838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D14601E0-AAD9-906C-72F8-0D8BEF01EEF4}"/>
              </a:ext>
            </a:extLst>
          </p:cNvPr>
          <p:cNvSpPr txBox="1"/>
          <p:nvPr/>
        </p:nvSpPr>
        <p:spPr>
          <a:xfrm>
            <a:off x="8219007" y="5200265"/>
            <a:ext cx="2065959" cy="646331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F1C140-B842-A309-8EC2-4E27468DE5B2}"/>
              </a:ext>
            </a:extLst>
          </p:cNvPr>
          <p:cNvSpPr txBox="1"/>
          <p:nvPr/>
        </p:nvSpPr>
        <p:spPr>
          <a:xfrm>
            <a:off x="10626165" y="3339867"/>
            <a:ext cx="1228129" cy="584775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Chalkboard SE" panose="03050602040202020205" pitchFamily="66" charset="77"/>
              </a:rPr>
              <a:t>increasing matter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173697-03BC-2C38-9E1C-864B8CEEFDFC}"/>
              </a:ext>
            </a:extLst>
          </p:cNvPr>
          <p:cNvSpPr txBox="1"/>
          <p:nvPr/>
        </p:nvSpPr>
        <p:spPr>
          <a:xfrm>
            <a:off x="10672832" y="4329677"/>
            <a:ext cx="1228129" cy="584775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Chalkboard SE" panose="03050602040202020205" pitchFamily="66" charset="77"/>
              </a:rPr>
              <a:t>decreasing matter</a:t>
            </a:r>
          </a:p>
        </p:txBody>
      </p:sp>
      <p:sp>
        <p:nvSpPr>
          <p:cNvPr id="29" name="Slide Number Placeholder 23">
            <a:extLst>
              <a:ext uri="{FF2B5EF4-FFF2-40B4-BE49-F238E27FC236}">
                <a16:creationId xmlns:a16="http://schemas.microsoft.com/office/drawing/2014/main" id="{46A516CB-B1E2-2928-7766-F006138963CA}"/>
              </a:ext>
            </a:extLst>
          </p:cNvPr>
          <p:cNvSpPr txBox="1">
            <a:spLocks/>
          </p:cNvSpPr>
          <p:nvPr/>
        </p:nvSpPr>
        <p:spPr>
          <a:xfrm>
            <a:off x="56752" y="6018148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45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BCF35E-18EF-711D-08A5-5B60A118B193}"/>
              </a:ext>
            </a:extLst>
          </p:cNvPr>
          <p:cNvSpPr txBox="1"/>
          <p:nvPr/>
        </p:nvSpPr>
        <p:spPr>
          <a:xfrm>
            <a:off x="59064" y="6368361"/>
            <a:ext cx="1211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Chalkboard SE" panose="03050602040202020205" pitchFamily="66" charset="77"/>
              </a:rPr>
              <a:t>New Perspectives</a:t>
            </a:r>
            <a:r>
              <a:rPr lang="en-US" dirty="0">
                <a:latin typeface="Chalkboard SE" panose="03050602040202020205" pitchFamily="66" charset="77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8177286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CDC50F-7D12-D5CB-81A7-B0FA33760EB2}"/>
                  </a:ext>
                </a:extLst>
              </p:cNvPr>
              <p:cNvSpPr txBox="1"/>
              <p:nvPr/>
            </p:nvSpPr>
            <p:spPr>
              <a:xfrm>
                <a:off x="222738" y="1419549"/>
                <a:ext cx="4950153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3 step constant matter potential: </a:t>
                </a:r>
                <a:endParaRPr lang="en-US" b="1" dirty="0"/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A1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 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5.0*10</a:t>
                </a:r>
                <a:r>
                  <a:rPr lang="en-US" b="1" baseline="30000" dirty="0">
                    <a:solidFill>
                      <a:schemeClr val="tx1"/>
                    </a:solidFill>
                  </a:rPr>
                  <a:t>-4</a:t>
                </a:r>
                <a:r>
                  <a:rPr lang="en-US" b="1" dirty="0">
                    <a:solidFill>
                      <a:schemeClr val="tx1"/>
                    </a:solidFill>
                  </a:rPr>
                  <a:t> eV</a:t>
                </a:r>
                <a:r>
                  <a:rPr lang="en-US" b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b="1" dirty="0">
                    <a:solidFill>
                      <a:schemeClr val="tx1"/>
                    </a:solidFill>
                  </a:rPr>
                  <a:t>/GeV </a:t>
                </a:r>
                <a:r>
                  <a:rPr lang="en-US" b="1" dirty="0"/>
                  <a:t>(</a:t>
                </a:r>
                <a:r>
                  <a:rPr lang="en-US" dirty="0">
                    <a:latin typeface="Chalkboard SE" panose="03050602040202020205" pitchFamily="66" charset="77"/>
                  </a:rPr>
                  <a:t>2.6 g/cm</a:t>
                </a:r>
                <a:r>
                  <a:rPr lang="en-US" baseline="30000" dirty="0">
                    <a:latin typeface="Chalkboard SE" panose="03050602040202020205" pitchFamily="66" charset="77"/>
                  </a:rPr>
                  <a:t>3</a:t>
                </a:r>
                <a:r>
                  <a:rPr lang="en-US" dirty="0">
                    <a:latin typeface="Chalkboard SE" panose="03050602040202020205" pitchFamily="66" charset="77"/>
                  </a:rPr>
                  <a:t>)</a:t>
                </a:r>
                <a:endParaRPr lang="en-US" b="1" dirty="0">
                  <a:solidFill>
                    <a:schemeClr val="tx1"/>
                  </a:solidFill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A2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 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1.5*10</a:t>
                </a:r>
                <a:r>
                  <a:rPr lang="en-US" b="1" baseline="30000" dirty="0">
                    <a:solidFill>
                      <a:schemeClr val="tx1"/>
                    </a:solidFill>
                  </a:rPr>
                  <a:t>-3</a:t>
                </a:r>
                <a:r>
                  <a:rPr lang="en-US" b="1" dirty="0">
                    <a:solidFill>
                      <a:schemeClr val="tx1"/>
                    </a:solidFill>
                  </a:rPr>
                  <a:t> eV</a:t>
                </a:r>
                <a:r>
                  <a:rPr lang="en-US" b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b="1" dirty="0">
                    <a:solidFill>
                      <a:schemeClr val="tx1"/>
                    </a:solidFill>
                  </a:rPr>
                  <a:t>/GeV </a:t>
                </a:r>
                <a:r>
                  <a:rPr lang="en-US" b="1" dirty="0"/>
                  <a:t>(</a:t>
                </a:r>
                <a:r>
                  <a:rPr lang="en-US" dirty="0">
                    <a:latin typeface="Chalkboard SE" panose="03050602040202020205" pitchFamily="66" charset="77"/>
                  </a:rPr>
                  <a:t>7.8 g/cm</a:t>
                </a:r>
                <a:r>
                  <a:rPr lang="en-US" baseline="30000" dirty="0">
                    <a:latin typeface="Chalkboard SE" panose="03050602040202020205" pitchFamily="66" charset="77"/>
                  </a:rPr>
                  <a:t>3</a:t>
                </a:r>
                <a:r>
                  <a:rPr lang="en-US" dirty="0">
                    <a:latin typeface="Chalkboard SE" panose="03050602040202020205" pitchFamily="66" charset="77"/>
                  </a:rPr>
                  <a:t>)</a:t>
                </a:r>
                <a:endParaRPr lang="en-US" b="1" dirty="0">
                  <a:solidFill>
                    <a:schemeClr val="tx1"/>
                  </a:solidFill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A3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 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3.0*10</a:t>
                </a:r>
                <a:r>
                  <a:rPr lang="en-US" b="1" baseline="30000" dirty="0">
                    <a:solidFill>
                      <a:schemeClr val="tx1"/>
                    </a:solidFill>
                  </a:rPr>
                  <a:t>-3</a:t>
                </a:r>
                <a:r>
                  <a:rPr lang="en-US" b="1" dirty="0">
                    <a:solidFill>
                      <a:schemeClr val="tx1"/>
                    </a:solidFill>
                  </a:rPr>
                  <a:t> eV</a:t>
                </a:r>
                <a:r>
                  <a:rPr lang="en-US" b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b="1" dirty="0">
                    <a:solidFill>
                      <a:schemeClr val="tx1"/>
                    </a:solidFill>
                  </a:rPr>
                  <a:t>/GeV </a:t>
                </a:r>
                <a:r>
                  <a:rPr lang="en-US" b="1" dirty="0"/>
                  <a:t>(</a:t>
                </a:r>
                <a:r>
                  <a:rPr lang="en-US" dirty="0">
                    <a:latin typeface="Chalkboard SE" panose="03050602040202020205" pitchFamily="66" charset="77"/>
                  </a:rPr>
                  <a:t>15.6 g/cm</a:t>
                </a:r>
                <a:r>
                  <a:rPr lang="en-US" baseline="30000" dirty="0">
                    <a:latin typeface="Chalkboard SE" panose="03050602040202020205" pitchFamily="66" charset="77"/>
                  </a:rPr>
                  <a:t>3</a:t>
                </a:r>
                <a:r>
                  <a:rPr lang="en-US" dirty="0">
                    <a:latin typeface="Chalkboard SE" panose="03050602040202020205" pitchFamily="66" charset="77"/>
                  </a:rPr>
                  <a:t>)</a:t>
                </a:r>
                <a:endParaRPr lang="en-US" b="1" dirty="0"/>
              </a:p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CDC50F-7D12-D5CB-81A7-B0FA33760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38" y="1419549"/>
                <a:ext cx="4950153" cy="1754326"/>
              </a:xfrm>
              <a:prstGeom prst="rect">
                <a:avLst/>
              </a:prstGeom>
              <a:blipFill>
                <a:blip r:embed="rId2"/>
                <a:stretch>
                  <a:fillRect l="-1023" t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7D757D-0522-91A5-3A86-50E27B12DED8}"/>
                  </a:ext>
                </a:extLst>
              </p:cNvPr>
              <p:cNvSpPr txBox="1"/>
              <p:nvPr/>
            </p:nvSpPr>
            <p:spPr>
              <a:xfrm>
                <a:off x="10365890" y="2323142"/>
                <a:ext cx="346040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𝑪𝑷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tx1"/>
                    </a:solidFill>
                  </a:rPr>
                  <a:t> = 90</a:t>
                </a:r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7D757D-0522-91A5-3A86-50E27B12D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5890" y="2323142"/>
                <a:ext cx="3460409" cy="923330"/>
              </a:xfrm>
              <a:prstGeom prst="rect">
                <a:avLst/>
              </a:prstGeom>
              <a:blipFill>
                <a:blip r:embed="rId3"/>
                <a:stretch>
                  <a:fillRect t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graph of energy and energy&#10;&#10;Description automatically generated">
            <a:extLst>
              <a:ext uri="{FF2B5EF4-FFF2-40B4-BE49-F238E27FC236}">
                <a16:creationId xmlns:a16="http://schemas.microsoft.com/office/drawing/2014/main" id="{2AF1433B-A78D-E2F6-D9F1-CC7F59708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359" y="2367210"/>
            <a:ext cx="4479531" cy="2899070"/>
          </a:xfrm>
          <a:prstGeom prst="rect">
            <a:avLst/>
          </a:prstGeom>
        </p:spPr>
      </p:pic>
      <p:pic>
        <p:nvPicPr>
          <p:cNvPr id="5" name="Picture 4" descr="A graph of energy and energy&#10;&#10;Description automatically generated">
            <a:extLst>
              <a:ext uri="{FF2B5EF4-FFF2-40B4-BE49-F238E27FC236}">
                <a16:creationId xmlns:a16="http://schemas.microsoft.com/office/drawing/2014/main" id="{2E971513-B146-9A55-CB07-0E71110CDB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853" y="3113117"/>
            <a:ext cx="3861346" cy="28090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9B026A2-F3E8-5693-CAFE-CB016F71E47F}"/>
                  </a:ext>
                </a:extLst>
              </p:cNvPr>
              <p:cNvSpPr txBox="1"/>
              <p:nvPr/>
            </p:nvSpPr>
            <p:spPr>
              <a:xfrm>
                <a:off x="1846846" y="6257017"/>
                <a:ext cx="16233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-&gt; [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9B026A2-F3E8-5693-CAFE-CB016F71E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846" y="6257017"/>
                <a:ext cx="1623361" cy="369332"/>
              </a:xfrm>
              <a:prstGeom prst="rect">
                <a:avLst/>
              </a:prstGeom>
              <a:blipFill>
                <a:blip r:embed="rId6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2811A4-C179-CB45-8B10-46C708D5ABDF}"/>
                  </a:ext>
                </a:extLst>
              </p:cNvPr>
              <p:cNvSpPr txBox="1"/>
              <p:nvPr/>
            </p:nvSpPr>
            <p:spPr>
              <a:xfrm>
                <a:off x="2739368" y="5072895"/>
                <a:ext cx="1642352" cy="52937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6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(increasing matter, NO)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6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(decreasing matter, NO)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6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(increasing matter, NO)</a:t>
                </a:r>
                <a:endParaRPr lang="en-US" sz="600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6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(decreasing matter, NO)</a:t>
                </a:r>
                <a:endParaRPr lang="en-US" sz="7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2811A4-C179-CB45-8B10-46C708D5A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368" y="5072895"/>
                <a:ext cx="1642352" cy="5293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group of plush toys&#10;&#10;Description automatically generated">
            <a:extLst>
              <a:ext uri="{FF2B5EF4-FFF2-40B4-BE49-F238E27FC236}">
                <a16:creationId xmlns:a16="http://schemas.microsoft.com/office/drawing/2014/main" id="{A5BCA3AD-F897-2E31-5B96-3CA5548FDE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68383" y="907278"/>
            <a:ext cx="1095418" cy="824302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FAF9DC2-C393-CF92-B533-DA99314A7E57}"/>
              </a:ext>
            </a:extLst>
          </p:cNvPr>
          <p:cNvSpPr txBox="1">
            <a:spLocks/>
          </p:cNvSpPr>
          <p:nvPr/>
        </p:nvSpPr>
        <p:spPr>
          <a:xfrm>
            <a:off x="222738" y="330908"/>
            <a:ext cx="10384301" cy="1080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Chalkboard SE" panose="03050602040202020205" pitchFamily="66" charset="77"/>
              </a:rPr>
              <a:t>Non-symmetric matter effects for 3-Flavors, 3-Steps </a:t>
            </a:r>
            <a:r>
              <a:rPr lang="en-US" sz="2400" dirty="0">
                <a:latin typeface="Chalkboard SE" panose="03050602040202020205" pitchFamily="66" charset="77"/>
              </a:rPr>
              <a:t>(Normal Ordering, Baseline: 2000 km)</a:t>
            </a:r>
          </a:p>
          <a:p>
            <a:r>
              <a:rPr lang="en-US" sz="2400" dirty="0">
                <a:latin typeface="Chalkboard SE" panose="03050602040202020205" pitchFamily="66" charset="77"/>
              </a:rPr>
              <a:t> </a:t>
            </a:r>
            <a:endParaRPr lang="en-US" dirty="0">
              <a:latin typeface="Chalkboard SE" panose="03050602040202020205" pitchFamily="66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BE7BC5-544D-9975-E8C6-6D675C8A1CE0}"/>
                  </a:ext>
                </a:extLst>
              </p:cNvPr>
              <p:cNvSpPr txBox="1"/>
              <p:nvPr/>
            </p:nvSpPr>
            <p:spPr>
              <a:xfrm>
                <a:off x="3684683" y="5954684"/>
                <a:ext cx="34604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𝑪𝑷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tx1"/>
                    </a:solidFill>
                  </a:rPr>
                  <a:t> = 0</a:t>
                </a:r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BE7BC5-544D-9975-E8C6-6D675C8A1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683" y="5954684"/>
                <a:ext cx="3460409" cy="646331"/>
              </a:xfrm>
              <a:prstGeom prst="rect">
                <a:avLst/>
              </a:prstGeom>
              <a:blipFill>
                <a:blip r:embed="rId9"/>
                <a:stretch>
                  <a:fillRect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9014C0-21BF-99B4-B4DC-FE20E93EF76B}"/>
                  </a:ext>
                </a:extLst>
              </p:cNvPr>
              <p:cNvSpPr txBox="1"/>
              <p:nvPr/>
            </p:nvSpPr>
            <p:spPr>
              <a:xfrm rot="16200000">
                <a:off x="-864645" y="4296451"/>
                <a:ext cx="2943155" cy="31451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sz="1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9014C0-21BF-99B4-B4DC-FE20E93EF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864645" y="4296451"/>
                <a:ext cx="2943155" cy="3145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B64518-84E2-158B-E1BA-2E4239AB6197}"/>
                  </a:ext>
                </a:extLst>
              </p:cNvPr>
              <p:cNvSpPr txBox="1"/>
              <p:nvPr/>
            </p:nvSpPr>
            <p:spPr>
              <a:xfrm>
                <a:off x="447820" y="2889122"/>
                <a:ext cx="4141379" cy="29264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11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1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11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1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1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B64518-84E2-158B-E1BA-2E4239AB6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20" y="2889122"/>
                <a:ext cx="4141379" cy="292644"/>
              </a:xfrm>
              <a:prstGeom prst="rect">
                <a:avLst/>
              </a:prstGeom>
              <a:blipFill>
                <a:blip r:embed="rId11"/>
                <a:stretch>
                  <a:fillRect b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A9DD51B-6D86-8F48-1B96-8CB97CD37FB6}"/>
              </a:ext>
            </a:extLst>
          </p:cNvPr>
          <p:cNvSpPr txBox="1"/>
          <p:nvPr/>
        </p:nvSpPr>
        <p:spPr>
          <a:xfrm>
            <a:off x="2488400" y="5053831"/>
            <a:ext cx="1683504" cy="594094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1CEAAD-29DF-5AD8-539B-247E08186C16}"/>
              </a:ext>
            </a:extLst>
          </p:cNvPr>
          <p:cNvSpPr txBox="1"/>
          <p:nvPr/>
        </p:nvSpPr>
        <p:spPr>
          <a:xfrm>
            <a:off x="505078" y="2862216"/>
            <a:ext cx="1713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Chalkboard SE" panose="03050602040202020205" pitchFamily="66" charset="77"/>
              </a:rPr>
              <a:t>Preliminary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BE217CC-3466-84C9-C977-C747D5E0AA5F}"/>
                  </a:ext>
                </a:extLst>
              </p:cNvPr>
              <p:cNvSpPr txBox="1"/>
              <p:nvPr/>
            </p:nvSpPr>
            <p:spPr>
              <a:xfrm>
                <a:off x="8367109" y="4418373"/>
                <a:ext cx="1683503" cy="52937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6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(increasing matter, NO)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6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(decreasing matter, NO)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6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(increasing matter, NO)</a:t>
                </a:r>
                <a:endParaRPr lang="en-US" sz="600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6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(decreasing matter, NO)</a:t>
                </a:r>
                <a:endParaRPr lang="en-US" sz="7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BE217CC-3466-84C9-C977-C747D5E0A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7109" y="4418373"/>
                <a:ext cx="1683503" cy="5293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EC1A6E2-EDC1-A012-9AF8-30B3E9A5BB02}"/>
                  </a:ext>
                </a:extLst>
              </p:cNvPr>
              <p:cNvSpPr txBox="1"/>
              <p:nvPr/>
            </p:nvSpPr>
            <p:spPr>
              <a:xfrm rot="16200000">
                <a:off x="4364559" y="3637447"/>
                <a:ext cx="2943155" cy="31451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sz="1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EC1A6E2-EDC1-A012-9AF8-30B3E9A5B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364559" y="3637447"/>
                <a:ext cx="2943155" cy="3145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5FAF61C-A85D-B3E7-C9BA-FAEC0E701D83}"/>
                  </a:ext>
                </a:extLst>
              </p:cNvPr>
              <p:cNvSpPr txBox="1"/>
              <p:nvPr/>
            </p:nvSpPr>
            <p:spPr>
              <a:xfrm>
                <a:off x="5678881" y="2146984"/>
                <a:ext cx="4687009" cy="29264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11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1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11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1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1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5FAF61C-A85D-B3E7-C9BA-FAEC0E701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881" y="2146984"/>
                <a:ext cx="4687009" cy="292644"/>
              </a:xfrm>
              <a:prstGeom prst="rect">
                <a:avLst/>
              </a:prstGeom>
              <a:blipFill>
                <a:blip r:embed="rId14"/>
                <a:stretch>
                  <a:fillRect b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CCACF1C9-AB43-8867-432C-F1B06E6726E9}"/>
              </a:ext>
            </a:extLst>
          </p:cNvPr>
          <p:cNvSpPr txBox="1"/>
          <p:nvPr/>
        </p:nvSpPr>
        <p:spPr>
          <a:xfrm>
            <a:off x="5717769" y="2124029"/>
            <a:ext cx="1713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Chalkboard SE" panose="03050602040202020205" pitchFamily="66" charset="77"/>
              </a:rPr>
              <a:t>Preliminary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25C266-B755-8A6C-2A7D-61E4FEB5558A}"/>
              </a:ext>
            </a:extLst>
          </p:cNvPr>
          <p:cNvSpPr txBox="1"/>
          <p:nvPr/>
        </p:nvSpPr>
        <p:spPr>
          <a:xfrm>
            <a:off x="8119369" y="4419669"/>
            <a:ext cx="1683504" cy="523220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endParaRPr lang="en-US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42B589-D771-5657-CDA1-B52C3A4CEAD8}"/>
              </a:ext>
            </a:extLst>
          </p:cNvPr>
          <p:cNvSpPr txBox="1"/>
          <p:nvPr/>
        </p:nvSpPr>
        <p:spPr>
          <a:xfrm>
            <a:off x="2374158" y="3429000"/>
            <a:ext cx="1796839" cy="584775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Chalkboard SE" panose="03050602040202020205" pitchFamily="66" charset="77"/>
              </a:rPr>
              <a:t>Proper channels are the same</a:t>
            </a:r>
          </a:p>
        </p:txBody>
      </p:sp>
      <p:sp>
        <p:nvSpPr>
          <p:cNvPr id="25" name="Slide Number Placeholder 23">
            <a:extLst>
              <a:ext uri="{FF2B5EF4-FFF2-40B4-BE49-F238E27FC236}">
                <a16:creationId xmlns:a16="http://schemas.microsoft.com/office/drawing/2014/main" id="{F605D26C-D366-2AC9-ED4D-2B3918C41550}"/>
              </a:ext>
            </a:extLst>
          </p:cNvPr>
          <p:cNvSpPr txBox="1">
            <a:spLocks/>
          </p:cNvSpPr>
          <p:nvPr/>
        </p:nvSpPr>
        <p:spPr>
          <a:xfrm>
            <a:off x="56752" y="6018148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46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C14259-8807-2C26-7C7F-5633DF1F48EF}"/>
              </a:ext>
            </a:extLst>
          </p:cNvPr>
          <p:cNvSpPr txBox="1"/>
          <p:nvPr/>
        </p:nvSpPr>
        <p:spPr>
          <a:xfrm>
            <a:off x="59064" y="6368361"/>
            <a:ext cx="1211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Chalkboard SE" panose="03050602040202020205" pitchFamily="66" charset="77"/>
              </a:rPr>
              <a:t>New Perspectives</a:t>
            </a:r>
            <a:r>
              <a:rPr lang="en-US" dirty="0">
                <a:latin typeface="Chalkboard SE" panose="03050602040202020205" pitchFamily="66" charset="77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25395702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EBE6-239A-259F-3F06-773857EB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" y="753228"/>
            <a:ext cx="10185325" cy="1080938"/>
          </a:xfrm>
        </p:spPr>
        <p:txBody>
          <a:bodyPr/>
          <a:lstStyle/>
          <a:p>
            <a:r>
              <a:rPr lang="en-US" dirty="0">
                <a:latin typeface="Chalkboard SE" panose="03050602040202020205" pitchFamily="66" charset="77"/>
              </a:rPr>
              <a:t>Recalling 3-Flavor Neutrino Oscillations with charge-current matter effects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074777-1F50-A42D-2EDB-92C944BDDC85}"/>
              </a:ext>
            </a:extLst>
          </p:cNvPr>
          <p:cNvSpPr txBox="1"/>
          <p:nvPr/>
        </p:nvSpPr>
        <p:spPr>
          <a:xfrm>
            <a:off x="108857" y="2081309"/>
            <a:ext cx="11800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 SE" panose="03050602040202020205" pitchFamily="66" charset="77"/>
              </a:rPr>
              <a:t>We include matter effects explicitly from the following prescription for the probabilities (useful in the context of this study):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CE88D5-132F-64CF-EDA3-4E04CA4DFC87}"/>
                  </a:ext>
                </a:extLst>
              </p:cNvPr>
              <p:cNvSpPr txBox="1"/>
              <p:nvPr/>
            </p:nvSpPr>
            <p:spPr>
              <a:xfrm>
                <a:off x="-141454" y="3078615"/>
                <a:ext cx="5578265" cy="758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𝐯</m:t>
                                  </m:r>
                                </m:e>
                                <m:sub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𝛃</m:t>
                                  </m:r>
                                </m:sub>
                              </m:s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)|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𝐯</m:t>
                                  </m:r>
                                </m:e>
                                <m:sub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𝛂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𝐋</m:t>
                                  </m:r>
                                </m:e>
                              </m:d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</m:e>
                          </m:d>
                        </m:e>
                        <m:sup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CE88D5-132F-64CF-EDA3-4E04CA4DF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1454" y="3078615"/>
                <a:ext cx="5578265" cy="758669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429815A-FA6D-CE2A-0107-10C1715C4F5C}"/>
              </a:ext>
            </a:extLst>
          </p:cNvPr>
          <p:cNvSpPr txBox="1"/>
          <p:nvPr/>
        </p:nvSpPr>
        <p:spPr>
          <a:xfrm>
            <a:off x="3014593" y="4459147"/>
            <a:ext cx="2136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</a:schemeClr>
                </a:solidFill>
                <a:latin typeface="Chalkboard SE" panose="03050602040202020205" pitchFamily="66" charset="77"/>
              </a:rPr>
              <a:t>with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D92D388-A1FB-7EE4-4AE3-E2C9D48A48F8}"/>
                  </a:ext>
                </a:extLst>
              </p:cNvPr>
              <p:cNvSpPr txBox="1"/>
              <p:nvPr/>
            </p:nvSpPr>
            <p:spPr>
              <a:xfrm>
                <a:off x="7311690" y="3189381"/>
                <a:ext cx="6132786" cy="5371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8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𝛂</m:t>
                        </m:r>
                      </m:sub>
                    </m:sSub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𝐋</m:t>
                        </m:r>
                      </m:e>
                    </m:d>
                    <m:r>
                      <a:rPr lang="en-US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smtClean="0">
                        <a:latin typeface="Cambria Math" panose="02040503050406030204" pitchFamily="18" charset="0"/>
                      </a:rPr>
                      <m:t>U</m:t>
                    </m:r>
                  </m:oMath>
                </a14:m>
                <a:r>
                  <a:rPr lang="en-US" sz="2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8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𝛂</m:t>
                        </m:r>
                      </m:sub>
                    </m:sSub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2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D92D388-A1FB-7EE4-4AE3-E2C9D48A4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690" y="3189381"/>
                <a:ext cx="6132786" cy="537135"/>
              </a:xfrm>
              <a:prstGeom prst="rect">
                <a:avLst/>
              </a:prstGeom>
              <a:blipFill>
                <a:blip r:embed="rId3"/>
                <a:stretch>
                  <a:fillRect l="-1240" t="-13953" b="-25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C571F77D-97AB-3984-3BCA-FECA1AF59A92}"/>
              </a:ext>
            </a:extLst>
          </p:cNvPr>
          <p:cNvSpPr txBox="1"/>
          <p:nvPr/>
        </p:nvSpPr>
        <p:spPr>
          <a:xfrm>
            <a:off x="5436811" y="3273283"/>
            <a:ext cx="2136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</a:schemeClr>
                </a:solidFill>
                <a:latin typeface="Chalkboard SE" panose="03050602040202020205" pitchFamily="66" charset="77"/>
              </a:rPr>
              <a:t>where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E843BBE-442B-9FF6-3649-46A16746A40C}"/>
                  </a:ext>
                </a:extLst>
              </p:cNvPr>
              <p:cNvSpPr txBox="1"/>
              <p:nvPr/>
            </p:nvSpPr>
            <p:spPr>
              <a:xfrm>
                <a:off x="3813981" y="4375246"/>
                <a:ext cx="2118732" cy="537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U</a:t>
                </a:r>
                <a:r>
                  <a:rPr lang="en-US" sz="2800" baseline="-25000" dirty="0"/>
                  <a:t> </a:t>
                </a:r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𝑖𝐿𝐻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E843BBE-442B-9FF6-3649-46A16746A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981" y="4375246"/>
                <a:ext cx="2118732" cy="537135"/>
              </a:xfrm>
              <a:prstGeom prst="rect">
                <a:avLst/>
              </a:prstGeom>
              <a:blipFill>
                <a:blip r:embed="rId4"/>
                <a:stretch>
                  <a:fillRect l="-5952" t="-9302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lide Number Placeholder 23">
            <a:extLst>
              <a:ext uri="{FF2B5EF4-FFF2-40B4-BE49-F238E27FC236}">
                <a16:creationId xmlns:a16="http://schemas.microsoft.com/office/drawing/2014/main" id="{CCEC3F57-C0E1-E372-472D-6C782BFE6C14}"/>
              </a:ext>
            </a:extLst>
          </p:cNvPr>
          <p:cNvSpPr txBox="1">
            <a:spLocks/>
          </p:cNvSpPr>
          <p:nvPr/>
        </p:nvSpPr>
        <p:spPr>
          <a:xfrm>
            <a:off x="56752" y="6018148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12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FF3975-D179-CCCD-621A-3E1C6FFACAAF}"/>
              </a:ext>
            </a:extLst>
          </p:cNvPr>
          <p:cNvSpPr txBox="1"/>
          <p:nvPr/>
        </p:nvSpPr>
        <p:spPr>
          <a:xfrm>
            <a:off x="6504878" y="4304087"/>
            <a:ext cx="5055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8C1DD0"/>
                </a:solidFill>
                <a:latin typeface="Chalkboard SE" panose="03050602040202020205" pitchFamily="66" charset="77"/>
              </a:rPr>
              <a:t>(H = </a:t>
            </a:r>
            <a:r>
              <a:rPr lang="en-US" sz="3200" b="1" dirty="0" err="1">
                <a:solidFill>
                  <a:srgbClr val="8C1DD0"/>
                </a:solidFill>
                <a:latin typeface="Chalkboard SE" panose="03050602040202020205" pitchFamily="66" charset="77"/>
              </a:rPr>
              <a:t>H</a:t>
            </a:r>
            <a:r>
              <a:rPr lang="en-US" sz="3200" b="1" baseline="-25000" dirty="0" err="1">
                <a:solidFill>
                  <a:srgbClr val="8C1DD0"/>
                </a:solidFill>
                <a:latin typeface="Chalkboard SE" panose="03050602040202020205" pitchFamily="66" charset="77"/>
              </a:rPr>
              <a:t>vacuum</a:t>
            </a:r>
            <a:r>
              <a:rPr lang="en-US" sz="3200" b="1" dirty="0">
                <a:solidFill>
                  <a:srgbClr val="8C1DD0"/>
                </a:solidFill>
                <a:latin typeface="Chalkboard SE" panose="03050602040202020205" pitchFamily="66" charset="77"/>
              </a:rPr>
              <a:t> + </a:t>
            </a:r>
            <a:r>
              <a:rPr lang="en-US" sz="3200" b="1" dirty="0" err="1">
                <a:solidFill>
                  <a:srgbClr val="8C1DD0"/>
                </a:solidFill>
                <a:latin typeface="Chalkboard SE" panose="03050602040202020205" pitchFamily="66" charset="77"/>
              </a:rPr>
              <a:t>H</a:t>
            </a:r>
            <a:r>
              <a:rPr lang="en-US" sz="3200" b="1" baseline="-25000" dirty="0" err="1">
                <a:solidFill>
                  <a:srgbClr val="8C1DD0"/>
                </a:solidFill>
                <a:latin typeface="Chalkboard SE" panose="03050602040202020205" pitchFamily="66" charset="77"/>
              </a:rPr>
              <a:t>matter</a:t>
            </a:r>
            <a:r>
              <a:rPr lang="en-US" sz="3200" b="1" dirty="0">
                <a:solidFill>
                  <a:srgbClr val="8C1DD0"/>
                </a:solidFill>
                <a:latin typeface="Chalkboard SE" panose="03050602040202020205" pitchFamily="66" charset="77"/>
              </a:rPr>
              <a:t>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BE7576E-787C-AA22-1C13-AF1866DE25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5766" y="943478"/>
            <a:ext cx="1110549" cy="6786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F156A8-3CA9-FEA0-B065-5F2B199B8A0C}"/>
              </a:ext>
            </a:extLst>
          </p:cNvPr>
          <p:cNvSpPr txBox="1"/>
          <p:nvPr/>
        </p:nvSpPr>
        <p:spPr>
          <a:xfrm>
            <a:off x="59064" y="6368361"/>
            <a:ext cx="1211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Chalkboard SE" panose="03050602040202020205" pitchFamily="66" charset="77"/>
              </a:rPr>
              <a:t>New Perspectives</a:t>
            </a:r>
            <a:r>
              <a:rPr lang="en-US" dirty="0">
                <a:latin typeface="Chalkboard SE" panose="03050602040202020205" pitchFamily="66" charset="77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3392774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EBE6-239A-259F-3F06-773857EB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" y="753228"/>
            <a:ext cx="10185325" cy="1080938"/>
          </a:xfrm>
        </p:spPr>
        <p:txBody>
          <a:bodyPr/>
          <a:lstStyle/>
          <a:p>
            <a:r>
              <a:rPr lang="en-US" dirty="0">
                <a:latin typeface="Chalkboard SE" panose="03050602040202020205" pitchFamily="66" charset="77"/>
              </a:rPr>
              <a:t>Recalling 3-Flavor Neutrino Oscillations with charge-current matter effects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67DA61-3F65-8F8C-01E0-C18D016B3943}"/>
              </a:ext>
            </a:extLst>
          </p:cNvPr>
          <p:cNvSpPr txBox="1"/>
          <p:nvPr/>
        </p:nvSpPr>
        <p:spPr>
          <a:xfrm>
            <a:off x="56752" y="2125729"/>
            <a:ext cx="11928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halkboard SE" panose="03050602040202020205" pitchFamily="66" charset="77"/>
              </a:rPr>
              <a:t>As an example for a Baseline L, let’s break L up into 2 steps: L</a:t>
            </a:r>
            <a:r>
              <a:rPr lang="en-US" sz="2000" b="1" baseline="-25000" dirty="0">
                <a:latin typeface="Chalkboard SE" panose="03050602040202020205" pitchFamily="66" charset="77"/>
              </a:rPr>
              <a:t>1 </a:t>
            </a:r>
            <a:r>
              <a:rPr lang="en-US" sz="2000" b="1" dirty="0">
                <a:latin typeface="Chalkboard SE" panose="03050602040202020205" pitchFamily="66" charset="77"/>
              </a:rPr>
              <a:t>and L</a:t>
            </a:r>
            <a:r>
              <a:rPr lang="en-US" sz="2000" b="1" baseline="-25000" dirty="0">
                <a:latin typeface="Chalkboard SE" panose="03050602040202020205" pitchFamily="66" charset="77"/>
              </a:rPr>
              <a:t>2, </a:t>
            </a:r>
            <a:r>
              <a:rPr lang="en-US" sz="2000" b="1" dirty="0">
                <a:latin typeface="Chalkboard SE" panose="03050602040202020205" pitchFamily="66" charset="77"/>
              </a:rPr>
              <a:t>where each evolution U(L) will model different matter potentials A</a:t>
            </a:r>
            <a:r>
              <a:rPr lang="en-US" sz="2000" b="1" baseline="-25000" dirty="0">
                <a:latin typeface="Chalkboard SE" panose="03050602040202020205" pitchFamily="66" charset="77"/>
              </a:rPr>
              <a:t>1 </a:t>
            </a:r>
            <a:r>
              <a:rPr lang="en-US" sz="2000" b="1" dirty="0">
                <a:latin typeface="Chalkboard SE" panose="03050602040202020205" pitchFamily="66" charset="77"/>
              </a:rPr>
              <a:t> and A</a:t>
            </a:r>
            <a:r>
              <a:rPr lang="en-US" sz="2000" b="1" baseline="-25000" dirty="0">
                <a:latin typeface="Chalkboard SE" panose="03050602040202020205" pitchFamily="66" charset="77"/>
              </a:rPr>
              <a:t>2 </a:t>
            </a:r>
            <a:r>
              <a:rPr lang="en-US" sz="2000" b="1" dirty="0">
                <a:latin typeface="Chalkboard SE" panose="03050602040202020205" pitchFamily="66" charset="77"/>
              </a:rPr>
              <a:t>respectively.</a:t>
            </a:r>
          </a:p>
        </p:txBody>
      </p:sp>
      <p:sp>
        <p:nvSpPr>
          <p:cNvPr id="14" name="Slide Number Placeholder 23">
            <a:extLst>
              <a:ext uri="{FF2B5EF4-FFF2-40B4-BE49-F238E27FC236}">
                <a16:creationId xmlns:a16="http://schemas.microsoft.com/office/drawing/2014/main" id="{CD2B5F68-CAEA-2B2C-18AA-7FDDECBA202F}"/>
              </a:ext>
            </a:extLst>
          </p:cNvPr>
          <p:cNvSpPr txBox="1">
            <a:spLocks/>
          </p:cNvSpPr>
          <p:nvPr/>
        </p:nvSpPr>
        <p:spPr>
          <a:xfrm>
            <a:off x="56752" y="6018148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13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75251F9-97FA-F660-D339-F55E5CC7F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766" y="943478"/>
            <a:ext cx="1110549" cy="6786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A9815F-A5ED-412F-B633-947E21BA335E}"/>
              </a:ext>
            </a:extLst>
          </p:cNvPr>
          <p:cNvSpPr txBox="1"/>
          <p:nvPr/>
        </p:nvSpPr>
        <p:spPr>
          <a:xfrm>
            <a:off x="59064" y="6368361"/>
            <a:ext cx="1211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Chalkboard SE" panose="03050602040202020205" pitchFamily="66" charset="77"/>
              </a:rPr>
              <a:t>New Perspectives</a:t>
            </a:r>
            <a:r>
              <a:rPr lang="en-US" dirty="0">
                <a:latin typeface="Chalkboard SE" panose="03050602040202020205" pitchFamily="66" charset="77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41784525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EBE6-239A-259F-3F06-773857EB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" y="753228"/>
            <a:ext cx="10185325" cy="1080938"/>
          </a:xfrm>
        </p:spPr>
        <p:txBody>
          <a:bodyPr/>
          <a:lstStyle/>
          <a:p>
            <a:r>
              <a:rPr lang="en-US" dirty="0">
                <a:latin typeface="Chalkboard SE" panose="03050602040202020205" pitchFamily="66" charset="77"/>
              </a:rPr>
              <a:t>Recalling 3-Flavor Neutrino Oscillations with charge-current matter effects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241C6EE-AF7B-0510-337A-181AF58D616D}"/>
                  </a:ext>
                </a:extLst>
              </p:cNvPr>
              <p:cNvSpPr txBox="1"/>
              <p:nvPr/>
            </p:nvSpPr>
            <p:spPr>
              <a:xfrm>
                <a:off x="3082787" y="3723159"/>
                <a:ext cx="2118732" cy="537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U</a:t>
                </a:r>
                <a:r>
                  <a:rPr lang="en-US" sz="2800" baseline="-25000" dirty="0"/>
                  <a:t>1 </a:t>
                </a:r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241C6EE-AF7B-0510-337A-181AF58D6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787" y="3723159"/>
                <a:ext cx="2118732" cy="537135"/>
              </a:xfrm>
              <a:prstGeom prst="rect">
                <a:avLst/>
              </a:prstGeom>
              <a:blipFill>
                <a:blip r:embed="rId2"/>
                <a:stretch>
                  <a:fillRect l="-5952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490F805-C741-593F-297D-C0901AFA62AB}"/>
              </a:ext>
            </a:extLst>
          </p:cNvPr>
          <p:cNvSpPr txBox="1"/>
          <p:nvPr/>
        </p:nvSpPr>
        <p:spPr>
          <a:xfrm>
            <a:off x="5573378" y="3791671"/>
            <a:ext cx="2136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</a:schemeClr>
                </a:solidFill>
                <a:latin typeface="Chalkboard SE" panose="03050602040202020205" pitchFamily="66" charset="77"/>
              </a:rPr>
              <a:t>&amp;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85C9CE-EE3B-04C8-0B5E-BC2A1AF9A700}"/>
                  </a:ext>
                </a:extLst>
              </p:cNvPr>
              <p:cNvSpPr txBox="1"/>
              <p:nvPr/>
            </p:nvSpPr>
            <p:spPr>
              <a:xfrm>
                <a:off x="6784145" y="3684618"/>
                <a:ext cx="2118732" cy="537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U</a:t>
                </a:r>
                <a:r>
                  <a:rPr lang="en-US" sz="2800" baseline="-25000" dirty="0"/>
                  <a:t>2 </a:t>
                </a:r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85C9CE-EE3B-04C8-0B5E-BC2A1AF9A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145" y="3684618"/>
                <a:ext cx="2118732" cy="537135"/>
              </a:xfrm>
              <a:prstGeom prst="rect">
                <a:avLst/>
              </a:prstGeom>
              <a:blipFill>
                <a:blip r:embed="rId3"/>
                <a:stretch>
                  <a:fillRect l="-5988" t="-6818" b="-29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EB5D513-C39E-D730-FEA5-45C1298F49DA}"/>
                  </a:ext>
                </a:extLst>
              </p:cNvPr>
              <p:cNvSpPr txBox="1"/>
              <p:nvPr/>
            </p:nvSpPr>
            <p:spPr>
              <a:xfrm>
                <a:off x="1647313" y="4665427"/>
                <a:ext cx="8646869" cy="866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8C1DD0"/>
                    </a:solidFill>
                    <a:latin typeface="Chalkboard SE" panose="03050602040202020205" pitchFamily="66" charset="77"/>
                  </a:rPr>
                  <a:t>where  H</a:t>
                </a:r>
                <a:r>
                  <a:rPr lang="en-US" sz="2400" b="1" baseline="-25000" dirty="0">
                    <a:solidFill>
                      <a:srgbClr val="8C1DD0"/>
                    </a:solidFill>
                    <a:latin typeface="Chalkboard SE" panose="03050602040202020205" pitchFamily="66" charset="77"/>
                  </a:rPr>
                  <a:t>i</a:t>
                </a:r>
                <a:r>
                  <a:rPr lang="en-US" sz="2400" b="1" dirty="0">
                    <a:solidFill>
                      <a:srgbClr val="8C1DD0"/>
                    </a:solidFill>
                    <a:latin typeface="Chalkboard SE" panose="03050602040202020205" pitchFamily="66" charset="77"/>
                  </a:rPr>
                  <a:t> contain different matter effects in the form:</a:t>
                </a:r>
              </a:p>
              <a:p>
                <a:pPr algn="ctr"/>
                <a:r>
                  <a:rPr lang="en-US" sz="2400" b="1" dirty="0">
                    <a:solidFill>
                      <a:srgbClr val="8C1DD0"/>
                    </a:solidFill>
                    <a:latin typeface="Chalkboard SE" panose="03050602040202020205" pitchFamily="66" charset="77"/>
                  </a:rPr>
                  <a:t>A</a:t>
                </a:r>
                <a:r>
                  <a:rPr lang="en-US" sz="2400" b="1" baseline="-25000" dirty="0">
                    <a:solidFill>
                      <a:srgbClr val="8C1DD0"/>
                    </a:solidFill>
                    <a:latin typeface="Chalkboard SE" panose="03050602040202020205" pitchFamily="66" charset="77"/>
                  </a:rPr>
                  <a:t>i</a:t>
                </a:r>
                <a:r>
                  <a:rPr lang="en-US" sz="2400" b="1" dirty="0">
                    <a:solidFill>
                      <a:srgbClr val="8C1DD0"/>
                    </a:solidFill>
                    <a:latin typeface="Chalkboard SE" panose="03050602040202020205" pitchFamily="66" charset="77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rgbClr val="8C1DD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rgbClr val="8C1DD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sSub>
                      <m:sSubPr>
                        <m:ctrlPr>
                          <a:rPr lang="en-US" sz="2400" b="1" i="1" smtClean="0">
                            <a:solidFill>
                              <a:srgbClr val="8C1DD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8C1DD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8C1DD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sub>
                    </m:sSub>
                    <m:sSub>
                      <m:sSubPr>
                        <m:ctrlPr>
                          <a:rPr lang="en-US" sz="2400" b="1" i="1" smtClean="0">
                            <a:solidFill>
                              <a:srgbClr val="8C1DD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8C1DD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8C1DD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8C1DD0"/>
                    </a:solidFill>
                    <a:latin typeface="Chalkboard SE" panose="03050602040202020205" pitchFamily="66" charset="77"/>
                  </a:rPr>
                  <a:t> -&gt; constant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EB5D513-C39E-D730-FEA5-45C1298F4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313" y="4665427"/>
                <a:ext cx="8646869" cy="866969"/>
              </a:xfrm>
              <a:prstGeom prst="rect">
                <a:avLst/>
              </a:prstGeom>
              <a:blipFill>
                <a:blip r:embed="rId4"/>
                <a:stretch>
                  <a:fillRect t="-5797" b="-14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lide Number Placeholder 23">
            <a:extLst>
              <a:ext uri="{FF2B5EF4-FFF2-40B4-BE49-F238E27FC236}">
                <a16:creationId xmlns:a16="http://schemas.microsoft.com/office/drawing/2014/main" id="{2417DBE4-D823-E07C-9A5A-AC90D6C4A4A7}"/>
              </a:ext>
            </a:extLst>
          </p:cNvPr>
          <p:cNvSpPr txBox="1">
            <a:spLocks/>
          </p:cNvSpPr>
          <p:nvPr/>
        </p:nvSpPr>
        <p:spPr>
          <a:xfrm>
            <a:off x="56752" y="6018148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14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151C0D-A4ED-C6FD-DB78-D6E055BFD450}"/>
              </a:ext>
            </a:extLst>
          </p:cNvPr>
          <p:cNvSpPr txBox="1"/>
          <p:nvPr/>
        </p:nvSpPr>
        <p:spPr>
          <a:xfrm>
            <a:off x="56752" y="2125729"/>
            <a:ext cx="11928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halkboard SE" panose="03050602040202020205" pitchFamily="66" charset="77"/>
              </a:rPr>
              <a:t>As an example for a Baseline L, let’s break L up into 2 steps: L</a:t>
            </a:r>
            <a:r>
              <a:rPr lang="en-US" sz="2000" b="1" baseline="-25000" dirty="0">
                <a:latin typeface="Chalkboard SE" panose="03050602040202020205" pitchFamily="66" charset="77"/>
              </a:rPr>
              <a:t>1 </a:t>
            </a:r>
            <a:r>
              <a:rPr lang="en-US" sz="2000" b="1" dirty="0">
                <a:latin typeface="Chalkboard SE" panose="03050602040202020205" pitchFamily="66" charset="77"/>
              </a:rPr>
              <a:t>and L</a:t>
            </a:r>
            <a:r>
              <a:rPr lang="en-US" sz="2000" b="1" baseline="-25000" dirty="0">
                <a:latin typeface="Chalkboard SE" panose="03050602040202020205" pitchFamily="66" charset="77"/>
              </a:rPr>
              <a:t>2, </a:t>
            </a:r>
            <a:r>
              <a:rPr lang="en-US" sz="2000" b="1" dirty="0">
                <a:latin typeface="Chalkboard SE" panose="03050602040202020205" pitchFamily="66" charset="77"/>
              </a:rPr>
              <a:t>where each evolution U(L) will model different matter potentials A</a:t>
            </a:r>
            <a:r>
              <a:rPr lang="en-US" sz="2000" b="1" baseline="-25000" dirty="0">
                <a:latin typeface="Chalkboard SE" panose="03050602040202020205" pitchFamily="66" charset="77"/>
              </a:rPr>
              <a:t>1 </a:t>
            </a:r>
            <a:r>
              <a:rPr lang="en-US" sz="2000" b="1" dirty="0">
                <a:latin typeface="Chalkboard SE" panose="03050602040202020205" pitchFamily="66" charset="77"/>
              </a:rPr>
              <a:t> and A</a:t>
            </a:r>
            <a:r>
              <a:rPr lang="en-US" sz="2000" b="1" baseline="-25000" dirty="0">
                <a:latin typeface="Chalkboard SE" panose="03050602040202020205" pitchFamily="66" charset="77"/>
              </a:rPr>
              <a:t>2 </a:t>
            </a:r>
            <a:r>
              <a:rPr lang="en-US" sz="2000" b="1" dirty="0">
                <a:latin typeface="Chalkboard SE" panose="03050602040202020205" pitchFamily="66" charset="77"/>
              </a:rPr>
              <a:t>respectively.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06AAC43-F9DA-22F8-13AA-5C86287D9F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5766" y="943478"/>
            <a:ext cx="1110549" cy="6786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D94024-832D-54A2-A1D6-F2FDBE681AC0}"/>
              </a:ext>
            </a:extLst>
          </p:cNvPr>
          <p:cNvSpPr txBox="1"/>
          <p:nvPr/>
        </p:nvSpPr>
        <p:spPr>
          <a:xfrm>
            <a:off x="59064" y="6368361"/>
            <a:ext cx="1211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Chalkboard SE" panose="03050602040202020205" pitchFamily="66" charset="77"/>
              </a:rPr>
              <a:t>New Perspectives</a:t>
            </a:r>
            <a:r>
              <a:rPr lang="en-US" dirty="0">
                <a:latin typeface="Chalkboard SE" panose="03050602040202020205" pitchFamily="66" charset="77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40701317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EBE6-239A-259F-3F06-773857EB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" y="753228"/>
            <a:ext cx="10185325" cy="1080938"/>
          </a:xfrm>
        </p:spPr>
        <p:txBody>
          <a:bodyPr/>
          <a:lstStyle/>
          <a:p>
            <a:r>
              <a:rPr lang="en-US" dirty="0">
                <a:latin typeface="Chalkboard SE" panose="03050602040202020205" pitchFamily="66" charset="77"/>
              </a:rPr>
              <a:t>Recalling 3-Flavor Neutrino Oscillations with charge-current matter effects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A3993B-5C38-70E1-06B1-E86A812C9292}"/>
              </a:ext>
            </a:extLst>
          </p:cNvPr>
          <p:cNvSpPr txBox="1"/>
          <p:nvPr/>
        </p:nvSpPr>
        <p:spPr>
          <a:xfrm>
            <a:off x="62222" y="1449049"/>
            <a:ext cx="1206755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>
              <a:latin typeface="Chalkboard SE" panose="03050602040202020205" pitchFamily="66" charset="77"/>
            </a:endParaRPr>
          </a:p>
          <a:p>
            <a:endParaRPr lang="en-US" dirty="0">
              <a:latin typeface="Chalkboard SE" panose="03050602040202020205" pitchFamily="66" charset="77"/>
            </a:endParaRPr>
          </a:p>
          <a:p>
            <a:r>
              <a:rPr lang="en-US" sz="2000" b="1" dirty="0">
                <a:latin typeface="Chalkboard SE" panose="03050602040202020205" pitchFamily="66" charset="77"/>
              </a:rPr>
              <a:t>In principle, one could consider an n multistep matter potential A =        where each step is itself a constant matter potential (piecewise constant).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AD4EF62-56D2-4C69-CD23-D4FC82C38AA9}"/>
                  </a:ext>
                </a:extLst>
              </p:cNvPr>
              <p:cNvSpPr txBox="1"/>
              <p:nvPr/>
            </p:nvSpPr>
            <p:spPr>
              <a:xfrm>
                <a:off x="6210955" y="2074640"/>
                <a:ext cx="5145111" cy="764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AD4EF62-56D2-4C69-CD23-D4FC82C38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955" y="2074640"/>
                <a:ext cx="5145111" cy="764505"/>
              </a:xfrm>
              <a:prstGeom prst="rect">
                <a:avLst/>
              </a:prstGeom>
              <a:blipFill>
                <a:blip r:embed="rId2"/>
                <a:stretch>
                  <a:fillRect t="-101639" b="-157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619BF522-34C0-22E6-D55A-507C2F838407}"/>
              </a:ext>
            </a:extLst>
          </p:cNvPr>
          <p:cNvGrpSpPr/>
          <p:nvPr/>
        </p:nvGrpSpPr>
        <p:grpSpPr>
          <a:xfrm>
            <a:off x="3517209" y="4589474"/>
            <a:ext cx="2396020" cy="1585585"/>
            <a:chOff x="2786655" y="5580630"/>
            <a:chExt cx="1515600" cy="100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A3E3B44-39A3-EFD1-FCB2-030DFDC0B385}"/>
                    </a:ext>
                  </a:extLst>
                </p14:cNvPr>
                <p14:cNvContentPartPr/>
                <p14:nvPr/>
              </p14:nvContentPartPr>
              <p14:xfrm>
                <a:off x="2786655" y="5580630"/>
                <a:ext cx="31320" cy="1002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A3E3B44-39A3-EFD1-FCB2-030DFDC0B38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80940" y="5574937"/>
                  <a:ext cx="42522" cy="10133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DDA4906-3B89-B7AF-E92E-FDE9C59FA259}"/>
                    </a:ext>
                  </a:extLst>
                </p14:cNvPr>
                <p14:cNvContentPartPr/>
                <p14:nvPr/>
              </p14:nvContentPartPr>
              <p14:xfrm>
                <a:off x="2817615" y="6519870"/>
                <a:ext cx="1484640" cy="63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DDA4906-3B89-B7AF-E92E-FDE9C59FA25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12149" y="6514160"/>
                  <a:ext cx="1495799" cy="7491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00D2AA6-B657-5420-6C6C-7E4CA03A4E12}"/>
              </a:ext>
            </a:extLst>
          </p:cNvPr>
          <p:cNvGrpSpPr/>
          <p:nvPr/>
        </p:nvGrpSpPr>
        <p:grpSpPr>
          <a:xfrm>
            <a:off x="2921929" y="4533182"/>
            <a:ext cx="419400" cy="217080"/>
            <a:chOff x="2895375" y="5494950"/>
            <a:chExt cx="419400" cy="21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20C3765-53A0-282D-7240-7EC0BFDBF4A2}"/>
                    </a:ext>
                  </a:extLst>
                </p14:cNvPr>
                <p14:cNvContentPartPr/>
                <p14:nvPr/>
              </p14:nvContentPartPr>
              <p14:xfrm>
                <a:off x="2895375" y="5528430"/>
                <a:ext cx="105480" cy="183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20C3765-53A0-282D-7240-7EC0BFDBF4A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86735" y="5519430"/>
                  <a:ext cx="1231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16596BE-CA66-8A44-FF1E-A0141D428035}"/>
                    </a:ext>
                  </a:extLst>
                </p14:cNvPr>
                <p14:cNvContentPartPr/>
                <p14:nvPr/>
              </p14:nvContentPartPr>
              <p14:xfrm>
                <a:off x="2901855" y="5618790"/>
                <a:ext cx="123120" cy="20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16596BE-CA66-8A44-FF1E-A0141D42803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893215" y="5610150"/>
                  <a:ext cx="1407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BF75754-A7AF-C46C-8012-C56B4A72277B}"/>
                    </a:ext>
                  </a:extLst>
                </p14:cNvPr>
                <p14:cNvContentPartPr/>
                <p14:nvPr/>
              </p14:nvContentPartPr>
              <p14:xfrm>
                <a:off x="3064215" y="5509350"/>
                <a:ext cx="32040" cy="159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BF75754-A7AF-C46C-8012-C56B4A72277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055215" y="5500350"/>
                  <a:ext cx="496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FDAA296-5C3A-D0DF-0F11-691858DD7F87}"/>
                    </a:ext>
                  </a:extLst>
                </p14:cNvPr>
                <p14:cNvContentPartPr/>
                <p14:nvPr/>
              </p14:nvContentPartPr>
              <p14:xfrm>
                <a:off x="3168615" y="5505750"/>
                <a:ext cx="102600" cy="118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FDAA296-5C3A-D0DF-0F11-691858DD7F8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159615" y="5497110"/>
                  <a:ext cx="1202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81AC62D-21BC-C001-658E-2A25C3E968A7}"/>
                    </a:ext>
                  </a:extLst>
                </p14:cNvPr>
                <p14:cNvContentPartPr/>
                <p14:nvPr/>
              </p14:nvContentPartPr>
              <p14:xfrm>
                <a:off x="3275535" y="5494950"/>
                <a:ext cx="39240" cy="153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81AC62D-21BC-C001-658E-2A25C3E968A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66535" y="5486310"/>
                  <a:ext cx="56880" cy="17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3C24182-884B-91F0-6E4F-95EC15074AFB}"/>
                  </a:ext>
                </a:extLst>
              </p14:cNvPr>
              <p14:cNvContentPartPr/>
              <p14:nvPr/>
            </p14:nvContentPartPr>
            <p14:xfrm>
              <a:off x="6015678" y="5849684"/>
              <a:ext cx="204120" cy="224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3C24182-884B-91F0-6E4F-95EC15074AF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006678" y="5841044"/>
                <a:ext cx="22176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160F8F3-F1D2-A259-AC42-04E97029F580}"/>
                  </a:ext>
                </a:extLst>
              </p14:cNvPr>
              <p14:cNvContentPartPr/>
              <p14:nvPr/>
            </p14:nvContentPartPr>
            <p14:xfrm>
              <a:off x="4470854" y="4773527"/>
              <a:ext cx="1074240" cy="1282141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160F8F3-F1D2-A259-AC42-04E97029F58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45646" y="4748331"/>
                <a:ext cx="1124657" cy="1332534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AA3E93A-DCDC-0BA8-ED7E-72585AB95712}"/>
              </a:ext>
            </a:extLst>
          </p:cNvPr>
          <p:cNvSpPr txBox="1"/>
          <p:nvPr/>
        </p:nvSpPr>
        <p:spPr>
          <a:xfrm>
            <a:off x="5605977" y="5123695"/>
            <a:ext cx="2136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C1DD0"/>
                </a:solidFill>
              </a:rPr>
              <a:t>n=1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605DAD0-B9F9-DADC-4245-A17E364979EB}"/>
                  </a:ext>
                </a:extLst>
              </p14:cNvPr>
              <p14:cNvContentPartPr/>
              <p14:nvPr/>
            </p14:nvContentPartPr>
            <p14:xfrm>
              <a:off x="9777259" y="5912781"/>
              <a:ext cx="204120" cy="224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605DAD0-B9F9-DADC-4245-A17E364979E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768259" y="5904141"/>
                <a:ext cx="221760" cy="24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C217CF30-1A63-E958-AA3D-FD011666D0CF}"/>
              </a:ext>
            </a:extLst>
          </p:cNvPr>
          <p:cNvGrpSpPr/>
          <p:nvPr/>
        </p:nvGrpSpPr>
        <p:grpSpPr>
          <a:xfrm>
            <a:off x="6606005" y="4327034"/>
            <a:ext cx="419400" cy="217080"/>
            <a:chOff x="2895375" y="5494950"/>
            <a:chExt cx="419400" cy="21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669D7C6-103E-892B-685D-E57B9726711F}"/>
                    </a:ext>
                  </a:extLst>
                </p14:cNvPr>
                <p14:cNvContentPartPr/>
                <p14:nvPr/>
              </p14:nvContentPartPr>
              <p14:xfrm>
                <a:off x="2895375" y="5528430"/>
                <a:ext cx="105480" cy="183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669D7C6-103E-892B-685D-E57B9726711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86735" y="5519430"/>
                  <a:ext cx="1231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1D9BEAE-A27A-6279-7A87-9D16F70A730F}"/>
                    </a:ext>
                  </a:extLst>
                </p14:cNvPr>
                <p14:cNvContentPartPr/>
                <p14:nvPr/>
              </p14:nvContentPartPr>
              <p14:xfrm>
                <a:off x="2901855" y="5618790"/>
                <a:ext cx="123120" cy="20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1D9BEAE-A27A-6279-7A87-9D16F70A730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893215" y="5610150"/>
                  <a:ext cx="1407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08EA010-5FC7-1B0C-DB6F-ED8B264CE8BF}"/>
                    </a:ext>
                  </a:extLst>
                </p14:cNvPr>
                <p14:cNvContentPartPr/>
                <p14:nvPr/>
              </p14:nvContentPartPr>
              <p14:xfrm>
                <a:off x="3064215" y="5509350"/>
                <a:ext cx="32040" cy="159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08EA010-5FC7-1B0C-DB6F-ED8B264CE8B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055215" y="5500350"/>
                  <a:ext cx="496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A75E9DB-1F69-10C3-EDCA-596394886768}"/>
                    </a:ext>
                  </a:extLst>
                </p14:cNvPr>
                <p14:cNvContentPartPr/>
                <p14:nvPr/>
              </p14:nvContentPartPr>
              <p14:xfrm>
                <a:off x="3168615" y="5505750"/>
                <a:ext cx="102600" cy="118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A75E9DB-1F69-10C3-EDCA-59639488676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159615" y="5497110"/>
                  <a:ext cx="1202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F8B48FA-2AD0-79D3-2C3F-621E95F4BAFE}"/>
                    </a:ext>
                  </a:extLst>
                </p14:cNvPr>
                <p14:cNvContentPartPr/>
                <p14:nvPr/>
              </p14:nvContentPartPr>
              <p14:xfrm>
                <a:off x="3275535" y="5494950"/>
                <a:ext cx="39240" cy="153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F8B48FA-2AD0-79D3-2C3F-621E95F4BAF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66535" y="5486310"/>
                  <a:ext cx="56880" cy="17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27C867F-6B47-F229-0276-CFF5F87EC20C}"/>
                  </a:ext>
                </a:extLst>
              </p14:cNvPr>
              <p14:cNvContentPartPr/>
              <p14:nvPr/>
            </p14:nvContentPartPr>
            <p14:xfrm>
              <a:off x="7508596" y="4902100"/>
              <a:ext cx="888127" cy="1172224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27C867F-6B47-F229-0276-CFF5F87EC20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483025" y="4876883"/>
                <a:ext cx="938548" cy="12226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5DBD238-6105-6897-88CE-BAE071831FC0}"/>
                  </a:ext>
                </a:extLst>
              </p14:cNvPr>
              <p14:cNvContentPartPr/>
              <p14:nvPr/>
            </p14:nvContentPartPr>
            <p14:xfrm>
              <a:off x="8246392" y="4302216"/>
              <a:ext cx="1074239" cy="1707611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5DBD238-6105-6897-88CE-BAE071831FC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221175" y="4277009"/>
                <a:ext cx="1124673" cy="1758386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543A7C95-FF05-D6CF-83BD-055FD2CE2540}"/>
              </a:ext>
            </a:extLst>
          </p:cNvPr>
          <p:cNvGrpSpPr/>
          <p:nvPr/>
        </p:nvGrpSpPr>
        <p:grpSpPr>
          <a:xfrm>
            <a:off x="7224057" y="4526474"/>
            <a:ext cx="2396020" cy="1585585"/>
            <a:chOff x="2786655" y="5580630"/>
            <a:chExt cx="1515600" cy="100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14CC961-CD85-C6FD-0704-0B599BDDF9E7}"/>
                    </a:ext>
                  </a:extLst>
                </p14:cNvPr>
                <p14:cNvContentPartPr/>
                <p14:nvPr/>
              </p14:nvContentPartPr>
              <p14:xfrm>
                <a:off x="2786655" y="5580630"/>
                <a:ext cx="31320" cy="1002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14CC961-CD85-C6FD-0704-0B599BDDF9E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80940" y="5574937"/>
                  <a:ext cx="42522" cy="10133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BC4AA19-1117-B173-8F77-B771CBB141FA}"/>
                    </a:ext>
                  </a:extLst>
                </p14:cNvPr>
                <p14:cNvContentPartPr/>
                <p14:nvPr/>
              </p14:nvContentPartPr>
              <p14:xfrm>
                <a:off x="2817615" y="6519870"/>
                <a:ext cx="1484640" cy="63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BC4AA19-1117-B173-8F77-B771CBB141F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12149" y="6514160"/>
                  <a:ext cx="1495799" cy="74911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327238C1-8E6E-C713-06EB-9543C6EBC877}"/>
              </a:ext>
            </a:extLst>
          </p:cNvPr>
          <p:cNvSpPr txBox="1"/>
          <p:nvPr/>
        </p:nvSpPr>
        <p:spPr>
          <a:xfrm>
            <a:off x="9798308" y="4935215"/>
            <a:ext cx="2136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C1DD0"/>
                </a:solidFill>
              </a:rPr>
              <a:t>n=2</a:t>
            </a:r>
          </a:p>
        </p:txBody>
      </p:sp>
      <p:sp>
        <p:nvSpPr>
          <p:cNvPr id="12" name="Slide Number Placeholder 23">
            <a:extLst>
              <a:ext uri="{FF2B5EF4-FFF2-40B4-BE49-F238E27FC236}">
                <a16:creationId xmlns:a16="http://schemas.microsoft.com/office/drawing/2014/main" id="{90A42920-C599-8670-844F-74F034276B94}"/>
              </a:ext>
            </a:extLst>
          </p:cNvPr>
          <p:cNvSpPr txBox="1">
            <a:spLocks/>
          </p:cNvSpPr>
          <p:nvPr/>
        </p:nvSpPr>
        <p:spPr>
          <a:xfrm>
            <a:off x="56752" y="6018148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15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73B1F9B-6EE5-862B-98DD-E051B438A451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0765766" y="943478"/>
            <a:ext cx="1110549" cy="6786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10FA83-4EE3-4CC4-5A17-660A7317CA71}"/>
              </a:ext>
            </a:extLst>
          </p:cNvPr>
          <p:cNvSpPr txBox="1"/>
          <p:nvPr/>
        </p:nvSpPr>
        <p:spPr>
          <a:xfrm>
            <a:off x="59064" y="6368361"/>
            <a:ext cx="1211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Chalkboard SE" panose="03050602040202020205" pitchFamily="66" charset="77"/>
              </a:rPr>
              <a:t>New Perspectives</a:t>
            </a:r>
            <a:r>
              <a:rPr lang="en-US" dirty="0">
                <a:latin typeface="Chalkboard SE" panose="03050602040202020205" pitchFamily="66" charset="77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41698516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EBE6-239A-259F-3F06-773857EB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" y="753228"/>
            <a:ext cx="10185325" cy="1080938"/>
          </a:xfrm>
        </p:spPr>
        <p:txBody>
          <a:bodyPr/>
          <a:lstStyle/>
          <a:p>
            <a:r>
              <a:rPr lang="en-US" dirty="0">
                <a:latin typeface="Chalkboard SE" panose="03050602040202020205" pitchFamily="66" charset="77"/>
              </a:rPr>
              <a:t>Defining time invariance measures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86F49B-8772-2374-86B0-9A43984A007D}"/>
              </a:ext>
            </a:extLst>
          </p:cNvPr>
          <p:cNvSpPr txBox="1"/>
          <p:nvPr/>
        </p:nvSpPr>
        <p:spPr>
          <a:xfrm>
            <a:off x="37326" y="1139010"/>
            <a:ext cx="121173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halkboard SE" panose="03050602040202020205" pitchFamily="66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halkboard SE" panose="03050602040202020205" pitchFamily="66" charset="77"/>
            </a:endParaRPr>
          </a:p>
          <a:p>
            <a:endParaRPr lang="en-US" sz="2400" dirty="0">
              <a:latin typeface="Chalkboard SE" panose="03050602040202020205" pitchFamily="66" charset="77"/>
            </a:endParaRPr>
          </a:p>
          <a:p>
            <a:r>
              <a:rPr lang="en-US" sz="2400" dirty="0">
                <a:latin typeface="Chalkboard SE" panose="03050602040202020205" pitchFamily="66" charset="77"/>
              </a:rPr>
              <a:t>To handle the difficulties of testing for time invariance violation effects in experiments, we’ve specified two distinct measures: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halkboard SE" panose="03050602040202020205" pitchFamily="66" charset="77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Chalkboard SE" panose="03050602040202020205" pitchFamily="66" charset="77"/>
              </a:rPr>
              <a:t>proper time invariance:</a:t>
            </a:r>
            <a:r>
              <a:rPr lang="en-US" sz="2400" dirty="0">
                <a:latin typeface="Chalkboard SE" panose="03050602040202020205" pitchFamily="66" charset="77"/>
              </a:rPr>
              <a:t> (aka: true time invariance violation)</a:t>
            </a:r>
          </a:p>
          <a:p>
            <a:pPr marL="914400" lvl="1" indent="-457200">
              <a:buFont typeface="+mj-lt"/>
              <a:buAutoNum type="arabicPeriod"/>
            </a:pPr>
            <a:endParaRPr lang="en-US" sz="2400" dirty="0">
              <a:latin typeface="Chalkboard SE" panose="03050602040202020205" pitchFamily="66" charset="77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halkboard SE" panose="03050602040202020205" pitchFamily="66" charset="77"/>
              </a:rPr>
              <a:t>Not a good observable, but certainly no harder to calculate than CP conjugate channels.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400" dirty="0">
              <a:latin typeface="Chalkboard SE" panose="03050602040202020205" pitchFamily="66" charset="77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halkboard SE" panose="03050602040202020205" pitchFamily="66" charset="77"/>
              </a:rPr>
              <a:t>Requires comparing probabilities with final states exchanged and </a:t>
            </a:r>
            <a:r>
              <a:rPr lang="en-US" sz="2400" u="sng" dirty="0">
                <a:latin typeface="Chalkboard SE" panose="03050602040202020205" pitchFamily="66" charset="77"/>
              </a:rPr>
              <a:t>swapping the detector with source.</a:t>
            </a:r>
            <a:endParaRPr lang="en-US" sz="2400" dirty="0">
              <a:latin typeface="Chalkboard SE" panose="03050602040202020205" pitchFamily="66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halkboard SE" panose="03050602040202020205" pitchFamily="66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Slide Number Placeholder 23">
            <a:extLst>
              <a:ext uri="{FF2B5EF4-FFF2-40B4-BE49-F238E27FC236}">
                <a16:creationId xmlns:a16="http://schemas.microsoft.com/office/drawing/2014/main" id="{6E75FCE7-1FA7-4E96-6B51-1E58205C6BBB}"/>
              </a:ext>
            </a:extLst>
          </p:cNvPr>
          <p:cNvSpPr txBox="1">
            <a:spLocks/>
          </p:cNvSpPr>
          <p:nvPr/>
        </p:nvSpPr>
        <p:spPr>
          <a:xfrm>
            <a:off x="56752" y="6018148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16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B690EE-D5DB-FF89-AD1F-03E264584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766" y="943478"/>
            <a:ext cx="1110549" cy="6786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527032-EC2E-41F0-92F2-D8DF4202A7F3}"/>
              </a:ext>
            </a:extLst>
          </p:cNvPr>
          <p:cNvSpPr txBox="1"/>
          <p:nvPr/>
        </p:nvSpPr>
        <p:spPr>
          <a:xfrm>
            <a:off x="59064" y="6368361"/>
            <a:ext cx="1211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Chalkboard SE" panose="03050602040202020205" pitchFamily="66" charset="77"/>
              </a:rPr>
              <a:t>New Perspectives</a:t>
            </a:r>
            <a:r>
              <a:rPr lang="en-US" dirty="0">
                <a:latin typeface="Chalkboard SE" panose="03050602040202020205" pitchFamily="66" charset="77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421690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EBE6-239A-259F-3F06-773857EB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5" y="742343"/>
            <a:ext cx="10907486" cy="1080938"/>
          </a:xfrm>
        </p:spPr>
        <p:txBody>
          <a:bodyPr/>
          <a:lstStyle/>
          <a:p>
            <a:r>
              <a:rPr lang="en-US" dirty="0">
                <a:latin typeface="Chalkboard SE" panose="03050602040202020205" pitchFamily="66" charset="77"/>
              </a:rPr>
              <a:t>Motivation from the CPT symmetry story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F6CAD3-E2A4-2D77-3DFD-28C8A6CDC5B3}"/>
              </a:ext>
            </a:extLst>
          </p:cNvPr>
          <p:cNvSpPr/>
          <p:nvPr/>
        </p:nvSpPr>
        <p:spPr>
          <a:xfrm>
            <a:off x="344864" y="3943144"/>
            <a:ext cx="20163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C 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P 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8C1DD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567B10-58FB-53C1-4698-1DDD91FF9FD6}"/>
              </a:ext>
            </a:extLst>
          </p:cNvPr>
          <p:cNvSpPr txBox="1"/>
          <p:nvPr/>
        </p:nvSpPr>
        <p:spPr>
          <a:xfrm>
            <a:off x="59064" y="2505670"/>
            <a:ext cx="324663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halkboard SE" panose="03050602040202020205" pitchFamily="66" charset="77"/>
              </a:rPr>
              <a:t>If we follow that</a:t>
            </a:r>
            <a:r>
              <a:rPr lang="en-US" sz="2000" dirty="0">
                <a:solidFill>
                  <a:schemeClr val="bg1">
                    <a:lumMod val="60000"/>
                    <a:lumOff val="40000"/>
                  </a:schemeClr>
                </a:solidFill>
                <a:latin typeface="Chalkboard SE" panose="03050602040202020205" pitchFamily="66" charset="77"/>
              </a:rPr>
              <a:t> CPT </a:t>
            </a:r>
            <a:r>
              <a:rPr lang="en-US" sz="2000" dirty="0">
                <a:latin typeface="Chalkboard SE" panose="03050602040202020205" pitchFamily="66" charset="77"/>
              </a:rPr>
              <a:t>is a </a:t>
            </a:r>
            <a:r>
              <a:rPr lang="en-US" sz="2000" u="sng" dirty="0">
                <a:latin typeface="Chalkboard SE" panose="03050602040202020205" pitchFamily="66" charset="77"/>
              </a:rPr>
              <a:t>fundamental symmetry.</a:t>
            </a:r>
          </a:p>
          <a:p>
            <a:endParaRPr lang="en-US" dirty="0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DD787DC9-6E6D-3A17-BE1D-F82A928D455B}"/>
              </a:ext>
            </a:extLst>
          </p:cNvPr>
          <p:cNvSpPr/>
          <p:nvPr/>
        </p:nvSpPr>
        <p:spPr>
          <a:xfrm>
            <a:off x="7744988" y="3913785"/>
            <a:ext cx="1239748" cy="10669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lus 10">
            <a:extLst>
              <a:ext uri="{FF2B5EF4-FFF2-40B4-BE49-F238E27FC236}">
                <a16:creationId xmlns:a16="http://schemas.microsoft.com/office/drawing/2014/main" id="{212D5966-ECBB-7041-AD47-3A61A2A21C0A}"/>
              </a:ext>
            </a:extLst>
          </p:cNvPr>
          <p:cNvSpPr/>
          <p:nvPr/>
        </p:nvSpPr>
        <p:spPr>
          <a:xfrm>
            <a:off x="3214025" y="4121376"/>
            <a:ext cx="865967" cy="785972"/>
          </a:xfrm>
          <a:prstGeom prst="mathPlus">
            <a:avLst>
              <a:gd name="adj1" fmla="val 747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38A77B-BBAE-7679-8A2F-90C60D56394D}"/>
              </a:ext>
            </a:extLst>
          </p:cNvPr>
          <p:cNvSpPr txBox="1"/>
          <p:nvPr/>
        </p:nvSpPr>
        <p:spPr>
          <a:xfrm>
            <a:off x="4589436" y="2296818"/>
            <a:ext cx="305660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halkboard SE" panose="03050602040202020205" pitchFamily="66" charset="77"/>
              </a:rPr>
              <a:t>Charge parity transform (CP) alone is </a:t>
            </a:r>
            <a:r>
              <a:rPr lang="en-US" sz="2000" u="sng" dirty="0">
                <a:latin typeface="Chalkboard SE" panose="03050602040202020205" pitchFamily="66" charset="77"/>
              </a:rPr>
              <a:t>violated in the weak sector.</a:t>
            </a:r>
          </a:p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EB8A5A-84D5-D24F-B908-7E0EDA547158}"/>
              </a:ext>
            </a:extLst>
          </p:cNvPr>
          <p:cNvSpPr/>
          <p:nvPr/>
        </p:nvSpPr>
        <p:spPr>
          <a:xfrm>
            <a:off x="5343326" y="4077597"/>
            <a:ext cx="154882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C 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P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8C1DD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66FF75-5160-48C1-A1F1-4448DBABAE4C}"/>
              </a:ext>
            </a:extLst>
          </p:cNvPr>
          <p:cNvSpPr/>
          <p:nvPr/>
        </p:nvSpPr>
        <p:spPr>
          <a:xfrm>
            <a:off x="5276193" y="3961435"/>
            <a:ext cx="1551193" cy="125113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E2D7F27-A53C-ED7E-75FF-BD2FE767E63E}"/>
              </a:ext>
            </a:extLst>
          </p:cNvPr>
          <p:cNvCxnSpPr>
            <a:cxnSpLocks/>
            <a:stCxn id="14" idx="1"/>
          </p:cNvCxnSpPr>
          <p:nvPr/>
        </p:nvCxnSpPr>
        <p:spPr>
          <a:xfrm>
            <a:off x="5503360" y="4144660"/>
            <a:ext cx="1139178" cy="98840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8069111-E284-F8E3-3894-81E14889C877}"/>
              </a:ext>
            </a:extLst>
          </p:cNvPr>
          <p:cNvSpPr txBox="1"/>
          <p:nvPr/>
        </p:nvSpPr>
        <p:spPr>
          <a:xfrm>
            <a:off x="8984736" y="2073574"/>
            <a:ext cx="340675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halkboard SE" panose="03050602040202020205" pitchFamily="66" charset="77"/>
              </a:rPr>
              <a:t>Time reversal transforms alone should also be violated in weak interactions, to </a:t>
            </a:r>
            <a:r>
              <a:rPr lang="en-US" sz="2000" u="sng" dirty="0">
                <a:latin typeface="Chalkboard SE" panose="03050602040202020205" pitchFamily="66" charset="77"/>
              </a:rPr>
              <a:t>preserve such an overall symmetry</a:t>
            </a:r>
            <a:r>
              <a:rPr lang="en-US" sz="2000" dirty="0">
                <a:latin typeface="Chalkboard SE" panose="03050602040202020205" pitchFamily="66" charset="77"/>
              </a:rPr>
              <a:t>. </a:t>
            </a:r>
          </a:p>
          <a:p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653D50-F241-C740-554B-6EE4EDA698EC}"/>
              </a:ext>
            </a:extLst>
          </p:cNvPr>
          <p:cNvSpPr/>
          <p:nvPr/>
        </p:nvSpPr>
        <p:spPr>
          <a:xfrm>
            <a:off x="10210426" y="3872242"/>
            <a:ext cx="6559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8C1DD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7B295F6-82E2-5568-FA9E-17986B6EBA33}"/>
              </a:ext>
            </a:extLst>
          </p:cNvPr>
          <p:cNvCxnSpPr>
            <a:cxnSpLocks/>
          </p:cNvCxnSpPr>
          <p:nvPr/>
        </p:nvCxnSpPr>
        <p:spPr>
          <a:xfrm>
            <a:off x="9968812" y="3929973"/>
            <a:ext cx="1139178" cy="98840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82AF783-6218-F259-B7DB-402B08450E5A}"/>
              </a:ext>
            </a:extLst>
          </p:cNvPr>
          <p:cNvSpPr/>
          <p:nvPr/>
        </p:nvSpPr>
        <p:spPr>
          <a:xfrm>
            <a:off x="9742394" y="3880482"/>
            <a:ext cx="1551193" cy="125113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61D1B3-1A24-C197-C4B6-50249F202DBD}"/>
              </a:ext>
            </a:extLst>
          </p:cNvPr>
          <p:cNvSpPr txBox="1"/>
          <p:nvPr/>
        </p:nvSpPr>
        <p:spPr>
          <a:xfrm>
            <a:off x="112941" y="5330797"/>
            <a:ext cx="2480166" cy="923330"/>
          </a:xfrm>
          <a:prstGeom prst="rect">
            <a:avLst/>
          </a:prstGeom>
          <a:solidFill>
            <a:srgbClr val="F4FBFF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Charge conjugation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Parity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rgbClr val="7233D0"/>
                </a:solidFill>
              </a:rPr>
              <a:t>Time reversal</a:t>
            </a:r>
          </a:p>
        </p:txBody>
      </p:sp>
      <p:sp>
        <p:nvSpPr>
          <p:cNvPr id="23" name="Slide Number Placeholder 23">
            <a:extLst>
              <a:ext uri="{FF2B5EF4-FFF2-40B4-BE49-F238E27FC236}">
                <a16:creationId xmlns:a16="http://schemas.microsoft.com/office/drawing/2014/main" id="{1F1C21AF-A944-12B5-AA1C-08154C115272}"/>
              </a:ext>
            </a:extLst>
          </p:cNvPr>
          <p:cNvSpPr txBox="1">
            <a:spLocks/>
          </p:cNvSpPr>
          <p:nvPr/>
        </p:nvSpPr>
        <p:spPr>
          <a:xfrm>
            <a:off x="56752" y="6018148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2</a:t>
            </a: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20E1C50-FF86-CC31-1AB0-F00C59EA6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766" y="943478"/>
            <a:ext cx="1110549" cy="6786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7C6A06-A422-0739-7A4C-208548334BB1}"/>
              </a:ext>
            </a:extLst>
          </p:cNvPr>
          <p:cNvSpPr txBox="1"/>
          <p:nvPr/>
        </p:nvSpPr>
        <p:spPr>
          <a:xfrm>
            <a:off x="344864" y="6368361"/>
            <a:ext cx="1183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Chalkboard SE" panose="03050602040202020205" pitchFamily="66" charset="77"/>
              </a:rPr>
              <a:t>New Perspectives</a:t>
            </a:r>
            <a:r>
              <a:rPr lang="en-US" dirty="0">
                <a:latin typeface="Chalkboard SE" panose="03050602040202020205" pitchFamily="66" charset="77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621349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EBE6-239A-259F-3F06-773857EB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" y="753228"/>
            <a:ext cx="10185325" cy="1080938"/>
          </a:xfrm>
        </p:spPr>
        <p:txBody>
          <a:bodyPr/>
          <a:lstStyle/>
          <a:p>
            <a:r>
              <a:rPr lang="en-US" dirty="0">
                <a:latin typeface="Chalkboard SE" panose="03050602040202020205" pitchFamily="66" charset="77"/>
              </a:rPr>
              <a:t>Defining time invariance measures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86F49B-8772-2374-86B0-9A43984A007D}"/>
              </a:ext>
            </a:extLst>
          </p:cNvPr>
          <p:cNvSpPr txBox="1"/>
          <p:nvPr/>
        </p:nvSpPr>
        <p:spPr>
          <a:xfrm>
            <a:off x="15588" y="1136334"/>
            <a:ext cx="121173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halkboard SE" panose="03050602040202020205" pitchFamily="66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halkboard SE" panose="03050602040202020205" pitchFamily="66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halkboard SE" panose="03050602040202020205" pitchFamily="66" charset="77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Chalkboard SE" panose="03050602040202020205" pitchFamily="66" charset="77"/>
              </a:rPr>
              <a:t>proper time invariance:</a:t>
            </a:r>
            <a:endParaRPr lang="en-US" sz="2400" dirty="0">
              <a:solidFill>
                <a:srgbClr val="FFFFFF"/>
              </a:solidFill>
              <a:latin typeface="Chalkboard SE" panose="03050602040202020205" pitchFamily="66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halkboard SE" panose="03050602040202020205" pitchFamily="66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halkboard SE" panose="03050602040202020205" pitchFamily="66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halkboard SE" panose="03050602040202020205" pitchFamily="66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045CDF3-3B9B-0969-8DB7-678D4C68864A}"/>
                  </a:ext>
                </a:extLst>
              </p:cNvPr>
              <p:cNvSpPr txBox="1"/>
              <p:nvPr/>
            </p:nvSpPr>
            <p:spPr>
              <a:xfrm>
                <a:off x="6286498" y="2315247"/>
                <a:ext cx="3476625" cy="806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sub>
                          </m:sSub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𝒗𝒔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045CDF3-3B9B-0969-8DB7-678D4C688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8" y="2315247"/>
                <a:ext cx="3476625" cy="806567"/>
              </a:xfrm>
              <a:prstGeom prst="rect">
                <a:avLst/>
              </a:prstGeom>
              <a:blipFill>
                <a:blip r:embed="rId3"/>
                <a:stretch>
                  <a:fillRect l="-364" r="-19273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4E4093F-8E43-FC42-EC6B-55D8511E8098}"/>
              </a:ext>
            </a:extLst>
          </p:cNvPr>
          <p:cNvSpPr txBox="1"/>
          <p:nvPr/>
        </p:nvSpPr>
        <p:spPr>
          <a:xfrm>
            <a:off x="5981364" y="3362128"/>
            <a:ext cx="2370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halkboard SE" panose="03050602040202020205" pitchFamily="66" charset="77"/>
              </a:rPr>
              <a:t>for U = </a:t>
            </a:r>
            <a:r>
              <a:rPr lang="en-US" sz="2000" b="1" dirty="0">
                <a:solidFill>
                  <a:srgbClr val="00B0F0"/>
                </a:solidFill>
                <a:latin typeface="Chalkboard SE" panose="03050602040202020205" pitchFamily="66" charset="77"/>
              </a:rPr>
              <a:t>U</a:t>
            </a:r>
            <a:r>
              <a:rPr lang="en-US" sz="2000" b="1" baseline="-25000" dirty="0">
                <a:solidFill>
                  <a:srgbClr val="00B0F0"/>
                </a:solidFill>
                <a:latin typeface="Chalkboard SE" panose="03050602040202020205" pitchFamily="66" charset="77"/>
              </a:rPr>
              <a:t>1</a:t>
            </a:r>
            <a:r>
              <a:rPr lang="en-US" sz="2000" b="1" dirty="0">
                <a:solidFill>
                  <a:srgbClr val="00B050"/>
                </a:solidFill>
                <a:latin typeface="Chalkboard SE" panose="03050602040202020205" pitchFamily="66" charset="77"/>
              </a:rPr>
              <a:t>U</a:t>
            </a:r>
            <a:r>
              <a:rPr lang="en-US" sz="2000" b="1" baseline="-25000" dirty="0">
                <a:solidFill>
                  <a:srgbClr val="00B050"/>
                </a:solidFill>
                <a:latin typeface="Chalkboard SE" panose="03050602040202020205" pitchFamily="66" charset="77"/>
              </a:rPr>
              <a:t>2</a:t>
            </a:r>
          </a:p>
          <a:p>
            <a:r>
              <a:rPr lang="en-US" sz="2400" b="1" baseline="-25000" dirty="0">
                <a:latin typeface="Chalkboard SE" panose="03050602040202020205" pitchFamily="66" charset="77"/>
              </a:rPr>
              <a:t>(decreasing potential)</a:t>
            </a:r>
            <a:endParaRPr lang="en-US" sz="2400" b="1" dirty="0">
              <a:latin typeface="Chalkboard SE" panose="03050602040202020205" pitchFamily="66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3A6EC2-BCFE-0801-CCB1-13624971132B}"/>
              </a:ext>
            </a:extLst>
          </p:cNvPr>
          <p:cNvSpPr txBox="1"/>
          <p:nvPr/>
        </p:nvSpPr>
        <p:spPr>
          <a:xfrm>
            <a:off x="8943152" y="3247683"/>
            <a:ext cx="23392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for U = </a:t>
            </a:r>
            <a:r>
              <a:rPr lang="en-US" sz="2400" b="1" dirty="0">
                <a:solidFill>
                  <a:srgbClr val="00B050"/>
                </a:solidFill>
              </a:rPr>
              <a:t>U</a:t>
            </a:r>
            <a:r>
              <a:rPr lang="en-US" sz="2400" b="1" baseline="-25000" dirty="0">
                <a:solidFill>
                  <a:srgbClr val="00B050"/>
                </a:solidFill>
              </a:rPr>
              <a:t>2</a:t>
            </a:r>
            <a:r>
              <a:rPr lang="en-US" sz="2400" b="1" dirty="0">
                <a:solidFill>
                  <a:srgbClr val="00B0F0"/>
                </a:solidFill>
              </a:rPr>
              <a:t>U</a:t>
            </a:r>
            <a:r>
              <a:rPr lang="en-US" sz="2400" b="1" baseline="-25000" dirty="0">
                <a:solidFill>
                  <a:srgbClr val="00B0F0"/>
                </a:solidFill>
              </a:rPr>
              <a:t>1</a:t>
            </a:r>
          </a:p>
          <a:p>
            <a:r>
              <a:rPr lang="en-US" sz="2400" b="1" baseline="-25000" dirty="0"/>
              <a:t>(increasing potential)</a:t>
            </a:r>
            <a:endParaRPr lang="en-US" sz="2400" b="1" dirty="0"/>
          </a:p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67CEF9-F865-4138-679E-357BA9C6DAFE}"/>
              </a:ext>
            </a:extLst>
          </p:cNvPr>
          <p:cNvSpPr txBox="1"/>
          <p:nvPr/>
        </p:nvSpPr>
        <p:spPr>
          <a:xfrm>
            <a:off x="4229071" y="2035291"/>
            <a:ext cx="347662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(ex 2 steps</a:t>
            </a:r>
            <a:r>
              <a:rPr lang="en-US" b="1" dirty="0"/>
              <a:t>)</a:t>
            </a:r>
            <a:endParaRPr lang="en-US" sz="1800" dirty="0"/>
          </a:p>
          <a:p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55E1E0F-A487-51E4-D4E7-84D6F7EA1218}"/>
              </a:ext>
            </a:extLst>
          </p:cNvPr>
          <p:cNvGrpSpPr/>
          <p:nvPr/>
        </p:nvGrpSpPr>
        <p:grpSpPr>
          <a:xfrm>
            <a:off x="2768683" y="3382537"/>
            <a:ext cx="419400" cy="217080"/>
            <a:chOff x="2895375" y="5494950"/>
            <a:chExt cx="419400" cy="21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5E19F66-2630-EB99-ED5F-8E82DB0CC701}"/>
                    </a:ext>
                  </a:extLst>
                </p14:cNvPr>
                <p14:cNvContentPartPr/>
                <p14:nvPr/>
              </p14:nvContentPartPr>
              <p14:xfrm>
                <a:off x="2895375" y="5528430"/>
                <a:ext cx="105480" cy="183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5E19F66-2630-EB99-ED5F-8E82DB0CC70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86735" y="5519430"/>
                  <a:ext cx="1231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0AEEC34-E5A2-BE35-91F4-C0C68795828F}"/>
                    </a:ext>
                  </a:extLst>
                </p14:cNvPr>
                <p14:cNvContentPartPr/>
                <p14:nvPr/>
              </p14:nvContentPartPr>
              <p14:xfrm>
                <a:off x="2901855" y="5618790"/>
                <a:ext cx="123120" cy="20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0AEEC34-E5A2-BE35-91F4-C0C68795828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93215" y="5610150"/>
                  <a:ext cx="1407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13B116E-ABF6-710A-703B-5CF71036FCD9}"/>
                    </a:ext>
                  </a:extLst>
                </p14:cNvPr>
                <p14:cNvContentPartPr/>
                <p14:nvPr/>
              </p14:nvContentPartPr>
              <p14:xfrm>
                <a:off x="3064215" y="5509350"/>
                <a:ext cx="32040" cy="159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13B116E-ABF6-710A-703B-5CF71036FCD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55215" y="5500350"/>
                  <a:ext cx="496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6C42049-BF8D-628A-36A4-188FB468AFA6}"/>
                    </a:ext>
                  </a:extLst>
                </p14:cNvPr>
                <p14:cNvContentPartPr/>
                <p14:nvPr/>
              </p14:nvContentPartPr>
              <p14:xfrm>
                <a:off x="3168615" y="5505750"/>
                <a:ext cx="102600" cy="118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6C42049-BF8D-628A-36A4-188FB468AFA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59615" y="5497110"/>
                  <a:ext cx="1202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DE67989-925A-96A5-40A8-F47C6E1328B1}"/>
                    </a:ext>
                  </a:extLst>
                </p14:cNvPr>
                <p14:cNvContentPartPr/>
                <p14:nvPr/>
              </p14:nvContentPartPr>
              <p14:xfrm>
                <a:off x="3275535" y="5494950"/>
                <a:ext cx="39240" cy="153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DE67989-925A-96A5-40A8-F47C6E1328B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66535" y="5486310"/>
                  <a:ext cx="56880" cy="17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B08CB04-4D0B-2F51-EEEC-57BB2F873713}"/>
                  </a:ext>
                </a:extLst>
              </p14:cNvPr>
              <p14:cNvContentPartPr/>
              <p14:nvPr/>
            </p14:nvContentPartPr>
            <p14:xfrm>
              <a:off x="3461863" y="3973547"/>
              <a:ext cx="420840" cy="673064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B08CB04-4D0B-2F51-EEEC-57BB2F87371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36663" y="3948339"/>
                <a:ext cx="471240" cy="7234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8FAA889-190F-96F3-4B4F-F67D18125217}"/>
                  </a:ext>
                </a:extLst>
              </p14:cNvPr>
              <p14:cNvContentPartPr/>
              <p14:nvPr/>
            </p14:nvContentPartPr>
            <p14:xfrm>
              <a:off x="3811453" y="3551258"/>
              <a:ext cx="434880" cy="1039046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8FAA889-190F-96F3-4B4F-F67D1812521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86253" y="3526056"/>
                <a:ext cx="485280" cy="108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76B1D5A-67AC-777D-F5AF-68DC4801406A}"/>
                  </a:ext>
                </a:extLst>
              </p14:cNvPr>
              <p14:cNvContentPartPr/>
              <p14:nvPr/>
            </p14:nvContentPartPr>
            <p14:xfrm>
              <a:off x="4840684" y="4478482"/>
              <a:ext cx="204120" cy="2246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76B1D5A-67AC-777D-F5AF-68DC4801406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31684" y="4469842"/>
                <a:ext cx="221760" cy="242280"/>
              </a:xfrm>
              <a:prstGeom prst="rect">
                <a:avLst/>
              </a:prstGeom>
            </p:spPr>
          </p:pic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20D63FFD-86A4-9915-7570-43791E520CA5}"/>
              </a:ext>
            </a:extLst>
          </p:cNvPr>
          <p:cNvSpPr txBox="1"/>
          <p:nvPr/>
        </p:nvSpPr>
        <p:spPr>
          <a:xfrm>
            <a:off x="2775163" y="2673024"/>
            <a:ext cx="2167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-25000" dirty="0"/>
              <a:t>(increasing potential)</a:t>
            </a:r>
            <a:endParaRPr lang="en-US" sz="24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DAC7EE4-B1E7-3CDD-6A65-C997F75F8D41}"/>
              </a:ext>
            </a:extLst>
          </p:cNvPr>
          <p:cNvSpPr txBox="1"/>
          <p:nvPr/>
        </p:nvSpPr>
        <p:spPr>
          <a:xfrm>
            <a:off x="201038" y="2708680"/>
            <a:ext cx="2222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-25000" dirty="0"/>
              <a:t>(decreasing potential)</a:t>
            </a:r>
            <a:endParaRPr lang="en-US" sz="2400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6B46C08-6A28-95D2-0DD6-E92C039BDAD6}"/>
              </a:ext>
            </a:extLst>
          </p:cNvPr>
          <p:cNvGrpSpPr/>
          <p:nvPr/>
        </p:nvGrpSpPr>
        <p:grpSpPr>
          <a:xfrm>
            <a:off x="108857" y="3363201"/>
            <a:ext cx="419400" cy="217080"/>
            <a:chOff x="2895375" y="5494950"/>
            <a:chExt cx="419400" cy="21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668D909-39E6-58BD-E612-DC905BC27997}"/>
                    </a:ext>
                  </a:extLst>
                </p14:cNvPr>
                <p14:cNvContentPartPr/>
                <p14:nvPr/>
              </p14:nvContentPartPr>
              <p14:xfrm>
                <a:off x="2895375" y="5528430"/>
                <a:ext cx="105480" cy="183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668D909-39E6-58BD-E612-DC905BC2799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86735" y="5519430"/>
                  <a:ext cx="1231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09839E3-5BE9-E91E-6AED-63D28AEC4A1F}"/>
                    </a:ext>
                  </a:extLst>
                </p14:cNvPr>
                <p14:cNvContentPartPr/>
                <p14:nvPr/>
              </p14:nvContentPartPr>
              <p14:xfrm>
                <a:off x="2901855" y="5618790"/>
                <a:ext cx="123120" cy="20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09839E3-5BE9-E91E-6AED-63D28AEC4A1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93215" y="5610150"/>
                  <a:ext cx="1407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F74407F-EACA-A8B8-79D4-CA9CB5A4689C}"/>
                    </a:ext>
                  </a:extLst>
                </p14:cNvPr>
                <p14:cNvContentPartPr/>
                <p14:nvPr/>
              </p14:nvContentPartPr>
              <p14:xfrm>
                <a:off x="3064215" y="5509350"/>
                <a:ext cx="32040" cy="159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F74407F-EACA-A8B8-79D4-CA9CB5A4689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55215" y="5500350"/>
                  <a:ext cx="496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D07263B-1B1A-A1AD-17CB-0E1E93C34D18}"/>
                    </a:ext>
                  </a:extLst>
                </p14:cNvPr>
                <p14:cNvContentPartPr/>
                <p14:nvPr/>
              </p14:nvContentPartPr>
              <p14:xfrm>
                <a:off x="3168615" y="5505750"/>
                <a:ext cx="102600" cy="1188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D07263B-1B1A-A1AD-17CB-0E1E93C34D1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59615" y="5497110"/>
                  <a:ext cx="1202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9F4E46A-7E28-9CAC-1050-F33D17D4C343}"/>
                    </a:ext>
                  </a:extLst>
                </p14:cNvPr>
                <p14:cNvContentPartPr/>
                <p14:nvPr/>
              </p14:nvContentPartPr>
              <p14:xfrm>
                <a:off x="3275535" y="5494950"/>
                <a:ext cx="39240" cy="153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9F4E46A-7E28-9CAC-1050-F33D17D4C34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66535" y="5486310"/>
                  <a:ext cx="56880" cy="17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4DBAC46-CB68-EF39-1805-9B6CF5755ACF}"/>
                  </a:ext>
                </a:extLst>
              </p14:cNvPr>
              <p14:cNvContentPartPr/>
              <p14:nvPr/>
            </p14:nvContentPartPr>
            <p14:xfrm>
              <a:off x="2197716" y="4452359"/>
              <a:ext cx="204120" cy="2246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4DBAC46-CB68-EF39-1805-9B6CF5755AC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88716" y="4443719"/>
                <a:ext cx="22176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7D8ED62-F422-5A3C-2703-489610172963}"/>
                  </a:ext>
                </a:extLst>
              </p14:cNvPr>
              <p14:cNvContentPartPr/>
              <p14:nvPr/>
            </p14:nvContentPartPr>
            <p14:xfrm>
              <a:off x="397042" y="3692654"/>
              <a:ext cx="434880" cy="797037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7D8ED62-F422-5A3C-2703-48961017296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1842" y="3667454"/>
                <a:ext cx="485280" cy="847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3BE83CD-205C-8E1A-FF9A-6B593AF6D9DB}"/>
                  </a:ext>
                </a:extLst>
              </p14:cNvPr>
              <p14:cNvContentPartPr/>
              <p14:nvPr/>
            </p14:nvContentPartPr>
            <p14:xfrm>
              <a:off x="786600" y="4044859"/>
              <a:ext cx="420840" cy="601752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3BE83CD-205C-8E1A-FF9A-6B593AF6D9D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61400" y="4019651"/>
                <a:ext cx="471240" cy="652168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BDD23006-5843-4151-93B8-75EC64181A6A}"/>
              </a:ext>
            </a:extLst>
          </p:cNvPr>
          <p:cNvGrpSpPr/>
          <p:nvPr/>
        </p:nvGrpSpPr>
        <p:grpSpPr>
          <a:xfrm>
            <a:off x="404737" y="3693582"/>
            <a:ext cx="1515600" cy="1002960"/>
            <a:chOff x="2786655" y="5580630"/>
            <a:chExt cx="1515600" cy="100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682621D-BF37-2E59-C147-E19758CF295F}"/>
                    </a:ext>
                  </a:extLst>
                </p14:cNvPr>
                <p14:cNvContentPartPr/>
                <p14:nvPr/>
              </p14:nvContentPartPr>
              <p14:xfrm>
                <a:off x="2786655" y="5580630"/>
                <a:ext cx="31320" cy="1002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682621D-BF37-2E59-C147-E19758CF295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61455" y="5555430"/>
                  <a:ext cx="81720" cy="10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6325072-1D7F-298C-3592-CB0BAFC49744}"/>
                    </a:ext>
                  </a:extLst>
                </p14:cNvPr>
                <p14:cNvContentPartPr/>
                <p14:nvPr/>
              </p14:nvContentPartPr>
              <p14:xfrm>
                <a:off x="2817615" y="6519870"/>
                <a:ext cx="1484640" cy="63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6325072-1D7F-298C-3592-CB0BAFC4974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92415" y="6494670"/>
                  <a:ext cx="153504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0553B52-0F66-6E50-5AE1-BEE5CF40B5C0}"/>
              </a:ext>
            </a:extLst>
          </p:cNvPr>
          <p:cNvGrpSpPr/>
          <p:nvPr/>
        </p:nvGrpSpPr>
        <p:grpSpPr>
          <a:xfrm>
            <a:off x="3111463" y="3719497"/>
            <a:ext cx="1515600" cy="1002960"/>
            <a:chOff x="2786655" y="5580630"/>
            <a:chExt cx="1515600" cy="100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10B978B-7BB3-A2AE-ADDF-8DBD2AD10FCA}"/>
                    </a:ext>
                  </a:extLst>
                </p14:cNvPr>
                <p14:cNvContentPartPr/>
                <p14:nvPr/>
              </p14:nvContentPartPr>
              <p14:xfrm>
                <a:off x="2786655" y="5580630"/>
                <a:ext cx="31320" cy="1002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10B978B-7BB3-A2AE-ADDF-8DBD2AD10FC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61455" y="5555430"/>
                  <a:ext cx="81720" cy="10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48465F6-0DCD-214F-504A-7C2A76C53F86}"/>
                    </a:ext>
                  </a:extLst>
                </p14:cNvPr>
                <p14:cNvContentPartPr/>
                <p14:nvPr/>
              </p14:nvContentPartPr>
              <p14:xfrm>
                <a:off x="2817615" y="6519870"/>
                <a:ext cx="1484640" cy="63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48465F6-0DCD-214F-504A-7C2A76C53F8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92415" y="6494670"/>
                  <a:ext cx="1535040" cy="114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65176AE-7CDB-4096-C60D-296D92F26037}"/>
              </a:ext>
            </a:extLst>
          </p:cNvPr>
          <p:cNvSpPr txBox="1"/>
          <p:nvPr/>
        </p:nvSpPr>
        <p:spPr>
          <a:xfrm>
            <a:off x="5795156" y="2493818"/>
            <a:ext cx="2462483" cy="184998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DDD861-E963-DEA3-C3E6-63BFFAE48A61}"/>
              </a:ext>
            </a:extLst>
          </p:cNvPr>
          <p:cNvSpPr txBox="1"/>
          <p:nvPr/>
        </p:nvSpPr>
        <p:spPr>
          <a:xfrm>
            <a:off x="8880257" y="2505044"/>
            <a:ext cx="2462483" cy="184998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Slide Number Placeholder 23">
            <a:extLst>
              <a:ext uri="{FF2B5EF4-FFF2-40B4-BE49-F238E27FC236}">
                <a16:creationId xmlns:a16="http://schemas.microsoft.com/office/drawing/2014/main" id="{1603AF0A-35DE-94D2-34F5-3121EEF32D40}"/>
              </a:ext>
            </a:extLst>
          </p:cNvPr>
          <p:cNvSpPr txBox="1">
            <a:spLocks/>
          </p:cNvSpPr>
          <p:nvPr/>
        </p:nvSpPr>
        <p:spPr>
          <a:xfrm>
            <a:off x="56752" y="6018148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17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25ED5DD-D376-E3B7-CEC6-6E0FC646DF71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0765766" y="943478"/>
            <a:ext cx="1110549" cy="6786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DEF44C-6B9F-FCDE-1111-B3D1A750514D}"/>
              </a:ext>
            </a:extLst>
          </p:cNvPr>
          <p:cNvSpPr txBox="1"/>
          <p:nvPr/>
        </p:nvSpPr>
        <p:spPr>
          <a:xfrm>
            <a:off x="59064" y="6368361"/>
            <a:ext cx="1211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Chalkboard SE" panose="03050602040202020205" pitchFamily="66" charset="77"/>
              </a:rPr>
              <a:t>New Perspectives</a:t>
            </a:r>
            <a:r>
              <a:rPr lang="en-US" dirty="0">
                <a:latin typeface="Chalkboard SE" panose="03050602040202020205" pitchFamily="66" charset="77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42293911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EBE6-239A-259F-3F06-773857EB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" y="753228"/>
            <a:ext cx="10185325" cy="1080938"/>
          </a:xfrm>
        </p:spPr>
        <p:txBody>
          <a:bodyPr/>
          <a:lstStyle/>
          <a:p>
            <a:r>
              <a:rPr lang="en-US" dirty="0">
                <a:latin typeface="Chalkboard SE" panose="03050602040202020205" pitchFamily="66" charset="77"/>
              </a:rPr>
              <a:t>Defining time invariance measures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8090E0-037C-EF29-2206-54BAEA46D8F5}"/>
              </a:ext>
            </a:extLst>
          </p:cNvPr>
          <p:cNvSpPr txBox="1"/>
          <p:nvPr/>
        </p:nvSpPr>
        <p:spPr>
          <a:xfrm>
            <a:off x="241985" y="4680282"/>
            <a:ext cx="2251833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Chalkboard SE" panose="03050602040202020205" pitchFamily="66" charset="77"/>
              </a:rPr>
              <a:t>ex 2 steps: (same potential)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4B733EF-8564-777D-1ACE-14B6A9C406A3}"/>
                  </a:ext>
                </a:extLst>
              </p:cNvPr>
              <p:cNvSpPr txBox="1"/>
              <p:nvPr/>
            </p:nvSpPr>
            <p:spPr>
              <a:xfrm>
                <a:off x="3245122" y="3610110"/>
                <a:ext cx="3476625" cy="806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sub>
                          </m:sSub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𝒗𝒔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4B733EF-8564-777D-1ACE-14B6A9C40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122" y="3610110"/>
                <a:ext cx="3476625" cy="806567"/>
              </a:xfrm>
              <a:prstGeom prst="rect">
                <a:avLst/>
              </a:prstGeom>
              <a:blipFill>
                <a:blip r:embed="rId3"/>
                <a:stretch>
                  <a:fillRect l="-364" r="-18909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5AB85BC9-5D6F-5D90-0189-47E1FA7B7196}"/>
              </a:ext>
            </a:extLst>
          </p:cNvPr>
          <p:cNvGrpSpPr/>
          <p:nvPr/>
        </p:nvGrpSpPr>
        <p:grpSpPr>
          <a:xfrm>
            <a:off x="8504228" y="4808478"/>
            <a:ext cx="419400" cy="217080"/>
            <a:chOff x="2895375" y="5494950"/>
            <a:chExt cx="419400" cy="21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557142F-00EE-0754-1B35-D08AB26C5BCA}"/>
                    </a:ext>
                  </a:extLst>
                </p14:cNvPr>
                <p14:cNvContentPartPr/>
                <p14:nvPr/>
              </p14:nvContentPartPr>
              <p14:xfrm>
                <a:off x="2895375" y="5528430"/>
                <a:ext cx="105480" cy="183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557142F-00EE-0754-1B35-D08AB26C5BC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86735" y="5519430"/>
                  <a:ext cx="1231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5D70E0C-5319-2472-7D4A-AB9E11A4DAFB}"/>
                    </a:ext>
                  </a:extLst>
                </p14:cNvPr>
                <p14:cNvContentPartPr/>
                <p14:nvPr/>
              </p14:nvContentPartPr>
              <p14:xfrm>
                <a:off x="2901855" y="5618790"/>
                <a:ext cx="123120" cy="20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5D70E0C-5319-2472-7D4A-AB9E11A4DAF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93215" y="5610150"/>
                  <a:ext cx="1407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320FC17-EB79-3711-FE34-D02CAD417378}"/>
                    </a:ext>
                  </a:extLst>
                </p14:cNvPr>
                <p14:cNvContentPartPr/>
                <p14:nvPr/>
              </p14:nvContentPartPr>
              <p14:xfrm>
                <a:off x="3064215" y="5509350"/>
                <a:ext cx="32040" cy="159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320FC17-EB79-3711-FE34-D02CAD41737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55215" y="5500350"/>
                  <a:ext cx="496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7E8F358-572E-2721-9468-EE96BD69E1A1}"/>
                    </a:ext>
                  </a:extLst>
                </p14:cNvPr>
                <p14:cNvContentPartPr/>
                <p14:nvPr/>
              </p14:nvContentPartPr>
              <p14:xfrm>
                <a:off x="3168615" y="5505750"/>
                <a:ext cx="102600" cy="118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7E8F358-572E-2721-9468-EE96BD69E1A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59615" y="5497110"/>
                  <a:ext cx="1202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239DFA2-46C7-A0FF-EA8D-1B22A41A8ABD}"/>
                    </a:ext>
                  </a:extLst>
                </p14:cNvPr>
                <p14:cNvContentPartPr/>
                <p14:nvPr/>
              </p14:nvContentPartPr>
              <p14:xfrm>
                <a:off x="3275535" y="5494950"/>
                <a:ext cx="39240" cy="153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239DFA2-46C7-A0FF-EA8D-1B22A41A8AB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66535" y="5486310"/>
                  <a:ext cx="56880" cy="17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DE66487-6A1E-E93B-DEDB-7EFCCD1418A6}"/>
                  </a:ext>
                </a:extLst>
              </p14:cNvPr>
              <p14:cNvContentPartPr/>
              <p14:nvPr/>
            </p14:nvContentPartPr>
            <p14:xfrm>
              <a:off x="10992188" y="5820616"/>
              <a:ext cx="204120" cy="224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DE66487-6A1E-E93B-DEDB-7EFCCD1418A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983188" y="5811976"/>
                <a:ext cx="22176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012B609-6291-B20B-9DFD-35CE9225940E}"/>
                  </a:ext>
                </a:extLst>
              </p14:cNvPr>
              <p14:cNvContentPartPr/>
              <p14:nvPr/>
            </p14:nvContentPartPr>
            <p14:xfrm>
              <a:off x="9917408" y="4893890"/>
              <a:ext cx="434880" cy="1039046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012B609-6291-B20B-9DFD-35CE9225940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892208" y="4868688"/>
                <a:ext cx="485280" cy="108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316F0E2-A1E5-1F85-3707-B77CB354701C}"/>
                  </a:ext>
                </a:extLst>
              </p14:cNvPr>
              <p14:cNvContentPartPr/>
              <p14:nvPr/>
            </p14:nvContentPartPr>
            <p14:xfrm>
              <a:off x="9551625" y="5259872"/>
              <a:ext cx="420840" cy="673064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316F0E2-A1E5-1F85-3707-B77CB354701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526425" y="5234664"/>
                <a:ext cx="471240" cy="723481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8B464627-FF1A-4F17-6D8D-3C60B0830A30}"/>
              </a:ext>
            </a:extLst>
          </p:cNvPr>
          <p:cNvGrpSpPr/>
          <p:nvPr/>
        </p:nvGrpSpPr>
        <p:grpSpPr>
          <a:xfrm>
            <a:off x="9144128" y="5023835"/>
            <a:ext cx="1515600" cy="1002960"/>
            <a:chOff x="2786655" y="5580630"/>
            <a:chExt cx="1515600" cy="100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A2DF4B6-E646-7223-3651-25405CBA090C}"/>
                    </a:ext>
                  </a:extLst>
                </p14:cNvPr>
                <p14:cNvContentPartPr/>
                <p14:nvPr/>
              </p14:nvContentPartPr>
              <p14:xfrm>
                <a:off x="2786655" y="5580630"/>
                <a:ext cx="31320" cy="1002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A2DF4B6-E646-7223-3651-25405CBA090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61455" y="5555430"/>
                  <a:ext cx="81720" cy="10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129DBB4-B37A-EC2A-A203-8A87050C4154}"/>
                    </a:ext>
                  </a:extLst>
                </p14:cNvPr>
                <p14:cNvContentPartPr/>
                <p14:nvPr/>
              </p14:nvContentPartPr>
              <p14:xfrm>
                <a:off x="2817615" y="6519870"/>
                <a:ext cx="1484640" cy="63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129DBB4-B37A-EC2A-A203-8A87050C415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92415" y="6494670"/>
                  <a:ext cx="1535040" cy="114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DAAA5D46-4F6D-8A15-E02D-05598B279B9D}"/>
              </a:ext>
            </a:extLst>
          </p:cNvPr>
          <p:cNvSpPr txBox="1"/>
          <p:nvPr/>
        </p:nvSpPr>
        <p:spPr>
          <a:xfrm>
            <a:off x="6048243" y="4599963"/>
            <a:ext cx="23392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U = </a:t>
            </a:r>
            <a:r>
              <a:rPr lang="en-US" sz="2400" b="1" dirty="0">
                <a:solidFill>
                  <a:srgbClr val="00B050"/>
                </a:solidFill>
              </a:rPr>
              <a:t>U</a:t>
            </a:r>
            <a:r>
              <a:rPr lang="en-US" sz="2400" b="1" baseline="-25000" dirty="0">
                <a:solidFill>
                  <a:srgbClr val="00B050"/>
                </a:solidFill>
              </a:rPr>
              <a:t>2</a:t>
            </a:r>
            <a:r>
              <a:rPr lang="en-US" sz="2400" b="1" dirty="0">
                <a:solidFill>
                  <a:srgbClr val="00B0F0"/>
                </a:solidFill>
              </a:rPr>
              <a:t>U</a:t>
            </a:r>
            <a:r>
              <a:rPr lang="en-US" sz="2400" b="1" baseline="-25000" dirty="0">
                <a:solidFill>
                  <a:srgbClr val="00B0F0"/>
                </a:solidFill>
              </a:rPr>
              <a:t>1</a:t>
            </a:r>
          </a:p>
          <a:p>
            <a:r>
              <a:rPr lang="en-US" sz="2400" b="1" baseline="-25000" dirty="0"/>
              <a:t>(increasing potential)</a:t>
            </a:r>
            <a:endParaRPr lang="en-US" sz="2400" b="1" dirty="0"/>
          </a:p>
          <a:p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CC5F61B-B24E-787D-97D8-C05C7C00F682}"/>
              </a:ext>
            </a:extLst>
          </p:cNvPr>
          <p:cNvSpPr txBox="1"/>
          <p:nvPr/>
        </p:nvSpPr>
        <p:spPr>
          <a:xfrm>
            <a:off x="2869995" y="4636486"/>
            <a:ext cx="23392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U = </a:t>
            </a:r>
            <a:r>
              <a:rPr lang="en-US" sz="2400" b="1" dirty="0">
                <a:solidFill>
                  <a:srgbClr val="00B050"/>
                </a:solidFill>
              </a:rPr>
              <a:t>U</a:t>
            </a:r>
            <a:r>
              <a:rPr lang="en-US" sz="2400" b="1" baseline="-25000" dirty="0">
                <a:solidFill>
                  <a:srgbClr val="00B050"/>
                </a:solidFill>
              </a:rPr>
              <a:t>2</a:t>
            </a:r>
            <a:r>
              <a:rPr lang="en-US" sz="2400" b="1" dirty="0">
                <a:solidFill>
                  <a:srgbClr val="00B0F0"/>
                </a:solidFill>
              </a:rPr>
              <a:t>U</a:t>
            </a:r>
            <a:r>
              <a:rPr lang="en-US" sz="2400" b="1" baseline="-25000" dirty="0">
                <a:solidFill>
                  <a:srgbClr val="00B0F0"/>
                </a:solidFill>
              </a:rPr>
              <a:t>1</a:t>
            </a:r>
          </a:p>
          <a:p>
            <a:r>
              <a:rPr lang="en-US" sz="2400" b="1" baseline="-25000" dirty="0"/>
              <a:t>(increasing potential)</a:t>
            </a:r>
            <a:endParaRPr lang="en-US" sz="2400" b="1" dirty="0"/>
          </a:p>
          <a:p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5A897CF-9864-4956-CD32-DBB03D6602B5}"/>
              </a:ext>
            </a:extLst>
          </p:cNvPr>
          <p:cNvSpPr txBox="1"/>
          <p:nvPr/>
        </p:nvSpPr>
        <p:spPr>
          <a:xfrm>
            <a:off x="2673098" y="3896073"/>
            <a:ext cx="2462483" cy="184998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BF2D370-33EC-B21C-219D-0C10794C8DB3}"/>
              </a:ext>
            </a:extLst>
          </p:cNvPr>
          <p:cNvSpPr txBox="1"/>
          <p:nvPr/>
        </p:nvSpPr>
        <p:spPr>
          <a:xfrm>
            <a:off x="5925015" y="3933627"/>
            <a:ext cx="2462483" cy="184998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65585D-E6C9-808B-E418-AE2EC709D222}"/>
              </a:ext>
            </a:extLst>
          </p:cNvPr>
          <p:cNvSpPr txBox="1"/>
          <p:nvPr/>
        </p:nvSpPr>
        <p:spPr>
          <a:xfrm>
            <a:off x="59064" y="982176"/>
            <a:ext cx="120118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halkboard SE" panose="03050602040202020205" pitchFamily="66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halkboard SE" panose="03050602040202020205" pitchFamily="66" charset="77"/>
            </a:endParaRPr>
          </a:p>
          <a:p>
            <a:endParaRPr lang="en-US" sz="2400" dirty="0">
              <a:latin typeface="Chalkboard SE" panose="03050602040202020205" pitchFamily="66" charset="77"/>
            </a:endParaRPr>
          </a:p>
          <a:p>
            <a:pPr marL="914400" lvl="1" indent="-457200">
              <a:buAutoNum type="arabicPeriod" startAt="2"/>
            </a:pPr>
            <a:r>
              <a:rPr lang="en-US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Chalkboard SE" panose="03050602040202020205" pitchFamily="66" charset="77"/>
              </a:rPr>
              <a:t>improper time invariance:</a:t>
            </a:r>
            <a:r>
              <a:rPr lang="en-US" sz="2400" dirty="0">
                <a:latin typeface="Chalkboard SE" panose="03050602040202020205" pitchFamily="66" charset="77"/>
              </a:rPr>
              <a:t> (next best thing!)</a:t>
            </a:r>
          </a:p>
          <a:p>
            <a:pPr marL="914400" lvl="1" indent="-457200">
              <a:buAutoNum type="arabicPeriod" startAt="2"/>
            </a:pPr>
            <a:endParaRPr lang="en-US" sz="2400" dirty="0">
              <a:latin typeface="Chalkboard SE" panose="03050602040202020205" pitchFamily="66" charset="77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Chalkboard SE" panose="03050602040202020205" pitchFamily="66" charset="77"/>
              </a:rPr>
              <a:t>Compares </a:t>
            </a:r>
            <a:r>
              <a:rPr lang="en-US" sz="2400" dirty="0">
                <a:latin typeface="Chalkboard SE" panose="03050602040202020205" pitchFamily="66" charset="77"/>
              </a:rPr>
              <a:t>probabilities with only the final states exchanged. </a:t>
            </a:r>
            <a:endParaRPr lang="en-US" sz="2400" dirty="0">
              <a:solidFill>
                <a:srgbClr val="FFFFFF"/>
              </a:solidFill>
              <a:latin typeface="Chalkboard SE" panose="03050602040202020205" pitchFamily="66" charset="77"/>
            </a:endParaRPr>
          </a:p>
          <a:p>
            <a:pPr lvl="2"/>
            <a:endParaRPr lang="en-US" sz="2400" dirty="0">
              <a:solidFill>
                <a:srgbClr val="FFFFFF"/>
              </a:solidFill>
              <a:latin typeface="Chalkboard SE" panose="03050602040202020205" pitchFamily="66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halkboard SE" panose="03050602040202020205" pitchFamily="66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halkboard SE" panose="03050602040202020205" pitchFamily="66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halkboard SE" panose="03050602040202020205" pitchFamily="66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Slide Number Placeholder 23">
            <a:extLst>
              <a:ext uri="{FF2B5EF4-FFF2-40B4-BE49-F238E27FC236}">
                <a16:creationId xmlns:a16="http://schemas.microsoft.com/office/drawing/2014/main" id="{C8D3066C-56A4-EEFE-E826-BE9B66FF59B0}"/>
              </a:ext>
            </a:extLst>
          </p:cNvPr>
          <p:cNvSpPr txBox="1">
            <a:spLocks/>
          </p:cNvSpPr>
          <p:nvPr/>
        </p:nvSpPr>
        <p:spPr>
          <a:xfrm>
            <a:off x="56752" y="6018148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18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CB9048-0E90-093A-49CB-D4174CA913F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765766" y="943478"/>
            <a:ext cx="1110549" cy="6786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E6BE6F-CD1A-A819-8A99-6A79F358521A}"/>
              </a:ext>
            </a:extLst>
          </p:cNvPr>
          <p:cNvSpPr txBox="1"/>
          <p:nvPr/>
        </p:nvSpPr>
        <p:spPr>
          <a:xfrm>
            <a:off x="59064" y="6368361"/>
            <a:ext cx="1211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Chalkboard SE" panose="03050602040202020205" pitchFamily="66" charset="77"/>
              </a:rPr>
              <a:t>New Perspectives</a:t>
            </a:r>
            <a:r>
              <a:rPr lang="en-US" dirty="0">
                <a:latin typeface="Chalkboard SE" panose="03050602040202020205" pitchFamily="66" charset="77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9685811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EBE6-239A-259F-3F06-773857EB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" y="753228"/>
            <a:ext cx="10185325" cy="1080938"/>
          </a:xfrm>
        </p:spPr>
        <p:txBody>
          <a:bodyPr/>
          <a:lstStyle/>
          <a:p>
            <a:r>
              <a:rPr lang="en-US" dirty="0">
                <a:latin typeface="Chalkboard SE" panose="03050602040202020205" pitchFamily="66" charset="77"/>
              </a:rPr>
              <a:t>Defining time invariance measures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8090E0-037C-EF29-2206-54BAEA46D8F5}"/>
              </a:ext>
            </a:extLst>
          </p:cNvPr>
          <p:cNvSpPr txBox="1"/>
          <p:nvPr/>
        </p:nvSpPr>
        <p:spPr>
          <a:xfrm>
            <a:off x="241985" y="4680282"/>
            <a:ext cx="2251833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Chalkboard SE" panose="03050602040202020205" pitchFamily="66" charset="77"/>
              </a:rPr>
              <a:t>ex 2 steps: (same potential)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4B733EF-8564-777D-1ACE-14B6A9C406A3}"/>
                  </a:ext>
                </a:extLst>
              </p:cNvPr>
              <p:cNvSpPr txBox="1"/>
              <p:nvPr/>
            </p:nvSpPr>
            <p:spPr>
              <a:xfrm>
                <a:off x="3245122" y="3610110"/>
                <a:ext cx="3476625" cy="806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sub>
                          </m:sSub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𝒗𝒔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4B733EF-8564-777D-1ACE-14B6A9C40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122" y="3610110"/>
                <a:ext cx="3476625" cy="806567"/>
              </a:xfrm>
              <a:prstGeom prst="rect">
                <a:avLst/>
              </a:prstGeom>
              <a:blipFill>
                <a:blip r:embed="rId3"/>
                <a:stretch>
                  <a:fillRect l="-364" r="-18909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5AB85BC9-5D6F-5D90-0189-47E1FA7B7196}"/>
              </a:ext>
            </a:extLst>
          </p:cNvPr>
          <p:cNvGrpSpPr/>
          <p:nvPr/>
        </p:nvGrpSpPr>
        <p:grpSpPr>
          <a:xfrm>
            <a:off x="8504228" y="4808478"/>
            <a:ext cx="419400" cy="217080"/>
            <a:chOff x="2895375" y="5494950"/>
            <a:chExt cx="419400" cy="21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557142F-00EE-0754-1B35-D08AB26C5BCA}"/>
                    </a:ext>
                  </a:extLst>
                </p14:cNvPr>
                <p14:cNvContentPartPr/>
                <p14:nvPr/>
              </p14:nvContentPartPr>
              <p14:xfrm>
                <a:off x="2895375" y="5528430"/>
                <a:ext cx="105480" cy="183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557142F-00EE-0754-1B35-D08AB26C5BC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86735" y="5519430"/>
                  <a:ext cx="1231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5D70E0C-5319-2472-7D4A-AB9E11A4DAFB}"/>
                    </a:ext>
                  </a:extLst>
                </p14:cNvPr>
                <p14:cNvContentPartPr/>
                <p14:nvPr/>
              </p14:nvContentPartPr>
              <p14:xfrm>
                <a:off x="2901855" y="5618790"/>
                <a:ext cx="123120" cy="20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5D70E0C-5319-2472-7D4A-AB9E11A4DAF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93215" y="5610150"/>
                  <a:ext cx="1407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320FC17-EB79-3711-FE34-D02CAD417378}"/>
                    </a:ext>
                  </a:extLst>
                </p14:cNvPr>
                <p14:cNvContentPartPr/>
                <p14:nvPr/>
              </p14:nvContentPartPr>
              <p14:xfrm>
                <a:off x="3064215" y="5509350"/>
                <a:ext cx="32040" cy="159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320FC17-EB79-3711-FE34-D02CAD41737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55215" y="5500350"/>
                  <a:ext cx="496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7E8F358-572E-2721-9468-EE96BD69E1A1}"/>
                    </a:ext>
                  </a:extLst>
                </p14:cNvPr>
                <p14:cNvContentPartPr/>
                <p14:nvPr/>
              </p14:nvContentPartPr>
              <p14:xfrm>
                <a:off x="3168615" y="5505750"/>
                <a:ext cx="102600" cy="118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7E8F358-572E-2721-9468-EE96BD69E1A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59615" y="5497110"/>
                  <a:ext cx="1202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239DFA2-46C7-A0FF-EA8D-1B22A41A8ABD}"/>
                    </a:ext>
                  </a:extLst>
                </p14:cNvPr>
                <p14:cNvContentPartPr/>
                <p14:nvPr/>
              </p14:nvContentPartPr>
              <p14:xfrm>
                <a:off x="3275535" y="5494950"/>
                <a:ext cx="39240" cy="153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239DFA2-46C7-A0FF-EA8D-1B22A41A8AB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66535" y="5486310"/>
                  <a:ext cx="56880" cy="17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DE66487-6A1E-E93B-DEDB-7EFCCD1418A6}"/>
                  </a:ext>
                </a:extLst>
              </p14:cNvPr>
              <p14:cNvContentPartPr/>
              <p14:nvPr/>
            </p14:nvContentPartPr>
            <p14:xfrm>
              <a:off x="10992188" y="5820616"/>
              <a:ext cx="204120" cy="224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DE66487-6A1E-E93B-DEDB-7EFCCD1418A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983188" y="5811976"/>
                <a:ext cx="22176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012B609-6291-B20B-9DFD-35CE9225940E}"/>
                  </a:ext>
                </a:extLst>
              </p14:cNvPr>
              <p14:cNvContentPartPr/>
              <p14:nvPr/>
            </p14:nvContentPartPr>
            <p14:xfrm>
              <a:off x="9917408" y="4893890"/>
              <a:ext cx="434880" cy="1039046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012B609-6291-B20B-9DFD-35CE9225940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892208" y="4868688"/>
                <a:ext cx="485280" cy="1089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316F0E2-A1E5-1F85-3707-B77CB354701C}"/>
                  </a:ext>
                </a:extLst>
              </p14:cNvPr>
              <p14:cNvContentPartPr/>
              <p14:nvPr/>
            </p14:nvContentPartPr>
            <p14:xfrm>
              <a:off x="9551625" y="5259872"/>
              <a:ext cx="420840" cy="673064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316F0E2-A1E5-1F85-3707-B77CB354701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526425" y="5234664"/>
                <a:ext cx="471240" cy="723481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8B464627-FF1A-4F17-6D8D-3C60B0830A30}"/>
              </a:ext>
            </a:extLst>
          </p:cNvPr>
          <p:cNvGrpSpPr/>
          <p:nvPr/>
        </p:nvGrpSpPr>
        <p:grpSpPr>
          <a:xfrm>
            <a:off x="9144128" y="5023835"/>
            <a:ext cx="1515600" cy="1002960"/>
            <a:chOff x="2786655" y="5580630"/>
            <a:chExt cx="1515600" cy="100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A2DF4B6-E646-7223-3651-25405CBA090C}"/>
                    </a:ext>
                  </a:extLst>
                </p14:cNvPr>
                <p14:cNvContentPartPr/>
                <p14:nvPr/>
              </p14:nvContentPartPr>
              <p14:xfrm>
                <a:off x="2786655" y="5580630"/>
                <a:ext cx="31320" cy="1002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A2DF4B6-E646-7223-3651-25405CBA090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61455" y="5555430"/>
                  <a:ext cx="81720" cy="10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129DBB4-B37A-EC2A-A203-8A87050C4154}"/>
                    </a:ext>
                  </a:extLst>
                </p14:cNvPr>
                <p14:cNvContentPartPr/>
                <p14:nvPr/>
              </p14:nvContentPartPr>
              <p14:xfrm>
                <a:off x="2817615" y="6519870"/>
                <a:ext cx="1484640" cy="63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129DBB4-B37A-EC2A-A203-8A87050C415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92415" y="6494670"/>
                  <a:ext cx="1535040" cy="114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DAAA5D46-4F6D-8A15-E02D-05598B279B9D}"/>
              </a:ext>
            </a:extLst>
          </p:cNvPr>
          <p:cNvSpPr txBox="1"/>
          <p:nvPr/>
        </p:nvSpPr>
        <p:spPr>
          <a:xfrm>
            <a:off x="6048243" y="4599963"/>
            <a:ext cx="23392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U = </a:t>
            </a:r>
            <a:r>
              <a:rPr lang="en-US" sz="2400" b="1" dirty="0">
                <a:solidFill>
                  <a:srgbClr val="00B050"/>
                </a:solidFill>
              </a:rPr>
              <a:t>U</a:t>
            </a:r>
            <a:r>
              <a:rPr lang="en-US" sz="2400" b="1" baseline="-25000" dirty="0">
                <a:solidFill>
                  <a:srgbClr val="00B050"/>
                </a:solidFill>
              </a:rPr>
              <a:t>2</a:t>
            </a:r>
            <a:r>
              <a:rPr lang="en-US" sz="2400" b="1" dirty="0">
                <a:solidFill>
                  <a:srgbClr val="00B0F0"/>
                </a:solidFill>
              </a:rPr>
              <a:t>U</a:t>
            </a:r>
            <a:r>
              <a:rPr lang="en-US" sz="2400" b="1" baseline="-25000" dirty="0">
                <a:solidFill>
                  <a:srgbClr val="00B0F0"/>
                </a:solidFill>
              </a:rPr>
              <a:t>1</a:t>
            </a:r>
          </a:p>
          <a:p>
            <a:r>
              <a:rPr lang="en-US" sz="2400" b="1" baseline="-25000" dirty="0"/>
              <a:t>(increasing potential)</a:t>
            </a:r>
            <a:endParaRPr lang="en-US" sz="2400" b="1" dirty="0"/>
          </a:p>
          <a:p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CC5F61B-B24E-787D-97D8-C05C7C00F682}"/>
              </a:ext>
            </a:extLst>
          </p:cNvPr>
          <p:cNvSpPr txBox="1"/>
          <p:nvPr/>
        </p:nvSpPr>
        <p:spPr>
          <a:xfrm>
            <a:off x="2869995" y="4636486"/>
            <a:ext cx="23392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U = </a:t>
            </a:r>
            <a:r>
              <a:rPr lang="en-US" sz="2400" b="1" dirty="0">
                <a:solidFill>
                  <a:srgbClr val="00B050"/>
                </a:solidFill>
              </a:rPr>
              <a:t>U</a:t>
            </a:r>
            <a:r>
              <a:rPr lang="en-US" sz="2400" b="1" baseline="-25000" dirty="0">
                <a:solidFill>
                  <a:srgbClr val="00B050"/>
                </a:solidFill>
              </a:rPr>
              <a:t>2</a:t>
            </a:r>
            <a:r>
              <a:rPr lang="en-US" sz="2400" b="1" dirty="0">
                <a:solidFill>
                  <a:srgbClr val="00B0F0"/>
                </a:solidFill>
              </a:rPr>
              <a:t>U</a:t>
            </a:r>
            <a:r>
              <a:rPr lang="en-US" sz="2400" b="1" baseline="-25000" dirty="0">
                <a:solidFill>
                  <a:srgbClr val="00B0F0"/>
                </a:solidFill>
              </a:rPr>
              <a:t>1</a:t>
            </a:r>
          </a:p>
          <a:p>
            <a:r>
              <a:rPr lang="en-US" sz="2400" b="1" baseline="-25000" dirty="0"/>
              <a:t>(increasing potential)</a:t>
            </a:r>
            <a:endParaRPr lang="en-US" sz="2400" b="1" dirty="0"/>
          </a:p>
          <a:p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5A897CF-9864-4956-CD32-DBB03D6602B5}"/>
              </a:ext>
            </a:extLst>
          </p:cNvPr>
          <p:cNvSpPr txBox="1"/>
          <p:nvPr/>
        </p:nvSpPr>
        <p:spPr>
          <a:xfrm>
            <a:off x="2673098" y="3896073"/>
            <a:ext cx="2462483" cy="184998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BF2D370-33EC-B21C-219D-0C10794C8DB3}"/>
              </a:ext>
            </a:extLst>
          </p:cNvPr>
          <p:cNvSpPr txBox="1"/>
          <p:nvPr/>
        </p:nvSpPr>
        <p:spPr>
          <a:xfrm>
            <a:off x="5925015" y="3933627"/>
            <a:ext cx="2462483" cy="184998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4FD784-4F56-79C2-4071-4AA743EA0040}"/>
              </a:ext>
            </a:extLst>
          </p:cNvPr>
          <p:cNvSpPr txBox="1"/>
          <p:nvPr/>
        </p:nvSpPr>
        <p:spPr>
          <a:xfrm>
            <a:off x="59064" y="982176"/>
            <a:ext cx="1201189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halkboard SE" panose="03050602040202020205" pitchFamily="66" charset="77"/>
            </a:endParaRPr>
          </a:p>
          <a:p>
            <a:endParaRPr lang="en-US" dirty="0">
              <a:latin typeface="Chalkboard SE" panose="03050602040202020205" pitchFamily="66" charset="77"/>
            </a:endParaRPr>
          </a:p>
          <a:p>
            <a:endParaRPr lang="en-US" sz="2400" dirty="0">
              <a:latin typeface="Chalkboard SE" panose="03050602040202020205" pitchFamily="66" charset="77"/>
            </a:endParaRPr>
          </a:p>
          <a:p>
            <a:pPr marL="914400" lvl="1" indent="-457200">
              <a:buAutoNum type="arabicPeriod" startAt="2"/>
            </a:pPr>
            <a:r>
              <a:rPr lang="en-US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Chalkboard SE" panose="03050602040202020205" pitchFamily="66" charset="77"/>
              </a:rPr>
              <a:t>improper time invariance:</a:t>
            </a:r>
            <a:r>
              <a:rPr lang="en-US" sz="2400" dirty="0">
                <a:latin typeface="Chalkboard SE" panose="03050602040202020205" pitchFamily="66" charset="77"/>
              </a:rPr>
              <a:t> (next best thing!)</a:t>
            </a:r>
          </a:p>
          <a:p>
            <a:pPr marL="914400" lvl="1" indent="-457200">
              <a:buAutoNum type="arabicPeriod" startAt="2"/>
            </a:pPr>
            <a:endParaRPr lang="en-US" sz="2400" dirty="0">
              <a:latin typeface="Chalkboard SE" panose="03050602040202020205" pitchFamily="66" charset="77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Chalkboard SE" panose="03050602040202020205" pitchFamily="66" charset="77"/>
              </a:rPr>
              <a:t>Compares </a:t>
            </a:r>
            <a:r>
              <a:rPr lang="en-US" sz="2400" dirty="0">
                <a:latin typeface="Chalkboard SE" panose="03050602040202020205" pitchFamily="66" charset="77"/>
              </a:rPr>
              <a:t>probabilities with only the final states exchanged. </a:t>
            </a:r>
            <a:endParaRPr lang="en-US" sz="2400" dirty="0">
              <a:solidFill>
                <a:srgbClr val="FFFFFF"/>
              </a:solidFill>
              <a:latin typeface="Chalkboard SE" panose="03050602040202020205" pitchFamily="66" charset="77"/>
            </a:endParaRPr>
          </a:p>
          <a:p>
            <a:endParaRPr lang="en-US" sz="2400" dirty="0">
              <a:latin typeface="Chalkboard SE" panose="03050602040202020205" pitchFamily="66" charset="77"/>
            </a:endParaRPr>
          </a:p>
          <a:p>
            <a:r>
              <a:rPr lang="en-US" sz="2400" u="sng" dirty="0">
                <a:solidFill>
                  <a:srgbClr val="FFFFFF"/>
                </a:solidFill>
                <a:latin typeface="Chalkboard SE" panose="03050602040202020205" pitchFamily="66" charset="77"/>
              </a:rPr>
              <a:t>Improper time invariance violation has the potential to be observable in experiments</a:t>
            </a:r>
            <a:r>
              <a:rPr lang="en-US" sz="2400" dirty="0">
                <a:solidFill>
                  <a:srgbClr val="FFFFFF"/>
                </a:solidFill>
                <a:latin typeface="Chalkboard SE" panose="03050602040202020205" pitchFamily="66" charset="77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halkboard SE" panose="03050602040202020205" pitchFamily="66" charset="77"/>
            </a:endParaRPr>
          </a:p>
          <a:p>
            <a:pPr lvl="2"/>
            <a:endParaRPr lang="en-US" sz="2400" dirty="0">
              <a:solidFill>
                <a:srgbClr val="FFFFFF"/>
              </a:solidFill>
              <a:latin typeface="Chalkboard SE" panose="03050602040202020205" pitchFamily="66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halkboard SE" panose="03050602040202020205" pitchFamily="66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halkboard SE" panose="03050602040202020205" pitchFamily="66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halkboard SE" panose="03050602040202020205" pitchFamily="66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Slide Number Placeholder 23">
            <a:extLst>
              <a:ext uri="{FF2B5EF4-FFF2-40B4-BE49-F238E27FC236}">
                <a16:creationId xmlns:a16="http://schemas.microsoft.com/office/drawing/2014/main" id="{D771F470-A9BA-49FD-78FF-646948163877}"/>
              </a:ext>
            </a:extLst>
          </p:cNvPr>
          <p:cNvSpPr txBox="1">
            <a:spLocks/>
          </p:cNvSpPr>
          <p:nvPr/>
        </p:nvSpPr>
        <p:spPr>
          <a:xfrm>
            <a:off x="56752" y="6018148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19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1A842BD-543D-3D4D-D132-CE77A878827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765766" y="943478"/>
            <a:ext cx="1110549" cy="6786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54245F-1FE2-0444-C990-A81ED7734A7F}"/>
              </a:ext>
            </a:extLst>
          </p:cNvPr>
          <p:cNvSpPr txBox="1"/>
          <p:nvPr/>
        </p:nvSpPr>
        <p:spPr>
          <a:xfrm>
            <a:off x="59064" y="6368361"/>
            <a:ext cx="1211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Chalkboard SE" panose="03050602040202020205" pitchFamily="66" charset="77"/>
              </a:rPr>
              <a:t>New Perspectives</a:t>
            </a:r>
            <a:r>
              <a:rPr lang="en-US" dirty="0">
                <a:latin typeface="Chalkboard SE" panose="03050602040202020205" pitchFamily="66" charset="77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27359387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EBE6-239A-259F-3F06-773857EB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" y="753228"/>
            <a:ext cx="10185325" cy="1080938"/>
          </a:xfrm>
        </p:spPr>
        <p:txBody>
          <a:bodyPr/>
          <a:lstStyle/>
          <a:p>
            <a:r>
              <a:rPr lang="en-US" dirty="0">
                <a:latin typeface="Chalkboard SE" panose="03050602040202020205" pitchFamily="66" charset="77"/>
              </a:rPr>
              <a:t>Modeling Matter Effects for 3-Flavors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D13BCF-6A14-37F7-39DA-000FE5C48D2F}"/>
              </a:ext>
            </a:extLst>
          </p:cNvPr>
          <p:cNvSpPr txBox="1"/>
          <p:nvPr/>
        </p:nvSpPr>
        <p:spPr>
          <a:xfrm>
            <a:off x="111792" y="1976847"/>
            <a:ext cx="1201189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Chalkboard SE" panose="03050602040202020205" pitchFamily="66" charset="77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>
                <a:latin typeface="Chalkboard SE" panose="03050602040202020205" pitchFamily="66" charset="77"/>
              </a:rPr>
              <a:t>To make reasonable predictions that includes the role matter effects play in time invariance probes, it’s important to keep in mind the characteristics of the matter potentials, as </a:t>
            </a:r>
            <a:r>
              <a:rPr lang="en-US" sz="24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halkboard SE" panose="03050602040202020205" pitchFamily="66" charset="77"/>
              </a:rPr>
              <a:t>these influence our results</a:t>
            </a:r>
            <a:r>
              <a:rPr lang="en-US" sz="2400" dirty="0">
                <a:latin typeface="Chalkboard SE" panose="03050602040202020205" pitchFamily="66" charset="77"/>
              </a:rPr>
              <a:t>. 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400" dirty="0">
              <a:latin typeface="Chalkboard SE" panose="03050602040202020205" pitchFamily="66" charset="77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>
                <a:latin typeface="Chalkboard SE" panose="03050602040202020205" pitchFamily="66" charset="77"/>
              </a:rPr>
              <a:t> For the purposes of our study, we separately considered both </a:t>
            </a:r>
            <a:r>
              <a:rPr lang="en-US" sz="2400" dirty="0">
                <a:solidFill>
                  <a:schemeClr val="tx1">
                    <a:lumMod val="65000"/>
                  </a:schemeClr>
                </a:solidFill>
                <a:latin typeface="Chalkboard SE" panose="03050602040202020205" pitchFamily="66" charset="77"/>
              </a:rPr>
              <a:t>symmetric</a:t>
            </a:r>
            <a:r>
              <a:rPr lang="en-US" sz="2400" dirty="0">
                <a:latin typeface="Chalkboard SE" panose="03050602040202020205" pitchFamily="66" charset="77"/>
              </a:rPr>
              <a:t> and </a:t>
            </a:r>
            <a:r>
              <a:rPr lang="en-US" sz="2400" dirty="0">
                <a:solidFill>
                  <a:srgbClr val="8C1DD0"/>
                </a:solidFill>
                <a:latin typeface="Chalkboard SE" panose="03050602040202020205" pitchFamily="66" charset="77"/>
              </a:rPr>
              <a:t>non-symmetric</a:t>
            </a:r>
            <a:r>
              <a:rPr lang="en-US" sz="2400" dirty="0">
                <a:solidFill>
                  <a:schemeClr val="bg1"/>
                </a:solidFill>
                <a:latin typeface="Chalkboard SE" panose="03050602040202020205" pitchFamily="66" charset="77"/>
              </a:rPr>
              <a:t> </a:t>
            </a:r>
            <a:r>
              <a:rPr lang="en-US" sz="2400" dirty="0">
                <a:latin typeface="Chalkboard SE" panose="03050602040202020205" pitchFamily="66" charset="77"/>
              </a:rPr>
              <a:t>matter potential examples.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400" dirty="0">
              <a:latin typeface="Chalkboard SE" panose="03050602040202020205" pitchFamily="66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DA291B-9854-8B17-D735-D0F389F5C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743" y="804771"/>
            <a:ext cx="1046808" cy="752395"/>
          </a:xfrm>
          <a:prstGeom prst="rect">
            <a:avLst/>
          </a:prstGeom>
        </p:spPr>
      </p:pic>
      <p:sp>
        <p:nvSpPr>
          <p:cNvPr id="9" name="Slide Number Placeholder 23">
            <a:extLst>
              <a:ext uri="{FF2B5EF4-FFF2-40B4-BE49-F238E27FC236}">
                <a16:creationId xmlns:a16="http://schemas.microsoft.com/office/drawing/2014/main" id="{BC083C3D-D70B-7214-D829-23FEFB63F214}"/>
              </a:ext>
            </a:extLst>
          </p:cNvPr>
          <p:cNvSpPr txBox="1">
            <a:spLocks/>
          </p:cNvSpPr>
          <p:nvPr/>
        </p:nvSpPr>
        <p:spPr>
          <a:xfrm>
            <a:off x="56752" y="6018148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20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FE7587-7EE5-4A3E-957E-575D093F191D}"/>
              </a:ext>
            </a:extLst>
          </p:cNvPr>
          <p:cNvSpPr txBox="1"/>
          <p:nvPr/>
        </p:nvSpPr>
        <p:spPr>
          <a:xfrm>
            <a:off x="59064" y="6368361"/>
            <a:ext cx="1211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Chalkboard SE" panose="03050602040202020205" pitchFamily="66" charset="77"/>
              </a:rPr>
              <a:t>New Perspectives</a:t>
            </a:r>
            <a:r>
              <a:rPr lang="en-US" dirty="0">
                <a:latin typeface="Chalkboard SE" panose="03050602040202020205" pitchFamily="66" charset="77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8150707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EBE6-239A-259F-3F06-773857EB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" y="753228"/>
            <a:ext cx="10185325" cy="1080938"/>
          </a:xfrm>
        </p:spPr>
        <p:txBody>
          <a:bodyPr/>
          <a:lstStyle/>
          <a:p>
            <a:r>
              <a:rPr lang="en-US" dirty="0">
                <a:latin typeface="Chalkboard SE" panose="03050602040202020205" pitchFamily="66" charset="77"/>
              </a:rPr>
              <a:t>Modeling Matter Effects for 3-Flavors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D13BCF-6A14-37F7-39DA-000FE5C48D2F}"/>
              </a:ext>
            </a:extLst>
          </p:cNvPr>
          <p:cNvSpPr txBox="1"/>
          <p:nvPr/>
        </p:nvSpPr>
        <p:spPr>
          <a:xfrm>
            <a:off x="111792" y="1976847"/>
            <a:ext cx="120118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Chalkboard SE" panose="03050602040202020205" pitchFamily="66" charset="77"/>
              </a:rPr>
              <a:t>The type of matter potential (symmetric/non-symmetric) provides a quick way to prove if there is matter induced time violation.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halkboard SE" panose="03050602040202020205" pitchFamily="66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halkboard SE" panose="03050602040202020205" pitchFamily="66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halkboard SE" panose="03050602040202020205" pitchFamily="66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0E2EB5-7AB2-AC46-A3E9-A8FEEB14A65E}"/>
              </a:ext>
            </a:extLst>
          </p:cNvPr>
          <p:cNvSpPr txBox="1"/>
          <p:nvPr/>
        </p:nvSpPr>
        <p:spPr>
          <a:xfrm>
            <a:off x="926756" y="3320187"/>
            <a:ext cx="10268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8C1DD0"/>
                </a:solidFill>
                <a:latin typeface="Chalkboard SE" panose="03050602040202020205" pitchFamily="66" charset="77"/>
              </a:rPr>
              <a:t>Symmetric: </a:t>
            </a:r>
            <a:r>
              <a:rPr lang="en-US" sz="2400" dirty="0">
                <a:latin typeface="Chalkboard SE" panose="03050602040202020205" pitchFamily="66" charset="77"/>
              </a:rPr>
              <a:t>vacuum or single constant matter potential</a:t>
            </a:r>
          </a:p>
          <a:p>
            <a:endParaRPr lang="en-US" sz="2400" dirty="0">
              <a:latin typeface="Chalkboard SE" panose="03050602040202020205" pitchFamily="66" charset="77"/>
            </a:endParaRPr>
          </a:p>
          <a:p>
            <a:r>
              <a:rPr lang="en-US" sz="2400" dirty="0">
                <a:solidFill>
                  <a:srgbClr val="8C1DD0"/>
                </a:solidFill>
                <a:latin typeface="Chalkboard SE" panose="03050602040202020205" pitchFamily="66" charset="77"/>
              </a:rPr>
              <a:t>Non-symmetric: </a:t>
            </a:r>
            <a:r>
              <a:rPr lang="en-US" sz="2400" dirty="0">
                <a:latin typeface="Chalkboard SE" panose="03050602040202020205" pitchFamily="66" charset="77"/>
              </a:rPr>
              <a:t>piece-wise matter potentials (increasing or decreasing) </a:t>
            </a:r>
          </a:p>
        </p:txBody>
      </p:sp>
      <p:sp>
        <p:nvSpPr>
          <p:cNvPr id="10" name="Slide Number Placeholder 23">
            <a:extLst>
              <a:ext uri="{FF2B5EF4-FFF2-40B4-BE49-F238E27FC236}">
                <a16:creationId xmlns:a16="http://schemas.microsoft.com/office/drawing/2014/main" id="{46523E91-F989-06E8-C592-D3927B47BF9B}"/>
              </a:ext>
            </a:extLst>
          </p:cNvPr>
          <p:cNvSpPr txBox="1">
            <a:spLocks/>
          </p:cNvSpPr>
          <p:nvPr/>
        </p:nvSpPr>
        <p:spPr>
          <a:xfrm>
            <a:off x="56752" y="6018148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21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99518F-9E92-57C1-6EA6-40B8BE819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743" y="804771"/>
            <a:ext cx="1046808" cy="7523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DDBE4F-23D4-988A-644B-C5D0FB0C3AEC}"/>
              </a:ext>
            </a:extLst>
          </p:cNvPr>
          <p:cNvSpPr txBox="1"/>
          <p:nvPr/>
        </p:nvSpPr>
        <p:spPr>
          <a:xfrm>
            <a:off x="59064" y="6368361"/>
            <a:ext cx="1211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Chalkboard SE" panose="03050602040202020205" pitchFamily="66" charset="77"/>
              </a:rPr>
              <a:t>New Perspectives</a:t>
            </a:r>
            <a:r>
              <a:rPr lang="en-US" dirty="0">
                <a:latin typeface="Chalkboard SE" panose="03050602040202020205" pitchFamily="66" charset="77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36344849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EBE6-239A-259F-3F06-773857EB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" y="753228"/>
            <a:ext cx="10185325" cy="1080938"/>
          </a:xfrm>
        </p:spPr>
        <p:txBody>
          <a:bodyPr/>
          <a:lstStyle/>
          <a:p>
            <a:r>
              <a:rPr lang="en-US" dirty="0">
                <a:latin typeface="Chalkboard SE" panose="03050602040202020205" pitchFamily="66" charset="77"/>
              </a:rPr>
              <a:t>Symmetric matter effects for 3-Flavors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BD13BCF-6A14-37F7-39DA-000FE5C48D2F}"/>
                  </a:ext>
                </a:extLst>
              </p:cNvPr>
              <p:cNvSpPr txBox="1"/>
              <p:nvPr/>
            </p:nvSpPr>
            <p:spPr>
              <a:xfrm>
                <a:off x="7756770" y="1834166"/>
                <a:ext cx="6228243" cy="6808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>
                  <a:latin typeface="Chalkboard SE" panose="03050602040202020205" pitchFamily="66" charset="77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>
                    <a:latin typeface="Chalkboard SE" panose="03050602040202020205" pitchFamily="66" charset="77"/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>
                    <a:latin typeface="Chalkboard SE" panose="03050602040202020205" pitchFamily="66" charset="77"/>
                  </a:rPr>
                  <a:t> channels:</a:t>
                </a:r>
              </a:p>
              <a:p>
                <a:endParaRPr lang="en-US" sz="2400" dirty="0">
                  <a:latin typeface="Chalkboard SE" panose="03050602040202020205" pitchFamily="66" charset="77"/>
                </a:endParaRP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-US" sz="2400" dirty="0">
                    <a:latin typeface="Chalkboard SE" panose="03050602040202020205" pitchFamily="66" charset="77"/>
                  </a:rPr>
                  <a:t>Baseline: 2000 km</a:t>
                </a:r>
              </a:p>
              <a:p>
                <a:pPr marL="342900" indent="-342900">
                  <a:buFont typeface="Wingdings" pitchFamily="2" charset="2"/>
                  <a:buChar char="ü"/>
                </a:pPr>
                <a:endParaRPr lang="en-US" sz="2400" dirty="0">
                  <a:latin typeface="Chalkboard SE" panose="03050602040202020205" pitchFamily="66" charset="77"/>
                </a:endParaRP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-US" sz="2400" dirty="0">
                    <a:latin typeface="Chalkboard SE" panose="03050602040202020205" pitchFamily="66" charset="77"/>
                  </a:rPr>
                  <a:t>Constant matter potential: </a:t>
                </a:r>
              </a:p>
              <a:p>
                <a:r>
                  <a:rPr lang="en-US" sz="2400" dirty="0">
                    <a:latin typeface="Chalkboard SE" panose="03050602040202020205" pitchFamily="66" charset="77"/>
                  </a:rPr>
                  <a:t>		5x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10</a:t>
                </a:r>
                <a:r>
                  <a:rPr lang="en-US" sz="2400" b="1" baseline="30000" dirty="0">
                    <a:solidFill>
                      <a:schemeClr val="tx1"/>
                    </a:solidFill>
                  </a:rPr>
                  <a:t>-4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eV</a:t>
                </a:r>
                <a:r>
                  <a:rPr lang="en-US" sz="2400" b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/GeV</a:t>
                </a:r>
              </a:p>
              <a:p>
                <a:r>
                  <a:rPr lang="en-US" sz="2400" b="1" dirty="0"/>
                  <a:t>		(</a:t>
                </a:r>
                <a:r>
                  <a:rPr lang="en-US" sz="2400" dirty="0">
                    <a:latin typeface="Chalkboard SE" panose="03050602040202020205" pitchFamily="66" charset="77"/>
                  </a:rPr>
                  <a:t>2.6 g/cm</a:t>
                </a:r>
                <a:r>
                  <a:rPr lang="en-US" sz="2400" baseline="30000" dirty="0">
                    <a:latin typeface="Chalkboard SE" panose="03050602040202020205" pitchFamily="66" charset="77"/>
                  </a:rPr>
                  <a:t>3</a:t>
                </a:r>
                <a:r>
                  <a:rPr lang="en-US" sz="2400" dirty="0">
                    <a:latin typeface="Chalkboard SE" panose="03050602040202020205" pitchFamily="66" charset="77"/>
                  </a:rPr>
                  <a:t>)</a:t>
                </a:r>
                <a:endParaRPr lang="en-US" sz="2400" b="1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Wingdings" pitchFamily="2" charset="2"/>
                  <a:buChar char="ü"/>
                </a:pPr>
                <a:endParaRPr lang="en-US" sz="2400" b="1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𝑪𝑷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chemeClr val="tx1">
                        <a:lumMod val="65000"/>
                      </a:schemeClr>
                    </a:solidFill>
                  </a:rPr>
                  <a:t>: 0</a:t>
                </a:r>
              </a:p>
              <a:p>
                <a:pPr marL="342900" indent="-342900">
                  <a:buFont typeface="Wingdings" pitchFamily="2" charset="2"/>
                  <a:buChar char="ü"/>
                </a:pPr>
                <a:endParaRPr lang="en-US" sz="2800" b="1" dirty="0"/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-US" sz="2400" b="1" dirty="0">
                    <a:solidFill>
                      <a:schemeClr val="tx1"/>
                    </a:solidFill>
                    <a:latin typeface="Chalkboard SE" panose="03050602040202020205" pitchFamily="66" charset="77"/>
                  </a:rPr>
                  <a:t>Normal Ordering</a:t>
                </a:r>
              </a:p>
              <a:p>
                <a:pPr marL="342900" indent="-342900">
                  <a:buFont typeface="Wingdings" pitchFamily="2" charset="2"/>
                  <a:buChar char="ü"/>
                </a:pPr>
                <a:endParaRPr lang="en-US" sz="2400" dirty="0">
                  <a:latin typeface="Chalkboard SE" panose="03050602040202020205" pitchFamily="66" charset="77"/>
                </a:endParaRPr>
              </a:p>
              <a:p>
                <a:pPr lvl="2"/>
                <a:endParaRPr lang="en-US" sz="2400" dirty="0">
                  <a:solidFill>
                    <a:srgbClr val="FFFFFF"/>
                  </a:solidFill>
                  <a:latin typeface="Chalkboard SE" panose="03050602040202020205" pitchFamily="66" charset="7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>
                  <a:latin typeface="Chalkboard SE" panose="03050602040202020205" pitchFamily="66" charset="7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>
                  <a:latin typeface="Chalkboard SE" panose="03050602040202020205" pitchFamily="66" charset="7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Chalkboard SE" panose="03050602040202020205" pitchFamily="66" charset="7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BD13BCF-6A14-37F7-39DA-000FE5C48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6770" y="1834166"/>
                <a:ext cx="6228243" cy="6808146"/>
              </a:xfrm>
              <a:prstGeom prst="rect">
                <a:avLst/>
              </a:prstGeom>
              <a:blipFill>
                <a:blip r:embed="rId2"/>
                <a:stretch>
                  <a:fillRect l="-1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8EEB0E0-C950-4F92-FECC-BB52A4C9EE34}"/>
                  </a:ext>
                </a:extLst>
              </p:cNvPr>
              <p:cNvSpPr txBox="1"/>
              <p:nvPr/>
            </p:nvSpPr>
            <p:spPr>
              <a:xfrm>
                <a:off x="1846846" y="6257017"/>
                <a:ext cx="16233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-&gt; [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8EEB0E0-C950-4F92-FECC-BB52A4C9E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846" y="6257017"/>
                <a:ext cx="1623361" cy="369332"/>
              </a:xfrm>
              <a:prstGeom prst="rect">
                <a:avLst/>
              </a:prstGeom>
              <a:blipFill>
                <a:blip r:embed="rId6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E649C08B-D85C-D78C-3796-02A752032A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020" y="2125538"/>
            <a:ext cx="5141907" cy="39514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671FC3-D823-C6C0-BF41-1F8074046929}"/>
                  </a:ext>
                </a:extLst>
              </p:cNvPr>
              <p:cNvSpPr txBox="1"/>
              <p:nvPr/>
            </p:nvSpPr>
            <p:spPr>
              <a:xfrm>
                <a:off x="836659" y="2183347"/>
                <a:ext cx="4576711" cy="29264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11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1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11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1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1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671FC3-D823-C6C0-BF41-1F8074046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59" y="2183347"/>
                <a:ext cx="4576711" cy="292644"/>
              </a:xfrm>
              <a:prstGeom prst="rect">
                <a:avLst/>
              </a:prstGeom>
              <a:blipFill>
                <a:blip r:embed="rId8"/>
                <a:stretch>
                  <a:fillRect b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DE593F8-D140-7D59-3418-8501013A5F96}"/>
                  </a:ext>
                </a:extLst>
              </p:cNvPr>
              <p:cNvSpPr txBox="1"/>
              <p:nvPr/>
            </p:nvSpPr>
            <p:spPr>
              <a:xfrm rot="16200000">
                <a:off x="-1257542" y="3944009"/>
                <a:ext cx="3951452" cy="31451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sz="1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DE593F8-D140-7D59-3418-8501013A5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257542" y="3944009"/>
                <a:ext cx="3951452" cy="3145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74C907FD-8AFD-9F5D-165D-0EAE49AB6F32}"/>
              </a:ext>
            </a:extLst>
          </p:cNvPr>
          <p:cNvSpPr txBox="1"/>
          <p:nvPr/>
        </p:nvSpPr>
        <p:spPr>
          <a:xfrm>
            <a:off x="560928" y="2097864"/>
            <a:ext cx="1713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halkboard SE" panose="03050602040202020205" pitchFamily="66" charset="77"/>
              </a:rPr>
              <a:t>Preliminary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9AB13E-0AA0-4033-DECC-CA8090C410BB}"/>
                  </a:ext>
                </a:extLst>
              </p:cNvPr>
              <p:cNvSpPr txBox="1"/>
              <p:nvPr/>
            </p:nvSpPr>
            <p:spPr>
              <a:xfrm>
                <a:off x="2972791" y="2497974"/>
                <a:ext cx="2393687" cy="85715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05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5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105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05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105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05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(vacuum, NO)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05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5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105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05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105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05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(constant matter, NO)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1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10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0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0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1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05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(vacuum, NO)</a:t>
                </a:r>
                <a:endParaRPr lang="en-US" sz="1050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05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1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10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0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0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1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05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(constant matter, NO)</a:t>
                </a:r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9AB13E-0AA0-4033-DECC-CA8090C41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791" y="2497974"/>
                <a:ext cx="2393687" cy="857158"/>
              </a:xfrm>
              <a:prstGeom prst="rect">
                <a:avLst/>
              </a:prstGeom>
              <a:blipFill>
                <a:blip r:embed="rId10"/>
                <a:stretch>
                  <a:fillRect b="-14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23">
            <a:extLst>
              <a:ext uri="{FF2B5EF4-FFF2-40B4-BE49-F238E27FC236}">
                <a16:creationId xmlns:a16="http://schemas.microsoft.com/office/drawing/2014/main" id="{9C046938-0B20-FD3A-5C1A-8E832F53F963}"/>
              </a:ext>
            </a:extLst>
          </p:cNvPr>
          <p:cNvSpPr txBox="1">
            <a:spLocks/>
          </p:cNvSpPr>
          <p:nvPr/>
        </p:nvSpPr>
        <p:spPr>
          <a:xfrm>
            <a:off x="56752" y="6018148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24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267590-578E-C52D-B6CC-AAB127A97686}"/>
              </a:ext>
            </a:extLst>
          </p:cNvPr>
          <p:cNvSpPr txBox="1"/>
          <p:nvPr/>
        </p:nvSpPr>
        <p:spPr>
          <a:xfrm>
            <a:off x="5366478" y="4163226"/>
            <a:ext cx="1837822" cy="338554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Chalkboard SE" panose="03050602040202020205" pitchFamily="66" charset="77"/>
              </a:rPr>
              <a:t>vacuum channels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D6C10A-8ED6-0823-EDDF-C04474DBA79F}"/>
              </a:ext>
            </a:extLst>
          </p:cNvPr>
          <p:cNvSpPr txBox="1"/>
          <p:nvPr/>
        </p:nvSpPr>
        <p:spPr>
          <a:xfrm>
            <a:off x="5366478" y="3616597"/>
            <a:ext cx="1837822" cy="338554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Chalkboard SE" panose="03050602040202020205" pitchFamily="66" charset="77"/>
              </a:rPr>
              <a:t>matter channels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88709F-CA15-C6EB-E5B0-616C4054BB7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87743" y="804771"/>
            <a:ext cx="1046808" cy="7523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B901DA-4F78-11FA-4F1B-D48971224913}"/>
              </a:ext>
            </a:extLst>
          </p:cNvPr>
          <p:cNvSpPr txBox="1"/>
          <p:nvPr/>
        </p:nvSpPr>
        <p:spPr>
          <a:xfrm>
            <a:off x="2591130" y="2532217"/>
            <a:ext cx="2580478" cy="795599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15899-929A-9A83-5299-9AC638268048}"/>
              </a:ext>
            </a:extLst>
          </p:cNvPr>
          <p:cNvSpPr txBox="1"/>
          <p:nvPr/>
        </p:nvSpPr>
        <p:spPr>
          <a:xfrm>
            <a:off x="59064" y="6368361"/>
            <a:ext cx="1211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Chalkboard SE" panose="03050602040202020205" pitchFamily="66" charset="77"/>
              </a:rPr>
              <a:t>New Perspectives</a:t>
            </a:r>
            <a:r>
              <a:rPr lang="en-US" dirty="0">
                <a:latin typeface="Chalkboard SE" panose="03050602040202020205" pitchFamily="66" charset="77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40973781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EBE6-239A-259F-3F06-773857EB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" y="753228"/>
            <a:ext cx="10185325" cy="1080938"/>
          </a:xfrm>
        </p:spPr>
        <p:txBody>
          <a:bodyPr/>
          <a:lstStyle/>
          <a:p>
            <a:r>
              <a:rPr lang="en-US" dirty="0">
                <a:latin typeface="Chalkboard SE" panose="03050602040202020205" pitchFamily="66" charset="77"/>
              </a:rPr>
              <a:t>Symmetric matter effects for 3-Flavors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FCB3B7E-CE1C-9306-AC34-60343911D390}"/>
                  </a:ext>
                </a:extLst>
              </p:cNvPr>
              <p:cNvSpPr txBox="1"/>
              <p:nvPr/>
            </p:nvSpPr>
            <p:spPr>
              <a:xfrm>
                <a:off x="1846846" y="6257017"/>
                <a:ext cx="16233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-&gt; [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FCB3B7E-CE1C-9306-AC34-60343911D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846" y="6257017"/>
                <a:ext cx="1623361" cy="369332"/>
              </a:xfrm>
              <a:prstGeom prst="rect">
                <a:avLst/>
              </a:prstGeom>
              <a:blipFill>
                <a:blip r:embed="rId2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23">
            <a:extLst>
              <a:ext uri="{FF2B5EF4-FFF2-40B4-BE49-F238E27FC236}">
                <a16:creationId xmlns:a16="http://schemas.microsoft.com/office/drawing/2014/main" id="{15E2EBA3-8F29-70FF-F30F-6ED3510A38FF}"/>
              </a:ext>
            </a:extLst>
          </p:cNvPr>
          <p:cNvSpPr txBox="1">
            <a:spLocks/>
          </p:cNvSpPr>
          <p:nvPr/>
        </p:nvSpPr>
        <p:spPr>
          <a:xfrm>
            <a:off x="56752" y="6018148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25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5E94100-8CC9-E0B7-9148-D4375C727A0E}"/>
                  </a:ext>
                </a:extLst>
              </p:cNvPr>
              <p:cNvSpPr txBox="1"/>
              <p:nvPr/>
            </p:nvSpPr>
            <p:spPr>
              <a:xfrm>
                <a:off x="8040130" y="1727599"/>
                <a:ext cx="6228243" cy="6947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>
                  <a:latin typeface="Chalkboard SE" panose="03050602040202020205" pitchFamily="66" charset="77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>
                    <a:latin typeface="Chalkboard SE" panose="03050602040202020205" pitchFamily="66" charset="77"/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>
                    <a:latin typeface="Chalkboard SE" panose="03050602040202020205" pitchFamily="66" charset="77"/>
                  </a:rPr>
                  <a:t> channels:</a:t>
                </a:r>
              </a:p>
              <a:p>
                <a:endParaRPr lang="en-US" sz="2400" dirty="0">
                  <a:latin typeface="Chalkboard SE" panose="03050602040202020205" pitchFamily="66" charset="77"/>
                </a:endParaRP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-US" sz="2400" dirty="0">
                    <a:latin typeface="Chalkboard SE" panose="03050602040202020205" pitchFamily="66" charset="77"/>
                  </a:rPr>
                  <a:t>Baseline: 2000 km</a:t>
                </a:r>
              </a:p>
              <a:p>
                <a:pPr marL="342900" indent="-342900">
                  <a:buFont typeface="Wingdings" pitchFamily="2" charset="2"/>
                  <a:buChar char="ü"/>
                </a:pPr>
                <a:endParaRPr lang="en-US" sz="2400" dirty="0">
                  <a:latin typeface="Chalkboard SE" panose="03050602040202020205" pitchFamily="66" charset="77"/>
                </a:endParaRP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-US" sz="2400" dirty="0">
                    <a:latin typeface="Chalkboard SE" panose="03050602040202020205" pitchFamily="66" charset="77"/>
                  </a:rPr>
                  <a:t>Constant matter potential: </a:t>
                </a:r>
              </a:p>
              <a:p>
                <a:r>
                  <a:rPr lang="en-US" sz="2400" dirty="0">
                    <a:latin typeface="Chalkboard SE" panose="03050602040202020205" pitchFamily="66" charset="77"/>
                  </a:rPr>
                  <a:t>		5x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10</a:t>
                </a:r>
                <a:r>
                  <a:rPr lang="en-US" sz="2400" b="1" baseline="30000" dirty="0">
                    <a:solidFill>
                      <a:schemeClr val="tx1"/>
                    </a:solidFill>
                  </a:rPr>
                  <a:t>-4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eV</a:t>
                </a:r>
                <a:r>
                  <a:rPr lang="en-US" sz="2400" b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/GeV</a:t>
                </a:r>
              </a:p>
              <a:p>
                <a:r>
                  <a:rPr lang="en-US" sz="2400" b="1" dirty="0"/>
                  <a:t>		(</a:t>
                </a:r>
                <a:r>
                  <a:rPr lang="en-US" sz="2400" dirty="0">
                    <a:latin typeface="Chalkboard SE" panose="03050602040202020205" pitchFamily="66" charset="77"/>
                  </a:rPr>
                  <a:t>2.6 g/cm</a:t>
                </a:r>
                <a:r>
                  <a:rPr lang="en-US" sz="2400" baseline="30000" dirty="0">
                    <a:latin typeface="Chalkboard SE" panose="03050602040202020205" pitchFamily="66" charset="77"/>
                  </a:rPr>
                  <a:t>3</a:t>
                </a:r>
                <a:r>
                  <a:rPr lang="en-US" sz="2400" dirty="0">
                    <a:latin typeface="Chalkboard SE" panose="03050602040202020205" pitchFamily="66" charset="77"/>
                  </a:rPr>
                  <a:t>)</a:t>
                </a:r>
                <a:endParaRPr lang="en-US" sz="2400" b="1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Wingdings" pitchFamily="2" charset="2"/>
                  <a:buChar char="ü"/>
                </a:pPr>
                <a:endParaRPr lang="en-US" sz="2400" b="1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𝑪𝑷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chemeClr val="tx1">
                        <a:lumMod val="65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800" b="1" dirty="0">
                  <a:solidFill>
                    <a:schemeClr val="tx1">
                      <a:lumMod val="65000"/>
                    </a:schemeClr>
                  </a:solidFill>
                </a:endParaRPr>
              </a:p>
              <a:p>
                <a:pPr marL="342900" indent="-342900">
                  <a:buFont typeface="Wingdings" pitchFamily="2" charset="2"/>
                  <a:buChar char="ü"/>
                </a:pPr>
                <a:endParaRPr lang="en-US" sz="2800" b="1" dirty="0"/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-US" sz="2400" b="1" dirty="0">
                    <a:solidFill>
                      <a:schemeClr val="tx1"/>
                    </a:solidFill>
                    <a:latin typeface="Chalkboard SE" panose="03050602040202020205" pitchFamily="66" charset="77"/>
                  </a:rPr>
                  <a:t>Normal Ordering</a:t>
                </a:r>
              </a:p>
              <a:p>
                <a:pPr marL="342900" indent="-342900">
                  <a:buFont typeface="Wingdings" pitchFamily="2" charset="2"/>
                  <a:buChar char="ü"/>
                </a:pPr>
                <a:endParaRPr lang="en-US" sz="2400" dirty="0">
                  <a:latin typeface="Chalkboard SE" panose="03050602040202020205" pitchFamily="66" charset="77"/>
                </a:endParaRPr>
              </a:p>
              <a:p>
                <a:pPr lvl="2"/>
                <a:endParaRPr lang="en-US" sz="2400" dirty="0">
                  <a:solidFill>
                    <a:srgbClr val="FFFFFF"/>
                  </a:solidFill>
                  <a:latin typeface="Chalkboard SE" panose="03050602040202020205" pitchFamily="66" charset="7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>
                  <a:latin typeface="Chalkboard SE" panose="03050602040202020205" pitchFamily="66" charset="7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>
                  <a:latin typeface="Chalkboard SE" panose="03050602040202020205" pitchFamily="66" charset="7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Chalkboard SE" panose="03050602040202020205" pitchFamily="66" charset="7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5E94100-8CC9-E0B7-9148-D4375C727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130" y="1727599"/>
                <a:ext cx="6228243" cy="6947736"/>
              </a:xfrm>
              <a:prstGeom prst="rect">
                <a:avLst/>
              </a:prstGeom>
              <a:blipFill>
                <a:blip r:embed="rId3"/>
                <a:stretch>
                  <a:fillRect l="-1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90906C3B-413F-919F-AF1E-66744FA9C9A9}"/>
              </a:ext>
            </a:extLst>
          </p:cNvPr>
          <p:cNvGrpSpPr/>
          <p:nvPr/>
        </p:nvGrpSpPr>
        <p:grpSpPr>
          <a:xfrm>
            <a:off x="2694926" y="4955418"/>
            <a:ext cx="29160" cy="27000"/>
            <a:chOff x="2694926" y="4955418"/>
            <a:chExt cx="29160" cy="2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3EE8C37-3BE9-A043-4FF5-AF1DAF18961F}"/>
                    </a:ext>
                  </a:extLst>
                </p14:cNvPr>
                <p14:cNvContentPartPr/>
                <p14:nvPr/>
              </p14:nvContentPartPr>
              <p14:xfrm>
                <a:off x="2723726" y="4955418"/>
                <a:ext cx="360" cy="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3EE8C37-3BE9-A043-4FF5-AF1DAF18961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06086" y="493777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7A2AD68-878D-5390-03A8-0A26E6EC3842}"/>
                    </a:ext>
                  </a:extLst>
                </p14:cNvPr>
                <p14:cNvContentPartPr/>
                <p14:nvPr/>
              </p14:nvContentPartPr>
              <p14:xfrm>
                <a:off x="2694926" y="4982058"/>
                <a:ext cx="360" cy="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7A2AD68-878D-5390-03A8-0A26E6EC384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77286" y="496405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9D0C7A8-2CC3-3E92-FA70-07D787465288}"/>
                    </a:ext>
                  </a:extLst>
                </p14:cNvPr>
                <p14:cNvContentPartPr/>
                <p14:nvPr/>
              </p14:nvContentPartPr>
              <p14:xfrm>
                <a:off x="2710406" y="4980618"/>
                <a:ext cx="360" cy="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9D0C7A8-2CC3-3E92-FA70-07D78746528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92766" y="496297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034E1019-0A70-0655-B712-51648CE7FA9C}"/>
                  </a:ext>
                </a:extLst>
              </p14:cNvPr>
              <p14:cNvContentPartPr/>
              <p14:nvPr/>
            </p14:nvContentPartPr>
            <p14:xfrm>
              <a:off x="2445086" y="5275458"/>
              <a:ext cx="360" cy="3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034E1019-0A70-0655-B712-51648CE7FA9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27086" y="525745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3C2CAF3C-760E-9DC3-6DD8-A5839347A967}"/>
                  </a:ext>
                </a:extLst>
              </p14:cNvPr>
              <p14:cNvContentPartPr/>
              <p14:nvPr/>
            </p14:nvContentPartPr>
            <p14:xfrm>
              <a:off x="2376686" y="5396418"/>
              <a:ext cx="360" cy="3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3C2CAF3C-760E-9DC3-6DD8-A5839347A96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70566" y="5390298"/>
                <a:ext cx="1260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0CA1F61A-FAED-1DB2-0DC8-5DAF6D58A8E0}"/>
              </a:ext>
            </a:extLst>
          </p:cNvPr>
          <p:cNvGrpSpPr/>
          <p:nvPr/>
        </p:nvGrpSpPr>
        <p:grpSpPr>
          <a:xfrm>
            <a:off x="2419669" y="5300229"/>
            <a:ext cx="30600" cy="11520"/>
            <a:chOff x="2419669" y="5300229"/>
            <a:chExt cx="30600" cy="1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26777A3-7B0F-536D-D922-FE9FC2403D5A}"/>
                    </a:ext>
                  </a:extLst>
                </p14:cNvPr>
                <p14:cNvContentPartPr/>
                <p14:nvPr/>
              </p14:nvContentPartPr>
              <p14:xfrm>
                <a:off x="2443286" y="5304618"/>
                <a:ext cx="360" cy="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26777A3-7B0F-536D-D922-FE9FC2403D5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37166" y="529849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1D1C49F-91F3-3BD1-C096-C9C58B32482B}"/>
                    </a:ext>
                  </a:extLst>
                </p14:cNvPr>
                <p14:cNvContentPartPr/>
                <p14:nvPr/>
              </p14:nvContentPartPr>
              <p14:xfrm>
                <a:off x="2429246" y="5301018"/>
                <a:ext cx="360" cy="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1D1C49F-91F3-3BD1-C096-C9C58B32482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23126" y="529489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AD515CA-EAFE-B24F-F8F1-09648F7A478A}"/>
                    </a:ext>
                  </a:extLst>
                </p14:cNvPr>
                <p14:cNvContentPartPr/>
                <p14:nvPr/>
              </p14:nvContentPartPr>
              <p14:xfrm>
                <a:off x="2419669" y="5310309"/>
                <a:ext cx="360" cy="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AD515CA-EAFE-B24F-F8F1-09648F7A478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13549" y="5304189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1E3166A-F721-ED07-E402-6E31928D3A9D}"/>
                    </a:ext>
                  </a:extLst>
                </p14:cNvPr>
                <p14:cNvContentPartPr/>
                <p14:nvPr/>
              </p14:nvContentPartPr>
              <p14:xfrm>
                <a:off x="2434789" y="5311389"/>
                <a:ext cx="360" cy="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1E3166A-F721-ED07-E402-6E31928D3A9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28669" y="5305269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FD752FF-5037-E1F7-5EE6-1DABF86E27B1}"/>
                    </a:ext>
                  </a:extLst>
                </p14:cNvPr>
                <p14:cNvContentPartPr/>
                <p14:nvPr/>
              </p14:nvContentPartPr>
              <p14:xfrm>
                <a:off x="2448109" y="5311389"/>
                <a:ext cx="360" cy="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FD752FF-5037-E1F7-5EE6-1DABF86E27B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41989" y="5305269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FC8B792-7323-63FA-F447-E43CBA0D23FB}"/>
                    </a:ext>
                  </a:extLst>
                </p14:cNvPr>
                <p14:cNvContentPartPr/>
                <p14:nvPr/>
              </p14:nvContentPartPr>
              <p14:xfrm>
                <a:off x="2449909" y="5300229"/>
                <a:ext cx="360" cy="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FC8B792-7323-63FA-F447-E43CBA0D23F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43789" y="5294109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7489B659-5DB3-D395-87E4-DD8E314702AA}"/>
              </a:ext>
            </a:extLst>
          </p:cNvPr>
          <p:cNvGrpSpPr/>
          <p:nvPr/>
        </p:nvGrpSpPr>
        <p:grpSpPr>
          <a:xfrm>
            <a:off x="2594269" y="5080269"/>
            <a:ext cx="31177" cy="25560"/>
            <a:chOff x="2594269" y="5080269"/>
            <a:chExt cx="31177" cy="2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61F0F7B-EB20-D565-03E8-6D337ED80EBA}"/>
                    </a:ext>
                  </a:extLst>
                </p14:cNvPr>
                <p14:cNvContentPartPr/>
                <p14:nvPr/>
              </p14:nvContentPartPr>
              <p14:xfrm>
                <a:off x="2625086" y="5102658"/>
                <a:ext cx="360" cy="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61F0F7B-EB20-D565-03E8-6D337ED80EB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07086" y="508465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CFE602C-2C8C-9AEF-DA12-DA87BA28186B}"/>
                    </a:ext>
                  </a:extLst>
                </p14:cNvPr>
                <p14:cNvContentPartPr/>
                <p14:nvPr/>
              </p14:nvContentPartPr>
              <p14:xfrm>
                <a:off x="2614286" y="5104098"/>
                <a:ext cx="360" cy="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CFE602C-2C8C-9AEF-DA12-DA87BA28186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96286" y="508645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9209AA5-AC7D-3DC6-CF6D-D78D2629F3F5}"/>
                    </a:ext>
                  </a:extLst>
                </p14:cNvPr>
                <p14:cNvContentPartPr/>
                <p14:nvPr/>
              </p14:nvContentPartPr>
              <p14:xfrm>
                <a:off x="2594269" y="5105469"/>
                <a:ext cx="360" cy="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9209AA5-AC7D-3DC6-CF6D-D78D2629F3F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588149" y="5099349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793FDC1-86C1-3B77-9EE6-4A2B938792BF}"/>
                    </a:ext>
                  </a:extLst>
                </p14:cNvPr>
                <p14:cNvContentPartPr/>
                <p14:nvPr/>
              </p14:nvContentPartPr>
              <p14:xfrm>
                <a:off x="2617309" y="5080269"/>
                <a:ext cx="360" cy="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793FDC1-86C1-3B77-9EE6-4A2B938792B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11189" y="5074149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FC7D67C-8217-FEC5-3AB2-DF234A367BCA}"/>
                    </a:ext>
                  </a:extLst>
                </p14:cNvPr>
                <p14:cNvContentPartPr/>
                <p14:nvPr/>
              </p14:nvContentPartPr>
              <p14:xfrm>
                <a:off x="2594989" y="5100429"/>
                <a:ext cx="360" cy="3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FC7D67C-8217-FEC5-3AB2-DF234A367BC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588869" y="5094309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67FC243E-29E2-FE06-28EE-1591FD3A315A}"/>
                  </a:ext>
                </a:extLst>
              </p14:cNvPr>
              <p14:cNvContentPartPr/>
              <p14:nvPr/>
            </p14:nvContentPartPr>
            <p14:xfrm>
              <a:off x="2784349" y="4826109"/>
              <a:ext cx="56880" cy="3528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67FC243E-29E2-FE06-28EE-1591FD3A315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78229" y="4819989"/>
                <a:ext cx="69120" cy="4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1504B4EE-1815-5E6B-3946-4516AD32CA24}"/>
              </a:ext>
            </a:extLst>
          </p:cNvPr>
          <p:cNvGrpSpPr/>
          <p:nvPr/>
        </p:nvGrpSpPr>
        <p:grpSpPr>
          <a:xfrm>
            <a:off x="2809909" y="4754829"/>
            <a:ext cx="75600" cy="74589"/>
            <a:chOff x="2809909" y="4754829"/>
            <a:chExt cx="75600" cy="7458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9431ADE-10E7-6FDB-4F79-179F1E69CA79}"/>
                    </a:ext>
                  </a:extLst>
                </p14:cNvPr>
                <p14:cNvContentPartPr/>
                <p14:nvPr/>
              </p14:nvContentPartPr>
              <p14:xfrm>
                <a:off x="2842886" y="4806378"/>
                <a:ext cx="360" cy="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9431ADE-10E7-6FDB-4F79-179F1E69CA7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24886" y="478873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5E041EC-F4F9-BAC8-79B5-E76977418696}"/>
                    </a:ext>
                  </a:extLst>
                </p14:cNvPr>
                <p14:cNvContentPartPr/>
                <p14:nvPr/>
              </p14:nvContentPartPr>
              <p14:xfrm>
                <a:off x="2814446" y="4829058"/>
                <a:ext cx="360" cy="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5E041EC-F4F9-BAC8-79B5-E7697741869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96806" y="481141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B0E0D92-99C2-B1AD-E23E-38BBD9855CDB}"/>
                    </a:ext>
                  </a:extLst>
                </p14:cNvPr>
                <p14:cNvContentPartPr/>
                <p14:nvPr/>
              </p14:nvContentPartPr>
              <p14:xfrm>
                <a:off x="2825966" y="4829058"/>
                <a:ext cx="360" cy="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B0E0D92-99C2-B1AD-E23E-38BBD9855CD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08326" y="481141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91EF3D5-CC20-FA9D-D8CD-C0B694E7BACB}"/>
                    </a:ext>
                  </a:extLst>
                </p14:cNvPr>
                <p14:cNvContentPartPr/>
                <p14:nvPr/>
              </p14:nvContentPartPr>
              <p14:xfrm>
                <a:off x="2809909" y="4754829"/>
                <a:ext cx="75600" cy="586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91EF3D5-CC20-FA9D-D8CD-C0B694E7BAC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803789" y="4748709"/>
                  <a:ext cx="8784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7C27D704-F25B-A560-8B85-BABD4A197BF8}"/>
              </a:ext>
            </a:extLst>
          </p:cNvPr>
          <p:cNvGrpSpPr/>
          <p:nvPr/>
        </p:nvGrpSpPr>
        <p:grpSpPr>
          <a:xfrm>
            <a:off x="2957149" y="4569069"/>
            <a:ext cx="106920" cy="116640"/>
            <a:chOff x="2957149" y="4569069"/>
            <a:chExt cx="106920" cy="11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5203E2C-72D3-3B1F-3584-73BC3E0D2294}"/>
                    </a:ext>
                  </a:extLst>
                </p14:cNvPr>
                <p14:cNvContentPartPr/>
                <p14:nvPr/>
              </p14:nvContentPartPr>
              <p14:xfrm>
                <a:off x="3010646" y="4614138"/>
                <a:ext cx="360" cy="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5203E2C-72D3-3B1F-3584-73BC3E0D229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93006" y="459649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57BC16E-C260-D833-C566-0C3AEEAB49C9}"/>
                    </a:ext>
                  </a:extLst>
                </p14:cNvPr>
                <p14:cNvContentPartPr/>
                <p14:nvPr/>
              </p14:nvContentPartPr>
              <p14:xfrm>
                <a:off x="3010646" y="4614138"/>
                <a:ext cx="360" cy="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57BC16E-C260-D833-C566-0C3AEEAB49C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93006" y="459649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24DD668-704E-93B3-CA5D-CC49D51ACAF9}"/>
                    </a:ext>
                  </a:extLst>
                </p14:cNvPr>
                <p14:cNvContentPartPr/>
                <p14:nvPr/>
              </p14:nvContentPartPr>
              <p14:xfrm>
                <a:off x="2988326" y="4634298"/>
                <a:ext cx="360" cy="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24DD668-704E-93B3-CA5D-CC49D51ACAF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70326" y="461629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60FC2E5-9513-4EA5-4464-9E467365BCA3}"/>
                    </a:ext>
                  </a:extLst>
                </p14:cNvPr>
                <p14:cNvContentPartPr/>
                <p14:nvPr/>
              </p14:nvContentPartPr>
              <p14:xfrm>
                <a:off x="3007046" y="4637898"/>
                <a:ext cx="360" cy="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60FC2E5-9513-4EA5-4464-9E467365BCA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89406" y="461989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19C8CD2-040C-C971-C9CD-413F4D6FD6BC}"/>
                    </a:ext>
                  </a:extLst>
                </p14:cNvPr>
                <p14:cNvContentPartPr/>
                <p14:nvPr/>
              </p14:nvContentPartPr>
              <p14:xfrm>
                <a:off x="2957149" y="4622709"/>
                <a:ext cx="61200" cy="630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19C8CD2-040C-C971-C9CD-413F4D6FD6B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951029" y="4616589"/>
                  <a:ext cx="734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FCFE049-AF92-FBD5-4C7C-A704868FF8B8}"/>
                    </a:ext>
                  </a:extLst>
                </p14:cNvPr>
                <p14:cNvContentPartPr/>
                <p14:nvPr/>
              </p14:nvContentPartPr>
              <p14:xfrm>
                <a:off x="3009709" y="4569069"/>
                <a:ext cx="54360" cy="666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FCFE049-AF92-FBD5-4C7C-A704868FF8B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003589" y="4562949"/>
                  <a:ext cx="666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694FE37-5ED6-07AD-9038-821060CC0808}"/>
                    </a:ext>
                  </a:extLst>
                </p14:cNvPr>
                <p14:cNvContentPartPr/>
                <p14:nvPr/>
              </p14:nvContentPartPr>
              <p14:xfrm>
                <a:off x="3029509" y="4606149"/>
                <a:ext cx="34560" cy="29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694FE37-5ED6-07AD-9038-821060CC080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023389" y="4600029"/>
                  <a:ext cx="4680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0FABE061-B7E0-3A71-EDF4-078AD90776AD}"/>
              </a:ext>
            </a:extLst>
          </p:cNvPr>
          <p:cNvGrpSpPr/>
          <p:nvPr/>
        </p:nvGrpSpPr>
        <p:grpSpPr>
          <a:xfrm>
            <a:off x="3127429" y="4446669"/>
            <a:ext cx="96120" cy="108000"/>
            <a:chOff x="3127429" y="4446669"/>
            <a:chExt cx="96120" cy="10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F0E971E-0D69-DF6B-4ED3-0571789646B0}"/>
                    </a:ext>
                  </a:extLst>
                </p14:cNvPr>
                <p14:cNvContentPartPr/>
                <p14:nvPr/>
              </p14:nvContentPartPr>
              <p14:xfrm>
                <a:off x="3174446" y="4490658"/>
                <a:ext cx="360" cy="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F0E971E-0D69-DF6B-4ED3-0571789646B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56806" y="447301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9962D08-376F-E169-C143-A86983E51A21}"/>
                    </a:ext>
                  </a:extLst>
                </p14:cNvPr>
                <p14:cNvContentPartPr/>
                <p14:nvPr/>
              </p14:nvContentPartPr>
              <p14:xfrm>
                <a:off x="3158606" y="4504698"/>
                <a:ext cx="360" cy="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9962D08-376F-E169-C143-A86983E51A2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40966" y="448669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D239B76-34DF-C80B-42B6-2528870E3D18}"/>
                    </a:ext>
                  </a:extLst>
                </p14:cNvPr>
                <p14:cNvContentPartPr/>
                <p14:nvPr/>
              </p14:nvContentPartPr>
              <p14:xfrm>
                <a:off x="3127429" y="4476549"/>
                <a:ext cx="49320" cy="781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D239B76-34DF-C80B-42B6-2528870E3D1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121309" y="4470429"/>
                  <a:ext cx="615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1CF059E-D661-E741-EEA9-4BD56AF78038}"/>
                    </a:ext>
                  </a:extLst>
                </p14:cNvPr>
                <p14:cNvContentPartPr/>
                <p14:nvPr/>
              </p14:nvContentPartPr>
              <p14:xfrm>
                <a:off x="3177109" y="4446669"/>
                <a:ext cx="46440" cy="640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1CF059E-D661-E741-EEA9-4BD56AF7803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170989" y="4440549"/>
                  <a:ext cx="5868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527F553C-CB9A-4045-285C-50E2757125FF}"/>
              </a:ext>
            </a:extLst>
          </p:cNvPr>
          <p:cNvGrpSpPr/>
          <p:nvPr/>
        </p:nvGrpSpPr>
        <p:grpSpPr>
          <a:xfrm>
            <a:off x="3303109" y="4360269"/>
            <a:ext cx="98280" cy="89640"/>
            <a:chOff x="3303109" y="4360269"/>
            <a:chExt cx="98280" cy="8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369A1E6-EF41-BF6A-2E7E-3728633E8334}"/>
                    </a:ext>
                  </a:extLst>
                </p14:cNvPr>
                <p14:cNvContentPartPr/>
                <p14:nvPr/>
              </p14:nvContentPartPr>
              <p14:xfrm>
                <a:off x="3350846" y="4408218"/>
                <a:ext cx="360" cy="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369A1E6-EF41-BF6A-2E7E-3728633E833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33206" y="439057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FB64ECD-F4AE-D519-2DE1-B8E04EDEAEAD}"/>
                    </a:ext>
                  </a:extLst>
                </p14:cNvPr>
                <p14:cNvContentPartPr/>
                <p14:nvPr/>
              </p14:nvContentPartPr>
              <p14:xfrm>
                <a:off x="3332486" y="4408218"/>
                <a:ext cx="360" cy="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FB64ECD-F4AE-D519-2DE1-B8E04EDEAEA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14846" y="439057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9F2300D-4EF0-F949-5FD7-6C114138DF74}"/>
                    </a:ext>
                  </a:extLst>
                </p14:cNvPr>
                <p14:cNvContentPartPr/>
                <p14:nvPr/>
              </p14:nvContentPartPr>
              <p14:xfrm>
                <a:off x="3303109" y="4382229"/>
                <a:ext cx="36360" cy="676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9F2300D-4EF0-F949-5FD7-6C114138DF7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296989" y="4376109"/>
                  <a:ext cx="486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B33F9C4-3955-5114-1567-F44AB916B7BC}"/>
                    </a:ext>
                  </a:extLst>
                </p14:cNvPr>
                <p14:cNvContentPartPr/>
                <p14:nvPr/>
              </p14:nvContentPartPr>
              <p14:xfrm>
                <a:off x="3346669" y="4360269"/>
                <a:ext cx="54720" cy="597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B33F9C4-3955-5114-1567-F44AB916B7B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340549" y="4354149"/>
                  <a:ext cx="6696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C227C2B0-0DA2-7B28-6B46-AADB80047DB9}"/>
              </a:ext>
            </a:extLst>
          </p:cNvPr>
          <p:cNvGrpSpPr/>
          <p:nvPr/>
        </p:nvGrpSpPr>
        <p:grpSpPr>
          <a:xfrm>
            <a:off x="3490309" y="4311669"/>
            <a:ext cx="58680" cy="88920"/>
            <a:chOff x="3490309" y="4311669"/>
            <a:chExt cx="58680" cy="8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2B12304-B7F9-E166-A462-A457DFCE1CEB}"/>
                    </a:ext>
                  </a:extLst>
                </p14:cNvPr>
                <p14:cNvContentPartPr/>
                <p14:nvPr/>
              </p14:nvContentPartPr>
              <p14:xfrm>
                <a:off x="3529046" y="4345578"/>
                <a:ext cx="360" cy="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2B12304-B7F9-E166-A462-A457DFCE1CE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11406" y="432757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2563346-52A5-EB89-6023-FABB10D043B8}"/>
                    </a:ext>
                  </a:extLst>
                </p14:cNvPr>
                <p14:cNvContentPartPr/>
                <p14:nvPr/>
              </p14:nvContentPartPr>
              <p14:xfrm>
                <a:off x="3511046" y="4352058"/>
                <a:ext cx="360" cy="3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2563346-52A5-EB89-6023-FABB10D043B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493046" y="433441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6CF8DB9-D500-0FF1-125C-7618B1A01EE1}"/>
                    </a:ext>
                  </a:extLst>
                </p14:cNvPr>
                <p14:cNvContentPartPr/>
                <p14:nvPr/>
              </p14:nvContentPartPr>
              <p14:xfrm>
                <a:off x="3523646" y="4357098"/>
                <a:ext cx="360" cy="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6CF8DB9-D500-0FF1-125C-7618B1A01EE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06006" y="433909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613E314-E634-6E4D-CC68-C1F03BC4D22F}"/>
                    </a:ext>
                  </a:extLst>
                </p14:cNvPr>
                <p14:cNvContentPartPr/>
                <p14:nvPr/>
              </p14:nvContentPartPr>
              <p14:xfrm>
                <a:off x="3490309" y="4324269"/>
                <a:ext cx="19440" cy="763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613E314-E634-6E4D-CC68-C1F03BC4D22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84189" y="4318149"/>
                  <a:ext cx="316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671827F-34BD-15D0-7CAC-D79DDA67F196}"/>
                    </a:ext>
                  </a:extLst>
                </p14:cNvPr>
                <p14:cNvContentPartPr/>
                <p14:nvPr/>
              </p14:nvContentPartPr>
              <p14:xfrm>
                <a:off x="3547549" y="4311669"/>
                <a:ext cx="1440" cy="694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671827F-34BD-15D0-7CAC-D79DDA67F19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541429" y="4305549"/>
                  <a:ext cx="13680" cy="8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22953732-3750-14F5-D4CC-864794D75911}"/>
              </a:ext>
            </a:extLst>
          </p:cNvPr>
          <p:cNvGrpSpPr/>
          <p:nvPr/>
        </p:nvGrpSpPr>
        <p:grpSpPr>
          <a:xfrm>
            <a:off x="3687589" y="4278549"/>
            <a:ext cx="87480" cy="84240"/>
            <a:chOff x="3687589" y="4278549"/>
            <a:chExt cx="87480" cy="8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C11784D-5911-E0D1-F05F-B77FD68B9C7B}"/>
                    </a:ext>
                  </a:extLst>
                </p14:cNvPr>
                <p14:cNvContentPartPr/>
                <p14:nvPr/>
              </p14:nvContentPartPr>
              <p14:xfrm>
                <a:off x="3747566" y="4329018"/>
                <a:ext cx="360" cy="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C11784D-5911-E0D1-F05F-B77FD68B9C7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729926" y="431101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0176DF1-2512-00E7-EE58-672E0ED6C05E}"/>
                    </a:ext>
                  </a:extLst>
                </p14:cNvPr>
                <p14:cNvContentPartPr/>
                <p14:nvPr/>
              </p14:nvContentPartPr>
              <p14:xfrm>
                <a:off x="3709406" y="4330458"/>
                <a:ext cx="360" cy="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0176DF1-2512-00E7-EE58-672E0ED6C05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691766" y="431281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88531A9-5047-3EF9-B0F5-F6D01362CF33}"/>
                    </a:ext>
                  </a:extLst>
                </p14:cNvPr>
                <p14:cNvContentPartPr/>
                <p14:nvPr/>
              </p14:nvContentPartPr>
              <p14:xfrm>
                <a:off x="3733166" y="4341978"/>
                <a:ext cx="360" cy="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88531A9-5047-3EF9-B0F5-F6D01362CF3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715526" y="432397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6B168A4-6525-FBF2-ABB8-B0795D8817AD}"/>
                    </a:ext>
                  </a:extLst>
                </p14:cNvPr>
                <p14:cNvContentPartPr/>
                <p14:nvPr/>
              </p14:nvContentPartPr>
              <p14:xfrm>
                <a:off x="3687589" y="4299429"/>
                <a:ext cx="17640" cy="633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6B168A4-6525-FBF2-ABB8-B0795D8817A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681469" y="4293309"/>
                  <a:ext cx="298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3528A9B-637A-87CB-8734-522AD805CEA0}"/>
                    </a:ext>
                  </a:extLst>
                </p14:cNvPr>
                <p14:cNvContentPartPr/>
                <p14:nvPr/>
              </p14:nvContentPartPr>
              <p14:xfrm>
                <a:off x="3721429" y="4278549"/>
                <a:ext cx="53640" cy="730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3528A9B-637A-87CB-8734-522AD805CEA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715309" y="4272429"/>
                  <a:ext cx="65880" cy="8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28207939-7305-F04D-F4B5-D11D5B70F26F}"/>
                  </a:ext>
                </a:extLst>
              </p14:cNvPr>
              <p14:cNvContentPartPr/>
              <p14:nvPr/>
            </p14:nvContentPartPr>
            <p14:xfrm>
              <a:off x="3983869" y="4308429"/>
              <a:ext cx="5040" cy="5400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28207939-7305-F04D-F4B5-D11D5B70F26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977749" y="4302309"/>
                <a:ext cx="1728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3B394B62-8536-B606-2AB7-C3FE3E090A1D}"/>
                  </a:ext>
                </a:extLst>
              </p14:cNvPr>
              <p14:cNvContentPartPr/>
              <p14:nvPr/>
            </p14:nvContentPartPr>
            <p14:xfrm>
              <a:off x="4241989" y="4345869"/>
              <a:ext cx="360" cy="4428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3B394B62-8536-B606-2AB7-C3FE3E090A1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235869" y="4339749"/>
                <a:ext cx="12600" cy="56520"/>
              </a:xfrm>
              <a:prstGeom prst="rect">
                <a:avLst/>
              </a:prstGeom>
            </p:spPr>
          </p:pic>
        </mc:Fallback>
      </mc:AlternateContent>
      <p:pic>
        <p:nvPicPr>
          <p:cNvPr id="163" name="Picture 162" descr="A graph of energy and energy&#10;&#10;Description automatically generated">
            <a:extLst>
              <a:ext uri="{FF2B5EF4-FFF2-40B4-BE49-F238E27FC236}">
                <a16:creationId xmlns:a16="http://schemas.microsoft.com/office/drawing/2014/main" id="{9B607F4B-5A2A-E847-75F3-73CF153C921D}"/>
              </a:ext>
            </a:extLst>
      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440367" y="2115963"/>
            <a:ext cx="5212843" cy="39888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430F2553-DF8D-FF79-2188-47A4C4B2220F}"/>
                  </a:ext>
                </a:extLst>
              </p:cNvPr>
              <p:cNvSpPr txBox="1"/>
              <p:nvPr/>
            </p:nvSpPr>
            <p:spPr>
              <a:xfrm>
                <a:off x="429580" y="2093352"/>
                <a:ext cx="5212843" cy="38375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430F2553-DF8D-FF79-2188-47A4C4B22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80" y="2093352"/>
                <a:ext cx="5212843" cy="383759"/>
              </a:xfrm>
              <a:prstGeom prst="rect">
                <a:avLst/>
              </a:prstGeom>
              <a:blipFill>
                <a:blip r:embed="rId70"/>
                <a:stretch>
                  <a:fillRect t="-3226" b="-96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CED3D72B-8D76-6A1B-C6D5-9792D8EEAA28}"/>
                  </a:ext>
                </a:extLst>
              </p:cNvPr>
              <p:cNvSpPr txBox="1"/>
              <p:nvPr/>
            </p:nvSpPr>
            <p:spPr>
              <a:xfrm rot="16200000">
                <a:off x="-1511534" y="3936868"/>
                <a:ext cx="4011060" cy="32402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sz="1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CED3D72B-8D76-6A1B-C6D5-9792D8EEA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511534" y="3936868"/>
                <a:ext cx="4011060" cy="324028"/>
              </a:xfrm>
              <a:prstGeom prst="rect">
                <a:avLst/>
              </a:prstGeom>
              <a:blipFill>
                <a:blip r:embed="rId7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TextBox 166">
            <a:extLst>
              <a:ext uri="{FF2B5EF4-FFF2-40B4-BE49-F238E27FC236}">
                <a16:creationId xmlns:a16="http://schemas.microsoft.com/office/drawing/2014/main" id="{EC6E2B51-E708-A2AD-36ED-62A33DFA4D58}"/>
              </a:ext>
            </a:extLst>
          </p:cNvPr>
          <p:cNvSpPr txBox="1"/>
          <p:nvPr/>
        </p:nvSpPr>
        <p:spPr>
          <a:xfrm>
            <a:off x="288437" y="2003823"/>
            <a:ext cx="1713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halkboard SE" panose="03050602040202020205" pitchFamily="66" charset="77"/>
              </a:rPr>
              <a:t>Preliminary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65377C4B-9050-1C6D-E0D3-93E36523F0C1}"/>
                  </a:ext>
                </a:extLst>
              </p:cNvPr>
              <p:cNvSpPr txBox="1"/>
              <p:nvPr/>
            </p:nvSpPr>
            <p:spPr>
              <a:xfrm>
                <a:off x="2334351" y="2526544"/>
                <a:ext cx="2942808" cy="105516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11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1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11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1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(vacuum, NO)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11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1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11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1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(constant matter, NO)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1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1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(vacuum, NO)</a:t>
                </a:r>
                <a:endParaRPr lang="en-US" sz="1100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1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1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11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1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1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(constant matter, NO)</a:t>
                </a:r>
              </a:p>
              <a:p>
                <a:endParaRPr lang="en-US" sz="105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65377C4B-9050-1C6D-E0D3-93E36523F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351" y="2526544"/>
                <a:ext cx="2942808" cy="1055161"/>
              </a:xfrm>
              <a:prstGeom prst="rect">
                <a:avLst/>
              </a:prstGeom>
              <a:blipFill>
                <a:blip r:embed="rId7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0" name="TextBox 169">
            <a:extLst>
              <a:ext uri="{FF2B5EF4-FFF2-40B4-BE49-F238E27FC236}">
                <a16:creationId xmlns:a16="http://schemas.microsoft.com/office/drawing/2014/main" id="{AF67CCE7-8B8F-C8FF-0804-98DB29A4780F}"/>
              </a:ext>
            </a:extLst>
          </p:cNvPr>
          <p:cNvSpPr txBox="1"/>
          <p:nvPr/>
        </p:nvSpPr>
        <p:spPr>
          <a:xfrm>
            <a:off x="1917100" y="2535422"/>
            <a:ext cx="2669557" cy="893578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0C9931A6-3719-4ED1-8078-7B22CB507313}"/>
              </a:ext>
            </a:extLst>
          </p:cNvPr>
          <p:cNvCxnSpPr>
            <a:cxnSpLocks/>
          </p:cNvCxnSpPr>
          <p:nvPr/>
        </p:nvCxnSpPr>
        <p:spPr>
          <a:xfrm flipH="1">
            <a:off x="3805755" y="3566572"/>
            <a:ext cx="1525532" cy="6541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A21625F9-764A-593C-194F-BB977BE58BC2}"/>
              </a:ext>
            </a:extLst>
          </p:cNvPr>
          <p:cNvCxnSpPr>
            <a:cxnSpLocks/>
          </p:cNvCxnSpPr>
          <p:nvPr/>
        </p:nvCxnSpPr>
        <p:spPr>
          <a:xfrm flipH="1">
            <a:off x="4778134" y="3720061"/>
            <a:ext cx="571685" cy="3397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>
            <a:extLst>
              <a:ext uri="{FF2B5EF4-FFF2-40B4-BE49-F238E27FC236}">
                <a16:creationId xmlns:a16="http://schemas.microsoft.com/office/drawing/2014/main" id="{518911A7-B74A-0990-A528-742D4029CE8E}"/>
              </a:ext>
            </a:extLst>
          </p:cNvPr>
          <p:cNvSpPr txBox="1"/>
          <p:nvPr/>
        </p:nvSpPr>
        <p:spPr>
          <a:xfrm>
            <a:off x="5331287" y="3397295"/>
            <a:ext cx="1837822" cy="338554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Chalkboard SE" panose="03050602040202020205" pitchFamily="66" charset="77"/>
              </a:rPr>
              <a:t>matter channels</a:t>
            </a:r>
          </a:p>
        </p:txBody>
      </p: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CEE9BC70-7855-1C33-EA51-B64099BF31D1}"/>
              </a:ext>
            </a:extLst>
          </p:cNvPr>
          <p:cNvCxnSpPr>
            <a:cxnSpLocks/>
          </p:cNvCxnSpPr>
          <p:nvPr/>
        </p:nvCxnSpPr>
        <p:spPr>
          <a:xfrm flipH="1" flipV="1">
            <a:off x="4103914" y="4685709"/>
            <a:ext cx="1234215" cy="5157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776AF85D-F09E-9630-C406-C5652346CD4F}"/>
              </a:ext>
            </a:extLst>
          </p:cNvPr>
          <p:cNvCxnSpPr/>
          <p:nvPr/>
        </p:nvCxnSpPr>
        <p:spPr>
          <a:xfrm flipH="1" flipV="1">
            <a:off x="4453128" y="5009473"/>
            <a:ext cx="878159" cy="3946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>
            <a:extLst>
              <a:ext uri="{FF2B5EF4-FFF2-40B4-BE49-F238E27FC236}">
                <a16:creationId xmlns:a16="http://schemas.microsoft.com/office/drawing/2014/main" id="{4379592E-324C-8A82-CBC2-5F3E46F2F8E9}"/>
              </a:ext>
            </a:extLst>
          </p:cNvPr>
          <p:cNvSpPr txBox="1"/>
          <p:nvPr/>
        </p:nvSpPr>
        <p:spPr>
          <a:xfrm>
            <a:off x="5338129" y="5129701"/>
            <a:ext cx="1837822" cy="338554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Chalkboard SE" panose="03050602040202020205" pitchFamily="66" charset="77"/>
              </a:rPr>
              <a:t>vacuum channels</a:t>
            </a:r>
          </a:p>
        </p:txBody>
      </p:sp>
      <p:pic>
        <p:nvPicPr>
          <p:cNvPr id="178" name="Picture 177">
            <a:extLst>
              <a:ext uri="{FF2B5EF4-FFF2-40B4-BE49-F238E27FC236}">
                <a16:creationId xmlns:a16="http://schemas.microsoft.com/office/drawing/2014/main" id="{5266EECB-58CA-2070-A9D5-5C50D20384EC}"/>
              </a:ext>
            </a:extLst>
      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10787743" y="804771"/>
            <a:ext cx="1046808" cy="7523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01E7AA-04DC-FDB8-E538-59F75D7E059B}"/>
              </a:ext>
            </a:extLst>
          </p:cNvPr>
          <p:cNvSpPr txBox="1"/>
          <p:nvPr/>
        </p:nvSpPr>
        <p:spPr>
          <a:xfrm>
            <a:off x="59064" y="6368361"/>
            <a:ext cx="1211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Chalkboard SE" panose="03050602040202020205" pitchFamily="66" charset="77"/>
              </a:rPr>
              <a:t>New Perspectives</a:t>
            </a:r>
            <a:r>
              <a:rPr lang="en-US" dirty="0">
                <a:latin typeface="Chalkboard SE" panose="03050602040202020205" pitchFamily="66" charset="77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5609719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EBE6-239A-259F-3F06-773857EB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" y="753228"/>
            <a:ext cx="10185325" cy="1080938"/>
          </a:xfrm>
        </p:spPr>
        <p:txBody>
          <a:bodyPr/>
          <a:lstStyle/>
          <a:p>
            <a:r>
              <a:rPr lang="en-US" dirty="0">
                <a:latin typeface="Chalkboard SE" panose="03050602040202020205" pitchFamily="66" charset="77"/>
              </a:rPr>
              <a:t>Symmetric matter effects for 3-Flavors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56008B8-71F4-4449-BBCC-005A2B3FB3D9}"/>
                  </a:ext>
                </a:extLst>
              </p:cNvPr>
              <p:cNvSpPr txBox="1"/>
              <p:nvPr/>
            </p:nvSpPr>
            <p:spPr>
              <a:xfrm>
                <a:off x="5598462" y="2518992"/>
                <a:ext cx="6299624" cy="2745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ü"/>
                </a:pPr>
                <a:r>
                  <a:rPr lang="en-US" sz="2400" dirty="0">
                    <a:latin typeface="Chalkboard SE" panose="03050602040202020205" pitchFamily="66" charset="77"/>
                  </a:rPr>
                  <a:t>Symmetric matter potentials </a:t>
                </a:r>
                <a:r>
                  <a:rPr lang="en-US" sz="2400" i="1" dirty="0">
                    <a:solidFill>
                      <a:srgbClr val="FFFF00"/>
                    </a:solidFill>
                    <a:latin typeface="Chalkboard SE" panose="03050602040202020205" pitchFamily="66" charset="77"/>
                  </a:rPr>
                  <a:t>cannot induce time violation. </a:t>
                </a:r>
              </a:p>
              <a:p>
                <a:pPr marL="285750" indent="-285750">
                  <a:buFont typeface="Wingdings" pitchFamily="2" charset="2"/>
                  <a:buChar char="ü"/>
                </a:pPr>
                <a:endParaRPr lang="en-US" sz="2400" dirty="0">
                  <a:latin typeface="Chalkboard SE" panose="03050602040202020205" pitchFamily="66" charset="77"/>
                </a:endParaRPr>
              </a:p>
              <a:p>
                <a:pPr marL="285750" indent="-285750">
                  <a:buFont typeface="Wingdings" pitchFamily="2" charset="2"/>
                  <a:buChar char="ü"/>
                </a:pPr>
                <a:r>
                  <a:rPr lang="en-US" sz="2400" dirty="0">
                    <a:latin typeface="Chalkboard SE" panose="03050602040202020205" pitchFamily="66" charset="77"/>
                  </a:rPr>
                  <a:t>If there is intrinsic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sub>
                        </m:s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halkboard SE" panose="03050602040202020205" pitchFamily="66" charset="77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halkboard SE" panose="03050602040202020205" pitchFamily="66" charset="77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sub>
                            </m:sSub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sub>
                        </m:sSub>
                      </m:sub>
                    </m:sSub>
                    <m:r>
                      <a:rPr lang="en-US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Chalkboard SE" panose="03050602040202020205" pitchFamily="66" charset="77"/>
                </a:endParaRPr>
              </a:p>
              <a:p>
                <a:r>
                  <a:rPr lang="en-US" sz="2400" b="1" dirty="0">
                    <a:latin typeface="Chalkboard SE" panose="03050602040202020205" pitchFamily="66" charset="77"/>
                  </a:rPr>
                  <a:t>  </a:t>
                </a:r>
                <a:r>
                  <a:rPr lang="en-US" sz="2400" b="1" dirty="0">
                    <a:solidFill>
                      <a:schemeClr val="tx1"/>
                    </a:solidFill>
                    <a:latin typeface="Chalkboard SE" panose="03050602040202020205" pitchFamily="66" charset="77"/>
                  </a:rPr>
                  <a:t>f</a:t>
                </a:r>
                <a:r>
                  <a:rPr lang="en-US" sz="2400" dirty="0">
                    <a:latin typeface="Chalkboard SE" panose="03050602040202020205" pitchFamily="66" charset="77"/>
                  </a:rPr>
                  <a:t>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𝛅</m:t>
                        </m:r>
                      </m:e>
                      <m:sub>
                        <m:r>
                          <a:rPr lang="en-US" sz="2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𝐂𝐏</m:t>
                        </m:r>
                      </m:sub>
                    </m:sSub>
                  </m:oMath>
                </a14:m>
                <a:r>
                  <a:rPr lang="en-US" sz="2400" dirty="0">
                    <a:latin typeface="Chalkboard SE" panose="03050602040202020205" pitchFamily="66" charset="77"/>
                  </a:rPr>
                  <a:t>, then the matter potential </a:t>
                </a:r>
              </a:p>
              <a:p>
                <a:r>
                  <a:rPr lang="en-US" sz="2400" dirty="0">
                    <a:latin typeface="Chalkboard SE" panose="03050602040202020205" pitchFamily="66" charset="77"/>
                  </a:rPr>
                  <a:t>  simply </a:t>
                </a:r>
                <a:r>
                  <a:rPr lang="en-US" sz="2400" i="1" dirty="0">
                    <a:solidFill>
                      <a:srgbClr val="FFFF00"/>
                    </a:solidFill>
                    <a:latin typeface="Chalkboard SE" panose="03050602040202020205" pitchFamily="66" charset="77"/>
                  </a:rPr>
                  <a:t>changes the degree of the </a:t>
                </a:r>
              </a:p>
              <a:p>
                <a:r>
                  <a:rPr lang="en-US" sz="2400" i="1" dirty="0">
                    <a:solidFill>
                      <a:srgbClr val="FFFF00"/>
                    </a:solidFill>
                    <a:latin typeface="Chalkboard SE" panose="03050602040202020205" pitchFamily="66" charset="77"/>
                  </a:rPr>
                  <a:t>  observed effects.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56008B8-71F4-4449-BBCC-005A2B3FB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462" y="2518992"/>
                <a:ext cx="6299624" cy="2745560"/>
              </a:xfrm>
              <a:prstGeom prst="rect">
                <a:avLst/>
              </a:prstGeom>
              <a:blipFill>
                <a:blip r:embed="rId2"/>
                <a:stretch>
                  <a:fillRect l="-1207" t="-1843" b="-3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A graph of a graph with a purple and green circle&#10;&#10;Description automatically generated">
            <a:extLst>
              <a:ext uri="{FF2B5EF4-FFF2-40B4-BE49-F238E27FC236}">
                <a16:creationId xmlns:a16="http://schemas.microsoft.com/office/drawing/2014/main" id="{EE315514-3213-3115-065E-A11981593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49" y="2257900"/>
            <a:ext cx="5251782" cy="38824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6015D60-4055-00F9-B1A8-6F648AD9173A}"/>
                  </a:ext>
                </a:extLst>
              </p:cNvPr>
              <p:cNvSpPr txBox="1"/>
              <p:nvPr/>
            </p:nvSpPr>
            <p:spPr>
              <a:xfrm rot="16200000">
                <a:off x="-1677743" y="3989049"/>
                <a:ext cx="3882477" cy="42018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6015D60-4055-00F9-B1A8-6F648AD91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677743" y="3989049"/>
                <a:ext cx="3882477" cy="4201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F841472-D99B-137A-EED5-36DD3858ABC5}"/>
                  </a:ext>
                </a:extLst>
              </p:cNvPr>
              <p:cNvSpPr txBox="1"/>
              <p:nvPr/>
            </p:nvSpPr>
            <p:spPr>
              <a:xfrm>
                <a:off x="1587557" y="2301793"/>
                <a:ext cx="2743202" cy="28353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050" dirty="0">
                    <a:solidFill>
                      <a:schemeClr val="tx1"/>
                    </a:solidFill>
                    <a:latin typeface="Chalkboard SE" panose="03050602040202020205" pitchFamily="66" charset="77"/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105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05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05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F841472-D99B-137A-EED5-36DD3858A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557" y="2301793"/>
                <a:ext cx="2743202" cy="283539"/>
              </a:xfrm>
              <a:prstGeom prst="rect">
                <a:avLst/>
              </a:prstGeom>
              <a:blipFill>
                <a:blip r:embed="rId5"/>
                <a:stretch>
                  <a:fillRect b="-43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B4D1E1B5-B605-52FE-6CA3-98BC4E279ADC}"/>
              </a:ext>
            </a:extLst>
          </p:cNvPr>
          <p:cNvSpPr txBox="1"/>
          <p:nvPr/>
        </p:nvSpPr>
        <p:spPr>
          <a:xfrm>
            <a:off x="39218" y="2185222"/>
            <a:ext cx="1713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halkboard SE" panose="03050602040202020205" pitchFamily="66" charset="77"/>
              </a:rPr>
              <a:t>Preliminary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902C19-5145-7AED-501D-0C716682E419}"/>
              </a:ext>
            </a:extLst>
          </p:cNvPr>
          <p:cNvSpPr txBox="1"/>
          <p:nvPr/>
        </p:nvSpPr>
        <p:spPr>
          <a:xfrm>
            <a:off x="3327953" y="3788161"/>
            <a:ext cx="1713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halkboard SE" panose="03050602040202020205" pitchFamily="66" charset="77"/>
              </a:rPr>
              <a:t>E = 1.5 GeV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F6D7AF9-1C9E-B8A0-4FC5-F4F6144AF211}"/>
                  </a:ext>
                </a:extLst>
              </p:cNvPr>
              <p:cNvSpPr txBox="1"/>
              <p:nvPr/>
            </p:nvSpPr>
            <p:spPr>
              <a:xfrm>
                <a:off x="53405" y="5910089"/>
                <a:ext cx="5391326" cy="38375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F6D7AF9-1C9E-B8A0-4FC5-F4F6144AF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5" y="5910089"/>
                <a:ext cx="5391326" cy="3837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23">
            <a:extLst>
              <a:ext uri="{FF2B5EF4-FFF2-40B4-BE49-F238E27FC236}">
                <a16:creationId xmlns:a16="http://schemas.microsoft.com/office/drawing/2014/main" id="{33D4238B-15D6-7321-D479-16C993BFC291}"/>
              </a:ext>
            </a:extLst>
          </p:cNvPr>
          <p:cNvSpPr txBox="1">
            <a:spLocks/>
          </p:cNvSpPr>
          <p:nvPr/>
        </p:nvSpPr>
        <p:spPr>
          <a:xfrm>
            <a:off x="56752" y="6018148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26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C1F545-DC45-F747-6A20-CDB8419BCF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7743" y="804771"/>
            <a:ext cx="1046808" cy="7523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C0ED8A-702F-567A-37F3-1334D99B7030}"/>
              </a:ext>
            </a:extLst>
          </p:cNvPr>
          <p:cNvSpPr txBox="1"/>
          <p:nvPr/>
        </p:nvSpPr>
        <p:spPr>
          <a:xfrm>
            <a:off x="59064" y="6368361"/>
            <a:ext cx="1211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Chalkboard SE" panose="03050602040202020205" pitchFamily="66" charset="77"/>
              </a:rPr>
              <a:t>New Perspectives</a:t>
            </a:r>
            <a:r>
              <a:rPr lang="en-US" dirty="0">
                <a:latin typeface="Chalkboard SE" panose="03050602040202020205" pitchFamily="66" charset="77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22825963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EBE6-239A-259F-3F06-773857EB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" y="753228"/>
            <a:ext cx="10185325" cy="1080938"/>
          </a:xfrm>
        </p:spPr>
        <p:txBody>
          <a:bodyPr/>
          <a:lstStyle/>
          <a:p>
            <a:r>
              <a:rPr lang="en-US" dirty="0">
                <a:latin typeface="Chalkboard SE" panose="03050602040202020205" pitchFamily="66" charset="77"/>
              </a:rPr>
              <a:t>Symmetric matter effects for 3-Flavors  </a:t>
            </a:r>
          </a:p>
        </p:txBody>
      </p:sp>
      <p:pic>
        <p:nvPicPr>
          <p:cNvPr id="13" name="Picture 12" descr="A graph of a graph with a purple and green circle&#10;&#10;Description automatically generated">
            <a:extLst>
              <a:ext uri="{FF2B5EF4-FFF2-40B4-BE49-F238E27FC236}">
                <a16:creationId xmlns:a16="http://schemas.microsoft.com/office/drawing/2014/main" id="{EE315514-3213-3115-065E-A11981593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49" y="2257900"/>
            <a:ext cx="5251782" cy="38824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6015D60-4055-00F9-B1A8-6F648AD9173A}"/>
                  </a:ext>
                </a:extLst>
              </p:cNvPr>
              <p:cNvSpPr txBox="1"/>
              <p:nvPr/>
            </p:nvSpPr>
            <p:spPr>
              <a:xfrm rot="16200000">
                <a:off x="-1677743" y="3989049"/>
                <a:ext cx="3882477" cy="42018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6015D60-4055-00F9-B1A8-6F648AD91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677743" y="3989049"/>
                <a:ext cx="3882477" cy="4201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F841472-D99B-137A-EED5-36DD3858ABC5}"/>
                  </a:ext>
                </a:extLst>
              </p:cNvPr>
              <p:cNvSpPr txBox="1"/>
              <p:nvPr/>
            </p:nvSpPr>
            <p:spPr>
              <a:xfrm>
                <a:off x="1587557" y="2301793"/>
                <a:ext cx="2743202" cy="28353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05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050" dirty="0">
                    <a:solidFill>
                      <a:schemeClr val="tx1"/>
                    </a:solidFill>
                    <a:latin typeface="Chalkboard SE" panose="03050602040202020205" pitchFamily="66" charset="77"/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5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105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05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05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05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F841472-D99B-137A-EED5-36DD3858A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557" y="2301793"/>
                <a:ext cx="2743202" cy="283539"/>
              </a:xfrm>
              <a:prstGeom prst="rect">
                <a:avLst/>
              </a:prstGeom>
              <a:blipFill>
                <a:blip r:embed="rId4"/>
                <a:stretch>
                  <a:fillRect b="-43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B4D1E1B5-B605-52FE-6CA3-98BC4E279ADC}"/>
              </a:ext>
            </a:extLst>
          </p:cNvPr>
          <p:cNvSpPr txBox="1"/>
          <p:nvPr/>
        </p:nvSpPr>
        <p:spPr>
          <a:xfrm>
            <a:off x="39218" y="2185222"/>
            <a:ext cx="1713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halkboard SE" panose="03050602040202020205" pitchFamily="66" charset="77"/>
              </a:rPr>
              <a:t>Preliminary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902C19-5145-7AED-501D-0C716682E419}"/>
              </a:ext>
            </a:extLst>
          </p:cNvPr>
          <p:cNvSpPr txBox="1"/>
          <p:nvPr/>
        </p:nvSpPr>
        <p:spPr>
          <a:xfrm>
            <a:off x="3327953" y="3788161"/>
            <a:ext cx="1713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halkboard SE" panose="03050602040202020205" pitchFamily="66" charset="77"/>
              </a:rPr>
              <a:t>E = 1.5 GeV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F6D7AF9-1C9E-B8A0-4FC5-F4F6144AF211}"/>
                  </a:ext>
                </a:extLst>
              </p:cNvPr>
              <p:cNvSpPr txBox="1"/>
              <p:nvPr/>
            </p:nvSpPr>
            <p:spPr>
              <a:xfrm>
                <a:off x="53405" y="5910089"/>
                <a:ext cx="5391326" cy="38375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F6D7AF9-1C9E-B8A0-4FC5-F4F6144AF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5" y="5910089"/>
                <a:ext cx="5391326" cy="3837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066E7CA-6A26-76FC-4709-4C15735790EE}"/>
              </a:ext>
            </a:extLst>
          </p:cNvPr>
          <p:cNvSpPr txBox="1"/>
          <p:nvPr/>
        </p:nvSpPr>
        <p:spPr>
          <a:xfrm>
            <a:off x="5580928" y="2137619"/>
            <a:ext cx="642783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000" dirty="0">
                <a:latin typeface="Chalkboard SE" panose="03050602040202020205" pitchFamily="66" charset="77"/>
              </a:rPr>
              <a:t>Note: </a:t>
            </a:r>
            <a:r>
              <a:rPr lang="en-US" sz="2000" b="1" dirty="0">
                <a:solidFill>
                  <a:srgbClr val="FFFF00"/>
                </a:solidFill>
                <a:latin typeface="Chalkboard SE" panose="03050602040202020205" pitchFamily="66" charset="77"/>
              </a:rPr>
              <a:t>Improper and proper comparisons are the same if the matter potential is symmetric. </a:t>
            </a:r>
            <a:endParaRPr lang="en-US" sz="2000" b="1" i="1" dirty="0">
              <a:solidFill>
                <a:srgbClr val="FFFF00"/>
              </a:solidFill>
              <a:latin typeface="Chalkboard SE" panose="03050602040202020205" pitchFamily="66" charset="77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sz="2000" b="1" i="1" dirty="0">
              <a:solidFill>
                <a:srgbClr val="FFFF00"/>
              </a:solidFill>
              <a:latin typeface="Chalkboard SE" panose="03050602040202020205" pitchFamily="66" charset="77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i="1" dirty="0">
                <a:latin typeface="Chalkboard SE" panose="03050602040202020205" pitchFamily="66" charset="77"/>
              </a:rPr>
              <a:t>Why?</a:t>
            </a:r>
            <a:endParaRPr lang="en-US" sz="2000" i="1" dirty="0">
              <a:solidFill>
                <a:srgbClr val="FFFF00"/>
              </a:solidFill>
              <a:latin typeface="Chalkboard SE" panose="03050602040202020205" pitchFamily="66" charset="77"/>
            </a:endParaRPr>
          </a:p>
          <a:p>
            <a:pPr marL="800100" lvl="1" indent="-342900">
              <a:buFont typeface="Wingdings" pitchFamily="2" charset="2"/>
              <a:buChar char="è"/>
            </a:pPr>
            <a:endParaRPr lang="en-US" sz="2000" dirty="0">
              <a:latin typeface="Chalkboard SE" panose="03050602040202020205" pitchFamily="66" charset="77"/>
            </a:endParaRPr>
          </a:p>
          <a:p>
            <a:pPr marL="800100" lvl="1" indent="-342900">
              <a:buFont typeface="Wingdings" pitchFamily="2" charset="2"/>
              <a:buChar char="è"/>
            </a:pPr>
            <a:r>
              <a:rPr lang="en-US" sz="2000" u="sng" dirty="0">
                <a:latin typeface="Chalkboard SE" panose="03050602040202020205" pitchFamily="66" charset="77"/>
              </a:rPr>
              <a:t>A single constant matter potential is by construction symmetric.</a:t>
            </a:r>
          </a:p>
          <a:p>
            <a:pPr marL="800100" lvl="1" indent="-342900">
              <a:buFont typeface="Wingdings" pitchFamily="2" charset="2"/>
              <a:buChar char="è"/>
            </a:pPr>
            <a:endParaRPr lang="en-US" sz="2000" dirty="0">
              <a:latin typeface="Chalkboard SE" panose="03050602040202020205" pitchFamily="66" charset="77"/>
            </a:endParaRPr>
          </a:p>
          <a:p>
            <a:pPr marL="800100" lvl="1" indent="-342900">
              <a:buFont typeface="Wingdings" pitchFamily="2" charset="2"/>
              <a:buChar char="è"/>
            </a:pPr>
            <a:r>
              <a:rPr lang="en-US" sz="2000" dirty="0">
                <a:latin typeface="Chalkboard SE" panose="03050602040202020205" pitchFamily="66" charset="77"/>
              </a:rPr>
              <a:t>We cannot tell the two measures apart if “exchanging source and detector” gives the </a:t>
            </a:r>
            <a:r>
              <a:rPr lang="en-US" sz="2000" i="1" dirty="0">
                <a:solidFill>
                  <a:srgbClr val="FFFF00"/>
                </a:solidFill>
                <a:latin typeface="Chalkboard SE" panose="03050602040202020205" pitchFamily="66" charset="77"/>
              </a:rPr>
              <a:t>same results.</a:t>
            </a:r>
          </a:p>
          <a:p>
            <a:pPr marL="800100" lvl="1" indent="-342900">
              <a:buFont typeface="Wingdings" pitchFamily="2" charset="2"/>
              <a:buChar char="è"/>
            </a:pPr>
            <a:endParaRPr lang="en-US" sz="2000" dirty="0">
              <a:latin typeface="Chalkboard SE" panose="03050602040202020205" pitchFamily="66" charset="77"/>
            </a:endParaRPr>
          </a:p>
          <a:p>
            <a:pPr lvl="1"/>
            <a:endParaRPr lang="en-US" sz="2000" u="sng" dirty="0">
              <a:latin typeface="Chalkboard SE" panose="03050602040202020205" pitchFamily="66" charset="77"/>
            </a:endParaRPr>
          </a:p>
        </p:txBody>
      </p:sp>
      <p:sp>
        <p:nvSpPr>
          <p:cNvPr id="9" name="Slide Number Placeholder 23">
            <a:extLst>
              <a:ext uri="{FF2B5EF4-FFF2-40B4-BE49-F238E27FC236}">
                <a16:creationId xmlns:a16="http://schemas.microsoft.com/office/drawing/2014/main" id="{0E8717B2-764B-E0BD-61EC-87B8D65D7D23}"/>
              </a:ext>
            </a:extLst>
          </p:cNvPr>
          <p:cNvSpPr txBox="1">
            <a:spLocks/>
          </p:cNvSpPr>
          <p:nvPr/>
        </p:nvSpPr>
        <p:spPr>
          <a:xfrm>
            <a:off x="56752" y="6018148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27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2F7D68-2EE9-55D1-1815-71BA458603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7743" y="804771"/>
            <a:ext cx="1046808" cy="7523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E7644E-C268-C1C6-B6A6-71286ADC9E8D}"/>
              </a:ext>
            </a:extLst>
          </p:cNvPr>
          <p:cNvSpPr txBox="1"/>
          <p:nvPr/>
        </p:nvSpPr>
        <p:spPr>
          <a:xfrm>
            <a:off x="59064" y="6368361"/>
            <a:ext cx="1211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Chalkboard SE" panose="03050602040202020205" pitchFamily="66" charset="77"/>
              </a:rPr>
              <a:t>New Perspectives</a:t>
            </a:r>
            <a:r>
              <a:rPr lang="en-US" dirty="0">
                <a:latin typeface="Chalkboard SE" panose="03050602040202020205" pitchFamily="66" charset="77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35841482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EBE6-239A-259F-3F06-773857EB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" y="753228"/>
            <a:ext cx="10185325" cy="1080938"/>
          </a:xfrm>
        </p:spPr>
        <p:txBody>
          <a:bodyPr/>
          <a:lstStyle/>
          <a:p>
            <a:r>
              <a:rPr lang="en-US" dirty="0">
                <a:latin typeface="Chalkboard SE" panose="03050602040202020205" pitchFamily="66" charset="77"/>
              </a:rPr>
              <a:t>Non-symmetric matter effects for 3-Flavors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E0FAB77-B548-D6DE-0243-44310C5E267A}"/>
                  </a:ext>
                </a:extLst>
              </p:cNvPr>
              <p:cNvSpPr txBox="1"/>
              <p:nvPr/>
            </p:nvSpPr>
            <p:spPr>
              <a:xfrm rot="16200000">
                <a:off x="-1060817" y="4127508"/>
                <a:ext cx="3396815" cy="32402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sz="1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E0FAB77-B548-D6DE-0243-44310C5E2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060817" y="4127508"/>
                <a:ext cx="3396815" cy="3240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5FA6AE2-F4A2-08DC-768C-6D9170A4C1FD}"/>
                  </a:ext>
                </a:extLst>
              </p:cNvPr>
              <p:cNvSpPr txBox="1"/>
              <p:nvPr/>
            </p:nvSpPr>
            <p:spPr>
              <a:xfrm>
                <a:off x="6425429" y="1633433"/>
                <a:ext cx="6228243" cy="6069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>
                  <a:latin typeface="Chalkboard SE" panose="03050602040202020205" pitchFamily="66" charset="77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>
                    <a:latin typeface="Chalkboard SE" panose="03050602040202020205" pitchFamily="66" charset="77"/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>
                    <a:latin typeface="Chalkboard SE" panose="03050602040202020205" pitchFamily="66" charset="77"/>
                  </a:rPr>
                  <a:t> channels:</a:t>
                </a:r>
              </a:p>
              <a:p>
                <a:endParaRPr lang="en-US" sz="2400" dirty="0">
                  <a:latin typeface="Chalkboard SE" panose="03050602040202020205" pitchFamily="66" charset="77"/>
                </a:endParaRP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-US" sz="2400" dirty="0">
                    <a:latin typeface="Chalkboard SE" panose="03050602040202020205" pitchFamily="66" charset="77"/>
                  </a:rPr>
                  <a:t>Baseline: 2000 km</a:t>
                </a:r>
              </a:p>
              <a:p>
                <a:pPr marL="342900" indent="-342900">
                  <a:buFont typeface="Wingdings" pitchFamily="2" charset="2"/>
                  <a:buChar char="ü"/>
                </a:pPr>
                <a:endParaRPr lang="en-US" sz="2400" dirty="0">
                  <a:latin typeface="Chalkboard SE" panose="03050602040202020205" pitchFamily="66" charset="77"/>
                </a:endParaRP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-US" sz="2400" dirty="0">
                    <a:latin typeface="Chalkboard SE" panose="03050602040202020205" pitchFamily="66" charset="77"/>
                  </a:rPr>
                  <a:t>Piecewise matter potential (</a:t>
                </a:r>
                <a:r>
                  <a:rPr lang="en-US" sz="2400" b="1" dirty="0">
                    <a:solidFill>
                      <a:schemeClr val="tx1"/>
                    </a:solidFill>
                    <a:latin typeface="Chalkboard SE" panose="03050602040202020205" pitchFamily="66" charset="77"/>
                  </a:rPr>
                  <a:t>2 steps): </a:t>
                </a:r>
              </a:p>
              <a:p>
                <a:pPr algn="ctr"/>
                <a:r>
                  <a:rPr lang="en-US" sz="2400" b="1" dirty="0"/>
                  <a:t>A</a:t>
                </a:r>
                <a:r>
                  <a:rPr lang="en-US" sz="2400" b="1" baseline="-25000" dirty="0"/>
                  <a:t>1</a:t>
                </a:r>
                <a:r>
                  <a:rPr lang="en-US" sz="2400" b="1" dirty="0"/>
                  <a:t> =5x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10</a:t>
                </a:r>
                <a:r>
                  <a:rPr lang="en-US" sz="2400" b="1" baseline="30000" dirty="0">
                    <a:solidFill>
                      <a:schemeClr val="tx1"/>
                    </a:solidFill>
                  </a:rPr>
                  <a:t>-4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eV</a:t>
                </a:r>
                <a:r>
                  <a:rPr lang="en-US" sz="2400" b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/GeV (</a:t>
                </a:r>
                <a:r>
                  <a:rPr lang="en-US" sz="2400" dirty="0">
                    <a:latin typeface="Chalkboard SE" panose="03050602040202020205" pitchFamily="66" charset="77"/>
                  </a:rPr>
                  <a:t>2.6 g/cm</a:t>
                </a:r>
                <a:r>
                  <a:rPr lang="en-US" sz="2400" baseline="30000" dirty="0">
                    <a:latin typeface="Chalkboard SE" panose="03050602040202020205" pitchFamily="66" charset="77"/>
                  </a:rPr>
                  <a:t>3</a:t>
                </a:r>
                <a:r>
                  <a:rPr lang="en-US" sz="2400" dirty="0">
                    <a:latin typeface="Chalkboard SE" panose="03050602040202020205" pitchFamily="66" charset="77"/>
                  </a:rPr>
                  <a:t>)</a:t>
                </a:r>
                <a:endParaRPr lang="en-US" sz="24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b="1" dirty="0"/>
                  <a:t>A</a:t>
                </a:r>
                <a:r>
                  <a:rPr lang="en-US" sz="2400" b="1" baseline="-25000" dirty="0"/>
                  <a:t>2</a:t>
                </a:r>
                <a:r>
                  <a:rPr lang="en-US" sz="2400" b="1" dirty="0"/>
                  <a:t> =1.5 x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10</a:t>
                </a:r>
                <a:r>
                  <a:rPr lang="en-US" sz="2400" b="1" baseline="30000" dirty="0">
                    <a:solidFill>
                      <a:schemeClr val="tx1"/>
                    </a:solidFill>
                  </a:rPr>
                  <a:t>-3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eV</a:t>
                </a:r>
                <a:r>
                  <a:rPr lang="en-US" sz="2400" b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/GeV </a:t>
                </a:r>
                <a:r>
                  <a:rPr lang="en-US" sz="2400" b="1" dirty="0"/>
                  <a:t>(</a:t>
                </a:r>
                <a:r>
                  <a:rPr lang="en-US" sz="2400" b="1" dirty="0">
                    <a:latin typeface="Chalkboard SE" panose="03050602040202020205" pitchFamily="66" charset="77"/>
                  </a:rPr>
                  <a:t>7</a:t>
                </a:r>
                <a:r>
                  <a:rPr lang="en-US" sz="2400" dirty="0">
                    <a:latin typeface="Chalkboard SE" panose="03050602040202020205" pitchFamily="66" charset="77"/>
                  </a:rPr>
                  <a:t>.8 g/cm</a:t>
                </a:r>
                <a:r>
                  <a:rPr lang="en-US" sz="2400" baseline="30000" dirty="0">
                    <a:latin typeface="Chalkboard SE" panose="03050602040202020205" pitchFamily="66" charset="77"/>
                  </a:rPr>
                  <a:t>3</a:t>
                </a:r>
                <a:r>
                  <a:rPr lang="en-US" sz="2400" dirty="0">
                    <a:latin typeface="Chalkboard SE" panose="03050602040202020205" pitchFamily="66" charset="77"/>
                  </a:rPr>
                  <a:t>)</a:t>
                </a:r>
                <a:endParaRPr lang="en-US" sz="2400" b="1" dirty="0">
                  <a:solidFill>
                    <a:schemeClr val="tx1"/>
                  </a:solidFill>
                </a:endParaRPr>
              </a:p>
              <a:p>
                <a:endParaRPr lang="en-US" sz="2400" b="1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𝑪𝑷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chemeClr val="tx1">
                        <a:lumMod val="65000"/>
                      </a:schemeClr>
                    </a:solidFill>
                  </a:rPr>
                  <a:t>: 0</a:t>
                </a:r>
              </a:p>
              <a:p>
                <a:pPr marL="342900" indent="-342900">
                  <a:buFont typeface="Wingdings" pitchFamily="2" charset="2"/>
                  <a:buChar char="ü"/>
                </a:pPr>
                <a:endParaRPr lang="en-US" sz="2800" b="1" dirty="0"/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-US" sz="2400" b="1" dirty="0">
                    <a:solidFill>
                      <a:schemeClr val="tx1"/>
                    </a:solidFill>
                    <a:latin typeface="Chalkboard SE" panose="03050602040202020205" pitchFamily="66" charset="77"/>
                  </a:rPr>
                  <a:t>Normal Ordering</a:t>
                </a:r>
                <a:endParaRPr lang="en-US" sz="2400" dirty="0">
                  <a:solidFill>
                    <a:srgbClr val="FFFFFF"/>
                  </a:solidFill>
                  <a:latin typeface="Chalkboard SE" panose="03050602040202020205" pitchFamily="66" charset="7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>
                  <a:latin typeface="Chalkboard SE" panose="03050602040202020205" pitchFamily="66" charset="7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>
                  <a:latin typeface="Chalkboard SE" panose="03050602040202020205" pitchFamily="66" charset="7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Chalkboard SE" panose="03050602040202020205" pitchFamily="66" charset="7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5FA6AE2-F4A2-08DC-768C-6D9170A4C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429" y="1633433"/>
                <a:ext cx="6228243" cy="6069482"/>
              </a:xfrm>
              <a:prstGeom prst="rect">
                <a:avLst/>
              </a:prstGeom>
              <a:blipFill>
                <a:blip r:embed="rId3"/>
                <a:stretch>
                  <a:fillRect l="-1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E49A62C-174F-AC69-C22F-DCF901F50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00" y="2591115"/>
            <a:ext cx="4989893" cy="33968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CDAE22A-900F-88AA-B545-7ED80AA7F982}"/>
                  </a:ext>
                </a:extLst>
              </p:cNvPr>
              <p:cNvSpPr txBox="1"/>
              <p:nvPr/>
            </p:nvSpPr>
            <p:spPr>
              <a:xfrm>
                <a:off x="475576" y="2430779"/>
                <a:ext cx="5261617" cy="38375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CDAE22A-900F-88AA-B545-7ED80AA7F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76" y="2430779"/>
                <a:ext cx="5261617" cy="383759"/>
              </a:xfrm>
              <a:prstGeom prst="rect">
                <a:avLst/>
              </a:prstGeom>
              <a:blipFill>
                <a:blip r:embed="rId5"/>
                <a:stretch>
                  <a:fillRect t="-3226" b="-64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29FB123-FB82-9DA3-1453-810BBE177A55}"/>
              </a:ext>
            </a:extLst>
          </p:cNvPr>
          <p:cNvSpPr txBox="1"/>
          <p:nvPr/>
        </p:nvSpPr>
        <p:spPr>
          <a:xfrm>
            <a:off x="412212" y="2387079"/>
            <a:ext cx="1713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halkboard SE" panose="03050602040202020205" pitchFamily="66" charset="77"/>
              </a:rPr>
              <a:t>Preliminary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D18C48-AE7F-1A9E-AF61-B5AED4A67A2A}"/>
                  </a:ext>
                </a:extLst>
              </p:cNvPr>
              <p:cNvSpPr txBox="1"/>
              <p:nvPr/>
            </p:nvSpPr>
            <p:spPr>
              <a:xfrm>
                <a:off x="3128688" y="4849740"/>
                <a:ext cx="2393687" cy="74764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9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9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9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(increasing matter, NO)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9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9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9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(decreasing matter, NO)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9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(increasing matter, NO)</a:t>
                </a:r>
                <a:endParaRPr lang="en-US" sz="900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9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9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(decreasing matter, NO)</a:t>
                </a:r>
                <a:endParaRPr lang="en-US" sz="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D18C48-AE7F-1A9E-AF61-B5AED4A67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688" y="4849740"/>
                <a:ext cx="2393687" cy="7476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589A4D2-F413-6578-AEEE-0E3BA4010204}"/>
              </a:ext>
            </a:extLst>
          </p:cNvPr>
          <p:cNvSpPr txBox="1"/>
          <p:nvPr/>
        </p:nvSpPr>
        <p:spPr>
          <a:xfrm>
            <a:off x="2808579" y="4867019"/>
            <a:ext cx="2209470" cy="707886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endParaRPr lang="en-US" sz="1600" dirty="0"/>
          </a:p>
          <a:p>
            <a:endParaRPr lang="en-US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504EC6-7B97-00A7-7F0C-F31B1652B11D}"/>
                  </a:ext>
                </a:extLst>
              </p:cNvPr>
              <p:cNvSpPr txBox="1"/>
              <p:nvPr/>
            </p:nvSpPr>
            <p:spPr>
              <a:xfrm>
                <a:off x="1846846" y="6257017"/>
                <a:ext cx="16233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-&gt; [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504EC6-7B97-00A7-7F0C-F31B1652B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846" y="6257017"/>
                <a:ext cx="1623361" cy="369332"/>
              </a:xfrm>
              <a:prstGeom prst="rect">
                <a:avLst/>
              </a:prstGeom>
              <a:blipFill>
                <a:blip r:embed="rId7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23">
            <a:extLst>
              <a:ext uri="{FF2B5EF4-FFF2-40B4-BE49-F238E27FC236}">
                <a16:creationId xmlns:a16="http://schemas.microsoft.com/office/drawing/2014/main" id="{E1635DD3-F71F-A4A2-8E22-B3ABA21B9CD8}"/>
              </a:ext>
            </a:extLst>
          </p:cNvPr>
          <p:cNvSpPr txBox="1">
            <a:spLocks/>
          </p:cNvSpPr>
          <p:nvPr/>
        </p:nvSpPr>
        <p:spPr>
          <a:xfrm>
            <a:off x="56752" y="6018148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28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ED283C-D4AC-D8E3-2B28-28B81F8319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87743" y="804771"/>
            <a:ext cx="1046808" cy="7523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95C66E-D78F-0CE7-228F-0DFC14CB974C}"/>
              </a:ext>
            </a:extLst>
          </p:cNvPr>
          <p:cNvSpPr txBox="1"/>
          <p:nvPr/>
        </p:nvSpPr>
        <p:spPr>
          <a:xfrm>
            <a:off x="59064" y="6368361"/>
            <a:ext cx="1211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Chalkboard SE" panose="03050602040202020205" pitchFamily="66" charset="77"/>
              </a:rPr>
              <a:t>New Perspectives</a:t>
            </a:r>
            <a:r>
              <a:rPr lang="en-US" dirty="0">
                <a:latin typeface="Chalkboard SE" panose="03050602040202020205" pitchFamily="66" charset="77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388169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EBE6-239A-259F-3F06-773857EB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5" y="742343"/>
            <a:ext cx="10907486" cy="1080938"/>
          </a:xfrm>
        </p:spPr>
        <p:txBody>
          <a:bodyPr/>
          <a:lstStyle/>
          <a:p>
            <a:r>
              <a:rPr lang="en-US" dirty="0">
                <a:latin typeface="Chalkboard SE" panose="03050602040202020205" pitchFamily="66" charset="77"/>
              </a:rPr>
              <a:t>Motivation from the CPT symmetry story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302FE2-8523-65DE-0F72-0ED974F5AD18}"/>
              </a:ext>
            </a:extLst>
          </p:cNvPr>
          <p:cNvSpPr txBox="1"/>
          <p:nvPr/>
        </p:nvSpPr>
        <p:spPr>
          <a:xfrm>
            <a:off x="0" y="2230584"/>
            <a:ext cx="88314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FFFF"/>
              </a:buClr>
              <a:buFont typeface="Wingdings" pitchFamily="2" charset="2"/>
              <a:buChar char="ü"/>
            </a:pPr>
            <a:r>
              <a:rPr lang="en-US" sz="2400" dirty="0">
                <a:latin typeface="Chalkboard SE" panose="03050602040202020205" pitchFamily="66" charset="77"/>
              </a:rPr>
              <a:t>Neutrino physics is a </a:t>
            </a:r>
            <a:r>
              <a:rPr lang="en-US" sz="2400" dirty="0">
                <a:solidFill>
                  <a:schemeClr val="tx1">
                    <a:lumMod val="65000"/>
                  </a:schemeClr>
                </a:solidFill>
                <a:latin typeface="Chalkboard SE" panose="03050602040202020205" pitchFamily="66" charset="77"/>
              </a:rPr>
              <a:t>well motivated probe for CP violation</a:t>
            </a:r>
            <a:r>
              <a:rPr lang="en-US" sz="2400" dirty="0">
                <a:latin typeface="Chalkboard SE" panose="03050602040202020205" pitchFamily="66" charset="77"/>
              </a:rPr>
              <a:t>, but we are limited to an improper test due to living in a </a:t>
            </a:r>
          </a:p>
          <a:p>
            <a:pPr>
              <a:buClr>
                <a:srgbClr val="FFFFFF"/>
              </a:buClr>
            </a:pPr>
            <a:r>
              <a:rPr lang="en-US" sz="2400" dirty="0">
                <a:latin typeface="Chalkboard SE" panose="03050602040202020205" pitchFamily="66" charset="77"/>
              </a:rPr>
              <a:t>   matter dominated universe. </a:t>
            </a:r>
          </a:p>
          <a:p>
            <a:pPr marL="342900" indent="-342900">
              <a:buClr>
                <a:srgbClr val="FFFFFF"/>
              </a:buClr>
              <a:buFont typeface="Wingdings" pitchFamily="2" charset="2"/>
              <a:buChar char="ü"/>
            </a:pPr>
            <a:endParaRPr lang="en-US" sz="2400" dirty="0">
              <a:latin typeface="Chalkboard SE" panose="03050602040202020205" pitchFamily="66" charset="77"/>
            </a:endParaRPr>
          </a:p>
          <a:p>
            <a:pPr marL="342900" indent="-342900">
              <a:buClr>
                <a:srgbClr val="FFFFFF"/>
              </a:buClr>
              <a:buFont typeface="Wingdings" pitchFamily="2" charset="2"/>
              <a:buChar char="ü"/>
            </a:pPr>
            <a:r>
              <a:rPr lang="en-US" sz="2400" dirty="0">
                <a:latin typeface="Chalkboard SE" panose="03050602040202020205" pitchFamily="66" charset="77"/>
              </a:rPr>
              <a:t>Let us then consider to what extent time invariance violation occurs within the neutrino sector.</a:t>
            </a:r>
          </a:p>
          <a:p>
            <a:pPr marL="342900" indent="-342900">
              <a:buClr>
                <a:srgbClr val="FFFFFF"/>
              </a:buClr>
              <a:buFont typeface="Wingdings" pitchFamily="2" charset="2"/>
              <a:buChar char="ü"/>
            </a:pPr>
            <a:endParaRPr lang="en-US" sz="2400" dirty="0">
              <a:latin typeface="Chalkboard SE" panose="03050602040202020205" pitchFamily="66" charset="77"/>
            </a:endParaRPr>
          </a:p>
          <a:p>
            <a:pPr marL="342900" indent="-342900">
              <a:buClr>
                <a:srgbClr val="FFFFFF"/>
              </a:buClr>
              <a:buFont typeface="Wingdings" pitchFamily="2" charset="2"/>
              <a:buChar char="ü"/>
            </a:pPr>
            <a:r>
              <a:rPr lang="en-US" sz="2400" u="sng" dirty="0">
                <a:latin typeface="Chalkboard SE" panose="03050602040202020205" pitchFamily="66" charset="77"/>
              </a:rPr>
              <a:t>Why?</a:t>
            </a:r>
            <a:r>
              <a:rPr lang="en-US" sz="2400" dirty="0">
                <a:latin typeface="Chalkboard SE" panose="03050602040202020205" pitchFamily="66" charset="77"/>
              </a:rPr>
              <a:t> </a:t>
            </a:r>
            <a:r>
              <a:rPr lang="en-US" sz="2400" dirty="0">
                <a:solidFill>
                  <a:schemeClr val="tx1">
                    <a:lumMod val="65000"/>
                  </a:schemeClr>
                </a:solidFill>
                <a:latin typeface="Chalkboard SE" panose="03050602040202020205" pitchFamily="66" charset="77"/>
              </a:rPr>
              <a:t>New physics may not impact both CP and time reversal in the same way.</a:t>
            </a:r>
          </a:p>
        </p:txBody>
      </p:sp>
      <p:sp>
        <p:nvSpPr>
          <p:cNvPr id="11" name="Slide Number Placeholder 23">
            <a:extLst>
              <a:ext uri="{FF2B5EF4-FFF2-40B4-BE49-F238E27FC236}">
                <a16:creationId xmlns:a16="http://schemas.microsoft.com/office/drawing/2014/main" id="{E595B7BD-E2B5-B5AA-2292-44BD3ABE9CED}"/>
              </a:ext>
            </a:extLst>
          </p:cNvPr>
          <p:cNvSpPr txBox="1">
            <a:spLocks/>
          </p:cNvSpPr>
          <p:nvPr/>
        </p:nvSpPr>
        <p:spPr>
          <a:xfrm>
            <a:off x="56752" y="6018148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3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656458-4539-BCAF-C983-E42254788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766" y="943478"/>
            <a:ext cx="1110549" cy="678668"/>
          </a:xfrm>
          <a:prstGeom prst="rect">
            <a:avLst/>
          </a:prstGeom>
        </p:spPr>
      </p:pic>
      <p:pic>
        <p:nvPicPr>
          <p:cNvPr id="7" name="Picture 6" descr="A cartoon of a pink ball in front of a mirror&#10;&#10;Description automatically generated">
            <a:extLst>
              <a:ext uri="{FF2B5EF4-FFF2-40B4-BE49-F238E27FC236}">
                <a16:creationId xmlns:a16="http://schemas.microsoft.com/office/drawing/2014/main" id="{527711ED-A380-6084-927D-1E4095F8A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4007" y="3166990"/>
            <a:ext cx="3771241" cy="30498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A2FAF2-46A1-C6C1-2A52-4ED15999060E}"/>
              </a:ext>
            </a:extLst>
          </p:cNvPr>
          <p:cNvSpPr txBox="1"/>
          <p:nvPr/>
        </p:nvSpPr>
        <p:spPr>
          <a:xfrm>
            <a:off x="8831484" y="6216854"/>
            <a:ext cx="2859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Source:https</a:t>
            </a:r>
            <a:r>
              <a:rPr lang="en-US" sz="900" dirty="0"/>
              <a:t>://</a:t>
            </a:r>
            <a:r>
              <a:rPr lang="en-US" sz="900" dirty="0" err="1"/>
              <a:t>physics.aps.org</a:t>
            </a:r>
            <a:r>
              <a:rPr lang="en-US" sz="900" dirty="0"/>
              <a:t>/articles/v15/120</a:t>
            </a:r>
          </a:p>
          <a:p>
            <a:r>
              <a:rPr lang="en-US" sz="900" dirty="0" err="1"/>
              <a:t>Credit:APS</a:t>
            </a:r>
            <a:r>
              <a:rPr lang="en-US" sz="900" dirty="0"/>
              <a:t>/Carin Cain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68092C-7C57-900E-CE54-2E98152667EA}"/>
              </a:ext>
            </a:extLst>
          </p:cNvPr>
          <p:cNvSpPr txBox="1"/>
          <p:nvPr/>
        </p:nvSpPr>
        <p:spPr>
          <a:xfrm>
            <a:off x="344864" y="6368361"/>
            <a:ext cx="1183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Chalkboard SE" panose="03050602040202020205" pitchFamily="66" charset="77"/>
              </a:rPr>
              <a:t>New Perspectives</a:t>
            </a:r>
            <a:r>
              <a:rPr lang="en-US" dirty="0">
                <a:latin typeface="Chalkboard SE" panose="03050602040202020205" pitchFamily="66" charset="77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24562998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EBE6-239A-259F-3F06-773857EB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" y="753228"/>
            <a:ext cx="10185325" cy="1080938"/>
          </a:xfrm>
        </p:spPr>
        <p:txBody>
          <a:bodyPr/>
          <a:lstStyle/>
          <a:p>
            <a:r>
              <a:rPr lang="en-US" dirty="0">
                <a:latin typeface="Chalkboard SE" panose="03050602040202020205" pitchFamily="66" charset="77"/>
              </a:rPr>
              <a:t>Non-symmetric matter effects for 3-Flavors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E0FAB77-B548-D6DE-0243-44310C5E267A}"/>
                  </a:ext>
                </a:extLst>
              </p:cNvPr>
              <p:cNvSpPr txBox="1"/>
              <p:nvPr/>
            </p:nvSpPr>
            <p:spPr>
              <a:xfrm rot="16200000">
                <a:off x="-1060817" y="4127508"/>
                <a:ext cx="3396815" cy="32402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sz="1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E0FAB77-B548-D6DE-0243-44310C5E2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060817" y="4127508"/>
                <a:ext cx="3396815" cy="3240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E49A62C-174F-AC69-C22F-DCF901F50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00" y="2591115"/>
            <a:ext cx="4989893" cy="33968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CDAE22A-900F-88AA-B545-7ED80AA7F982}"/>
                  </a:ext>
                </a:extLst>
              </p:cNvPr>
              <p:cNvSpPr txBox="1"/>
              <p:nvPr/>
            </p:nvSpPr>
            <p:spPr>
              <a:xfrm>
                <a:off x="475576" y="2430779"/>
                <a:ext cx="5261617" cy="38375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CDAE22A-900F-88AA-B545-7ED80AA7F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76" y="2430779"/>
                <a:ext cx="5261617" cy="383759"/>
              </a:xfrm>
              <a:prstGeom prst="rect">
                <a:avLst/>
              </a:prstGeom>
              <a:blipFill>
                <a:blip r:embed="rId4"/>
                <a:stretch>
                  <a:fillRect t="-3226" b="-64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29FB123-FB82-9DA3-1453-810BBE177A55}"/>
              </a:ext>
            </a:extLst>
          </p:cNvPr>
          <p:cNvSpPr txBox="1"/>
          <p:nvPr/>
        </p:nvSpPr>
        <p:spPr>
          <a:xfrm>
            <a:off x="412212" y="2387079"/>
            <a:ext cx="1713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halkboard SE" panose="03050602040202020205" pitchFamily="66" charset="77"/>
              </a:rPr>
              <a:t>Preliminary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D18C48-AE7F-1A9E-AF61-B5AED4A67A2A}"/>
                  </a:ext>
                </a:extLst>
              </p:cNvPr>
              <p:cNvSpPr txBox="1"/>
              <p:nvPr/>
            </p:nvSpPr>
            <p:spPr>
              <a:xfrm>
                <a:off x="3128688" y="4849740"/>
                <a:ext cx="2393687" cy="74764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9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9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9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(increasing matter, NO)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9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9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9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(decreasing matter, NO)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9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(increasing matter, NO)</a:t>
                </a:r>
                <a:endParaRPr lang="en-US" sz="900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9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9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(decreasing matter, NO)</a:t>
                </a:r>
                <a:endParaRPr lang="en-US" sz="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D18C48-AE7F-1A9E-AF61-B5AED4A67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688" y="4849740"/>
                <a:ext cx="2393687" cy="7476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504EC6-7B97-00A7-7F0C-F31B1652B11D}"/>
                  </a:ext>
                </a:extLst>
              </p:cNvPr>
              <p:cNvSpPr txBox="1"/>
              <p:nvPr/>
            </p:nvSpPr>
            <p:spPr>
              <a:xfrm>
                <a:off x="1846846" y="6257017"/>
                <a:ext cx="16233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-&gt; [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504EC6-7B97-00A7-7F0C-F31B1652B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846" y="6257017"/>
                <a:ext cx="1623361" cy="369332"/>
              </a:xfrm>
              <a:prstGeom prst="rect">
                <a:avLst/>
              </a:prstGeom>
              <a:blipFill>
                <a:blip r:embed="rId6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FA29C3-069E-727D-F3F8-D4835FF6A746}"/>
                  </a:ext>
                </a:extLst>
              </p:cNvPr>
              <p:cNvSpPr txBox="1"/>
              <p:nvPr/>
            </p:nvSpPr>
            <p:spPr>
              <a:xfrm>
                <a:off x="5722375" y="1633433"/>
                <a:ext cx="6469626" cy="5447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>
                  <a:latin typeface="Chalkboard SE" panose="03050602040202020205" pitchFamily="66" charset="77"/>
                </a:endParaRPr>
              </a:p>
              <a:p>
                <a:endParaRPr lang="en-US" sz="2400" dirty="0">
                  <a:latin typeface="Chalkboard SE" panose="03050602040202020205" pitchFamily="66" charset="77"/>
                </a:endParaRP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-US" sz="2400" dirty="0">
                    <a:latin typeface="Chalkboard SE" panose="03050602040202020205" pitchFamily="66" charset="77"/>
                  </a:rPr>
                  <a:t>Non-symmetric matter effects are pairwise degenerate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𝑪𝑷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chemeClr val="tx1">
                        <a:lumMod val="65000"/>
                      </a:schemeClr>
                    </a:solidFill>
                  </a:rPr>
                  <a:t>: 0</a:t>
                </a:r>
                <a:r>
                  <a:rPr lang="en-US" sz="2400" dirty="0">
                    <a:latin typeface="Chalkboard SE" panose="03050602040202020205" pitchFamily="66" charset="77"/>
                  </a:rPr>
                  <a:t>)</a:t>
                </a:r>
              </a:p>
              <a:p>
                <a:r>
                  <a:rPr lang="en-US" sz="2400" dirty="0">
                    <a:latin typeface="Chalkboard SE" panose="03050602040202020205" pitchFamily="66" charset="77"/>
                  </a:rPr>
                  <a:t> </a:t>
                </a:r>
              </a:p>
              <a:p>
                <a:pPr marL="800100" lvl="1" indent="-342900">
                  <a:buFont typeface="Wingdings" pitchFamily="2" charset="2"/>
                  <a:buChar char="è"/>
                </a:pPr>
                <a:r>
                  <a:rPr lang="en-US" sz="2400" dirty="0">
                    <a:latin typeface="Chalkboard SE" panose="03050602040202020205" pitchFamily="66" charset="77"/>
                  </a:rPr>
                  <a:t>Proper time invariance channels hold</a:t>
                </a:r>
              </a:p>
              <a:p>
                <a:pPr marL="800100" lvl="1" indent="-342900">
                  <a:buFont typeface="Wingdings" pitchFamily="2" charset="2"/>
                  <a:buChar char="è"/>
                </a:pPr>
                <a:r>
                  <a:rPr lang="en-US" sz="2400" dirty="0">
                    <a:latin typeface="Chalkboard SE" panose="03050602040202020205" pitchFamily="66" charset="77"/>
                  </a:rPr>
                  <a:t>Improper are different</a:t>
                </a:r>
              </a:p>
              <a:p>
                <a:pPr lvl="1"/>
                <a:endParaRPr lang="en-US" sz="2400" dirty="0">
                  <a:latin typeface="Chalkboard SE" panose="03050602040202020205" pitchFamily="66" charset="77"/>
                </a:endParaRPr>
              </a:p>
              <a:p>
                <a:pPr lvl="1"/>
                <a:r>
                  <a:rPr lang="en-US" sz="2400" u="sng" dirty="0">
                    <a:latin typeface="Chalkboard SE" panose="03050602040202020205" pitchFamily="66" charset="77"/>
                  </a:rPr>
                  <a:t>No intrinsic time invariance violation</a:t>
                </a:r>
                <a:r>
                  <a:rPr lang="en-US" sz="2400" dirty="0">
                    <a:latin typeface="Chalkboard SE" panose="03050602040202020205" pitchFamily="66" charset="77"/>
                  </a:rPr>
                  <a:t>!</a:t>
                </a:r>
              </a:p>
              <a:p>
                <a:pPr lvl="1"/>
                <a:endParaRPr lang="en-US" sz="2400" dirty="0">
                  <a:latin typeface="Chalkboard SE" panose="03050602040202020205" pitchFamily="66" charset="77"/>
                </a:endParaRPr>
              </a:p>
              <a:p>
                <a:pPr lvl="1"/>
                <a:r>
                  <a:rPr lang="en-US" sz="2400" i="1" dirty="0">
                    <a:solidFill>
                      <a:schemeClr val="tx1">
                        <a:lumMod val="75000"/>
                      </a:schemeClr>
                    </a:solidFill>
                    <a:latin typeface="Chalkboard SE" panose="03050602040202020205" pitchFamily="66" charset="77"/>
                  </a:rPr>
                  <a:t>But matter induced time invariance violation can occur.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>
                  <a:latin typeface="Chalkboard SE" panose="03050602040202020205" pitchFamily="66" charset="7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Chalkboard SE" panose="03050602040202020205" pitchFamily="66" charset="7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FA29C3-069E-727D-F3F8-D4835FF6A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375" y="1633433"/>
                <a:ext cx="6469626" cy="5447645"/>
              </a:xfrm>
              <a:prstGeom prst="rect">
                <a:avLst/>
              </a:prstGeom>
              <a:blipFill>
                <a:blip r:embed="rId7"/>
                <a:stretch>
                  <a:fillRect l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23">
            <a:extLst>
              <a:ext uri="{FF2B5EF4-FFF2-40B4-BE49-F238E27FC236}">
                <a16:creationId xmlns:a16="http://schemas.microsoft.com/office/drawing/2014/main" id="{E4AD3124-5D6F-E777-29E6-3282B0E2102E}"/>
              </a:ext>
            </a:extLst>
          </p:cNvPr>
          <p:cNvSpPr txBox="1">
            <a:spLocks/>
          </p:cNvSpPr>
          <p:nvPr/>
        </p:nvSpPr>
        <p:spPr>
          <a:xfrm>
            <a:off x="56752" y="6018148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29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9EF13E-FFD6-774B-83A9-C7E39339B0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87743" y="804771"/>
            <a:ext cx="1046808" cy="7523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0198D0-3BB7-53F2-D9C7-D4344D34E7EC}"/>
              </a:ext>
            </a:extLst>
          </p:cNvPr>
          <p:cNvSpPr txBox="1"/>
          <p:nvPr/>
        </p:nvSpPr>
        <p:spPr>
          <a:xfrm>
            <a:off x="2808579" y="4867019"/>
            <a:ext cx="2209470" cy="707886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endParaRPr lang="en-US" sz="1600" dirty="0"/>
          </a:p>
          <a:p>
            <a:endParaRPr lang="en-US" sz="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5D3EEF-9638-B802-C8AC-536DC42BBF71}"/>
              </a:ext>
            </a:extLst>
          </p:cNvPr>
          <p:cNvSpPr txBox="1"/>
          <p:nvPr/>
        </p:nvSpPr>
        <p:spPr>
          <a:xfrm>
            <a:off x="59064" y="6368361"/>
            <a:ext cx="1211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Chalkboard SE" panose="03050602040202020205" pitchFamily="66" charset="77"/>
              </a:rPr>
              <a:t>New Perspectives</a:t>
            </a:r>
            <a:r>
              <a:rPr lang="en-US" dirty="0">
                <a:latin typeface="Chalkboard SE" panose="03050602040202020205" pitchFamily="66" charset="77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2606534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EBE6-239A-259F-3F06-773857EB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" y="753228"/>
            <a:ext cx="10185325" cy="1080938"/>
          </a:xfrm>
        </p:spPr>
        <p:txBody>
          <a:bodyPr/>
          <a:lstStyle/>
          <a:p>
            <a:r>
              <a:rPr lang="en-US" dirty="0">
                <a:latin typeface="Chalkboard SE" panose="03050602040202020205" pitchFamily="66" charset="77"/>
              </a:rPr>
              <a:t>Non-symmetric matter effects for 3-Flavors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E0FAB77-B548-D6DE-0243-44310C5E267A}"/>
                  </a:ext>
                </a:extLst>
              </p:cNvPr>
              <p:cNvSpPr txBox="1"/>
              <p:nvPr/>
            </p:nvSpPr>
            <p:spPr>
              <a:xfrm rot="16200000">
                <a:off x="-1060817" y="4127508"/>
                <a:ext cx="3396815" cy="32402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sz="1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E0FAB77-B548-D6DE-0243-44310C5E2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060817" y="4127508"/>
                <a:ext cx="3396815" cy="3240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E49A62C-174F-AC69-C22F-DCF901F50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00" y="2591115"/>
            <a:ext cx="4989893" cy="33968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CDAE22A-900F-88AA-B545-7ED80AA7F982}"/>
                  </a:ext>
                </a:extLst>
              </p:cNvPr>
              <p:cNvSpPr txBox="1"/>
              <p:nvPr/>
            </p:nvSpPr>
            <p:spPr>
              <a:xfrm>
                <a:off x="475576" y="2430779"/>
                <a:ext cx="5261617" cy="38375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CDAE22A-900F-88AA-B545-7ED80AA7F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76" y="2430779"/>
                <a:ext cx="5261617" cy="383759"/>
              </a:xfrm>
              <a:prstGeom prst="rect">
                <a:avLst/>
              </a:prstGeom>
              <a:blipFill>
                <a:blip r:embed="rId4"/>
                <a:stretch>
                  <a:fillRect t="-3226" b="-64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29FB123-FB82-9DA3-1453-810BBE177A55}"/>
              </a:ext>
            </a:extLst>
          </p:cNvPr>
          <p:cNvSpPr txBox="1"/>
          <p:nvPr/>
        </p:nvSpPr>
        <p:spPr>
          <a:xfrm>
            <a:off x="412212" y="2387079"/>
            <a:ext cx="1713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halkboard SE" panose="03050602040202020205" pitchFamily="66" charset="77"/>
              </a:rPr>
              <a:t>Preliminary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D18C48-AE7F-1A9E-AF61-B5AED4A67A2A}"/>
                  </a:ext>
                </a:extLst>
              </p:cNvPr>
              <p:cNvSpPr txBox="1"/>
              <p:nvPr/>
            </p:nvSpPr>
            <p:spPr>
              <a:xfrm>
                <a:off x="3128688" y="4849740"/>
                <a:ext cx="2393687" cy="74764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9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9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9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(increasing matter, NO)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9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9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9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(decreasing matter, NO)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9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(increasing matter, NO)</a:t>
                </a:r>
                <a:endParaRPr lang="en-US" sz="900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9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9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(decreasing matter, NO)</a:t>
                </a:r>
                <a:endParaRPr lang="en-US" sz="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D18C48-AE7F-1A9E-AF61-B5AED4A67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688" y="4849740"/>
                <a:ext cx="2393687" cy="7476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589A4D2-F413-6578-AEEE-0E3BA4010204}"/>
              </a:ext>
            </a:extLst>
          </p:cNvPr>
          <p:cNvSpPr txBox="1"/>
          <p:nvPr/>
        </p:nvSpPr>
        <p:spPr>
          <a:xfrm>
            <a:off x="2808579" y="4867019"/>
            <a:ext cx="2209470" cy="707886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endParaRPr lang="en-US" sz="1600" dirty="0"/>
          </a:p>
          <a:p>
            <a:endParaRPr lang="en-US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504EC6-7B97-00A7-7F0C-F31B1652B11D}"/>
                  </a:ext>
                </a:extLst>
              </p:cNvPr>
              <p:cNvSpPr txBox="1"/>
              <p:nvPr/>
            </p:nvSpPr>
            <p:spPr>
              <a:xfrm>
                <a:off x="1846846" y="6257017"/>
                <a:ext cx="16233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-&gt; [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504EC6-7B97-00A7-7F0C-F31B1652B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846" y="6257017"/>
                <a:ext cx="1623361" cy="369332"/>
              </a:xfrm>
              <a:prstGeom prst="rect">
                <a:avLst/>
              </a:prstGeom>
              <a:blipFill>
                <a:blip r:embed="rId6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0AF018-9D52-3705-9498-FC5496CE5413}"/>
                  </a:ext>
                </a:extLst>
              </p:cNvPr>
              <p:cNvSpPr txBox="1"/>
              <p:nvPr/>
            </p:nvSpPr>
            <p:spPr>
              <a:xfrm>
                <a:off x="5722375" y="1633433"/>
                <a:ext cx="6469626" cy="3600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>
                  <a:latin typeface="Chalkboard SE" panose="03050602040202020205" pitchFamily="66" charset="77"/>
                </a:endParaRPr>
              </a:p>
              <a:p>
                <a:endParaRPr lang="en-US" sz="2400" dirty="0">
                  <a:latin typeface="Chalkboard SE" panose="03050602040202020205" pitchFamily="66" charset="77"/>
                </a:endParaRP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-US" sz="2400" dirty="0">
                    <a:latin typeface="Chalkboard SE" panose="03050602040202020205" pitchFamily="66" charset="77"/>
                  </a:rPr>
                  <a:t>Non-symmetric matter effects are pairwise degenerate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𝑪𝑷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chemeClr val="tx1">
                        <a:lumMod val="65000"/>
                      </a:schemeClr>
                    </a:solidFill>
                  </a:rPr>
                  <a:t>: 0</a:t>
                </a:r>
                <a:r>
                  <a:rPr lang="en-US" sz="2400" dirty="0">
                    <a:latin typeface="Chalkboard SE" panose="03050602040202020205" pitchFamily="66" charset="77"/>
                  </a:rPr>
                  <a:t>)</a:t>
                </a:r>
              </a:p>
              <a:p>
                <a:r>
                  <a:rPr lang="en-US" sz="2400" dirty="0">
                    <a:latin typeface="Chalkboard SE" panose="03050602040202020205" pitchFamily="66" charset="77"/>
                  </a:rPr>
                  <a:t> </a:t>
                </a:r>
              </a:p>
              <a:p>
                <a:pPr marL="800100" lvl="1" indent="-342900">
                  <a:buFont typeface="Wingdings" pitchFamily="2" charset="2"/>
                  <a:buChar char="è"/>
                </a:pPr>
                <a:r>
                  <a:rPr lang="en-US" sz="2400" dirty="0">
                    <a:solidFill>
                      <a:schemeClr val="tx1">
                        <a:lumMod val="65000"/>
                      </a:schemeClr>
                    </a:solidFill>
                    <a:latin typeface="Chalkboard SE" panose="03050602040202020205" pitchFamily="66" charset="77"/>
                  </a:rPr>
                  <a:t>Proper</a:t>
                </a:r>
                <a:r>
                  <a:rPr lang="en-US" sz="2400" dirty="0">
                    <a:latin typeface="Chalkboard SE" panose="03050602040202020205" pitchFamily="66" charset="77"/>
                  </a:rPr>
                  <a:t> time invariance channels hold</a:t>
                </a:r>
              </a:p>
              <a:p>
                <a:pPr marL="800100" lvl="1" indent="-342900">
                  <a:buFont typeface="Wingdings" pitchFamily="2" charset="2"/>
                  <a:buChar char="è"/>
                </a:pPr>
                <a:r>
                  <a:rPr lang="en-US" sz="2400" dirty="0">
                    <a:latin typeface="Chalkboard SE" panose="03050602040202020205" pitchFamily="66" charset="77"/>
                  </a:rPr>
                  <a:t>Improper are different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>
                  <a:latin typeface="Chalkboard SE" panose="03050602040202020205" pitchFamily="66" charset="7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Chalkboard SE" panose="03050602040202020205" pitchFamily="66" charset="7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0AF018-9D52-3705-9498-FC5496CE5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375" y="1633433"/>
                <a:ext cx="6469626" cy="3600986"/>
              </a:xfrm>
              <a:prstGeom prst="rect">
                <a:avLst/>
              </a:prstGeom>
              <a:blipFill>
                <a:blip r:embed="rId7"/>
                <a:stretch>
                  <a:fillRect l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9DD9315-96ED-D283-123E-B3A84AB1DABC}"/>
              </a:ext>
            </a:extLst>
          </p:cNvPr>
          <p:cNvSpPr txBox="1"/>
          <p:nvPr/>
        </p:nvSpPr>
        <p:spPr>
          <a:xfrm>
            <a:off x="2714625" y="4815703"/>
            <a:ext cx="2393687" cy="261610"/>
          </a:xfrm>
          <a:prstGeom prst="rect">
            <a:avLst/>
          </a:prstGeom>
          <a:noFill/>
          <a:ln w="57150">
            <a:solidFill>
              <a:srgbClr val="8C1DD0"/>
            </a:solidFill>
          </a:ln>
        </p:spPr>
        <p:txBody>
          <a:bodyPr wrap="square" rtlCol="0">
            <a:spAutoFit/>
          </a:bodyPr>
          <a:lstStyle/>
          <a:p>
            <a:endParaRPr lang="en-US" sz="11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249D29-372D-DE21-76F0-AE954C68DD8C}"/>
              </a:ext>
            </a:extLst>
          </p:cNvPr>
          <p:cNvSpPr txBox="1"/>
          <p:nvPr/>
        </p:nvSpPr>
        <p:spPr>
          <a:xfrm>
            <a:off x="2722765" y="5360280"/>
            <a:ext cx="2393687" cy="261610"/>
          </a:xfrm>
          <a:prstGeom prst="rect">
            <a:avLst/>
          </a:prstGeom>
          <a:noFill/>
          <a:ln w="57150">
            <a:solidFill>
              <a:srgbClr val="8C1DD0"/>
            </a:solidFill>
          </a:ln>
        </p:spPr>
        <p:txBody>
          <a:bodyPr wrap="square" rtlCol="0">
            <a:spAutoFit/>
          </a:bodyPr>
          <a:lstStyle/>
          <a:p>
            <a:endParaRPr lang="en-US" sz="11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F89BFB-9981-8714-465B-33D20C113F96}"/>
              </a:ext>
            </a:extLst>
          </p:cNvPr>
          <p:cNvSpPr txBox="1"/>
          <p:nvPr/>
        </p:nvSpPr>
        <p:spPr>
          <a:xfrm>
            <a:off x="3630561" y="4332681"/>
            <a:ext cx="973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8C1DD0"/>
                </a:solidFill>
                <a:latin typeface="Chalkboard SE" panose="03050602040202020205" pitchFamily="66" charset="77"/>
              </a:rPr>
              <a:t>Same</a:t>
            </a:r>
          </a:p>
        </p:txBody>
      </p:sp>
      <p:sp>
        <p:nvSpPr>
          <p:cNvPr id="18" name="Slide Number Placeholder 23">
            <a:extLst>
              <a:ext uri="{FF2B5EF4-FFF2-40B4-BE49-F238E27FC236}">
                <a16:creationId xmlns:a16="http://schemas.microsoft.com/office/drawing/2014/main" id="{F366B458-3714-B29C-6E7C-766CDCDD79D5}"/>
              </a:ext>
            </a:extLst>
          </p:cNvPr>
          <p:cNvSpPr txBox="1">
            <a:spLocks/>
          </p:cNvSpPr>
          <p:nvPr/>
        </p:nvSpPr>
        <p:spPr>
          <a:xfrm>
            <a:off x="56752" y="6018148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30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FA70886-4F24-AD1D-E9A6-536347BE25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87743" y="804771"/>
            <a:ext cx="1046808" cy="7523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612A51-9D69-1AA3-6AE4-90BB88794B92}"/>
              </a:ext>
            </a:extLst>
          </p:cNvPr>
          <p:cNvSpPr txBox="1"/>
          <p:nvPr/>
        </p:nvSpPr>
        <p:spPr>
          <a:xfrm>
            <a:off x="59064" y="6368361"/>
            <a:ext cx="1211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Chalkboard SE" panose="03050602040202020205" pitchFamily="66" charset="77"/>
              </a:rPr>
              <a:t>New Perspectives</a:t>
            </a:r>
            <a:r>
              <a:rPr lang="en-US" dirty="0">
                <a:latin typeface="Chalkboard SE" panose="03050602040202020205" pitchFamily="66" charset="77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34242652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EBE6-239A-259F-3F06-773857EB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" y="753228"/>
            <a:ext cx="10185325" cy="1080938"/>
          </a:xfrm>
        </p:spPr>
        <p:txBody>
          <a:bodyPr/>
          <a:lstStyle/>
          <a:p>
            <a:r>
              <a:rPr lang="en-US" dirty="0">
                <a:latin typeface="Chalkboard SE" panose="03050602040202020205" pitchFamily="66" charset="77"/>
              </a:rPr>
              <a:t>Non-symmetric matter effects for 3-Flavors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E0FAB77-B548-D6DE-0243-44310C5E267A}"/>
                  </a:ext>
                </a:extLst>
              </p:cNvPr>
              <p:cNvSpPr txBox="1"/>
              <p:nvPr/>
            </p:nvSpPr>
            <p:spPr>
              <a:xfrm rot="16200000">
                <a:off x="-1060817" y="4127508"/>
                <a:ext cx="3396815" cy="32402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sz="1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E0FAB77-B548-D6DE-0243-44310C5E2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060817" y="4127508"/>
                <a:ext cx="3396815" cy="3240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E49A62C-174F-AC69-C22F-DCF901F50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00" y="2591115"/>
            <a:ext cx="4989893" cy="33968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CDAE22A-900F-88AA-B545-7ED80AA7F982}"/>
                  </a:ext>
                </a:extLst>
              </p:cNvPr>
              <p:cNvSpPr txBox="1"/>
              <p:nvPr/>
            </p:nvSpPr>
            <p:spPr>
              <a:xfrm>
                <a:off x="475576" y="2430779"/>
                <a:ext cx="5261617" cy="38375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CDAE22A-900F-88AA-B545-7ED80AA7F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76" y="2430779"/>
                <a:ext cx="5261617" cy="383759"/>
              </a:xfrm>
              <a:prstGeom prst="rect">
                <a:avLst/>
              </a:prstGeom>
              <a:blipFill>
                <a:blip r:embed="rId4"/>
                <a:stretch>
                  <a:fillRect t="-3226" b="-64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29FB123-FB82-9DA3-1453-810BBE177A55}"/>
              </a:ext>
            </a:extLst>
          </p:cNvPr>
          <p:cNvSpPr txBox="1"/>
          <p:nvPr/>
        </p:nvSpPr>
        <p:spPr>
          <a:xfrm>
            <a:off x="412212" y="2387079"/>
            <a:ext cx="1713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halkboard SE" panose="03050602040202020205" pitchFamily="66" charset="77"/>
              </a:rPr>
              <a:t>Preliminary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D18C48-AE7F-1A9E-AF61-B5AED4A67A2A}"/>
                  </a:ext>
                </a:extLst>
              </p:cNvPr>
              <p:cNvSpPr txBox="1"/>
              <p:nvPr/>
            </p:nvSpPr>
            <p:spPr>
              <a:xfrm>
                <a:off x="3128688" y="4849740"/>
                <a:ext cx="2393687" cy="74764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9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9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9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(increasing matter, NO)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9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9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9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(decreasing matter, NO)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9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(increasing matter, NO)</a:t>
                </a:r>
                <a:endParaRPr lang="en-US" sz="900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9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9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(decreasing matter, NO)</a:t>
                </a:r>
                <a:endParaRPr lang="en-US" sz="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D18C48-AE7F-1A9E-AF61-B5AED4A67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688" y="4849740"/>
                <a:ext cx="2393687" cy="7476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589A4D2-F413-6578-AEEE-0E3BA4010204}"/>
              </a:ext>
            </a:extLst>
          </p:cNvPr>
          <p:cNvSpPr txBox="1"/>
          <p:nvPr/>
        </p:nvSpPr>
        <p:spPr>
          <a:xfrm>
            <a:off x="2808579" y="4867019"/>
            <a:ext cx="2209470" cy="707886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endParaRPr lang="en-US" sz="1600" dirty="0"/>
          </a:p>
          <a:p>
            <a:endParaRPr lang="en-US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504EC6-7B97-00A7-7F0C-F31B1652B11D}"/>
                  </a:ext>
                </a:extLst>
              </p:cNvPr>
              <p:cNvSpPr txBox="1"/>
              <p:nvPr/>
            </p:nvSpPr>
            <p:spPr>
              <a:xfrm>
                <a:off x="1846846" y="6257017"/>
                <a:ext cx="16233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-&gt; [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504EC6-7B97-00A7-7F0C-F31B1652B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846" y="6257017"/>
                <a:ext cx="1623361" cy="369332"/>
              </a:xfrm>
              <a:prstGeom prst="rect">
                <a:avLst/>
              </a:prstGeom>
              <a:blipFill>
                <a:blip r:embed="rId6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0AF018-9D52-3705-9498-FC5496CE5413}"/>
                  </a:ext>
                </a:extLst>
              </p:cNvPr>
              <p:cNvSpPr txBox="1"/>
              <p:nvPr/>
            </p:nvSpPr>
            <p:spPr>
              <a:xfrm>
                <a:off x="5722375" y="1633433"/>
                <a:ext cx="6469626" cy="3600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>
                  <a:latin typeface="Chalkboard SE" panose="03050602040202020205" pitchFamily="66" charset="77"/>
                </a:endParaRPr>
              </a:p>
              <a:p>
                <a:endParaRPr lang="en-US" sz="2400" dirty="0">
                  <a:latin typeface="Chalkboard SE" panose="03050602040202020205" pitchFamily="66" charset="77"/>
                </a:endParaRP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-US" sz="2400" dirty="0">
                    <a:latin typeface="Chalkboard SE" panose="03050602040202020205" pitchFamily="66" charset="77"/>
                  </a:rPr>
                  <a:t>Non-symmetric matter effects are pairwise degenerate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𝑪𝑷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chemeClr val="tx1">
                        <a:lumMod val="65000"/>
                      </a:schemeClr>
                    </a:solidFill>
                  </a:rPr>
                  <a:t>: 0</a:t>
                </a:r>
                <a:r>
                  <a:rPr lang="en-US" sz="2400" dirty="0">
                    <a:latin typeface="Chalkboard SE" panose="03050602040202020205" pitchFamily="66" charset="77"/>
                  </a:rPr>
                  <a:t>)</a:t>
                </a:r>
              </a:p>
              <a:p>
                <a:r>
                  <a:rPr lang="en-US" sz="2400" dirty="0">
                    <a:latin typeface="Chalkboard SE" panose="03050602040202020205" pitchFamily="66" charset="77"/>
                  </a:rPr>
                  <a:t> </a:t>
                </a:r>
              </a:p>
              <a:p>
                <a:pPr marL="800100" lvl="1" indent="-342900">
                  <a:buFont typeface="Wingdings" pitchFamily="2" charset="2"/>
                  <a:buChar char="è"/>
                </a:pPr>
                <a:r>
                  <a:rPr lang="en-US" sz="2400" dirty="0">
                    <a:solidFill>
                      <a:schemeClr val="tx1">
                        <a:lumMod val="65000"/>
                      </a:schemeClr>
                    </a:solidFill>
                    <a:latin typeface="Chalkboard SE" panose="03050602040202020205" pitchFamily="66" charset="77"/>
                  </a:rPr>
                  <a:t>Proper</a:t>
                </a:r>
                <a:r>
                  <a:rPr lang="en-US" sz="2400" dirty="0">
                    <a:latin typeface="Chalkboard SE" panose="03050602040202020205" pitchFamily="66" charset="77"/>
                  </a:rPr>
                  <a:t> time invariance channels hold</a:t>
                </a:r>
              </a:p>
              <a:p>
                <a:pPr marL="800100" lvl="1" indent="-342900">
                  <a:buFont typeface="Wingdings" pitchFamily="2" charset="2"/>
                  <a:buChar char="è"/>
                </a:pPr>
                <a:r>
                  <a:rPr lang="en-US" sz="2400" dirty="0">
                    <a:latin typeface="Chalkboard SE" panose="03050602040202020205" pitchFamily="66" charset="77"/>
                  </a:rPr>
                  <a:t>Improper are different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>
                  <a:latin typeface="Chalkboard SE" panose="03050602040202020205" pitchFamily="66" charset="7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Chalkboard SE" panose="03050602040202020205" pitchFamily="66" charset="7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0AF018-9D52-3705-9498-FC5496CE5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375" y="1633433"/>
                <a:ext cx="6469626" cy="3600986"/>
              </a:xfrm>
              <a:prstGeom prst="rect">
                <a:avLst/>
              </a:prstGeom>
              <a:blipFill>
                <a:blip r:embed="rId7"/>
                <a:stretch>
                  <a:fillRect l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9DD9315-96ED-D283-123E-B3A84AB1DABC}"/>
              </a:ext>
            </a:extLst>
          </p:cNvPr>
          <p:cNvSpPr txBox="1"/>
          <p:nvPr/>
        </p:nvSpPr>
        <p:spPr>
          <a:xfrm>
            <a:off x="2716470" y="5050987"/>
            <a:ext cx="2393687" cy="369332"/>
          </a:xfrm>
          <a:prstGeom prst="rect">
            <a:avLst/>
          </a:prstGeom>
          <a:noFill/>
          <a:ln w="57150">
            <a:solidFill>
              <a:srgbClr val="8C1DD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F89BFB-9981-8714-465B-33D20C113F96}"/>
              </a:ext>
            </a:extLst>
          </p:cNvPr>
          <p:cNvSpPr txBox="1"/>
          <p:nvPr/>
        </p:nvSpPr>
        <p:spPr>
          <a:xfrm>
            <a:off x="3630561" y="4332681"/>
            <a:ext cx="973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8C1DD0"/>
                </a:solidFill>
                <a:latin typeface="Chalkboard SE" panose="03050602040202020205" pitchFamily="66" charset="77"/>
              </a:rPr>
              <a:t>Same</a:t>
            </a:r>
          </a:p>
        </p:txBody>
      </p:sp>
      <p:sp>
        <p:nvSpPr>
          <p:cNvPr id="5" name="Slide Number Placeholder 23">
            <a:extLst>
              <a:ext uri="{FF2B5EF4-FFF2-40B4-BE49-F238E27FC236}">
                <a16:creationId xmlns:a16="http://schemas.microsoft.com/office/drawing/2014/main" id="{18895BED-24B1-F6A7-4CF0-BBA06D05DEA5}"/>
              </a:ext>
            </a:extLst>
          </p:cNvPr>
          <p:cNvSpPr txBox="1">
            <a:spLocks/>
          </p:cNvSpPr>
          <p:nvPr/>
        </p:nvSpPr>
        <p:spPr>
          <a:xfrm>
            <a:off x="56752" y="6018148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31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0771D7C-FB0D-2CD0-E9E0-9FFDF2EA73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87743" y="804771"/>
            <a:ext cx="1046808" cy="7523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70CA10-65FD-D88B-A9D6-77A686C84F4A}"/>
              </a:ext>
            </a:extLst>
          </p:cNvPr>
          <p:cNvSpPr txBox="1"/>
          <p:nvPr/>
        </p:nvSpPr>
        <p:spPr>
          <a:xfrm>
            <a:off x="59064" y="6368361"/>
            <a:ext cx="1211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Chalkboard SE" panose="03050602040202020205" pitchFamily="66" charset="77"/>
              </a:rPr>
              <a:t>New Perspectives</a:t>
            </a:r>
            <a:r>
              <a:rPr lang="en-US" dirty="0">
                <a:latin typeface="Chalkboard SE" panose="03050602040202020205" pitchFamily="66" charset="77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4563683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EBE6-239A-259F-3F06-773857EB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" y="753228"/>
            <a:ext cx="10185325" cy="1080938"/>
          </a:xfrm>
        </p:spPr>
        <p:txBody>
          <a:bodyPr/>
          <a:lstStyle/>
          <a:p>
            <a:r>
              <a:rPr lang="en-US" dirty="0">
                <a:latin typeface="Chalkboard SE" panose="03050602040202020205" pitchFamily="66" charset="77"/>
              </a:rPr>
              <a:t>Non-symmetric matter effects for 3-Flavors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E0FAB77-B548-D6DE-0243-44310C5E267A}"/>
                  </a:ext>
                </a:extLst>
              </p:cNvPr>
              <p:cNvSpPr txBox="1"/>
              <p:nvPr/>
            </p:nvSpPr>
            <p:spPr>
              <a:xfrm rot="16200000">
                <a:off x="-1060817" y="4127508"/>
                <a:ext cx="3396815" cy="32402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sz="1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E0FAB77-B548-D6DE-0243-44310C5E2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060817" y="4127508"/>
                <a:ext cx="3396815" cy="3240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E49A62C-174F-AC69-C22F-DCF901F50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00" y="2591115"/>
            <a:ext cx="4989893" cy="33968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CDAE22A-900F-88AA-B545-7ED80AA7F982}"/>
                  </a:ext>
                </a:extLst>
              </p:cNvPr>
              <p:cNvSpPr txBox="1"/>
              <p:nvPr/>
            </p:nvSpPr>
            <p:spPr>
              <a:xfrm>
                <a:off x="475576" y="2430779"/>
                <a:ext cx="5261617" cy="38375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CDAE22A-900F-88AA-B545-7ED80AA7F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76" y="2430779"/>
                <a:ext cx="5261617" cy="383759"/>
              </a:xfrm>
              <a:prstGeom prst="rect">
                <a:avLst/>
              </a:prstGeom>
              <a:blipFill>
                <a:blip r:embed="rId4"/>
                <a:stretch>
                  <a:fillRect t="-3226" b="-64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29FB123-FB82-9DA3-1453-810BBE177A55}"/>
              </a:ext>
            </a:extLst>
          </p:cNvPr>
          <p:cNvSpPr txBox="1"/>
          <p:nvPr/>
        </p:nvSpPr>
        <p:spPr>
          <a:xfrm>
            <a:off x="412212" y="2387079"/>
            <a:ext cx="1713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halkboard SE" panose="03050602040202020205" pitchFamily="66" charset="77"/>
              </a:rPr>
              <a:t>Preliminary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D18C48-AE7F-1A9E-AF61-B5AED4A67A2A}"/>
                  </a:ext>
                </a:extLst>
              </p:cNvPr>
              <p:cNvSpPr txBox="1"/>
              <p:nvPr/>
            </p:nvSpPr>
            <p:spPr>
              <a:xfrm>
                <a:off x="3128688" y="4849740"/>
                <a:ext cx="2393687" cy="74764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9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9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9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(increasing matter, NO)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9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9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9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(decreasing matter, NO)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9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(increasing matter, NO)</a:t>
                </a:r>
                <a:endParaRPr lang="en-US" sz="900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9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9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(decreasing matter, NO)</a:t>
                </a:r>
                <a:endParaRPr lang="en-US" sz="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D18C48-AE7F-1A9E-AF61-B5AED4A67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688" y="4849740"/>
                <a:ext cx="2393687" cy="7476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589A4D2-F413-6578-AEEE-0E3BA4010204}"/>
              </a:ext>
            </a:extLst>
          </p:cNvPr>
          <p:cNvSpPr txBox="1"/>
          <p:nvPr/>
        </p:nvSpPr>
        <p:spPr>
          <a:xfrm>
            <a:off x="2808579" y="4867019"/>
            <a:ext cx="2209470" cy="707886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endParaRPr lang="en-US" sz="1600" dirty="0"/>
          </a:p>
          <a:p>
            <a:endParaRPr lang="en-US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504EC6-7B97-00A7-7F0C-F31B1652B11D}"/>
                  </a:ext>
                </a:extLst>
              </p:cNvPr>
              <p:cNvSpPr txBox="1"/>
              <p:nvPr/>
            </p:nvSpPr>
            <p:spPr>
              <a:xfrm>
                <a:off x="1846846" y="6257017"/>
                <a:ext cx="16233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-&gt; [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504EC6-7B97-00A7-7F0C-F31B1652B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846" y="6257017"/>
                <a:ext cx="1623361" cy="369332"/>
              </a:xfrm>
              <a:prstGeom prst="rect">
                <a:avLst/>
              </a:prstGeom>
              <a:blipFill>
                <a:blip r:embed="rId6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0AF018-9D52-3705-9498-FC5496CE5413}"/>
                  </a:ext>
                </a:extLst>
              </p:cNvPr>
              <p:cNvSpPr txBox="1"/>
              <p:nvPr/>
            </p:nvSpPr>
            <p:spPr>
              <a:xfrm>
                <a:off x="5722375" y="1633433"/>
                <a:ext cx="6469626" cy="3600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>
                  <a:latin typeface="Chalkboard SE" panose="03050602040202020205" pitchFamily="66" charset="77"/>
                </a:endParaRPr>
              </a:p>
              <a:p>
                <a:endParaRPr lang="en-US" sz="2400" dirty="0">
                  <a:latin typeface="Chalkboard SE" panose="03050602040202020205" pitchFamily="66" charset="77"/>
                </a:endParaRP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-US" sz="2400" dirty="0">
                    <a:latin typeface="Chalkboard SE" panose="03050602040202020205" pitchFamily="66" charset="77"/>
                  </a:rPr>
                  <a:t>Non-symmetric matter effects are pairwise degenerate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𝑪𝑷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chemeClr val="tx1">
                        <a:lumMod val="65000"/>
                      </a:schemeClr>
                    </a:solidFill>
                  </a:rPr>
                  <a:t>: 0</a:t>
                </a:r>
                <a:r>
                  <a:rPr lang="en-US" sz="2400" dirty="0">
                    <a:latin typeface="Chalkboard SE" panose="03050602040202020205" pitchFamily="66" charset="77"/>
                  </a:rPr>
                  <a:t>)</a:t>
                </a:r>
              </a:p>
              <a:p>
                <a:r>
                  <a:rPr lang="en-US" sz="2400" dirty="0">
                    <a:latin typeface="Chalkboard SE" panose="03050602040202020205" pitchFamily="66" charset="77"/>
                  </a:rPr>
                  <a:t> </a:t>
                </a:r>
              </a:p>
              <a:p>
                <a:pPr marL="800100" lvl="1" indent="-342900">
                  <a:buFont typeface="Wingdings" pitchFamily="2" charset="2"/>
                  <a:buChar char="è"/>
                </a:pPr>
                <a:r>
                  <a:rPr lang="en-US" sz="2400" dirty="0">
                    <a:latin typeface="Chalkboard SE" panose="03050602040202020205" pitchFamily="66" charset="77"/>
                  </a:rPr>
                  <a:t>Proper time invariance channels hold</a:t>
                </a:r>
              </a:p>
              <a:p>
                <a:pPr marL="800100" lvl="1" indent="-342900">
                  <a:buFont typeface="Wingdings" pitchFamily="2" charset="2"/>
                  <a:buChar char="è"/>
                </a:pPr>
                <a:r>
                  <a:rPr lang="en-US" sz="2400" dirty="0">
                    <a:solidFill>
                      <a:schemeClr val="tx1">
                        <a:lumMod val="65000"/>
                      </a:schemeClr>
                    </a:solidFill>
                    <a:latin typeface="Chalkboard SE" panose="03050602040202020205" pitchFamily="66" charset="77"/>
                  </a:rPr>
                  <a:t>Improper</a:t>
                </a:r>
                <a:r>
                  <a:rPr lang="en-US" sz="2400" dirty="0">
                    <a:latin typeface="Chalkboard SE" panose="03050602040202020205" pitchFamily="66" charset="77"/>
                  </a:rPr>
                  <a:t> are different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>
                  <a:latin typeface="Chalkboard SE" panose="03050602040202020205" pitchFamily="66" charset="7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Chalkboard SE" panose="03050602040202020205" pitchFamily="66" charset="7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0AF018-9D52-3705-9498-FC5496CE5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375" y="1633433"/>
                <a:ext cx="6469626" cy="3600986"/>
              </a:xfrm>
              <a:prstGeom prst="rect">
                <a:avLst/>
              </a:prstGeom>
              <a:blipFill>
                <a:blip r:embed="rId7"/>
                <a:stretch>
                  <a:fillRect l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9DD9315-96ED-D283-123E-B3A84AB1DABC}"/>
              </a:ext>
            </a:extLst>
          </p:cNvPr>
          <p:cNvSpPr txBox="1"/>
          <p:nvPr/>
        </p:nvSpPr>
        <p:spPr>
          <a:xfrm>
            <a:off x="2726977" y="4867018"/>
            <a:ext cx="2393687" cy="200055"/>
          </a:xfrm>
          <a:prstGeom prst="rect">
            <a:avLst/>
          </a:prstGeom>
          <a:noFill/>
          <a:ln w="57150">
            <a:solidFill>
              <a:srgbClr val="8C1DD0"/>
            </a:solidFill>
          </a:ln>
        </p:spPr>
        <p:txBody>
          <a:bodyPr wrap="square" rtlCol="0">
            <a:spAutoFit/>
          </a:bodyPr>
          <a:lstStyle/>
          <a:p>
            <a:endParaRPr lang="en-US" sz="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F89BFB-9981-8714-465B-33D20C113F96}"/>
              </a:ext>
            </a:extLst>
          </p:cNvPr>
          <p:cNvSpPr txBox="1"/>
          <p:nvPr/>
        </p:nvSpPr>
        <p:spPr>
          <a:xfrm>
            <a:off x="3630561" y="4332681"/>
            <a:ext cx="1387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8C1DD0"/>
                </a:solidFill>
                <a:latin typeface="Chalkboard SE" panose="03050602040202020205" pitchFamily="66" charset="77"/>
              </a:rPr>
              <a:t>Different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7BFA8D-73AD-449E-A7EA-1DA9499CA18B}"/>
              </a:ext>
            </a:extLst>
          </p:cNvPr>
          <p:cNvSpPr txBox="1"/>
          <p:nvPr/>
        </p:nvSpPr>
        <p:spPr>
          <a:xfrm>
            <a:off x="2727110" y="5199226"/>
            <a:ext cx="2393687" cy="200055"/>
          </a:xfrm>
          <a:prstGeom prst="rect">
            <a:avLst/>
          </a:prstGeom>
          <a:noFill/>
          <a:ln w="57150">
            <a:solidFill>
              <a:srgbClr val="8C1DD0"/>
            </a:solidFill>
          </a:ln>
        </p:spPr>
        <p:txBody>
          <a:bodyPr wrap="square" rtlCol="0">
            <a:spAutoFit/>
          </a:bodyPr>
          <a:lstStyle/>
          <a:p>
            <a:endParaRPr lang="en-US" sz="700" dirty="0"/>
          </a:p>
        </p:txBody>
      </p:sp>
      <p:sp>
        <p:nvSpPr>
          <p:cNvPr id="15" name="Slide Number Placeholder 23">
            <a:extLst>
              <a:ext uri="{FF2B5EF4-FFF2-40B4-BE49-F238E27FC236}">
                <a16:creationId xmlns:a16="http://schemas.microsoft.com/office/drawing/2014/main" id="{BC048CB0-B5AB-7387-1B9C-371E9DCBADEE}"/>
              </a:ext>
            </a:extLst>
          </p:cNvPr>
          <p:cNvSpPr txBox="1">
            <a:spLocks/>
          </p:cNvSpPr>
          <p:nvPr/>
        </p:nvSpPr>
        <p:spPr>
          <a:xfrm>
            <a:off x="56752" y="6018148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32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F6052FB-064D-D22E-2242-84D90DAA35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87743" y="804771"/>
            <a:ext cx="1046808" cy="7523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0B7983-40F8-4B92-A581-7C0E1CE1B675}"/>
              </a:ext>
            </a:extLst>
          </p:cNvPr>
          <p:cNvSpPr txBox="1"/>
          <p:nvPr/>
        </p:nvSpPr>
        <p:spPr>
          <a:xfrm>
            <a:off x="59064" y="6368361"/>
            <a:ext cx="1211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Chalkboard SE" panose="03050602040202020205" pitchFamily="66" charset="77"/>
              </a:rPr>
              <a:t>New Perspectives</a:t>
            </a:r>
            <a:r>
              <a:rPr lang="en-US" dirty="0">
                <a:latin typeface="Chalkboard SE" panose="03050602040202020205" pitchFamily="66" charset="77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3159739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EBE6-239A-259F-3F06-773857EB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" y="753228"/>
            <a:ext cx="10185325" cy="1080938"/>
          </a:xfrm>
        </p:spPr>
        <p:txBody>
          <a:bodyPr/>
          <a:lstStyle/>
          <a:p>
            <a:r>
              <a:rPr lang="en-US" dirty="0">
                <a:latin typeface="Chalkboard SE" panose="03050602040202020205" pitchFamily="66" charset="77"/>
              </a:rPr>
              <a:t>Non-symmetric matter effects for 3-Flavors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E0FAB77-B548-D6DE-0243-44310C5E267A}"/>
                  </a:ext>
                </a:extLst>
              </p:cNvPr>
              <p:cNvSpPr txBox="1"/>
              <p:nvPr/>
            </p:nvSpPr>
            <p:spPr>
              <a:xfrm rot="16200000">
                <a:off x="-1060817" y="4127508"/>
                <a:ext cx="3396815" cy="32402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sz="1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E0FAB77-B548-D6DE-0243-44310C5E2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060817" y="4127508"/>
                <a:ext cx="3396815" cy="3240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E49A62C-174F-AC69-C22F-DCF901F50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00" y="2591115"/>
            <a:ext cx="4989893" cy="33968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CDAE22A-900F-88AA-B545-7ED80AA7F982}"/>
                  </a:ext>
                </a:extLst>
              </p:cNvPr>
              <p:cNvSpPr txBox="1"/>
              <p:nvPr/>
            </p:nvSpPr>
            <p:spPr>
              <a:xfrm>
                <a:off x="475576" y="2430779"/>
                <a:ext cx="5261617" cy="38375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CDAE22A-900F-88AA-B545-7ED80AA7F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76" y="2430779"/>
                <a:ext cx="5261617" cy="383759"/>
              </a:xfrm>
              <a:prstGeom prst="rect">
                <a:avLst/>
              </a:prstGeom>
              <a:blipFill>
                <a:blip r:embed="rId4"/>
                <a:stretch>
                  <a:fillRect t="-3226" b="-64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29FB123-FB82-9DA3-1453-810BBE177A55}"/>
              </a:ext>
            </a:extLst>
          </p:cNvPr>
          <p:cNvSpPr txBox="1"/>
          <p:nvPr/>
        </p:nvSpPr>
        <p:spPr>
          <a:xfrm>
            <a:off x="412212" y="2387079"/>
            <a:ext cx="1713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halkboard SE" panose="03050602040202020205" pitchFamily="66" charset="77"/>
              </a:rPr>
              <a:t>Preliminary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D18C48-AE7F-1A9E-AF61-B5AED4A67A2A}"/>
                  </a:ext>
                </a:extLst>
              </p:cNvPr>
              <p:cNvSpPr txBox="1"/>
              <p:nvPr/>
            </p:nvSpPr>
            <p:spPr>
              <a:xfrm>
                <a:off x="3128688" y="4849740"/>
                <a:ext cx="2393687" cy="74764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9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9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9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(increasing matter, NO)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9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9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9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(decreasing matter, NO)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9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(increasing matter, NO)</a:t>
                </a:r>
                <a:endParaRPr lang="en-US" sz="900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9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9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(decreasing matter, NO)</a:t>
                </a:r>
                <a:endParaRPr lang="en-US" sz="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D18C48-AE7F-1A9E-AF61-B5AED4A67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688" y="4849740"/>
                <a:ext cx="2393687" cy="7476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589A4D2-F413-6578-AEEE-0E3BA4010204}"/>
              </a:ext>
            </a:extLst>
          </p:cNvPr>
          <p:cNvSpPr txBox="1"/>
          <p:nvPr/>
        </p:nvSpPr>
        <p:spPr>
          <a:xfrm>
            <a:off x="2808579" y="4867019"/>
            <a:ext cx="2209470" cy="707886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endParaRPr lang="en-US" sz="1600" dirty="0"/>
          </a:p>
          <a:p>
            <a:endParaRPr lang="en-US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504EC6-7B97-00A7-7F0C-F31B1652B11D}"/>
                  </a:ext>
                </a:extLst>
              </p:cNvPr>
              <p:cNvSpPr txBox="1"/>
              <p:nvPr/>
            </p:nvSpPr>
            <p:spPr>
              <a:xfrm>
                <a:off x="1846846" y="6257017"/>
                <a:ext cx="16233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-&gt; [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504EC6-7B97-00A7-7F0C-F31B1652B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846" y="6257017"/>
                <a:ext cx="1623361" cy="369332"/>
              </a:xfrm>
              <a:prstGeom prst="rect">
                <a:avLst/>
              </a:prstGeom>
              <a:blipFill>
                <a:blip r:embed="rId6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0AF018-9D52-3705-9498-FC5496CE5413}"/>
                  </a:ext>
                </a:extLst>
              </p:cNvPr>
              <p:cNvSpPr txBox="1"/>
              <p:nvPr/>
            </p:nvSpPr>
            <p:spPr>
              <a:xfrm>
                <a:off x="5722375" y="1633433"/>
                <a:ext cx="6469626" cy="3600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>
                  <a:latin typeface="Chalkboard SE" panose="03050602040202020205" pitchFamily="66" charset="77"/>
                </a:endParaRPr>
              </a:p>
              <a:p>
                <a:endParaRPr lang="en-US" sz="2400" dirty="0">
                  <a:latin typeface="Chalkboard SE" panose="03050602040202020205" pitchFamily="66" charset="77"/>
                </a:endParaRP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-US" sz="2400" dirty="0">
                    <a:latin typeface="Chalkboard SE" panose="03050602040202020205" pitchFamily="66" charset="77"/>
                  </a:rPr>
                  <a:t>Non-symmetric matter effects are pairwise degenerate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𝑪𝑷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chemeClr val="tx1">
                        <a:lumMod val="65000"/>
                      </a:schemeClr>
                    </a:solidFill>
                  </a:rPr>
                  <a:t>: 0</a:t>
                </a:r>
                <a:r>
                  <a:rPr lang="en-US" sz="2400" dirty="0">
                    <a:latin typeface="Chalkboard SE" panose="03050602040202020205" pitchFamily="66" charset="77"/>
                  </a:rPr>
                  <a:t>)</a:t>
                </a:r>
              </a:p>
              <a:p>
                <a:r>
                  <a:rPr lang="en-US" sz="2400" dirty="0">
                    <a:latin typeface="Chalkboard SE" panose="03050602040202020205" pitchFamily="66" charset="77"/>
                  </a:rPr>
                  <a:t> </a:t>
                </a:r>
              </a:p>
              <a:p>
                <a:pPr marL="800100" lvl="1" indent="-342900">
                  <a:buFont typeface="Wingdings" pitchFamily="2" charset="2"/>
                  <a:buChar char="è"/>
                </a:pPr>
                <a:r>
                  <a:rPr lang="en-US" sz="2400" dirty="0">
                    <a:latin typeface="Chalkboard SE" panose="03050602040202020205" pitchFamily="66" charset="77"/>
                  </a:rPr>
                  <a:t>Proper time invariance channels hold</a:t>
                </a:r>
              </a:p>
              <a:p>
                <a:pPr marL="800100" lvl="1" indent="-342900">
                  <a:buFont typeface="Wingdings" pitchFamily="2" charset="2"/>
                  <a:buChar char="è"/>
                </a:pPr>
                <a:r>
                  <a:rPr lang="en-US" sz="2400" dirty="0">
                    <a:solidFill>
                      <a:schemeClr val="tx1">
                        <a:lumMod val="65000"/>
                      </a:schemeClr>
                    </a:solidFill>
                    <a:latin typeface="Chalkboard SE" panose="03050602040202020205" pitchFamily="66" charset="77"/>
                  </a:rPr>
                  <a:t>Improper</a:t>
                </a:r>
                <a:r>
                  <a:rPr lang="en-US" sz="2400" dirty="0">
                    <a:latin typeface="Chalkboard SE" panose="03050602040202020205" pitchFamily="66" charset="77"/>
                  </a:rPr>
                  <a:t> are different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>
                  <a:latin typeface="Chalkboard SE" panose="03050602040202020205" pitchFamily="66" charset="7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Chalkboard SE" panose="03050602040202020205" pitchFamily="66" charset="7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0AF018-9D52-3705-9498-FC5496CE5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375" y="1633433"/>
                <a:ext cx="6469626" cy="3600986"/>
              </a:xfrm>
              <a:prstGeom prst="rect">
                <a:avLst/>
              </a:prstGeom>
              <a:blipFill>
                <a:blip r:embed="rId7"/>
                <a:stretch>
                  <a:fillRect l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9DD9315-96ED-D283-123E-B3A84AB1DABC}"/>
              </a:ext>
            </a:extLst>
          </p:cNvPr>
          <p:cNvSpPr txBox="1"/>
          <p:nvPr/>
        </p:nvSpPr>
        <p:spPr>
          <a:xfrm>
            <a:off x="2723727" y="5054907"/>
            <a:ext cx="2393687" cy="200055"/>
          </a:xfrm>
          <a:prstGeom prst="rect">
            <a:avLst/>
          </a:prstGeom>
          <a:noFill/>
          <a:ln w="57150">
            <a:solidFill>
              <a:srgbClr val="8C1DD0"/>
            </a:solidFill>
          </a:ln>
        </p:spPr>
        <p:txBody>
          <a:bodyPr wrap="square" rtlCol="0">
            <a:spAutoFit/>
          </a:bodyPr>
          <a:lstStyle/>
          <a:p>
            <a:endParaRPr lang="en-US" sz="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F89BFB-9981-8714-465B-33D20C113F96}"/>
              </a:ext>
            </a:extLst>
          </p:cNvPr>
          <p:cNvSpPr txBox="1"/>
          <p:nvPr/>
        </p:nvSpPr>
        <p:spPr>
          <a:xfrm>
            <a:off x="3630561" y="4332681"/>
            <a:ext cx="1387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8C1DD0"/>
                </a:solidFill>
                <a:latin typeface="Chalkboard SE" panose="03050602040202020205" pitchFamily="66" charset="77"/>
              </a:rPr>
              <a:t>Different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7BFA8D-73AD-449E-A7EA-1DA9499CA18B}"/>
              </a:ext>
            </a:extLst>
          </p:cNvPr>
          <p:cNvSpPr txBox="1"/>
          <p:nvPr/>
        </p:nvSpPr>
        <p:spPr>
          <a:xfrm>
            <a:off x="2726977" y="5374817"/>
            <a:ext cx="2393687" cy="200055"/>
          </a:xfrm>
          <a:prstGeom prst="rect">
            <a:avLst/>
          </a:prstGeom>
          <a:noFill/>
          <a:ln w="57150">
            <a:solidFill>
              <a:srgbClr val="8C1DD0"/>
            </a:solidFill>
          </a:ln>
        </p:spPr>
        <p:txBody>
          <a:bodyPr wrap="square" rtlCol="0">
            <a:spAutoFit/>
          </a:bodyPr>
          <a:lstStyle/>
          <a:p>
            <a:endParaRPr lang="en-US" sz="700" dirty="0"/>
          </a:p>
        </p:txBody>
      </p:sp>
      <p:sp>
        <p:nvSpPr>
          <p:cNvPr id="15" name="Slide Number Placeholder 23">
            <a:extLst>
              <a:ext uri="{FF2B5EF4-FFF2-40B4-BE49-F238E27FC236}">
                <a16:creationId xmlns:a16="http://schemas.microsoft.com/office/drawing/2014/main" id="{CEBBA855-CF8E-FD7E-E385-2DB0FCA9A173}"/>
              </a:ext>
            </a:extLst>
          </p:cNvPr>
          <p:cNvSpPr txBox="1">
            <a:spLocks/>
          </p:cNvSpPr>
          <p:nvPr/>
        </p:nvSpPr>
        <p:spPr>
          <a:xfrm>
            <a:off x="56752" y="6018148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33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311E109-7F45-2C4F-3B08-41CEF53BBC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87743" y="804771"/>
            <a:ext cx="1046808" cy="7523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DA01F1-5BB5-A8BF-588A-A6A357539D2B}"/>
              </a:ext>
            </a:extLst>
          </p:cNvPr>
          <p:cNvSpPr txBox="1"/>
          <p:nvPr/>
        </p:nvSpPr>
        <p:spPr>
          <a:xfrm>
            <a:off x="59064" y="6368361"/>
            <a:ext cx="1211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Chalkboard SE" panose="03050602040202020205" pitchFamily="66" charset="77"/>
              </a:rPr>
              <a:t>New Perspectives</a:t>
            </a:r>
            <a:r>
              <a:rPr lang="en-US" dirty="0">
                <a:latin typeface="Chalkboard SE" panose="03050602040202020205" pitchFamily="66" charset="77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1528664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EBE6-239A-259F-3F06-773857EB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" y="753228"/>
            <a:ext cx="10185325" cy="1080938"/>
          </a:xfrm>
        </p:spPr>
        <p:txBody>
          <a:bodyPr/>
          <a:lstStyle/>
          <a:p>
            <a:r>
              <a:rPr lang="en-US" dirty="0">
                <a:latin typeface="Chalkboard SE" panose="03050602040202020205" pitchFamily="66" charset="77"/>
              </a:rPr>
              <a:t>Non-symmetric matter effects for 3-Flavors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28ABCA5-2D40-DA27-1FD5-1C2787471FFD}"/>
                  </a:ext>
                </a:extLst>
              </p:cNvPr>
              <p:cNvSpPr txBox="1"/>
              <p:nvPr/>
            </p:nvSpPr>
            <p:spPr>
              <a:xfrm>
                <a:off x="354369" y="1757964"/>
                <a:ext cx="6228243" cy="6209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>
                  <a:latin typeface="Chalkboard SE" panose="03050602040202020205" pitchFamily="66" charset="77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>
                    <a:latin typeface="Chalkboard SE" panose="03050602040202020205" pitchFamily="66" charset="77"/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>
                    <a:latin typeface="Chalkboard SE" panose="03050602040202020205" pitchFamily="66" charset="77"/>
                  </a:rPr>
                  <a:t> channels:</a:t>
                </a:r>
              </a:p>
              <a:p>
                <a:endParaRPr lang="en-US" sz="2400" dirty="0">
                  <a:latin typeface="Chalkboard SE" panose="03050602040202020205" pitchFamily="66" charset="77"/>
                </a:endParaRP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-US" sz="2400" dirty="0">
                    <a:latin typeface="Chalkboard SE" panose="03050602040202020205" pitchFamily="66" charset="77"/>
                  </a:rPr>
                  <a:t>Baseline: 2000 km</a:t>
                </a:r>
              </a:p>
              <a:p>
                <a:pPr marL="342900" indent="-342900">
                  <a:buFont typeface="Wingdings" pitchFamily="2" charset="2"/>
                  <a:buChar char="ü"/>
                </a:pPr>
                <a:endParaRPr lang="en-US" sz="2400" dirty="0">
                  <a:latin typeface="Chalkboard SE" panose="03050602040202020205" pitchFamily="66" charset="77"/>
                </a:endParaRP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-US" sz="2400" dirty="0">
                    <a:latin typeface="Chalkboard SE" panose="03050602040202020205" pitchFamily="66" charset="77"/>
                  </a:rPr>
                  <a:t>Piecewise matter potential (</a:t>
                </a:r>
                <a:r>
                  <a:rPr lang="en-US" sz="2400" b="1" dirty="0">
                    <a:solidFill>
                      <a:schemeClr val="tx1"/>
                    </a:solidFill>
                    <a:latin typeface="Chalkboard SE" panose="03050602040202020205" pitchFamily="66" charset="77"/>
                  </a:rPr>
                  <a:t>2 steps): </a:t>
                </a:r>
              </a:p>
              <a:p>
                <a:pPr algn="ctr"/>
                <a:r>
                  <a:rPr lang="en-US" sz="2400" b="1" dirty="0"/>
                  <a:t>A</a:t>
                </a:r>
                <a:r>
                  <a:rPr lang="en-US" sz="2400" b="1" baseline="-25000" dirty="0"/>
                  <a:t>1</a:t>
                </a:r>
                <a:r>
                  <a:rPr lang="en-US" sz="2400" b="1" dirty="0"/>
                  <a:t> =5x10</a:t>
                </a:r>
                <a:r>
                  <a:rPr lang="en-US" sz="2400" b="1" baseline="30000" dirty="0"/>
                  <a:t>-4</a:t>
                </a:r>
                <a:r>
                  <a:rPr lang="en-US" sz="2400" b="1" dirty="0"/>
                  <a:t> eV</a:t>
                </a:r>
                <a:r>
                  <a:rPr lang="en-US" sz="2400" b="1" baseline="30000" dirty="0"/>
                  <a:t>2</a:t>
                </a:r>
                <a:r>
                  <a:rPr lang="en-US" sz="2400" b="1" dirty="0"/>
                  <a:t>/GeV</a:t>
                </a:r>
              </a:p>
              <a:p>
                <a:pPr algn="ctr"/>
                <a:r>
                  <a:rPr lang="en-US" sz="2400" b="1" dirty="0"/>
                  <a:t>A</a:t>
                </a:r>
                <a:r>
                  <a:rPr lang="en-US" sz="2400" b="1" baseline="-25000" dirty="0"/>
                  <a:t>2</a:t>
                </a:r>
                <a:r>
                  <a:rPr lang="en-US" sz="2400" b="1" dirty="0"/>
                  <a:t> =1.5 x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10</a:t>
                </a:r>
                <a:r>
                  <a:rPr lang="en-US" sz="2400" b="1" baseline="30000" dirty="0">
                    <a:solidFill>
                      <a:schemeClr val="tx1"/>
                    </a:solidFill>
                  </a:rPr>
                  <a:t>-3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eV</a:t>
                </a:r>
                <a:r>
                  <a:rPr lang="en-US" sz="2400" b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/GeV</a:t>
                </a:r>
              </a:p>
              <a:p>
                <a:endParaRPr lang="en-US" sz="2400" b="1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𝑪𝑷</m:t>
                        </m:r>
                      </m:sub>
                    </m:sSub>
                    <m:r>
                      <m:rPr>
                        <m:nor/>
                      </m:rPr>
                      <a:rPr lang="en-US" sz="2800" b="1" dirty="0">
                        <a:solidFill>
                          <a:schemeClr val="tx1">
                            <a:lumMod val="65000"/>
                          </a:schemeClr>
                        </a:solidFill>
                      </a:rPr>
                      <m:t>: 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800" b="1" dirty="0">
                  <a:solidFill>
                    <a:schemeClr val="tx1">
                      <a:lumMod val="65000"/>
                    </a:schemeClr>
                  </a:solidFill>
                </a:endParaRPr>
              </a:p>
              <a:p>
                <a:pPr marL="342900" indent="-342900">
                  <a:buFont typeface="Wingdings" pitchFamily="2" charset="2"/>
                  <a:buChar char="ü"/>
                </a:pPr>
                <a:endParaRPr lang="en-US" sz="2800" b="1" dirty="0"/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-US" sz="2400" b="1" dirty="0">
                    <a:solidFill>
                      <a:schemeClr val="tx1"/>
                    </a:solidFill>
                    <a:latin typeface="Chalkboard SE" panose="03050602040202020205" pitchFamily="66" charset="77"/>
                  </a:rPr>
                  <a:t>Normal Ordering</a:t>
                </a:r>
                <a:endParaRPr lang="en-US" sz="2400" dirty="0">
                  <a:solidFill>
                    <a:srgbClr val="FFFFFF"/>
                  </a:solidFill>
                  <a:latin typeface="Chalkboard SE" panose="03050602040202020205" pitchFamily="66" charset="7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>
                  <a:latin typeface="Chalkboard SE" panose="03050602040202020205" pitchFamily="66" charset="7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>
                  <a:latin typeface="Chalkboard SE" panose="03050602040202020205" pitchFamily="66" charset="7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Chalkboard SE" panose="03050602040202020205" pitchFamily="66" charset="7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28ABCA5-2D40-DA27-1FD5-1C2787471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69" y="1757964"/>
                <a:ext cx="6228243" cy="6209072"/>
              </a:xfrm>
              <a:prstGeom prst="rect">
                <a:avLst/>
              </a:prstGeom>
              <a:blipFill>
                <a:blip r:embed="rId2"/>
                <a:stretch>
                  <a:fillRect l="-1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E820E24C-A8DB-E5C9-5BA3-A171F9E2C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800" y="2332116"/>
            <a:ext cx="5504510" cy="36989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5E0EE1-AA74-24A5-9C15-CCC1C1E7221C}"/>
                  </a:ext>
                </a:extLst>
              </p:cNvPr>
              <p:cNvSpPr txBox="1"/>
              <p:nvPr/>
            </p:nvSpPr>
            <p:spPr>
              <a:xfrm rot="16200000">
                <a:off x="4369983" y="4019589"/>
                <a:ext cx="3698976" cy="32402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sz="1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5E0EE1-AA74-24A5-9C15-CCC1C1E72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369983" y="4019589"/>
                <a:ext cx="3698976" cy="3240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A516727-CB70-82E1-B8A7-D073DD88EB3C}"/>
                  </a:ext>
                </a:extLst>
              </p:cNvPr>
              <p:cNvSpPr txBox="1"/>
              <p:nvPr/>
            </p:nvSpPr>
            <p:spPr>
              <a:xfrm>
                <a:off x="6057457" y="2146799"/>
                <a:ext cx="5593853" cy="38375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A516727-CB70-82E1-B8A7-D073DD88E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457" y="2146799"/>
                <a:ext cx="5593853" cy="383759"/>
              </a:xfrm>
              <a:prstGeom prst="rect">
                <a:avLst/>
              </a:prstGeom>
              <a:blipFill>
                <a:blip r:embed="rId5"/>
                <a:stretch>
                  <a:fillRect t="-3125" b="-62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9FB6BE2C-5F41-A392-BD48-7B67BCF4FF8B}"/>
              </a:ext>
            </a:extLst>
          </p:cNvPr>
          <p:cNvSpPr txBox="1"/>
          <p:nvPr/>
        </p:nvSpPr>
        <p:spPr>
          <a:xfrm>
            <a:off x="6048563" y="2097861"/>
            <a:ext cx="1713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halkboard SE" panose="03050602040202020205" pitchFamily="66" charset="77"/>
              </a:rPr>
              <a:t>Preliminary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5A1510A-DE4A-8035-0326-72FBF90896A8}"/>
                  </a:ext>
                </a:extLst>
              </p:cNvPr>
              <p:cNvSpPr txBox="1"/>
              <p:nvPr/>
            </p:nvSpPr>
            <p:spPr>
              <a:xfrm>
                <a:off x="8775108" y="4826588"/>
                <a:ext cx="2393687" cy="74764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9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9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9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(increasing matter, NO)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9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9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9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(decreasing matter, NO)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9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(increasing matter, NO)</a:t>
                </a:r>
                <a:endParaRPr lang="en-US" sz="900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9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9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(decreasing matter, NO)</a:t>
                </a:r>
                <a:endParaRPr lang="en-US" sz="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5A1510A-DE4A-8035-0326-72FBF9089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108" y="4826588"/>
                <a:ext cx="2393687" cy="7476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7F756B22-B5E5-C469-C831-819173AFC81B}"/>
              </a:ext>
            </a:extLst>
          </p:cNvPr>
          <p:cNvSpPr txBox="1"/>
          <p:nvPr/>
        </p:nvSpPr>
        <p:spPr>
          <a:xfrm>
            <a:off x="8401659" y="4846465"/>
            <a:ext cx="2209470" cy="707886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endParaRPr lang="en-US" sz="1600" dirty="0"/>
          </a:p>
          <a:p>
            <a:endParaRPr lang="en-US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B3A0478-7920-D502-D843-780EF0CAAD70}"/>
                  </a:ext>
                </a:extLst>
              </p:cNvPr>
              <p:cNvSpPr txBox="1"/>
              <p:nvPr/>
            </p:nvSpPr>
            <p:spPr>
              <a:xfrm>
                <a:off x="8987768" y="6129866"/>
                <a:ext cx="16233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-&gt; [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B3A0478-7920-D502-D843-780EF0CAA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7768" y="6129866"/>
                <a:ext cx="1623361" cy="369332"/>
              </a:xfrm>
              <a:prstGeom prst="rect">
                <a:avLst/>
              </a:prstGeom>
              <a:blipFill>
                <a:blip r:embed="rId7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23">
            <a:extLst>
              <a:ext uri="{FF2B5EF4-FFF2-40B4-BE49-F238E27FC236}">
                <a16:creationId xmlns:a16="http://schemas.microsoft.com/office/drawing/2014/main" id="{4A9FC588-EDC4-AEDD-6269-4206742D069A}"/>
              </a:ext>
            </a:extLst>
          </p:cNvPr>
          <p:cNvSpPr txBox="1">
            <a:spLocks/>
          </p:cNvSpPr>
          <p:nvPr/>
        </p:nvSpPr>
        <p:spPr>
          <a:xfrm>
            <a:off x="56752" y="6018148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34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6225A5-EC85-F005-B169-FC3A3BA5F0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87743" y="804771"/>
            <a:ext cx="1046808" cy="7523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14B659-1FB1-BDB3-68BF-AFACC8670210}"/>
              </a:ext>
            </a:extLst>
          </p:cNvPr>
          <p:cNvSpPr txBox="1"/>
          <p:nvPr/>
        </p:nvSpPr>
        <p:spPr>
          <a:xfrm>
            <a:off x="59064" y="6368361"/>
            <a:ext cx="1211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Chalkboard SE" panose="03050602040202020205" pitchFamily="66" charset="77"/>
              </a:rPr>
              <a:t>New Perspectives</a:t>
            </a:r>
            <a:r>
              <a:rPr lang="en-US" dirty="0">
                <a:latin typeface="Chalkboard SE" panose="03050602040202020205" pitchFamily="66" charset="77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23596728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EBE6-239A-259F-3F06-773857EB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" y="753228"/>
            <a:ext cx="10185325" cy="1080938"/>
          </a:xfrm>
        </p:spPr>
        <p:txBody>
          <a:bodyPr/>
          <a:lstStyle/>
          <a:p>
            <a:r>
              <a:rPr lang="en-US" dirty="0">
                <a:latin typeface="Chalkboard SE" panose="03050602040202020205" pitchFamily="66" charset="77"/>
              </a:rPr>
              <a:t>Non-symmetric matter effects for 3-Flavors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20E24C-A8DB-E5C9-5BA3-A171F9E2C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800" y="2332116"/>
            <a:ext cx="5504510" cy="36989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5E0EE1-AA74-24A5-9C15-CCC1C1E7221C}"/>
                  </a:ext>
                </a:extLst>
              </p:cNvPr>
              <p:cNvSpPr txBox="1"/>
              <p:nvPr/>
            </p:nvSpPr>
            <p:spPr>
              <a:xfrm rot="16200000">
                <a:off x="4369983" y="4019589"/>
                <a:ext cx="3698976" cy="32402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sz="1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5E0EE1-AA74-24A5-9C15-CCC1C1E72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369983" y="4019589"/>
                <a:ext cx="3698976" cy="3240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A516727-CB70-82E1-B8A7-D073DD88EB3C}"/>
                  </a:ext>
                </a:extLst>
              </p:cNvPr>
              <p:cNvSpPr txBox="1"/>
              <p:nvPr/>
            </p:nvSpPr>
            <p:spPr>
              <a:xfrm>
                <a:off x="6057457" y="2146799"/>
                <a:ext cx="5593853" cy="38375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A516727-CB70-82E1-B8A7-D073DD88E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457" y="2146799"/>
                <a:ext cx="5593853" cy="383759"/>
              </a:xfrm>
              <a:prstGeom prst="rect">
                <a:avLst/>
              </a:prstGeom>
              <a:blipFill>
                <a:blip r:embed="rId4"/>
                <a:stretch>
                  <a:fillRect t="-3125" b="-62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9FB6BE2C-5F41-A392-BD48-7B67BCF4FF8B}"/>
              </a:ext>
            </a:extLst>
          </p:cNvPr>
          <p:cNvSpPr txBox="1"/>
          <p:nvPr/>
        </p:nvSpPr>
        <p:spPr>
          <a:xfrm>
            <a:off x="6048563" y="2097861"/>
            <a:ext cx="1713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halkboard SE" panose="03050602040202020205" pitchFamily="66" charset="77"/>
              </a:rPr>
              <a:t>Preliminary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5A1510A-DE4A-8035-0326-72FBF90896A8}"/>
                  </a:ext>
                </a:extLst>
              </p:cNvPr>
              <p:cNvSpPr txBox="1"/>
              <p:nvPr/>
            </p:nvSpPr>
            <p:spPr>
              <a:xfrm>
                <a:off x="8775108" y="4826588"/>
                <a:ext cx="2393687" cy="74764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9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9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9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(increasing matter, NO)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9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9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9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(decreasing matter, NO)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9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(increasing matter, NO)</a:t>
                </a:r>
                <a:endParaRPr lang="en-US" sz="900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9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9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(decreasing matter, NO)</a:t>
                </a:r>
                <a:endParaRPr lang="en-US" sz="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5A1510A-DE4A-8035-0326-72FBF9089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108" y="4826588"/>
                <a:ext cx="2393687" cy="7476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7F756B22-B5E5-C469-C831-819173AFC81B}"/>
              </a:ext>
            </a:extLst>
          </p:cNvPr>
          <p:cNvSpPr txBox="1"/>
          <p:nvPr/>
        </p:nvSpPr>
        <p:spPr>
          <a:xfrm>
            <a:off x="8401659" y="4846465"/>
            <a:ext cx="2209470" cy="707886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endParaRPr lang="en-US" sz="1600" dirty="0"/>
          </a:p>
          <a:p>
            <a:endParaRPr lang="en-US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B3A0478-7920-D502-D843-780EF0CAAD70}"/>
                  </a:ext>
                </a:extLst>
              </p:cNvPr>
              <p:cNvSpPr txBox="1"/>
              <p:nvPr/>
            </p:nvSpPr>
            <p:spPr>
              <a:xfrm>
                <a:off x="8987768" y="6129866"/>
                <a:ext cx="16233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-&gt; [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B3A0478-7920-D502-D843-780EF0CAA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7768" y="6129866"/>
                <a:ext cx="1623361" cy="369332"/>
              </a:xfrm>
              <a:prstGeom prst="rect">
                <a:avLst/>
              </a:prstGeom>
              <a:blipFill>
                <a:blip r:embed="rId6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26A8C6-163F-A58D-2FC9-BB365FA77083}"/>
                  </a:ext>
                </a:extLst>
              </p:cNvPr>
              <p:cNvSpPr txBox="1"/>
              <p:nvPr/>
            </p:nvSpPr>
            <p:spPr>
              <a:xfrm>
                <a:off x="100788" y="1834166"/>
                <a:ext cx="5944414" cy="351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>
                  <a:latin typeface="Chalkboard SE" panose="03050602040202020205" pitchFamily="66" charset="77"/>
                </a:endParaRP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-US" sz="2400" dirty="0">
                    <a:latin typeface="Chalkboard SE" panose="03050602040202020205" pitchFamily="66" charset="77"/>
                  </a:rPr>
                  <a:t>Non-symmetric matter effects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𝑪𝑷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chemeClr val="tx1">
                        <a:lumMod val="65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dirty="0">
                    <a:latin typeface="Chalkboard SE" panose="03050602040202020205" pitchFamily="66" charset="77"/>
                  </a:rPr>
                  <a:t>)</a:t>
                </a:r>
              </a:p>
              <a:p>
                <a:pPr marL="342900" indent="-342900">
                  <a:buFont typeface="Wingdings" pitchFamily="2" charset="2"/>
                  <a:buChar char="ü"/>
                </a:pPr>
                <a:endParaRPr lang="en-US" sz="2400" dirty="0">
                  <a:latin typeface="Chalkboard SE" panose="03050602040202020205" pitchFamily="66" charset="77"/>
                </a:endParaRP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-US" sz="2400" dirty="0">
                    <a:latin typeface="Chalkboard SE" panose="03050602040202020205" pitchFamily="66" charset="77"/>
                  </a:rPr>
                  <a:t>No longer pair-wise degenerate.</a:t>
                </a:r>
              </a:p>
              <a:p>
                <a:r>
                  <a:rPr lang="en-US" sz="2400" dirty="0">
                    <a:latin typeface="Chalkboard SE" panose="03050602040202020205" pitchFamily="66" charset="77"/>
                  </a:rPr>
                  <a:t>   (Intrinsic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sub>
                        </m:s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halkboard SE" panose="03050602040202020205" pitchFamily="66" charset="77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halkboard SE" panose="03050602040202020205" pitchFamily="66" charset="77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sub>
                            </m:sSub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>
                    <a:latin typeface="Chalkboard SE" panose="03050602040202020205" pitchFamily="66" charset="77"/>
                  </a:rPr>
                  <a:t>)</a:t>
                </a:r>
              </a:p>
              <a:p>
                <a:pPr marL="342900" indent="-342900">
                  <a:buFont typeface="Wingdings" pitchFamily="2" charset="2"/>
                  <a:buChar char="ü"/>
                </a:pPr>
                <a:endParaRPr lang="en-US" sz="2400" dirty="0">
                  <a:latin typeface="Chalkboard SE" panose="03050602040202020205" pitchFamily="66" charset="7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>
                  <a:latin typeface="Chalkboard SE" panose="03050602040202020205" pitchFamily="66" charset="7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>
                  <a:latin typeface="Chalkboard SE" panose="03050602040202020205" pitchFamily="66" charset="77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Chalkboard SE" panose="03050602040202020205" pitchFamily="66" charset="77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26A8C6-163F-A58D-2FC9-BB365FA77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88" y="1834166"/>
                <a:ext cx="5944414" cy="3511602"/>
              </a:xfrm>
              <a:prstGeom prst="rect">
                <a:avLst/>
              </a:prstGeom>
              <a:blipFill>
                <a:blip r:embed="rId7"/>
                <a:stretch>
                  <a:fillRect l="-1493" r="-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23">
            <a:extLst>
              <a:ext uri="{FF2B5EF4-FFF2-40B4-BE49-F238E27FC236}">
                <a16:creationId xmlns:a16="http://schemas.microsoft.com/office/drawing/2014/main" id="{619659B3-2852-6518-70ED-6089D2A61847}"/>
              </a:ext>
            </a:extLst>
          </p:cNvPr>
          <p:cNvSpPr txBox="1">
            <a:spLocks/>
          </p:cNvSpPr>
          <p:nvPr/>
        </p:nvSpPr>
        <p:spPr>
          <a:xfrm>
            <a:off x="56752" y="6018148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35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B5910E2-E6D9-7117-53D2-03CDC63DCF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87743" y="804771"/>
            <a:ext cx="1046808" cy="7523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19B927-389B-42D2-C967-0C41394B5693}"/>
              </a:ext>
            </a:extLst>
          </p:cNvPr>
          <p:cNvSpPr txBox="1"/>
          <p:nvPr/>
        </p:nvSpPr>
        <p:spPr>
          <a:xfrm>
            <a:off x="59064" y="6368361"/>
            <a:ext cx="1211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Chalkboard SE" panose="03050602040202020205" pitchFamily="66" charset="77"/>
              </a:rPr>
              <a:t>New Perspectives</a:t>
            </a:r>
            <a:r>
              <a:rPr lang="en-US" dirty="0">
                <a:latin typeface="Chalkboard SE" panose="03050602040202020205" pitchFamily="66" charset="77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32665182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EBE6-239A-259F-3F06-773857EB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" y="753228"/>
            <a:ext cx="10185325" cy="1080938"/>
          </a:xfrm>
        </p:spPr>
        <p:txBody>
          <a:bodyPr/>
          <a:lstStyle/>
          <a:p>
            <a:r>
              <a:rPr lang="en-US" dirty="0">
                <a:latin typeface="Chalkboard SE" panose="03050602040202020205" pitchFamily="66" charset="77"/>
              </a:rPr>
              <a:t>Non-symmetric matter effects for 3-Flavors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20E24C-A8DB-E5C9-5BA3-A171F9E2C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800" y="2332116"/>
            <a:ext cx="5504510" cy="36989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5E0EE1-AA74-24A5-9C15-CCC1C1E7221C}"/>
                  </a:ext>
                </a:extLst>
              </p:cNvPr>
              <p:cNvSpPr txBox="1"/>
              <p:nvPr/>
            </p:nvSpPr>
            <p:spPr>
              <a:xfrm rot="16200000">
                <a:off x="4369983" y="4019589"/>
                <a:ext cx="3698976" cy="32402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sz="1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2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5E0EE1-AA74-24A5-9C15-CCC1C1E72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369983" y="4019589"/>
                <a:ext cx="3698976" cy="3240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A516727-CB70-82E1-B8A7-D073DD88EB3C}"/>
                  </a:ext>
                </a:extLst>
              </p:cNvPr>
              <p:cNvSpPr txBox="1"/>
              <p:nvPr/>
            </p:nvSpPr>
            <p:spPr>
              <a:xfrm>
                <a:off x="6057457" y="2146799"/>
                <a:ext cx="5593853" cy="38375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A516727-CB70-82E1-B8A7-D073DD88E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457" y="2146799"/>
                <a:ext cx="5593853" cy="383759"/>
              </a:xfrm>
              <a:prstGeom prst="rect">
                <a:avLst/>
              </a:prstGeom>
              <a:blipFill>
                <a:blip r:embed="rId4"/>
                <a:stretch>
                  <a:fillRect t="-3125" b="-62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9FB6BE2C-5F41-A392-BD48-7B67BCF4FF8B}"/>
              </a:ext>
            </a:extLst>
          </p:cNvPr>
          <p:cNvSpPr txBox="1"/>
          <p:nvPr/>
        </p:nvSpPr>
        <p:spPr>
          <a:xfrm>
            <a:off x="6048563" y="2097861"/>
            <a:ext cx="1713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halkboard SE" panose="03050602040202020205" pitchFamily="66" charset="77"/>
              </a:rPr>
              <a:t>Preliminary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5A1510A-DE4A-8035-0326-72FBF90896A8}"/>
                  </a:ext>
                </a:extLst>
              </p:cNvPr>
              <p:cNvSpPr txBox="1"/>
              <p:nvPr/>
            </p:nvSpPr>
            <p:spPr>
              <a:xfrm>
                <a:off x="8775108" y="4826588"/>
                <a:ext cx="2393687" cy="74764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9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9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9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(increasing matter, NO)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9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9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9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(decreasing matter, NO)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9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(increasing matter, NO)</a:t>
                </a:r>
                <a:endParaRPr lang="en-US" sz="900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9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9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900" dirty="0">
                    <a:solidFill>
                      <a:srgbClr val="000000"/>
                    </a:solidFill>
                    <a:latin typeface="Chalkboard SE" panose="03050602040202020205" pitchFamily="66" charset="77"/>
                  </a:rPr>
                  <a:t> (decreasing matter, NO)</a:t>
                </a:r>
                <a:endParaRPr lang="en-US" sz="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5A1510A-DE4A-8035-0326-72FBF9089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108" y="4826588"/>
                <a:ext cx="2393687" cy="7476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7F756B22-B5E5-C469-C831-819173AFC81B}"/>
              </a:ext>
            </a:extLst>
          </p:cNvPr>
          <p:cNvSpPr txBox="1"/>
          <p:nvPr/>
        </p:nvSpPr>
        <p:spPr>
          <a:xfrm>
            <a:off x="8401659" y="4846465"/>
            <a:ext cx="2209470" cy="707886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endParaRPr lang="en-US" sz="1600" dirty="0"/>
          </a:p>
          <a:p>
            <a:endParaRPr lang="en-US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B3A0478-7920-D502-D843-780EF0CAAD70}"/>
                  </a:ext>
                </a:extLst>
              </p:cNvPr>
              <p:cNvSpPr txBox="1"/>
              <p:nvPr/>
            </p:nvSpPr>
            <p:spPr>
              <a:xfrm>
                <a:off x="8987768" y="6129866"/>
                <a:ext cx="16233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-&gt; [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B3A0478-7920-D502-D843-780EF0CAA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7768" y="6129866"/>
                <a:ext cx="1623361" cy="369332"/>
              </a:xfrm>
              <a:prstGeom prst="rect">
                <a:avLst/>
              </a:prstGeom>
              <a:blipFill>
                <a:blip r:embed="rId6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5F09B6B-82B9-4998-7DED-6802AF980D71}"/>
              </a:ext>
            </a:extLst>
          </p:cNvPr>
          <p:cNvSpPr txBox="1"/>
          <p:nvPr/>
        </p:nvSpPr>
        <p:spPr>
          <a:xfrm>
            <a:off x="34436" y="5287423"/>
            <a:ext cx="4545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Chalkboard SE" panose="03050602040202020205" pitchFamily="66" charset="77"/>
              </a:rPr>
              <a:t>All probabilities are different.</a:t>
            </a:r>
          </a:p>
        </p:txBody>
      </p:sp>
      <p:sp>
        <p:nvSpPr>
          <p:cNvPr id="9" name="Slide Number Placeholder 23">
            <a:extLst>
              <a:ext uri="{FF2B5EF4-FFF2-40B4-BE49-F238E27FC236}">
                <a16:creationId xmlns:a16="http://schemas.microsoft.com/office/drawing/2014/main" id="{F918CE7B-F9E2-AD0F-5612-8025FDD06BBA}"/>
              </a:ext>
            </a:extLst>
          </p:cNvPr>
          <p:cNvSpPr txBox="1">
            <a:spLocks/>
          </p:cNvSpPr>
          <p:nvPr/>
        </p:nvSpPr>
        <p:spPr>
          <a:xfrm>
            <a:off x="56752" y="6018148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36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EAC4424-6743-A222-5CD1-0E5DFDE27C65}"/>
                  </a:ext>
                </a:extLst>
              </p:cNvPr>
              <p:cNvSpPr txBox="1"/>
              <p:nvPr/>
            </p:nvSpPr>
            <p:spPr>
              <a:xfrm>
                <a:off x="100788" y="1834166"/>
                <a:ext cx="5944414" cy="351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>
                  <a:latin typeface="Chalkboard SE" panose="03050602040202020205" pitchFamily="66" charset="77"/>
                </a:endParaRP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-US" sz="2400" dirty="0">
                    <a:latin typeface="Chalkboard SE" panose="03050602040202020205" pitchFamily="66" charset="77"/>
                  </a:rPr>
                  <a:t>Non-symmetric matter effects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𝑪𝑷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chemeClr val="tx1">
                        <a:lumMod val="65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dirty="0">
                    <a:latin typeface="Chalkboard SE" panose="03050602040202020205" pitchFamily="66" charset="77"/>
                  </a:rPr>
                  <a:t>)</a:t>
                </a:r>
              </a:p>
              <a:p>
                <a:pPr marL="342900" indent="-342900">
                  <a:buFont typeface="Wingdings" pitchFamily="2" charset="2"/>
                  <a:buChar char="ü"/>
                </a:pPr>
                <a:endParaRPr lang="en-US" sz="2400" dirty="0">
                  <a:latin typeface="Chalkboard SE" panose="03050602040202020205" pitchFamily="66" charset="77"/>
                </a:endParaRP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-US" sz="2400" dirty="0">
                    <a:latin typeface="Chalkboard SE" panose="03050602040202020205" pitchFamily="66" charset="77"/>
                  </a:rPr>
                  <a:t>No longer pair-wise degenerate.</a:t>
                </a:r>
              </a:p>
              <a:p>
                <a:r>
                  <a:rPr lang="en-US" sz="2400" dirty="0">
                    <a:latin typeface="Chalkboard SE" panose="03050602040202020205" pitchFamily="66" charset="77"/>
                  </a:rPr>
                  <a:t>   (Intrinsic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sub>
                        </m:s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halkboard SE" panose="03050602040202020205" pitchFamily="66" charset="77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halkboard SE" panose="03050602040202020205" pitchFamily="66" charset="77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sub>
                            </m:sSub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>
                    <a:latin typeface="Chalkboard SE" panose="03050602040202020205" pitchFamily="66" charset="77"/>
                  </a:rPr>
                  <a:t>)</a:t>
                </a:r>
              </a:p>
              <a:p>
                <a:endParaRPr lang="en-US" sz="2400" dirty="0">
                  <a:latin typeface="Chalkboard SE" panose="03050602040202020205" pitchFamily="66" charset="77"/>
                </a:endParaRP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-US" sz="2400" dirty="0">
                    <a:latin typeface="Chalkboard SE" panose="03050602040202020205" pitchFamily="66" charset="77"/>
                  </a:rPr>
                  <a:t>Matter potential choice changes magnitude of oscillations.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Chalkboard SE" panose="03050602040202020205" pitchFamily="66" charset="77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EAC4424-6743-A222-5CD1-0E5DFDE27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88" y="1834166"/>
                <a:ext cx="5944414" cy="3511602"/>
              </a:xfrm>
              <a:prstGeom prst="rect">
                <a:avLst/>
              </a:prstGeom>
              <a:blipFill>
                <a:blip r:embed="rId7"/>
                <a:stretch>
                  <a:fillRect l="-1493" r="-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C32BB1B6-3EE7-E5AA-D42D-6B7B99B042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87743" y="804771"/>
            <a:ext cx="1046808" cy="7523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CE67A6-1A3A-1B22-2C2E-A475B0651583}"/>
              </a:ext>
            </a:extLst>
          </p:cNvPr>
          <p:cNvSpPr txBox="1"/>
          <p:nvPr/>
        </p:nvSpPr>
        <p:spPr>
          <a:xfrm>
            <a:off x="59064" y="6368361"/>
            <a:ext cx="1211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Chalkboard SE" panose="03050602040202020205" pitchFamily="66" charset="77"/>
              </a:rPr>
              <a:t>New Perspectives</a:t>
            </a:r>
            <a:r>
              <a:rPr lang="en-US" dirty="0">
                <a:latin typeface="Chalkboard SE" panose="03050602040202020205" pitchFamily="66" charset="77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27653165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EBE6-239A-259F-3F06-773857EB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" y="753228"/>
            <a:ext cx="10185325" cy="1080938"/>
          </a:xfrm>
        </p:spPr>
        <p:txBody>
          <a:bodyPr/>
          <a:lstStyle/>
          <a:p>
            <a:r>
              <a:rPr lang="en-US" dirty="0">
                <a:latin typeface="Chalkboard SE" panose="03050602040202020205" pitchFamily="66" charset="77"/>
              </a:rPr>
              <a:t>Future Studies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81214C-9A00-366F-431F-A117E23BD97D}"/>
              </a:ext>
            </a:extLst>
          </p:cNvPr>
          <p:cNvSpPr txBox="1"/>
          <p:nvPr/>
        </p:nvSpPr>
        <p:spPr>
          <a:xfrm>
            <a:off x="111792" y="1976847"/>
            <a:ext cx="643947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Chalkboard SE" panose="03050602040202020205" pitchFamily="66" charset="77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>
                <a:latin typeface="Chalkboard SE" panose="03050602040202020205" pitchFamily="66" charset="77"/>
              </a:rPr>
              <a:t>Interesting probes in cases where matter induced time violation occurs and/or realistic models are non-symmetric:</a:t>
            </a:r>
          </a:p>
          <a:p>
            <a:endParaRPr lang="en-US" sz="2400" dirty="0">
              <a:latin typeface="Chalkboard SE" panose="03050602040202020205" pitchFamily="66" charset="77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8C1DD0"/>
                </a:solidFill>
                <a:latin typeface="Chalkboard SE" panose="03050602040202020205" pitchFamily="66" charset="77"/>
              </a:rPr>
              <a:t>Center of the Earth </a:t>
            </a:r>
            <a:r>
              <a:rPr lang="en-US" sz="2400" dirty="0">
                <a:latin typeface="Chalkboard SE" panose="03050602040202020205" pitchFamily="66" charset="77"/>
              </a:rPr>
              <a:t>(annihilating dark matter to neutrinos scenario)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8C1DD0"/>
                </a:solidFill>
                <a:latin typeface="Chalkboard SE" panose="03050602040202020205" pitchFamily="66" charset="77"/>
              </a:rPr>
              <a:t>Geo neutrinos </a:t>
            </a:r>
            <a:r>
              <a:rPr lang="en-US" sz="2400" dirty="0">
                <a:latin typeface="Chalkboard SE" panose="03050602040202020205" pitchFamily="66" charset="77"/>
              </a:rPr>
              <a:t>(properties/applications)</a:t>
            </a:r>
            <a:endParaRPr lang="en-US" sz="2400" dirty="0">
              <a:solidFill>
                <a:srgbClr val="8C1DD0"/>
              </a:solidFill>
              <a:latin typeface="Chalkboard SE" panose="03050602040202020205" pitchFamily="66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halkboard SE" panose="03050602040202020205" pitchFamily="66" charset="77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>
                <a:latin typeface="Chalkboard SE" panose="03050602040202020205" pitchFamily="66" charset="77"/>
              </a:rPr>
              <a:t>Next steps include </a:t>
            </a:r>
            <a:r>
              <a:rPr lang="en-US" sz="2400" i="1" dirty="0">
                <a:solidFill>
                  <a:schemeClr val="tx1">
                    <a:lumMod val="65000"/>
                  </a:schemeClr>
                </a:solidFill>
                <a:latin typeface="Chalkboard SE" panose="03050602040202020205" pitchFamily="66" charset="77"/>
              </a:rPr>
              <a:t>NSI time invariance </a:t>
            </a:r>
            <a:r>
              <a:rPr lang="en-US" sz="2400" dirty="0">
                <a:latin typeface="Chalkboard SE" panose="03050602040202020205" pitchFamily="66" charset="77"/>
              </a:rPr>
              <a:t>probes applicable to DUNE, (a follow-up to previous work).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halkboard SE" panose="03050602040202020205" pitchFamily="66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3" name="Picture 12" descr="A graph of 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9A4E70BD-E3CF-7ACE-9FBB-3B5C9427A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339" y="2429119"/>
            <a:ext cx="5397661" cy="37634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C98CA3B-698C-DD6B-35FE-F32F614D1148}"/>
              </a:ext>
            </a:extLst>
          </p:cNvPr>
          <p:cNvSpPr txBox="1"/>
          <p:nvPr/>
        </p:nvSpPr>
        <p:spPr>
          <a:xfrm>
            <a:off x="8782850" y="2476728"/>
            <a:ext cx="3297358" cy="261610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A. de </a:t>
            </a:r>
            <a:r>
              <a:rPr lang="en-US" sz="1100" dirty="0" err="1">
                <a:solidFill>
                  <a:schemeClr val="bg1">
                    <a:lumMod val="75000"/>
                  </a:schemeClr>
                </a:solidFill>
              </a:rPr>
              <a:t>Gouvêa</a:t>
            </a:r>
            <a:r>
              <a:rPr lang="en-US" sz="11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&amp; K. Kelly (2016) </a:t>
            </a:r>
            <a:r>
              <a:rPr lang="en-US" sz="1100" dirty="0" err="1">
                <a:solidFill>
                  <a:schemeClr val="bg1">
                    <a:lumMod val="75000"/>
                  </a:schemeClr>
                </a:solidFill>
              </a:rPr>
              <a:t>arXiv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: 1511.05562</a:t>
            </a:r>
          </a:p>
        </p:txBody>
      </p:sp>
      <p:sp>
        <p:nvSpPr>
          <p:cNvPr id="8" name="Slide Number Placeholder 23">
            <a:extLst>
              <a:ext uri="{FF2B5EF4-FFF2-40B4-BE49-F238E27FC236}">
                <a16:creationId xmlns:a16="http://schemas.microsoft.com/office/drawing/2014/main" id="{B4AD90A9-4AE0-B019-0A08-39744858CB84}"/>
              </a:ext>
            </a:extLst>
          </p:cNvPr>
          <p:cNvSpPr txBox="1">
            <a:spLocks/>
          </p:cNvSpPr>
          <p:nvPr/>
        </p:nvSpPr>
        <p:spPr>
          <a:xfrm>
            <a:off x="56752" y="6018148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Slide Number Placeholder 23">
            <a:extLst>
              <a:ext uri="{FF2B5EF4-FFF2-40B4-BE49-F238E27FC236}">
                <a16:creationId xmlns:a16="http://schemas.microsoft.com/office/drawing/2014/main" id="{6E09C56A-4633-541F-944E-6E11B3DACF11}"/>
              </a:ext>
            </a:extLst>
          </p:cNvPr>
          <p:cNvSpPr txBox="1">
            <a:spLocks/>
          </p:cNvSpPr>
          <p:nvPr/>
        </p:nvSpPr>
        <p:spPr>
          <a:xfrm>
            <a:off x="98594" y="6007262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39</a:t>
            </a:r>
            <a:endParaRPr lang="en-US" dirty="0"/>
          </a:p>
        </p:txBody>
      </p:sp>
      <p:pic>
        <p:nvPicPr>
          <p:cNvPr id="15" name="Picture 14" descr="A picture containing tool&#10;&#10;Description automatically generated">
            <a:extLst>
              <a:ext uri="{FF2B5EF4-FFF2-40B4-BE49-F238E27FC236}">
                <a16:creationId xmlns:a16="http://schemas.microsoft.com/office/drawing/2014/main" id="{076CE902-FA50-6177-DC86-AF6EEC2D5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0992" y="901194"/>
            <a:ext cx="1051611" cy="7850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AFDC34-16B3-C3B2-3433-B6319303BBCA}"/>
              </a:ext>
            </a:extLst>
          </p:cNvPr>
          <p:cNvSpPr txBox="1"/>
          <p:nvPr/>
        </p:nvSpPr>
        <p:spPr>
          <a:xfrm>
            <a:off x="59064" y="6368361"/>
            <a:ext cx="1211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Chalkboard SE" panose="03050602040202020205" pitchFamily="66" charset="77"/>
              </a:rPr>
              <a:t>New Perspectives</a:t>
            </a:r>
            <a:r>
              <a:rPr lang="en-US" dirty="0">
                <a:latin typeface="Chalkboard SE" panose="03050602040202020205" pitchFamily="66" charset="77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398760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EBE6-239A-259F-3F06-773857EB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5" y="421710"/>
            <a:ext cx="10907486" cy="1080938"/>
          </a:xfrm>
        </p:spPr>
        <p:txBody>
          <a:bodyPr/>
          <a:lstStyle/>
          <a:p>
            <a:r>
              <a:rPr lang="en-US" dirty="0">
                <a:latin typeface="Chalkboard SE" panose="03050602040202020205" pitchFamily="66" charset="77"/>
              </a:rPr>
              <a:t>Motivation from experiments story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6E16DD-97D1-95FF-E3CB-703E7461BC3C}"/>
              </a:ext>
            </a:extLst>
          </p:cNvPr>
          <p:cNvSpPr txBox="1"/>
          <p:nvPr/>
        </p:nvSpPr>
        <p:spPr>
          <a:xfrm>
            <a:off x="3657600" y="5166067"/>
            <a:ext cx="8534401" cy="83099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 SE" panose="03050602040202020205" pitchFamily="66" charset="77"/>
              </a:rPr>
              <a:t>CP conjugate channels are the </a:t>
            </a:r>
            <a:r>
              <a:rPr lang="en-US" sz="2400" i="1" dirty="0">
                <a:solidFill>
                  <a:schemeClr val="tx1">
                    <a:lumMod val="65000"/>
                  </a:schemeClr>
                </a:solidFill>
                <a:latin typeface="Chalkboard SE" panose="03050602040202020205" pitchFamily="66" charset="77"/>
              </a:rPr>
              <a:t>most common probes,</a:t>
            </a:r>
            <a:r>
              <a:rPr lang="en-US" sz="2400" dirty="0">
                <a:latin typeface="Chalkboard SE" panose="03050602040202020205" pitchFamily="66" charset="77"/>
              </a:rPr>
              <a:t> as they are more </a:t>
            </a:r>
            <a:r>
              <a:rPr lang="en-US" sz="2400" u="sng" dirty="0">
                <a:latin typeface="Chalkboard SE" panose="03050602040202020205" pitchFamily="66" charset="77"/>
              </a:rPr>
              <a:t>accessible to experiments</a:t>
            </a:r>
            <a:r>
              <a:rPr lang="en-US" sz="2400" dirty="0">
                <a:latin typeface="Chalkboard SE" panose="03050602040202020205" pitchFamily="66" charset="77"/>
              </a:rPr>
              <a:t> like long baselines.</a:t>
            </a:r>
          </a:p>
        </p:txBody>
      </p:sp>
      <p:sp>
        <p:nvSpPr>
          <p:cNvPr id="13" name="Slide Number Placeholder 23">
            <a:extLst>
              <a:ext uri="{FF2B5EF4-FFF2-40B4-BE49-F238E27FC236}">
                <a16:creationId xmlns:a16="http://schemas.microsoft.com/office/drawing/2014/main" id="{FB221974-8220-B181-088B-737D884ADF73}"/>
              </a:ext>
            </a:extLst>
          </p:cNvPr>
          <p:cNvSpPr txBox="1">
            <a:spLocks/>
          </p:cNvSpPr>
          <p:nvPr/>
        </p:nvSpPr>
        <p:spPr>
          <a:xfrm>
            <a:off x="56752" y="6018148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4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BDD258-4550-61BF-A547-C1373C162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766" y="943478"/>
            <a:ext cx="1110549" cy="6786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7CDEC3-DB90-7A67-891E-31373FD54D55}"/>
              </a:ext>
            </a:extLst>
          </p:cNvPr>
          <p:cNvSpPr txBox="1"/>
          <p:nvPr/>
        </p:nvSpPr>
        <p:spPr>
          <a:xfrm>
            <a:off x="344864" y="6368361"/>
            <a:ext cx="1183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Chalkboard SE" panose="03050602040202020205" pitchFamily="66" charset="77"/>
              </a:rPr>
              <a:t>New Perspectives</a:t>
            </a:r>
            <a:r>
              <a:rPr lang="en-US" dirty="0">
                <a:latin typeface="Chalkboard SE" panose="03050602040202020205" pitchFamily="66" charset="77"/>
              </a:rPr>
              <a:t>, 2024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E0705D-E120-837D-14D0-015493862B05}"/>
              </a:ext>
            </a:extLst>
          </p:cNvPr>
          <p:cNvSpPr txBox="1"/>
          <p:nvPr/>
        </p:nvSpPr>
        <p:spPr>
          <a:xfrm>
            <a:off x="315685" y="5258399"/>
            <a:ext cx="2635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density </a:t>
            </a:r>
            <a:r>
              <a:rPr lang="en-US" dirty="0">
                <a:latin typeface="STIXGeneral" pitchFamily="2" charset="2"/>
              </a:rPr>
              <a:t>⟺ Earth’s crust</a:t>
            </a:r>
          </a:p>
          <a:p>
            <a:endParaRPr lang="en-US" dirty="0"/>
          </a:p>
        </p:txBody>
      </p:sp>
      <p:pic>
        <p:nvPicPr>
          <p:cNvPr id="4" name="Picture 3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8A2E5BC3-7C32-8EEA-8BB0-1C47C52460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16"/>
          <a:stretch/>
        </p:blipFill>
        <p:spPr>
          <a:xfrm>
            <a:off x="23750" y="1255995"/>
            <a:ext cx="5268185" cy="3862271"/>
          </a:xfrm>
          <a:prstGeom prst="rect">
            <a:avLst/>
          </a:prstGeom>
        </p:spPr>
      </p:pic>
      <p:pic>
        <p:nvPicPr>
          <p:cNvPr id="6" name="Picture 5" descr="A graph of a graph of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158A4A62-4564-8907-3D60-892F5557E8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57" r="2520"/>
          <a:stretch/>
        </p:blipFill>
        <p:spPr>
          <a:xfrm>
            <a:off x="5144619" y="1255993"/>
            <a:ext cx="5268186" cy="38622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474A73-3915-AEB4-B4A5-01D00F87BF6C}"/>
              </a:ext>
            </a:extLst>
          </p:cNvPr>
          <p:cNvSpPr txBox="1"/>
          <p:nvPr/>
        </p:nvSpPr>
        <p:spPr>
          <a:xfrm>
            <a:off x="729053" y="2167656"/>
            <a:ext cx="185513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halkboard SE" panose="03050602040202020205" pitchFamily="66" charset="77"/>
              </a:rPr>
              <a:t>Neutrino mode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087342-9773-4B7F-F561-789EBCAB5BC3}"/>
              </a:ext>
            </a:extLst>
          </p:cNvPr>
          <p:cNvSpPr txBox="1"/>
          <p:nvPr/>
        </p:nvSpPr>
        <p:spPr>
          <a:xfrm>
            <a:off x="5972501" y="2044543"/>
            <a:ext cx="185513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halkboard SE" panose="03050602040202020205" pitchFamily="66" charset="77"/>
              </a:rPr>
              <a:t>Anti-neutrino mode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6D968E-7B5F-3A49-C265-4A043B90DA3C}"/>
              </a:ext>
            </a:extLst>
          </p:cNvPr>
          <p:cNvSpPr txBox="1"/>
          <p:nvPr/>
        </p:nvSpPr>
        <p:spPr>
          <a:xfrm>
            <a:off x="23749" y="1219596"/>
            <a:ext cx="70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46288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EBE6-239A-259F-3F06-773857EB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5" y="421710"/>
            <a:ext cx="10907486" cy="1080938"/>
          </a:xfrm>
        </p:spPr>
        <p:txBody>
          <a:bodyPr/>
          <a:lstStyle/>
          <a:p>
            <a:r>
              <a:rPr lang="en-US" dirty="0">
                <a:latin typeface="Chalkboard SE" panose="03050602040202020205" pitchFamily="66" charset="77"/>
              </a:rPr>
              <a:t>Motivation from experiments story</a:t>
            </a:r>
          </a:p>
        </p:txBody>
      </p:sp>
      <p:sp>
        <p:nvSpPr>
          <p:cNvPr id="13" name="Slide Number Placeholder 23">
            <a:extLst>
              <a:ext uri="{FF2B5EF4-FFF2-40B4-BE49-F238E27FC236}">
                <a16:creationId xmlns:a16="http://schemas.microsoft.com/office/drawing/2014/main" id="{FB221974-8220-B181-088B-737D884ADF73}"/>
              </a:ext>
            </a:extLst>
          </p:cNvPr>
          <p:cNvSpPr txBox="1">
            <a:spLocks/>
          </p:cNvSpPr>
          <p:nvPr/>
        </p:nvSpPr>
        <p:spPr>
          <a:xfrm>
            <a:off x="56752" y="6018148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4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BDD258-4550-61BF-A547-C1373C162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766" y="943478"/>
            <a:ext cx="1110549" cy="6786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7CDEC3-DB90-7A67-891E-31373FD54D55}"/>
              </a:ext>
            </a:extLst>
          </p:cNvPr>
          <p:cNvSpPr txBox="1"/>
          <p:nvPr/>
        </p:nvSpPr>
        <p:spPr>
          <a:xfrm>
            <a:off x="344864" y="6368361"/>
            <a:ext cx="1183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Chalkboard SE" panose="03050602040202020205" pitchFamily="66" charset="77"/>
              </a:rPr>
              <a:t>New Perspectives</a:t>
            </a:r>
            <a:r>
              <a:rPr lang="en-US" dirty="0">
                <a:latin typeface="Chalkboard SE" panose="03050602040202020205" pitchFamily="66" charset="77"/>
              </a:rPr>
              <a:t>, 2024</a:t>
            </a:r>
          </a:p>
        </p:txBody>
      </p:sp>
      <p:pic>
        <p:nvPicPr>
          <p:cNvPr id="4" name="Picture 3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8A2E5BC3-7C32-8EEA-8BB0-1C47C52460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16"/>
          <a:stretch/>
        </p:blipFill>
        <p:spPr>
          <a:xfrm>
            <a:off x="23750" y="1255995"/>
            <a:ext cx="5268185" cy="3862271"/>
          </a:xfrm>
          <a:prstGeom prst="rect">
            <a:avLst/>
          </a:prstGeom>
        </p:spPr>
      </p:pic>
      <p:pic>
        <p:nvPicPr>
          <p:cNvPr id="6" name="Picture 5" descr="A graph of a graph of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158A4A62-4564-8907-3D60-892F5557E8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57" r="2520"/>
          <a:stretch/>
        </p:blipFill>
        <p:spPr>
          <a:xfrm>
            <a:off x="5144619" y="1255993"/>
            <a:ext cx="5268186" cy="38622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25B3F6-7AD8-732C-BFDB-586E10AD7B5A}"/>
              </a:ext>
            </a:extLst>
          </p:cNvPr>
          <p:cNvSpPr txBox="1"/>
          <p:nvPr/>
        </p:nvSpPr>
        <p:spPr>
          <a:xfrm>
            <a:off x="729053" y="2167656"/>
            <a:ext cx="185513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halkboard SE" panose="03050602040202020205" pitchFamily="66" charset="77"/>
              </a:rPr>
              <a:t>Neutrino mode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D2D4DB-A260-A64C-2551-8C4D16A43147}"/>
              </a:ext>
            </a:extLst>
          </p:cNvPr>
          <p:cNvSpPr txBox="1"/>
          <p:nvPr/>
        </p:nvSpPr>
        <p:spPr>
          <a:xfrm>
            <a:off x="5972501" y="2044543"/>
            <a:ext cx="185513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halkboard SE" panose="03050602040202020205" pitchFamily="66" charset="77"/>
              </a:rPr>
              <a:t>Anti-neutrino mode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7CCBCB-44CB-5AAD-1FBE-B379D8FD3DAE}"/>
              </a:ext>
            </a:extLst>
          </p:cNvPr>
          <p:cNvSpPr txBox="1"/>
          <p:nvPr/>
        </p:nvSpPr>
        <p:spPr>
          <a:xfrm>
            <a:off x="3306070" y="2474893"/>
            <a:ext cx="4472642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Chalkboard SE" panose="03050602040202020205" pitchFamily="66" charset="77"/>
              </a:rPr>
              <a:t>Warning: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Chalkboard SE" panose="03050602040202020205" pitchFamily="66" charset="77"/>
              </a:rPr>
              <a:t>Non-trivial matter effects!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6A622D-76B9-8B66-D2B1-7CD5EB65F57B}"/>
              </a:ext>
            </a:extLst>
          </p:cNvPr>
          <p:cNvSpPr txBox="1"/>
          <p:nvPr/>
        </p:nvSpPr>
        <p:spPr>
          <a:xfrm>
            <a:off x="23749" y="1219596"/>
            <a:ext cx="70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AADE34-4830-2A0F-986B-044515A73789}"/>
              </a:ext>
            </a:extLst>
          </p:cNvPr>
          <p:cNvSpPr txBox="1"/>
          <p:nvPr/>
        </p:nvSpPr>
        <p:spPr>
          <a:xfrm>
            <a:off x="3657600" y="5166067"/>
            <a:ext cx="8534401" cy="83099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 SE" panose="03050602040202020205" pitchFamily="66" charset="77"/>
              </a:rPr>
              <a:t>CP conjugate channels are the </a:t>
            </a:r>
            <a:r>
              <a:rPr lang="en-US" sz="2400" i="1" dirty="0">
                <a:solidFill>
                  <a:schemeClr val="tx1">
                    <a:lumMod val="65000"/>
                  </a:schemeClr>
                </a:solidFill>
                <a:latin typeface="Chalkboard SE" panose="03050602040202020205" pitchFamily="66" charset="77"/>
              </a:rPr>
              <a:t>most common probes,</a:t>
            </a:r>
            <a:r>
              <a:rPr lang="en-US" sz="2400" dirty="0">
                <a:latin typeface="Chalkboard SE" panose="03050602040202020205" pitchFamily="66" charset="77"/>
              </a:rPr>
              <a:t> as they are more </a:t>
            </a:r>
            <a:r>
              <a:rPr lang="en-US" sz="2400" u="sng" dirty="0">
                <a:latin typeface="Chalkboard SE" panose="03050602040202020205" pitchFamily="66" charset="77"/>
              </a:rPr>
              <a:t>accessible to experiments</a:t>
            </a:r>
            <a:r>
              <a:rPr lang="en-US" sz="2400" dirty="0">
                <a:latin typeface="Chalkboard SE" panose="03050602040202020205" pitchFamily="66" charset="77"/>
              </a:rPr>
              <a:t> like long baselines.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7BECD2-1AB3-525A-A56A-AF0B3C9202D8}"/>
              </a:ext>
            </a:extLst>
          </p:cNvPr>
          <p:cNvSpPr txBox="1"/>
          <p:nvPr/>
        </p:nvSpPr>
        <p:spPr>
          <a:xfrm>
            <a:off x="315685" y="5258399"/>
            <a:ext cx="2635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density </a:t>
            </a:r>
            <a:r>
              <a:rPr lang="en-US" dirty="0">
                <a:latin typeface="STIXGeneral" pitchFamily="2" charset="2"/>
              </a:rPr>
              <a:t>⟺ Earth’s crust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220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EBE6-239A-259F-3F06-773857EB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5" y="742343"/>
            <a:ext cx="10907486" cy="1080938"/>
          </a:xfrm>
        </p:spPr>
        <p:txBody>
          <a:bodyPr/>
          <a:lstStyle/>
          <a:p>
            <a:r>
              <a:rPr lang="en-US" dirty="0">
                <a:latin typeface="Chalkboard SE" panose="03050602040202020205" pitchFamily="66" charset="77"/>
              </a:rPr>
              <a:t>Motivation from experiments story</a:t>
            </a:r>
          </a:p>
        </p:txBody>
      </p:sp>
      <p:sp>
        <p:nvSpPr>
          <p:cNvPr id="12" name="Slide Number Placeholder 23">
            <a:extLst>
              <a:ext uri="{FF2B5EF4-FFF2-40B4-BE49-F238E27FC236}">
                <a16:creationId xmlns:a16="http://schemas.microsoft.com/office/drawing/2014/main" id="{BBE7D287-B544-F936-25B4-8A2F03AB4131}"/>
              </a:ext>
            </a:extLst>
          </p:cNvPr>
          <p:cNvSpPr txBox="1">
            <a:spLocks/>
          </p:cNvSpPr>
          <p:nvPr/>
        </p:nvSpPr>
        <p:spPr>
          <a:xfrm>
            <a:off x="56752" y="6018148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5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83603D-6484-01E3-C9F2-D594626D9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766" y="943478"/>
            <a:ext cx="1110549" cy="6786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030906-AE5C-8DA0-4552-B153FCB8E542}"/>
              </a:ext>
            </a:extLst>
          </p:cNvPr>
          <p:cNvSpPr txBox="1"/>
          <p:nvPr/>
        </p:nvSpPr>
        <p:spPr>
          <a:xfrm>
            <a:off x="173325" y="2074055"/>
            <a:ext cx="2533299" cy="954107"/>
          </a:xfrm>
          <a:prstGeom prst="rect">
            <a:avLst/>
          </a:prstGeom>
          <a:solidFill>
            <a:srgbClr val="8C1DD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halkboard SE" panose="03050602040202020205" pitchFamily="66" charset="77"/>
              </a:rPr>
              <a:t>What else can we do?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393565-CA71-9F27-EC45-221EBA4AAB65}"/>
              </a:ext>
            </a:extLst>
          </p:cNvPr>
          <p:cNvSpPr txBox="1"/>
          <p:nvPr/>
        </p:nvSpPr>
        <p:spPr>
          <a:xfrm>
            <a:off x="344864" y="6368361"/>
            <a:ext cx="1183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Chalkboard SE" panose="03050602040202020205" pitchFamily="66" charset="77"/>
              </a:rPr>
              <a:t>New Perspectives</a:t>
            </a:r>
            <a:r>
              <a:rPr lang="en-US" dirty="0">
                <a:latin typeface="Chalkboard SE" panose="03050602040202020205" pitchFamily="66" charset="77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919989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EBE6-239A-259F-3F06-773857EB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5" y="742343"/>
            <a:ext cx="10907486" cy="1080938"/>
          </a:xfrm>
        </p:spPr>
        <p:txBody>
          <a:bodyPr/>
          <a:lstStyle/>
          <a:p>
            <a:r>
              <a:rPr lang="en-US" dirty="0">
                <a:latin typeface="Chalkboard SE" panose="03050602040202020205" pitchFamily="66" charset="77"/>
              </a:rPr>
              <a:t>Motivation from experiments story</a:t>
            </a:r>
          </a:p>
        </p:txBody>
      </p:sp>
      <p:pic>
        <p:nvPicPr>
          <p:cNvPr id="14" name="Picture 13" descr="A person holding a necklace&#10;&#10;Description automatically generated">
            <a:extLst>
              <a:ext uri="{FF2B5EF4-FFF2-40B4-BE49-F238E27FC236}">
                <a16:creationId xmlns:a16="http://schemas.microsoft.com/office/drawing/2014/main" id="{B709E85B-3C77-3F01-EE77-59D6E1C2C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57936" y="4844422"/>
            <a:ext cx="3175000" cy="1714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D8B926-7B9E-2242-78E3-201A736B31A0}"/>
              </a:ext>
            </a:extLst>
          </p:cNvPr>
          <p:cNvSpPr txBox="1"/>
          <p:nvPr/>
        </p:nvSpPr>
        <p:spPr>
          <a:xfrm>
            <a:off x="9251912" y="6530927"/>
            <a:ext cx="2982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(Time-turner) https://</a:t>
            </a:r>
            <a:r>
              <a:rPr lang="en-US" sz="900" dirty="0" err="1"/>
              <a:t>tenor.com</a:t>
            </a:r>
            <a:r>
              <a:rPr lang="en-US" sz="900" dirty="0"/>
              <a:t>/view/time-turner-harry-potter-moving-spinning-gif-16031036</a:t>
            </a:r>
          </a:p>
        </p:txBody>
      </p:sp>
      <p:sp>
        <p:nvSpPr>
          <p:cNvPr id="12" name="Slide Number Placeholder 23">
            <a:extLst>
              <a:ext uri="{FF2B5EF4-FFF2-40B4-BE49-F238E27FC236}">
                <a16:creationId xmlns:a16="http://schemas.microsoft.com/office/drawing/2014/main" id="{BBE7D287-B544-F936-25B4-8A2F03AB4131}"/>
              </a:ext>
            </a:extLst>
          </p:cNvPr>
          <p:cNvSpPr txBox="1">
            <a:spLocks/>
          </p:cNvSpPr>
          <p:nvPr/>
        </p:nvSpPr>
        <p:spPr>
          <a:xfrm>
            <a:off x="56752" y="6018148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5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83603D-6484-01E3-C9F2-D594626D9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5766" y="943478"/>
            <a:ext cx="1110549" cy="6786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347BC6-D563-DB45-C316-DF6A2528DC2E}"/>
              </a:ext>
            </a:extLst>
          </p:cNvPr>
          <p:cNvSpPr txBox="1"/>
          <p:nvPr/>
        </p:nvSpPr>
        <p:spPr>
          <a:xfrm>
            <a:off x="344864" y="6368361"/>
            <a:ext cx="1183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Chalkboard SE" panose="03050602040202020205" pitchFamily="66" charset="77"/>
              </a:rPr>
              <a:t>New Perspectives</a:t>
            </a:r>
            <a:r>
              <a:rPr lang="en-US" dirty="0">
                <a:latin typeface="Chalkboard SE" panose="03050602040202020205" pitchFamily="66" charset="77"/>
              </a:rPr>
              <a:t>, 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030906-AE5C-8DA0-4552-B153FCB8E542}"/>
              </a:ext>
            </a:extLst>
          </p:cNvPr>
          <p:cNvSpPr txBox="1"/>
          <p:nvPr/>
        </p:nvSpPr>
        <p:spPr>
          <a:xfrm>
            <a:off x="173325" y="2074055"/>
            <a:ext cx="2533299" cy="1384995"/>
          </a:xfrm>
          <a:prstGeom prst="rect">
            <a:avLst/>
          </a:prstGeom>
          <a:solidFill>
            <a:srgbClr val="8C1DD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halkboard SE" panose="03050602040202020205" pitchFamily="66" charset="77"/>
              </a:rPr>
              <a:t>Time Invariance</a:t>
            </a:r>
          </a:p>
          <a:p>
            <a:pPr algn="ctr"/>
            <a:r>
              <a:rPr lang="en-US" sz="2800" dirty="0">
                <a:latin typeface="Chalkboard SE" panose="03050602040202020205" pitchFamily="66" charset="77"/>
              </a:rPr>
              <a:t>Tests</a:t>
            </a:r>
          </a:p>
        </p:txBody>
      </p:sp>
    </p:spTree>
    <p:extLst>
      <p:ext uri="{BB962C8B-B14F-4D97-AF65-F5344CB8AC3E}">
        <p14:creationId xmlns:p14="http://schemas.microsoft.com/office/powerpoint/2010/main" val="334025589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NU3 7">
      <a:dk1>
        <a:srgbClr val="5135D8"/>
      </a:dk1>
      <a:lt1>
        <a:srgbClr val="FFFFFF"/>
      </a:lt1>
      <a:dk2>
        <a:srgbClr val="38418C"/>
      </a:dk2>
      <a:lt2>
        <a:srgbClr val="BED9FF"/>
      </a:lt2>
      <a:accent1>
        <a:srgbClr val="7F88F5"/>
      </a:accent1>
      <a:accent2>
        <a:srgbClr val="A0BAFF"/>
      </a:accent2>
      <a:accent3>
        <a:srgbClr val="5D31FF"/>
      </a:accent3>
      <a:accent4>
        <a:srgbClr val="70A2FF"/>
      </a:accent4>
      <a:accent5>
        <a:srgbClr val="263377"/>
      </a:accent5>
      <a:accent6>
        <a:srgbClr val="405DFF"/>
      </a:accent6>
      <a:hlink>
        <a:srgbClr val="7432C8"/>
      </a:hlink>
      <a:folHlink>
        <a:srgbClr val="C5BB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{75581CBB-FC7D-0141-A00B-3F33B112EEDB}tf10001076</Template>
  <TotalTime>85743</TotalTime>
  <Words>3780</Words>
  <Application>Microsoft Macintosh PowerPoint</Application>
  <PresentationFormat>Widescreen</PresentationFormat>
  <Paragraphs>851</Paragraphs>
  <Slides>58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Arial</vt:lpstr>
      <vt:lpstr>Calibri</vt:lpstr>
      <vt:lpstr>Cambria Math</vt:lpstr>
      <vt:lpstr>Chalkboard</vt:lpstr>
      <vt:lpstr>Chalkboard SE</vt:lpstr>
      <vt:lpstr>STIXGeneral</vt:lpstr>
      <vt:lpstr>Trebuchet MS</vt:lpstr>
      <vt:lpstr>Wingdings</vt:lpstr>
      <vt:lpstr>Berlin</vt:lpstr>
      <vt:lpstr>PowerPoint Presentation</vt:lpstr>
      <vt:lpstr>Motivation from the CPT symmetry story</vt:lpstr>
      <vt:lpstr>Motivation from the CPT symmetry story</vt:lpstr>
      <vt:lpstr>Motivation from the CPT symmetry story</vt:lpstr>
      <vt:lpstr>Motivation from the CPT symmetry story</vt:lpstr>
      <vt:lpstr>Motivation from experiments story</vt:lpstr>
      <vt:lpstr>Motivation from experiments story</vt:lpstr>
      <vt:lpstr>Motivation from experiments story</vt:lpstr>
      <vt:lpstr>Motivation from experiments story</vt:lpstr>
      <vt:lpstr>Motivation from experiments story</vt:lpstr>
      <vt:lpstr>Motivation from experiments story</vt:lpstr>
      <vt:lpstr>Recalling 3-Flavor Neutrino Oscillations with charge-current matter effects</vt:lpstr>
      <vt:lpstr>Defining time invariance measures</vt:lpstr>
      <vt:lpstr>Defining time invariance measures</vt:lpstr>
      <vt:lpstr>Defining time invariance measures</vt:lpstr>
      <vt:lpstr>Modeling Matter Effects for 3-Flavors  </vt:lpstr>
      <vt:lpstr>Modeling Matter Effects for 3-Flavors  </vt:lpstr>
      <vt:lpstr>PowerPoint Presentation</vt:lpstr>
      <vt:lpstr>Symmetric matter effects for 3-Flavors  </vt:lpstr>
      <vt:lpstr>Symmetric matter effects for 3-Flavors  </vt:lpstr>
      <vt:lpstr>Symmetric matter effects for 3-Flavors  </vt:lpstr>
      <vt:lpstr>Non-symmetric matter effects for 3-Flavors  </vt:lpstr>
      <vt:lpstr>Non-symmetric matter effects for 3-Flavors  </vt:lpstr>
      <vt:lpstr>Non-symmetric matter effects for 3-Flavors  </vt:lpstr>
      <vt:lpstr>Non-symmetric matter effects for 3-Flavors  </vt:lpstr>
      <vt:lpstr>Non-symmetric matter effects for 3-Flavors  </vt:lpstr>
      <vt:lpstr>Non-symmetric matter effects for 3-Flavors  </vt:lpstr>
      <vt:lpstr>Non-symmetric matter effects for 3-Flavors  </vt:lpstr>
      <vt:lpstr>Main Takeaways</vt:lpstr>
      <vt:lpstr>Thank you!</vt:lpstr>
      <vt:lpstr>Backups</vt:lpstr>
      <vt:lpstr>PowerPoint Presentation</vt:lpstr>
      <vt:lpstr>PowerPoint Presentation</vt:lpstr>
      <vt:lpstr>PowerPoint Presentation</vt:lpstr>
      <vt:lpstr>Recalling 3-Flavor Neutrino Oscillations with charge-current matter effects</vt:lpstr>
      <vt:lpstr>Recalling 3-Flavor Neutrino Oscillations with charge-current matter effects</vt:lpstr>
      <vt:lpstr>Recalling 3-Flavor Neutrino Oscillations with charge-current matter effects</vt:lpstr>
      <vt:lpstr>Recalling 3-Flavor Neutrino Oscillations with charge-current matter effects</vt:lpstr>
      <vt:lpstr>Defining time invariance measures</vt:lpstr>
      <vt:lpstr>Defining time invariance measures</vt:lpstr>
      <vt:lpstr>Defining time invariance measures</vt:lpstr>
      <vt:lpstr>Defining time invariance measures</vt:lpstr>
      <vt:lpstr>Modeling Matter Effects for 3-Flavors  </vt:lpstr>
      <vt:lpstr>Modeling Matter Effects for 3-Flavors  </vt:lpstr>
      <vt:lpstr>Symmetric matter effects for 3-Flavors  </vt:lpstr>
      <vt:lpstr>Symmetric matter effects for 3-Flavors  </vt:lpstr>
      <vt:lpstr>Symmetric matter effects for 3-Flavors  </vt:lpstr>
      <vt:lpstr>Symmetric matter effects for 3-Flavors  </vt:lpstr>
      <vt:lpstr>Non-symmetric matter effects for 3-Flavors  </vt:lpstr>
      <vt:lpstr>Non-symmetric matter effects for 3-Flavors  </vt:lpstr>
      <vt:lpstr>Non-symmetric matter effects for 3-Flavors  </vt:lpstr>
      <vt:lpstr>Non-symmetric matter effects for 3-Flavors  </vt:lpstr>
      <vt:lpstr>Non-symmetric matter effects for 3-Flavors  </vt:lpstr>
      <vt:lpstr>Non-symmetric matter effects for 3-Flavors  </vt:lpstr>
      <vt:lpstr>Non-symmetric matter effects for 3-Flavors  </vt:lpstr>
      <vt:lpstr>Non-symmetric matter effects for 3-Flavors  </vt:lpstr>
      <vt:lpstr>Non-symmetric matter effects for 3-Flavors  </vt:lpstr>
      <vt:lpstr>Future Studies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Meredith Bitter</dc:creator>
  <cp:lastModifiedBy>Olivia Meredith Bitter</cp:lastModifiedBy>
  <cp:revision>51</cp:revision>
  <dcterms:created xsi:type="dcterms:W3CDTF">2024-01-20T05:30:32Z</dcterms:created>
  <dcterms:modified xsi:type="dcterms:W3CDTF">2024-07-08T03:36:10Z</dcterms:modified>
</cp:coreProperties>
</file>