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8" r:id="rId4"/>
    <p:sldId id="266" r:id="rId5"/>
    <p:sldId id="259" r:id="rId6"/>
    <p:sldId id="261" r:id="rId7"/>
    <p:sldId id="262" r:id="rId8"/>
    <p:sldId id="263" r:id="rId9"/>
    <p:sldId id="264" r:id="rId10"/>
    <p:sldId id="265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1837" autoAdjust="0"/>
  </p:normalViewPr>
  <p:slideViewPr>
    <p:cSldViewPr snapToGrid="0">
      <p:cViewPr varScale="1">
        <p:scale>
          <a:sx n="117" d="100"/>
          <a:sy n="117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i Silva" userId="5b132a2e282d3888" providerId="LiveId" clId="{99D9FFC0-6837-42E2-9956-CAD7617ED792}"/>
    <pc:docChg chg="undo redo custSel modSld">
      <pc:chgData name="Liani Silva" userId="5b132a2e282d3888" providerId="LiveId" clId="{99D9FFC0-6837-42E2-9956-CAD7617ED792}" dt="2024-07-09T11:12:14.220" v="2236" actId="1076"/>
      <pc:docMkLst>
        <pc:docMk/>
      </pc:docMkLst>
      <pc:sldChg chg="addSp delSp modSp mod">
        <pc:chgData name="Liani Silva" userId="5b132a2e282d3888" providerId="LiveId" clId="{99D9FFC0-6837-42E2-9956-CAD7617ED792}" dt="2024-07-09T03:03:15.363" v="1021" actId="1076"/>
        <pc:sldMkLst>
          <pc:docMk/>
          <pc:sldMk cId="1003082341" sldId="256"/>
        </pc:sldMkLst>
        <pc:spChg chg="mod">
          <ac:chgData name="Liani Silva" userId="5b132a2e282d3888" providerId="LiveId" clId="{99D9FFC0-6837-42E2-9956-CAD7617ED792}" dt="2024-07-09T03:03:15.363" v="1021" actId="1076"/>
          <ac:spMkLst>
            <pc:docMk/>
            <pc:sldMk cId="1003082341" sldId="256"/>
            <ac:spMk id="2" creationId="{20CB9649-440F-7FCF-4FA2-C364D21E98C2}"/>
          </ac:spMkLst>
        </pc:spChg>
        <pc:spChg chg="mod">
          <ac:chgData name="Liani Silva" userId="5b132a2e282d3888" providerId="LiveId" clId="{99D9FFC0-6837-42E2-9956-CAD7617ED792}" dt="2024-07-09T02:54:54.406" v="911" actId="20577"/>
          <ac:spMkLst>
            <pc:docMk/>
            <pc:sldMk cId="1003082341" sldId="256"/>
            <ac:spMk id="22" creationId="{0195A76E-B7B5-091E-C5A6-E21C23B63FBE}"/>
          </ac:spMkLst>
        </pc:spChg>
        <pc:picChg chg="add del mod">
          <ac:chgData name="Liani Silva" userId="5b132a2e282d3888" providerId="LiveId" clId="{99D9FFC0-6837-42E2-9956-CAD7617ED792}" dt="2024-07-09T02:59:55.053" v="985" actId="478"/>
          <ac:picMkLst>
            <pc:docMk/>
            <pc:sldMk cId="1003082341" sldId="256"/>
            <ac:picMk id="5" creationId="{A529E24A-E1E4-62B1-B987-7F88C7B44462}"/>
          </ac:picMkLst>
        </pc:picChg>
        <pc:picChg chg="add mod">
          <ac:chgData name="Liani Silva" userId="5b132a2e282d3888" providerId="LiveId" clId="{99D9FFC0-6837-42E2-9956-CAD7617ED792}" dt="2024-07-09T03:02:35.105" v="1018" actId="1076"/>
          <ac:picMkLst>
            <pc:docMk/>
            <pc:sldMk cId="1003082341" sldId="256"/>
            <ac:picMk id="7" creationId="{2A7B5970-3B9D-A4AF-1966-FC09EB61C3E2}"/>
          </ac:picMkLst>
        </pc:picChg>
        <pc:picChg chg="add mod modCrop">
          <ac:chgData name="Liani Silva" userId="5b132a2e282d3888" providerId="LiveId" clId="{99D9FFC0-6837-42E2-9956-CAD7617ED792}" dt="2024-07-09T03:02:55.474" v="1020" actId="1076"/>
          <ac:picMkLst>
            <pc:docMk/>
            <pc:sldMk cId="1003082341" sldId="256"/>
            <ac:picMk id="11" creationId="{489EFA17-1092-D235-6EAD-D5DFB3E92DC0}"/>
          </ac:picMkLst>
        </pc:picChg>
        <pc:picChg chg="mod">
          <ac:chgData name="Liani Silva" userId="5b132a2e282d3888" providerId="LiveId" clId="{99D9FFC0-6837-42E2-9956-CAD7617ED792}" dt="2024-07-09T03:02:28.305" v="1016" actId="1076"/>
          <ac:picMkLst>
            <pc:docMk/>
            <pc:sldMk cId="1003082341" sldId="256"/>
            <ac:picMk id="20" creationId="{EA8CB311-6CFB-F606-F6CF-3ACA32EA4517}"/>
          </ac:picMkLst>
        </pc:picChg>
      </pc:sldChg>
      <pc:sldChg chg="modSp mod modNotesTx">
        <pc:chgData name="Liani Silva" userId="5b132a2e282d3888" providerId="LiveId" clId="{99D9FFC0-6837-42E2-9956-CAD7617ED792}" dt="2024-07-09T11:03:52.680" v="2170" actId="20577"/>
        <pc:sldMkLst>
          <pc:docMk/>
          <pc:sldMk cId="3045081970" sldId="258"/>
        </pc:sldMkLst>
        <pc:spChg chg="mod">
          <ac:chgData name="Liani Silva" userId="5b132a2e282d3888" providerId="LiveId" clId="{99D9FFC0-6837-42E2-9956-CAD7617ED792}" dt="2024-07-09T01:45:05.678" v="485" actId="255"/>
          <ac:spMkLst>
            <pc:docMk/>
            <pc:sldMk cId="3045081970" sldId="258"/>
            <ac:spMk id="4" creationId="{292C2552-3DC9-47DD-86C1-57EEFA4B47C1}"/>
          </ac:spMkLst>
        </pc:spChg>
        <pc:spChg chg="mod">
          <ac:chgData name="Liani Silva" userId="5b132a2e282d3888" providerId="LiveId" clId="{99D9FFC0-6837-42E2-9956-CAD7617ED792}" dt="2024-07-09T02:54:58.615" v="913" actId="20577"/>
          <ac:spMkLst>
            <pc:docMk/>
            <pc:sldMk cId="3045081970" sldId="258"/>
            <ac:spMk id="7" creationId="{EC829F4E-0A47-A03C-671A-6ACEAF8550ED}"/>
          </ac:spMkLst>
        </pc:spChg>
        <pc:spChg chg="mod">
          <ac:chgData name="Liani Silva" userId="5b132a2e282d3888" providerId="LiveId" clId="{99D9FFC0-6837-42E2-9956-CAD7617ED792}" dt="2024-07-09T11:03:52.680" v="2170" actId="20577"/>
          <ac:spMkLst>
            <pc:docMk/>
            <pc:sldMk cId="3045081970" sldId="258"/>
            <ac:spMk id="9" creationId="{9683EA00-AC8A-CEAD-46B5-F4B1AF39E36C}"/>
          </ac:spMkLst>
        </pc:spChg>
        <pc:spChg chg="mod">
          <ac:chgData name="Liani Silva" userId="5b132a2e282d3888" providerId="LiveId" clId="{99D9FFC0-6837-42E2-9956-CAD7617ED792}" dt="2024-07-09T02:56:27.760" v="941" actId="1076"/>
          <ac:spMkLst>
            <pc:docMk/>
            <pc:sldMk cId="3045081970" sldId="258"/>
            <ac:spMk id="12" creationId="{3FE6C937-FE98-D05E-2A60-1569B30E0CD6}"/>
          </ac:spMkLst>
        </pc:spChg>
        <pc:picChg chg="mod">
          <ac:chgData name="Liani Silva" userId="5b132a2e282d3888" providerId="LiveId" clId="{99D9FFC0-6837-42E2-9956-CAD7617ED792}" dt="2024-07-09T01:42:20.576" v="400" actId="14100"/>
          <ac:picMkLst>
            <pc:docMk/>
            <pc:sldMk cId="3045081970" sldId="258"/>
            <ac:picMk id="8" creationId="{AFE8F8A3-0531-DE29-50E3-BAF879F5B932}"/>
          </ac:picMkLst>
        </pc:picChg>
        <pc:picChg chg="mod modCrop">
          <ac:chgData name="Liani Silva" userId="5b132a2e282d3888" providerId="LiveId" clId="{99D9FFC0-6837-42E2-9956-CAD7617ED792}" dt="2024-07-09T02:56:19.306" v="939" actId="14100"/>
          <ac:picMkLst>
            <pc:docMk/>
            <pc:sldMk cId="3045081970" sldId="258"/>
            <ac:picMk id="17" creationId="{AA5C2C24-46E7-8577-96A6-6F760E02BB15}"/>
          </ac:picMkLst>
        </pc:picChg>
      </pc:sldChg>
      <pc:sldChg chg="modSp mod modNotesTx">
        <pc:chgData name="Liani Silva" userId="5b132a2e282d3888" providerId="LiveId" clId="{99D9FFC0-6837-42E2-9956-CAD7617ED792}" dt="2024-07-09T11:05:51.048" v="2189" actId="20577"/>
        <pc:sldMkLst>
          <pc:docMk/>
          <pc:sldMk cId="2707621494" sldId="259"/>
        </pc:sldMkLst>
        <pc:spChg chg="mod">
          <ac:chgData name="Liani Silva" userId="5b132a2e282d3888" providerId="LiveId" clId="{99D9FFC0-6837-42E2-9956-CAD7617ED792}" dt="2024-07-09T01:45:14.318" v="487" actId="255"/>
          <ac:spMkLst>
            <pc:docMk/>
            <pc:sldMk cId="2707621494" sldId="259"/>
            <ac:spMk id="4" creationId="{292C2552-3DC9-47DD-86C1-57EEFA4B47C1}"/>
          </ac:spMkLst>
        </pc:spChg>
        <pc:spChg chg="mod">
          <ac:chgData name="Liani Silva" userId="5b132a2e282d3888" providerId="LiveId" clId="{99D9FFC0-6837-42E2-9956-CAD7617ED792}" dt="2024-07-09T02:55:06.039" v="917" actId="20577"/>
          <ac:spMkLst>
            <pc:docMk/>
            <pc:sldMk cId="2707621494" sldId="259"/>
            <ac:spMk id="7" creationId="{EC829F4E-0A47-A03C-671A-6ACEAF8550ED}"/>
          </ac:spMkLst>
        </pc:spChg>
        <pc:spChg chg="mod">
          <ac:chgData name="Liani Silva" userId="5b132a2e282d3888" providerId="LiveId" clId="{99D9FFC0-6837-42E2-9956-CAD7617ED792}" dt="2024-07-09T11:05:51.048" v="2189" actId="20577"/>
          <ac:spMkLst>
            <pc:docMk/>
            <pc:sldMk cId="2707621494" sldId="259"/>
            <ac:spMk id="9" creationId="{9683EA00-AC8A-CEAD-46B5-F4B1AF39E36C}"/>
          </ac:spMkLst>
        </pc:spChg>
        <pc:spChg chg="mod">
          <ac:chgData name="Liani Silva" userId="5b132a2e282d3888" providerId="LiveId" clId="{99D9FFC0-6837-42E2-9956-CAD7617ED792}" dt="2024-07-09T02:26:31.966" v="698"/>
          <ac:spMkLst>
            <pc:docMk/>
            <pc:sldMk cId="2707621494" sldId="259"/>
            <ac:spMk id="12" creationId="{3FE6C937-FE98-D05E-2A60-1569B30E0CD6}"/>
          </ac:spMkLst>
        </pc:spChg>
      </pc:sldChg>
      <pc:sldChg chg="addSp delSp modSp mod setBg">
        <pc:chgData name="Liani Silva" userId="5b132a2e282d3888" providerId="LiveId" clId="{99D9FFC0-6837-42E2-9956-CAD7617ED792}" dt="2024-07-09T11:12:14.220" v="2236" actId="1076"/>
        <pc:sldMkLst>
          <pc:docMk/>
          <pc:sldMk cId="3118237965" sldId="260"/>
        </pc:sldMkLst>
        <pc:spChg chg="mod">
          <ac:chgData name="Liani Silva" userId="5b132a2e282d3888" providerId="LiveId" clId="{99D9FFC0-6837-42E2-9956-CAD7617ED792}" dt="2024-07-09T11:12:14.220" v="2236" actId="1076"/>
          <ac:spMkLst>
            <pc:docMk/>
            <pc:sldMk cId="3118237965" sldId="260"/>
            <ac:spMk id="2" creationId="{20CB9649-440F-7FCF-4FA2-C364D21E98C2}"/>
          </ac:spMkLst>
        </pc:spChg>
        <pc:spChg chg="add del mod">
          <ac:chgData name="Liani Silva" userId="5b132a2e282d3888" providerId="LiveId" clId="{99D9FFC0-6837-42E2-9956-CAD7617ED792}" dt="2024-07-09T04:03:38.721" v="1470"/>
          <ac:spMkLst>
            <pc:docMk/>
            <pc:sldMk cId="3118237965" sldId="260"/>
            <ac:spMk id="5" creationId="{81BAE262-EEB6-470A-DAF7-94AD41D1F9C8}"/>
          </ac:spMkLst>
        </pc:spChg>
      </pc:sldChg>
      <pc:sldChg chg="addSp delSp modSp mod">
        <pc:chgData name="Liani Silva" userId="5b132a2e282d3888" providerId="LiveId" clId="{99D9FFC0-6837-42E2-9956-CAD7617ED792}" dt="2024-07-09T10:52:16.784" v="2026" actId="1076"/>
        <pc:sldMkLst>
          <pc:docMk/>
          <pc:sldMk cId="2511181752" sldId="261"/>
        </pc:sldMkLst>
        <pc:spChg chg="mod">
          <ac:chgData name="Liani Silva" userId="5b132a2e282d3888" providerId="LiveId" clId="{99D9FFC0-6837-42E2-9956-CAD7617ED792}" dt="2024-07-09T02:31:12.170" v="747" actId="1076"/>
          <ac:spMkLst>
            <pc:docMk/>
            <pc:sldMk cId="2511181752" sldId="261"/>
            <ac:spMk id="2" creationId="{20CB9649-440F-7FCF-4FA2-C364D21E98C2}"/>
          </ac:spMkLst>
        </pc:spChg>
        <pc:spChg chg="mod">
          <ac:chgData name="Liani Silva" userId="5b132a2e282d3888" providerId="LiveId" clId="{99D9FFC0-6837-42E2-9956-CAD7617ED792}" dt="2024-07-09T01:45:22.140" v="488" actId="255"/>
          <ac:spMkLst>
            <pc:docMk/>
            <pc:sldMk cId="2511181752" sldId="261"/>
            <ac:spMk id="4" creationId="{292C2552-3DC9-47DD-86C1-57EEFA4B47C1}"/>
          </ac:spMkLst>
        </pc:spChg>
        <pc:spChg chg="mod">
          <ac:chgData name="Liani Silva" userId="5b132a2e282d3888" providerId="LiveId" clId="{99D9FFC0-6837-42E2-9956-CAD7617ED792}" dt="2024-07-09T02:55:09.383" v="919" actId="20577"/>
          <ac:spMkLst>
            <pc:docMk/>
            <pc:sldMk cId="2511181752" sldId="261"/>
            <ac:spMk id="7" creationId="{EC829F4E-0A47-A03C-671A-6ACEAF8550ED}"/>
          </ac:spMkLst>
        </pc:spChg>
        <pc:spChg chg="mod">
          <ac:chgData name="Liani Silva" userId="5b132a2e282d3888" providerId="LiveId" clId="{99D9FFC0-6837-42E2-9956-CAD7617ED792}" dt="2024-07-09T02:36:17.757" v="835" actId="1076"/>
          <ac:spMkLst>
            <pc:docMk/>
            <pc:sldMk cId="2511181752" sldId="261"/>
            <ac:spMk id="9" creationId="{9683EA00-AC8A-CEAD-46B5-F4B1AF39E36C}"/>
          </ac:spMkLst>
        </pc:spChg>
        <pc:spChg chg="mod">
          <ac:chgData name="Liani Silva" userId="5b132a2e282d3888" providerId="LiveId" clId="{99D9FFC0-6837-42E2-9956-CAD7617ED792}" dt="2024-07-09T10:52:16.784" v="2026" actId="1076"/>
          <ac:spMkLst>
            <pc:docMk/>
            <pc:sldMk cId="2511181752" sldId="261"/>
            <ac:spMk id="12" creationId="{3FE6C937-FE98-D05E-2A60-1569B30E0CD6}"/>
          </ac:spMkLst>
        </pc:spChg>
        <pc:spChg chg="mod">
          <ac:chgData name="Liani Silva" userId="5b132a2e282d3888" providerId="LiveId" clId="{99D9FFC0-6837-42E2-9956-CAD7617ED792}" dt="2024-07-09T02:35:57.401" v="826" actId="1076"/>
          <ac:spMkLst>
            <pc:docMk/>
            <pc:sldMk cId="2511181752" sldId="261"/>
            <ac:spMk id="13" creationId="{27CC89FA-FA60-02DD-2795-82BCD75DA41C}"/>
          </ac:spMkLst>
        </pc:spChg>
        <pc:picChg chg="mod">
          <ac:chgData name="Liani Silva" userId="5b132a2e282d3888" providerId="LiveId" clId="{99D9FFC0-6837-42E2-9956-CAD7617ED792}" dt="2024-07-09T02:36:15.822" v="834" actId="1076"/>
          <ac:picMkLst>
            <pc:docMk/>
            <pc:sldMk cId="2511181752" sldId="261"/>
            <ac:picMk id="5" creationId="{32B6A4D8-E46C-F607-9484-A056CDEDDDE0}"/>
          </ac:picMkLst>
        </pc:picChg>
        <pc:picChg chg="add mod modCrop">
          <ac:chgData name="Liani Silva" userId="5b132a2e282d3888" providerId="LiveId" clId="{99D9FFC0-6837-42E2-9956-CAD7617ED792}" dt="2024-07-09T02:36:01.593" v="828" actId="1076"/>
          <ac:picMkLst>
            <pc:docMk/>
            <pc:sldMk cId="2511181752" sldId="261"/>
            <ac:picMk id="8" creationId="{5E509BCF-237A-46EE-DDD0-3620EF7FB4F8}"/>
          </ac:picMkLst>
        </pc:picChg>
        <pc:picChg chg="add del mod modCrop">
          <ac:chgData name="Liani Silva" userId="5b132a2e282d3888" providerId="LiveId" clId="{99D9FFC0-6837-42E2-9956-CAD7617ED792}" dt="2024-07-09T02:35:36.196" v="814" actId="478"/>
          <ac:picMkLst>
            <pc:docMk/>
            <pc:sldMk cId="2511181752" sldId="261"/>
            <ac:picMk id="14" creationId="{944B18D4-EAF7-6588-D74E-1AAC5732F45F}"/>
          </ac:picMkLst>
        </pc:picChg>
        <pc:picChg chg="del">
          <ac:chgData name="Liani Silva" userId="5b132a2e282d3888" providerId="LiveId" clId="{99D9FFC0-6837-42E2-9956-CAD7617ED792}" dt="2024-07-09T00:35:16.544" v="66" actId="478"/>
          <ac:picMkLst>
            <pc:docMk/>
            <pc:sldMk cId="2511181752" sldId="261"/>
            <ac:picMk id="16" creationId="{D67B4E8D-CD83-90E2-4421-106F4BB18C6B}"/>
          </ac:picMkLst>
        </pc:picChg>
      </pc:sldChg>
      <pc:sldChg chg="addSp delSp modSp mod">
        <pc:chgData name="Liani Silva" userId="5b132a2e282d3888" providerId="LiveId" clId="{99D9FFC0-6837-42E2-9956-CAD7617ED792}" dt="2024-07-09T11:07:53.472" v="2209" actId="20577"/>
        <pc:sldMkLst>
          <pc:docMk/>
          <pc:sldMk cId="3029826960" sldId="262"/>
        </pc:sldMkLst>
        <pc:spChg chg="mod">
          <ac:chgData name="Liani Silva" userId="5b132a2e282d3888" providerId="LiveId" clId="{99D9FFC0-6837-42E2-9956-CAD7617ED792}" dt="2024-07-09T03:41:18.839" v="1155" actId="14100"/>
          <ac:spMkLst>
            <pc:docMk/>
            <pc:sldMk cId="3029826960" sldId="262"/>
            <ac:spMk id="2" creationId="{20CB9649-440F-7FCF-4FA2-C364D21E98C2}"/>
          </ac:spMkLst>
        </pc:spChg>
        <pc:spChg chg="mod">
          <ac:chgData name="Liani Silva" userId="5b132a2e282d3888" providerId="LiveId" clId="{99D9FFC0-6837-42E2-9956-CAD7617ED792}" dt="2024-07-09T01:45:27.505" v="489" actId="255"/>
          <ac:spMkLst>
            <pc:docMk/>
            <pc:sldMk cId="3029826960" sldId="262"/>
            <ac:spMk id="4" creationId="{292C2552-3DC9-47DD-86C1-57EEFA4B47C1}"/>
          </ac:spMkLst>
        </pc:spChg>
        <pc:spChg chg="mod">
          <ac:chgData name="Liani Silva" userId="5b132a2e282d3888" providerId="LiveId" clId="{99D9FFC0-6837-42E2-9956-CAD7617ED792}" dt="2024-07-09T02:55:12.454" v="921" actId="20577"/>
          <ac:spMkLst>
            <pc:docMk/>
            <pc:sldMk cId="3029826960" sldId="262"/>
            <ac:spMk id="7" creationId="{EC829F4E-0A47-A03C-671A-6ACEAF8550ED}"/>
          </ac:spMkLst>
        </pc:spChg>
        <pc:spChg chg="mod">
          <ac:chgData name="Liani Silva" userId="5b132a2e282d3888" providerId="LiveId" clId="{99D9FFC0-6837-42E2-9956-CAD7617ED792}" dt="2024-07-09T11:06:50.558" v="2190" actId="948"/>
          <ac:spMkLst>
            <pc:docMk/>
            <pc:sldMk cId="3029826960" sldId="262"/>
            <ac:spMk id="8" creationId="{B02AD056-FA31-4C99-86AF-2815ECC441F3}"/>
          </ac:spMkLst>
        </pc:spChg>
        <pc:spChg chg="mod">
          <ac:chgData name="Liani Silva" userId="5b132a2e282d3888" providerId="LiveId" clId="{99D9FFC0-6837-42E2-9956-CAD7617ED792}" dt="2024-07-09T11:07:53.472" v="2209" actId="20577"/>
          <ac:spMkLst>
            <pc:docMk/>
            <pc:sldMk cId="3029826960" sldId="262"/>
            <ac:spMk id="9" creationId="{9683EA00-AC8A-CEAD-46B5-F4B1AF39E36C}"/>
          </ac:spMkLst>
        </pc:spChg>
        <pc:spChg chg="mod">
          <ac:chgData name="Liani Silva" userId="5b132a2e282d3888" providerId="LiveId" clId="{99D9FFC0-6837-42E2-9956-CAD7617ED792}" dt="2024-07-09T03:59:44.565" v="1447" actId="1076"/>
          <ac:spMkLst>
            <pc:docMk/>
            <pc:sldMk cId="3029826960" sldId="262"/>
            <ac:spMk id="12" creationId="{3FE6C937-FE98-D05E-2A60-1569B30E0CD6}"/>
          </ac:spMkLst>
        </pc:spChg>
        <pc:spChg chg="add mod">
          <ac:chgData name="Liani Silva" userId="5b132a2e282d3888" providerId="LiveId" clId="{99D9FFC0-6837-42E2-9956-CAD7617ED792}" dt="2024-07-09T11:07:03.568" v="2193" actId="1076"/>
          <ac:spMkLst>
            <pc:docMk/>
            <pc:sldMk cId="3029826960" sldId="262"/>
            <ac:spMk id="14" creationId="{0A3546FD-3E23-417D-212C-98DF4CDA28CA}"/>
          </ac:spMkLst>
        </pc:spChg>
        <pc:spChg chg="add mod">
          <ac:chgData name="Liani Silva" userId="5b132a2e282d3888" providerId="LiveId" clId="{99D9FFC0-6837-42E2-9956-CAD7617ED792}" dt="2024-07-09T11:06:57.630" v="2192" actId="1076"/>
          <ac:spMkLst>
            <pc:docMk/>
            <pc:sldMk cId="3029826960" sldId="262"/>
            <ac:spMk id="16" creationId="{13B71006-7446-4E17-FFB4-85C133453632}"/>
          </ac:spMkLst>
        </pc:spChg>
        <pc:spChg chg="add del mod">
          <ac:chgData name="Liani Silva" userId="5b132a2e282d3888" providerId="LiveId" clId="{99D9FFC0-6837-42E2-9956-CAD7617ED792}" dt="2024-07-09T03:42:22.005" v="1170" actId="21"/>
          <ac:spMkLst>
            <pc:docMk/>
            <pc:sldMk cId="3029826960" sldId="262"/>
            <ac:spMk id="18" creationId="{00EFBE4F-50F2-A7B7-4A64-FA254B07117C}"/>
          </ac:spMkLst>
        </pc:spChg>
        <pc:spChg chg="add mod">
          <ac:chgData name="Liani Silva" userId="5b132a2e282d3888" providerId="LiveId" clId="{99D9FFC0-6837-42E2-9956-CAD7617ED792}" dt="2024-07-09T03:42:23.653" v="1171"/>
          <ac:spMkLst>
            <pc:docMk/>
            <pc:sldMk cId="3029826960" sldId="262"/>
            <ac:spMk id="19" creationId="{00EFBE4F-50F2-A7B7-4A64-FA254B07117C}"/>
          </ac:spMkLst>
        </pc:spChg>
        <pc:spChg chg="add del">
          <ac:chgData name="Liani Silva" userId="5b132a2e282d3888" providerId="LiveId" clId="{99D9FFC0-6837-42E2-9956-CAD7617ED792}" dt="2024-07-09T03:42:45.947" v="1180" actId="22"/>
          <ac:spMkLst>
            <pc:docMk/>
            <pc:sldMk cId="3029826960" sldId="262"/>
            <ac:spMk id="22" creationId="{71A4F21A-DD58-8164-C8C7-5213626A3E93}"/>
          </ac:spMkLst>
        </pc:spChg>
        <pc:spChg chg="add mod">
          <ac:chgData name="Liani Silva" userId="5b132a2e282d3888" providerId="LiveId" clId="{99D9FFC0-6837-42E2-9956-CAD7617ED792}" dt="2024-07-09T03:59:52.873" v="1449" actId="1076"/>
          <ac:spMkLst>
            <pc:docMk/>
            <pc:sldMk cId="3029826960" sldId="262"/>
            <ac:spMk id="24" creationId="{F9D82790-8180-4EF5-C82A-85F61474A928}"/>
          </ac:spMkLst>
        </pc:spChg>
        <pc:picChg chg="mod">
          <ac:chgData name="Liani Silva" userId="5b132a2e282d3888" providerId="LiveId" clId="{99D9FFC0-6837-42E2-9956-CAD7617ED792}" dt="2024-07-09T03:41:29.053" v="1158" actId="1076"/>
          <ac:picMkLst>
            <pc:docMk/>
            <pc:sldMk cId="3029826960" sldId="262"/>
            <ac:picMk id="5" creationId="{6E3F6ECE-4B43-C25C-5001-DE493ABE289C}"/>
          </ac:picMkLst>
        </pc:picChg>
        <pc:picChg chg="add mod modCrop">
          <ac:chgData name="Liani Silva" userId="5b132a2e282d3888" providerId="LiveId" clId="{99D9FFC0-6837-42E2-9956-CAD7617ED792}" dt="2024-07-09T03:42:04.575" v="1166" actId="1076"/>
          <ac:picMkLst>
            <pc:docMk/>
            <pc:sldMk cId="3029826960" sldId="262"/>
            <ac:picMk id="11" creationId="{D6C768B7-AA20-22AF-5359-C73868346DBE}"/>
          </ac:picMkLst>
        </pc:picChg>
        <pc:picChg chg="del mod modCrop">
          <ac:chgData name="Liani Silva" userId="5b132a2e282d3888" providerId="LiveId" clId="{99D9FFC0-6837-42E2-9956-CAD7617ED792}" dt="2024-07-09T03:39:33.568" v="1127" actId="478"/>
          <ac:picMkLst>
            <pc:docMk/>
            <pc:sldMk cId="3029826960" sldId="262"/>
            <ac:picMk id="13" creationId="{2E5C18DF-484B-72EA-458F-17154B492B8E}"/>
          </ac:picMkLst>
        </pc:picChg>
        <pc:picChg chg="add mod modCrop">
          <ac:chgData name="Liani Silva" userId="5b132a2e282d3888" providerId="LiveId" clId="{99D9FFC0-6837-42E2-9956-CAD7617ED792}" dt="2024-07-09T10:51:35.765" v="2022" actId="14100"/>
          <ac:picMkLst>
            <pc:docMk/>
            <pc:sldMk cId="3029826960" sldId="262"/>
            <ac:picMk id="13" creationId="{C4C6D9C7-A71B-7648-B490-F28D037EA036}"/>
          </ac:picMkLst>
        </pc:picChg>
        <pc:picChg chg="add mod">
          <ac:chgData name="Liani Silva" userId="5b132a2e282d3888" providerId="LiveId" clId="{99D9FFC0-6837-42E2-9956-CAD7617ED792}" dt="2024-07-09T03:42:43.075" v="1178" actId="1076"/>
          <ac:picMkLst>
            <pc:docMk/>
            <pc:sldMk cId="3029826960" sldId="262"/>
            <ac:picMk id="20" creationId="{91837D34-1E51-E720-6A01-43A129123041}"/>
          </ac:picMkLst>
        </pc:picChg>
      </pc:sldChg>
      <pc:sldChg chg="modSp mod">
        <pc:chgData name="Liani Silva" userId="5b132a2e282d3888" providerId="LiveId" clId="{99D9FFC0-6837-42E2-9956-CAD7617ED792}" dt="2024-07-09T04:53:58.779" v="1809" actId="1076"/>
        <pc:sldMkLst>
          <pc:docMk/>
          <pc:sldMk cId="1386533472" sldId="263"/>
        </pc:sldMkLst>
        <pc:spChg chg="mod">
          <ac:chgData name="Liani Silva" userId="5b132a2e282d3888" providerId="LiveId" clId="{99D9FFC0-6837-42E2-9956-CAD7617ED792}" dt="2024-07-09T01:45:32.290" v="490" actId="255"/>
          <ac:spMkLst>
            <pc:docMk/>
            <pc:sldMk cId="1386533472" sldId="263"/>
            <ac:spMk id="4" creationId="{292C2552-3DC9-47DD-86C1-57EEFA4B47C1}"/>
          </ac:spMkLst>
        </pc:spChg>
        <pc:spChg chg="mod">
          <ac:chgData name="Liani Silva" userId="5b132a2e282d3888" providerId="LiveId" clId="{99D9FFC0-6837-42E2-9956-CAD7617ED792}" dt="2024-07-09T02:55:15.526" v="923" actId="20577"/>
          <ac:spMkLst>
            <pc:docMk/>
            <pc:sldMk cId="1386533472" sldId="263"/>
            <ac:spMk id="7" creationId="{EC829F4E-0A47-A03C-671A-6ACEAF8550ED}"/>
          </ac:spMkLst>
        </pc:spChg>
        <pc:spChg chg="mod">
          <ac:chgData name="Liani Silva" userId="5b132a2e282d3888" providerId="LiveId" clId="{99D9FFC0-6837-42E2-9956-CAD7617ED792}" dt="2024-07-09T04:53:52.606" v="1808" actId="20577"/>
          <ac:spMkLst>
            <pc:docMk/>
            <pc:sldMk cId="1386533472" sldId="263"/>
            <ac:spMk id="9" creationId="{9683EA00-AC8A-CEAD-46B5-F4B1AF39E36C}"/>
          </ac:spMkLst>
        </pc:spChg>
        <pc:spChg chg="mod">
          <ac:chgData name="Liani Silva" userId="5b132a2e282d3888" providerId="LiveId" clId="{99D9FFC0-6837-42E2-9956-CAD7617ED792}" dt="2024-07-09T04:53:58.779" v="1809" actId="1076"/>
          <ac:spMkLst>
            <pc:docMk/>
            <pc:sldMk cId="1386533472" sldId="263"/>
            <ac:spMk id="12" creationId="{3FE6C937-FE98-D05E-2A60-1569B30E0CD6}"/>
          </ac:spMkLst>
        </pc:spChg>
      </pc:sldChg>
      <pc:sldChg chg="addSp delSp modSp mod modNotesTx">
        <pc:chgData name="Liani Silva" userId="5b132a2e282d3888" providerId="LiveId" clId="{99D9FFC0-6837-42E2-9956-CAD7617ED792}" dt="2024-07-09T04:35:59.227" v="1635" actId="207"/>
        <pc:sldMkLst>
          <pc:docMk/>
          <pc:sldMk cId="1071993889" sldId="264"/>
        </pc:sldMkLst>
        <pc:spChg chg="mod">
          <ac:chgData name="Liani Silva" userId="5b132a2e282d3888" providerId="LiveId" clId="{99D9FFC0-6837-42E2-9956-CAD7617ED792}" dt="2024-07-09T01:45:37.179" v="491" actId="255"/>
          <ac:spMkLst>
            <pc:docMk/>
            <pc:sldMk cId="1071993889" sldId="264"/>
            <ac:spMk id="4" creationId="{292C2552-3DC9-47DD-86C1-57EEFA4B47C1}"/>
          </ac:spMkLst>
        </pc:spChg>
        <pc:spChg chg="mod">
          <ac:chgData name="Liani Silva" userId="5b132a2e282d3888" providerId="LiveId" clId="{99D9FFC0-6837-42E2-9956-CAD7617ED792}" dt="2024-07-09T02:55:18.462" v="925" actId="20577"/>
          <ac:spMkLst>
            <pc:docMk/>
            <pc:sldMk cId="1071993889" sldId="264"/>
            <ac:spMk id="7" creationId="{EC829F4E-0A47-A03C-671A-6ACEAF8550ED}"/>
          </ac:spMkLst>
        </pc:spChg>
        <pc:spChg chg="mod">
          <ac:chgData name="Liani Silva" userId="5b132a2e282d3888" providerId="LiveId" clId="{99D9FFC0-6837-42E2-9956-CAD7617ED792}" dt="2024-07-09T04:02:40.352" v="1460" actId="1076"/>
          <ac:spMkLst>
            <pc:docMk/>
            <pc:sldMk cId="1071993889" sldId="264"/>
            <ac:spMk id="9" creationId="{9683EA00-AC8A-CEAD-46B5-F4B1AF39E36C}"/>
          </ac:spMkLst>
        </pc:spChg>
        <pc:spChg chg="add mod">
          <ac:chgData name="Liani Silva" userId="5b132a2e282d3888" providerId="LiveId" clId="{99D9FFC0-6837-42E2-9956-CAD7617ED792}" dt="2024-07-09T04:35:59.227" v="1635" actId="207"/>
          <ac:spMkLst>
            <pc:docMk/>
            <pc:sldMk cId="1071993889" sldId="264"/>
            <ac:spMk id="13" creationId="{9FC0C234-E8FE-1AF2-709C-75C284CACA51}"/>
          </ac:spMkLst>
        </pc:spChg>
        <pc:spChg chg="add mod">
          <ac:chgData name="Liani Silva" userId="5b132a2e282d3888" providerId="LiveId" clId="{99D9FFC0-6837-42E2-9956-CAD7617ED792}" dt="2024-07-09T03:56:18.799" v="1404" actId="113"/>
          <ac:spMkLst>
            <pc:docMk/>
            <pc:sldMk cId="1071993889" sldId="264"/>
            <ac:spMk id="17" creationId="{B77475FC-FDEF-BD7B-110B-C021323A3361}"/>
          </ac:spMkLst>
        </pc:spChg>
        <pc:picChg chg="del mod">
          <ac:chgData name="Liani Silva" userId="5b132a2e282d3888" providerId="LiveId" clId="{99D9FFC0-6837-42E2-9956-CAD7617ED792}" dt="2024-07-09T03:54:39.468" v="1327" actId="478"/>
          <ac:picMkLst>
            <pc:docMk/>
            <pc:sldMk cId="1071993889" sldId="264"/>
            <ac:picMk id="5" creationId="{85D14FF6-1757-76AB-77AE-B98245D31D07}"/>
          </ac:picMkLst>
        </pc:picChg>
        <pc:picChg chg="add mod modCrop">
          <ac:chgData name="Liani Silva" userId="5b132a2e282d3888" providerId="LiveId" clId="{99D9FFC0-6837-42E2-9956-CAD7617ED792}" dt="2024-07-09T03:55:57.466" v="1397" actId="14100"/>
          <ac:picMkLst>
            <pc:docMk/>
            <pc:sldMk cId="1071993889" sldId="264"/>
            <ac:picMk id="8" creationId="{F5E639BA-D577-775C-99EA-C5E18D1CE512}"/>
          </ac:picMkLst>
        </pc:picChg>
        <pc:picChg chg="del">
          <ac:chgData name="Liani Silva" userId="5b132a2e282d3888" providerId="LiveId" clId="{99D9FFC0-6837-42E2-9956-CAD7617ED792}" dt="2024-07-08T10:30:59.713" v="0" actId="478"/>
          <ac:picMkLst>
            <pc:docMk/>
            <pc:sldMk cId="1071993889" sldId="264"/>
            <ac:picMk id="11" creationId="{80F0666B-876C-FD15-125C-2E7BD2A03A3A}"/>
          </ac:picMkLst>
        </pc:picChg>
        <pc:picChg chg="add mod">
          <ac:chgData name="Liani Silva" userId="5b132a2e282d3888" providerId="LiveId" clId="{99D9FFC0-6837-42E2-9956-CAD7617ED792}" dt="2024-07-09T04:02:05.688" v="1456" actId="1076"/>
          <ac:picMkLst>
            <pc:docMk/>
            <pc:sldMk cId="1071993889" sldId="264"/>
            <ac:picMk id="16" creationId="{EA8C2620-83A4-262A-B955-A5AE7B7BFCA6}"/>
          </ac:picMkLst>
        </pc:picChg>
      </pc:sldChg>
      <pc:sldChg chg="addSp delSp modSp mod">
        <pc:chgData name="Liani Silva" userId="5b132a2e282d3888" providerId="LiveId" clId="{99D9FFC0-6837-42E2-9956-CAD7617ED792}" dt="2024-07-09T11:11:52.264" v="2225" actId="20577"/>
        <pc:sldMkLst>
          <pc:docMk/>
          <pc:sldMk cId="3673938177" sldId="265"/>
        </pc:sldMkLst>
        <pc:spChg chg="mod">
          <ac:chgData name="Liani Silva" userId="5b132a2e282d3888" providerId="LiveId" clId="{99D9FFC0-6837-42E2-9956-CAD7617ED792}" dt="2024-07-09T04:08:32.995" v="1509" actId="1076"/>
          <ac:spMkLst>
            <pc:docMk/>
            <pc:sldMk cId="3673938177" sldId="265"/>
            <ac:spMk id="2" creationId="{20CB9649-440F-7FCF-4FA2-C364D21E98C2}"/>
          </ac:spMkLst>
        </pc:spChg>
        <pc:spChg chg="mod">
          <ac:chgData name="Liani Silva" userId="5b132a2e282d3888" providerId="LiveId" clId="{99D9FFC0-6837-42E2-9956-CAD7617ED792}" dt="2024-07-09T01:45:41.565" v="492" actId="255"/>
          <ac:spMkLst>
            <pc:docMk/>
            <pc:sldMk cId="3673938177" sldId="265"/>
            <ac:spMk id="4" creationId="{292C2552-3DC9-47DD-86C1-57EEFA4B47C1}"/>
          </ac:spMkLst>
        </pc:spChg>
        <pc:spChg chg="mod">
          <ac:chgData name="Liani Silva" userId="5b132a2e282d3888" providerId="LiveId" clId="{99D9FFC0-6837-42E2-9956-CAD7617ED792}" dt="2024-07-09T02:55:21.694" v="927" actId="20577"/>
          <ac:spMkLst>
            <pc:docMk/>
            <pc:sldMk cId="3673938177" sldId="265"/>
            <ac:spMk id="7" creationId="{EC829F4E-0A47-A03C-671A-6ACEAF8550ED}"/>
          </ac:spMkLst>
        </pc:spChg>
        <pc:spChg chg="mod">
          <ac:chgData name="Liani Silva" userId="5b132a2e282d3888" providerId="LiveId" clId="{99D9FFC0-6837-42E2-9956-CAD7617ED792}" dt="2024-07-09T11:11:52.264" v="2225" actId="20577"/>
          <ac:spMkLst>
            <pc:docMk/>
            <pc:sldMk cId="3673938177" sldId="265"/>
            <ac:spMk id="9" creationId="{9683EA00-AC8A-CEAD-46B5-F4B1AF39E36C}"/>
          </ac:spMkLst>
        </pc:spChg>
        <pc:spChg chg="add mod">
          <ac:chgData name="Liani Silva" userId="5b132a2e282d3888" providerId="LiveId" clId="{99D9FFC0-6837-42E2-9956-CAD7617ED792}" dt="2024-07-09T11:00:25.481" v="2154" actId="1076"/>
          <ac:spMkLst>
            <pc:docMk/>
            <pc:sldMk cId="3673938177" sldId="265"/>
            <ac:spMk id="12" creationId="{D0B13AAA-3615-735E-1581-2E55DC8D967A}"/>
          </ac:spMkLst>
        </pc:spChg>
        <pc:spChg chg="add mod">
          <ac:chgData name="Liani Silva" userId="5b132a2e282d3888" providerId="LiveId" clId="{99D9FFC0-6837-42E2-9956-CAD7617ED792}" dt="2024-07-09T04:41:47.837" v="1765" actId="14100"/>
          <ac:spMkLst>
            <pc:docMk/>
            <pc:sldMk cId="3673938177" sldId="265"/>
            <ac:spMk id="14" creationId="{528146FB-5AD6-4671-F731-9AAF2D726C49}"/>
          </ac:spMkLst>
        </pc:spChg>
        <pc:spChg chg="add mod">
          <ac:chgData name="Liani Silva" userId="5b132a2e282d3888" providerId="LiveId" clId="{99D9FFC0-6837-42E2-9956-CAD7617ED792}" dt="2024-07-09T11:00:58.335" v="2164" actId="122"/>
          <ac:spMkLst>
            <pc:docMk/>
            <pc:sldMk cId="3673938177" sldId="265"/>
            <ac:spMk id="18" creationId="{22995704-4455-20B8-39FF-272973365DAC}"/>
          </ac:spMkLst>
        </pc:spChg>
        <pc:spChg chg="add mod">
          <ac:chgData name="Liani Silva" userId="5b132a2e282d3888" providerId="LiveId" clId="{99D9FFC0-6837-42E2-9956-CAD7617ED792}" dt="2024-07-09T11:01:02.376" v="2165" actId="122"/>
          <ac:spMkLst>
            <pc:docMk/>
            <pc:sldMk cId="3673938177" sldId="265"/>
            <ac:spMk id="20" creationId="{0283D472-05EC-83CA-0988-7B5C14102D12}"/>
          </ac:spMkLst>
        </pc:spChg>
        <pc:spChg chg="add mod">
          <ac:chgData name="Liani Silva" userId="5b132a2e282d3888" providerId="LiveId" clId="{99D9FFC0-6837-42E2-9956-CAD7617ED792}" dt="2024-07-09T11:03:30.429" v="2166" actId="1076"/>
          <ac:spMkLst>
            <pc:docMk/>
            <pc:sldMk cId="3673938177" sldId="265"/>
            <ac:spMk id="21" creationId="{273CB159-2F60-ED76-55F5-4CAC16714F02}"/>
          </ac:spMkLst>
        </pc:spChg>
        <pc:spChg chg="add mod">
          <ac:chgData name="Liani Silva" userId="5b132a2e282d3888" providerId="LiveId" clId="{99D9FFC0-6837-42E2-9956-CAD7617ED792}" dt="2024-07-09T11:03:41.651" v="2168" actId="14100"/>
          <ac:spMkLst>
            <pc:docMk/>
            <pc:sldMk cId="3673938177" sldId="265"/>
            <ac:spMk id="22" creationId="{6B68FCAA-0F1E-A719-62A5-531E9802B6F4}"/>
          </ac:spMkLst>
        </pc:spChg>
        <pc:picChg chg="mod">
          <ac:chgData name="Liani Silva" userId="5b132a2e282d3888" providerId="LiveId" clId="{99D9FFC0-6837-42E2-9956-CAD7617ED792}" dt="2024-07-09T04:08:48.386" v="1514" actId="14100"/>
          <ac:picMkLst>
            <pc:docMk/>
            <pc:sldMk cId="3673938177" sldId="265"/>
            <ac:picMk id="5" creationId="{FE3EAA8D-D0E2-5BCC-911F-2EF12926F716}"/>
          </ac:picMkLst>
        </pc:picChg>
        <pc:picChg chg="add del mod">
          <ac:chgData name="Liani Silva" userId="5b132a2e282d3888" providerId="LiveId" clId="{99D9FFC0-6837-42E2-9956-CAD7617ED792}" dt="2024-07-09T10:55:35.672" v="2096" actId="478"/>
          <ac:picMkLst>
            <pc:docMk/>
            <pc:sldMk cId="3673938177" sldId="265"/>
            <ac:picMk id="11" creationId="{D25B2ACF-C36B-4B8D-7534-85F4FD4819F4}"/>
          </ac:picMkLst>
        </pc:picChg>
        <pc:picChg chg="add mod modCrop">
          <ac:chgData name="Liani Silva" userId="5b132a2e282d3888" providerId="LiveId" clId="{99D9FFC0-6837-42E2-9956-CAD7617ED792}" dt="2024-07-09T11:00:25.481" v="2154" actId="1076"/>
          <ac:picMkLst>
            <pc:docMk/>
            <pc:sldMk cId="3673938177" sldId="265"/>
            <ac:picMk id="16" creationId="{49DC7AE4-8FC8-D595-705D-1D26662A03CE}"/>
          </ac:picMkLst>
        </pc:picChg>
        <pc:picChg chg="add mod">
          <ac:chgData name="Liani Silva" userId="5b132a2e282d3888" providerId="LiveId" clId="{99D9FFC0-6837-42E2-9956-CAD7617ED792}" dt="2024-07-09T10:56:07.005" v="2103" actId="1076"/>
          <ac:picMkLst>
            <pc:docMk/>
            <pc:sldMk cId="3673938177" sldId="265"/>
            <ac:picMk id="17" creationId="{4D42C7FE-ABEA-5D57-1AC3-9229FCCD6747}"/>
          </ac:picMkLst>
        </pc:picChg>
        <pc:picChg chg="mod">
          <ac:chgData name="Liani Silva" userId="5b132a2e282d3888" providerId="LiveId" clId="{99D9FFC0-6837-42E2-9956-CAD7617ED792}" dt="2024-07-09T04:08:48.386" v="1514" actId="14100"/>
          <ac:picMkLst>
            <pc:docMk/>
            <pc:sldMk cId="3673938177" sldId="265"/>
            <ac:picMk id="29" creationId="{AE9F5FA6-4D86-A08A-B26D-A61A4A587428}"/>
          </ac:picMkLst>
        </pc:picChg>
        <pc:picChg chg="mod">
          <ac:chgData name="Liani Silva" userId="5b132a2e282d3888" providerId="LiveId" clId="{99D9FFC0-6837-42E2-9956-CAD7617ED792}" dt="2024-07-09T11:00:25.481" v="2154" actId="1076"/>
          <ac:picMkLst>
            <pc:docMk/>
            <pc:sldMk cId="3673938177" sldId="265"/>
            <ac:picMk id="37" creationId="{953E6EFB-F82E-D874-A6F6-1113D1E24C71}"/>
          </ac:picMkLst>
        </pc:picChg>
        <pc:picChg chg="mod">
          <ac:chgData name="Liani Silva" userId="5b132a2e282d3888" providerId="LiveId" clId="{99D9FFC0-6837-42E2-9956-CAD7617ED792}" dt="2024-07-09T04:41:38.393" v="1763" actId="14100"/>
          <ac:picMkLst>
            <pc:docMk/>
            <pc:sldMk cId="3673938177" sldId="265"/>
            <ac:picMk id="39" creationId="{4EA302CD-D64F-D207-C25B-637A65382CFB}"/>
          </ac:picMkLst>
        </pc:picChg>
        <pc:cxnChg chg="mod">
          <ac:chgData name="Liani Silva" userId="5b132a2e282d3888" providerId="LiveId" clId="{99D9FFC0-6837-42E2-9956-CAD7617ED792}" dt="2024-07-09T04:08:48.386" v="1514" actId="14100"/>
          <ac:cxnSpMkLst>
            <pc:docMk/>
            <pc:sldMk cId="3673938177" sldId="265"/>
            <ac:cxnSpMk id="8" creationId="{B1A4EC4B-EC1C-FD34-C133-53DCFF6CC1F6}"/>
          </ac:cxnSpMkLst>
        </pc:cxnChg>
        <pc:cxnChg chg="mod">
          <ac:chgData name="Liani Silva" userId="5b132a2e282d3888" providerId="LiveId" clId="{99D9FFC0-6837-42E2-9956-CAD7617ED792}" dt="2024-07-09T04:08:48.386" v="1514" actId="14100"/>
          <ac:cxnSpMkLst>
            <pc:docMk/>
            <pc:sldMk cId="3673938177" sldId="265"/>
            <ac:cxnSpMk id="13" creationId="{0C6B28E6-9FAD-F12A-2F16-A1D396D8D593}"/>
          </ac:cxnSpMkLst>
        </pc:cxnChg>
      </pc:sldChg>
      <pc:sldChg chg="modSp mod modNotesTx">
        <pc:chgData name="Liani Silva" userId="5b132a2e282d3888" providerId="LiveId" clId="{99D9FFC0-6837-42E2-9956-CAD7617ED792}" dt="2024-07-09T11:05:33.443" v="2186" actId="20577"/>
        <pc:sldMkLst>
          <pc:docMk/>
          <pc:sldMk cId="1982525976" sldId="268"/>
        </pc:sldMkLst>
        <pc:spChg chg="mod">
          <ac:chgData name="Liani Silva" userId="5b132a2e282d3888" providerId="LiveId" clId="{99D9FFC0-6837-42E2-9956-CAD7617ED792}" dt="2024-07-09T01:45:09.410" v="486" actId="255"/>
          <ac:spMkLst>
            <pc:docMk/>
            <pc:sldMk cId="1982525976" sldId="268"/>
            <ac:spMk id="4" creationId="{292C2552-3DC9-47DD-86C1-57EEFA4B47C1}"/>
          </ac:spMkLst>
        </pc:spChg>
        <pc:spChg chg="mod">
          <ac:chgData name="Liani Silva" userId="5b132a2e282d3888" providerId="LiveId" clId="{99D9FFC0-6837-42E2-9956-CAD7617ED792}" dt="2024-07-09T02:55:01.631" v="915" actId="20577"/>
          <ac:spMkLst>
            <pc:docMk/>
            <pc:sldMk cId="1982525976" sldId="268"/>
            <ac:spMk id="7" creationId="{EC829F4E-0A47-A03C-671A-6ACEAF8550ED}"/>
          </ac:spMkLst>
        </pc:spChg>
        <pc:spChg chg="mod">
          <ac:chgData name="Liani Silva" userId="5b132a2e282d3888" providerId="LiveId" clId="{99D9FFC0-6837-42E2-9956-CAD7617ED792}" dt="2024-07-09T11:05:33.443" v="2186" actId="20577"/>
          <ac:spMkLst>
            <pc:docMk/>
            <pc:sldMk cId="1982525976" sldId="268"/>
            <ac:spMk id="9" creationId="{9683EA00-AC8A-CEAD-46B5-F4B1AF39E36C}"/>
          </ac:spMkLst>
        </pc:spChg>
        <pc:spChg chg="mod">
          <ac:chgData name="Liani Silva" userId="5b132a2e282d3888" providerId="LiveId" clId="{99D9FFC0-6837-42E2-9956-CAD7617ED792}" dt="2024-07-09T02:26:41.372" v="700" actId="1076"/>
          <ac:spMkLst>
            <pc:docMk/>
            <pc:sldMk cId="1982525976" sldId="268"/>
            <ac:spMk id="12" creationId="{3FE6C937-FE98-D05E-2A60-1569B30E0C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9415E-7792-41E0-9C81-070C580443FE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B2B8-DE36-4ED0-A4D1-1AFA394B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2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B2B8-DE36-4ED0-A4D1-1AFA394B5D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0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B2B8-DE36-4ED0-A4D1-1AFA394B5D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B2B8-DE36-4ED0-A4D1-1AFA394B5D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6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B2B8-DE36-4ED0-A4D1-1AFA394B5D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B2B8-DE36-4ED0-A4D1-1AFA394B5D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B2B8-DE36-4ED0-A4D1-1AFA394B5D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5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B2B8-DE36-4ED0-A4D1-1AFA394B5D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2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B2B8-DE36-4ED0-A4D1-1AFA394B5D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1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B2B8-DE36-4ED0-A4D1-1AFA394B5D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EE41-7063-B392-B357-D8017E527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F17FB-6503-171D-4FBB-1C70A2096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D5B42-413D-7FD8-711F-6B00193C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F15-28FA-4482-90B5-B6E56843F2F9}" type="datetime1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EB0FD-A08E-2395-41CD-642D6F52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C38FA-A435-A1FD-6126-A472F885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54F4-6AC6-DA1B-12F3-054A8FDE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D8F91-5DE7-D735-1640-168E82790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F0C09-73DA-0C43-C067-271E1CB0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EF2C-59C0-49D9-8C0E-FFBB042C5D0C}" type="datetime1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CFD89-3261-4DAC-2957-3642A734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11866-B955-ED4F-ED95-67712FA2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8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71710-DC87-B789-E1E2-C8091288C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A41A0-6CB7-9A7D-3E14-20AABB627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7B49-F9C2-46E2-B70C-0AB4B2BE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4809-E0FE-4190-BA2A-7DA69D6EBB60}" type="datetime1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49FF0-D87D-12D7-0D18-4712883B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080E8-DBCD-E332-574A-44FA35D4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0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2A04-2F07-4E07-95FF-F5DA3872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8AC0C-856E-A359-6C9A-5E85A501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08FEF-E931-C887-EB19-78714B2E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D236-EFEC-4AA8-92A5-15B14719FE5A}" type="datetime1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C466B-8B5F-AA1A-BB55-F3D6DB1F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DF431-734E-1DF6-2AA8-0A6844CA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7272-03A3-1D2A-BDDC-3A91F105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D99A0-488A-FB15-93FD-3FC7CBFBD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2BDE1-6401-68C7-5212-CD8110F9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297-145A-48EB-AEEA-08548AD1856B}" type="datetime1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D9102-F048-42F1-B7C6-812F5730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DC0AD-CF4F-E751-8CFB-8D2ABEB1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B1D4-151B-0D7A-1A6A-C89175E6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BFFCC-4957-8F78-CEE7-6D0AA116B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5D19F-38CF-3717-8DBF-07021D840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0D685-64AB-4A6A-327E-C6FD1B07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76F3-9ABE-4A3B-A3DA-AD6750B49146}" type="datetime1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CD19B-1480-C066-FA48-A5166F03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3C81F-5941-38CD-0D9D-C9F9DD7E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E585-0651-41ED-7725-F22D9E06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66371-D374-F13E-D584-282A11647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369AC-3EAA-2256-57D4-63B4E5094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51849-9845-3653-2A89-14744A06C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02161-7801-E748-254D-CD1298BB7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CF6CB-CCC2-C2FD-CAE5-435E2D27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2C51-ED99-48E5-9210-5152D6D7CC2A}" type="datetime1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5A18A9-FD84-7ACC-34EB-B7929212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FD01A4-DFC4-7D92-1CC3-84263C3F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5866-520A-32E1-E99A-CE564183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2EA54-9AEE-E760-0FC9-701ECAB4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FF1-76BC-4494-BDED-7CEFEA147F63}" type="datetime1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A8689-7D32-3914-862B-58756343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FF9F0-0DBA-C74C-EE8A-81995AFE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4726F-B410-DDC3-8A1D-3FD237974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BE70-6E1F-4BD3-B4BC-473139554115}" type="datetime1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E2916-A4F1-D4A2-A77F-D739B9B7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DB396-5CE4-C206-F98D-5597CD7E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7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9CF5-858A-F6E1-2773-8536AFE7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916E3-CC6D-6F34-4162-DBA0E6B0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12C0F-409A-6120-80C9-45D5FC284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0180C-0686-706C-04CF-0F06AB92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E9D9-C76D-4988-9E5B-4A02CBFD8AE9}" type="datetime1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763D9-07E0-1906-4EF4-BA09F29B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04DFD-27BF-712E-9FF8-1A832060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0767-A1BE-F50F-CBD1-088002005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9B9857-EF09-1D26-DB7A-A26114238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C4CE5-5C5B-0386-62FC-8432C64E4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36C18-FC55-16BA-1876-EF2738AB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8A58-3EAC-4575-9AF5-B05E2DEEA4EC}" type="datetime1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DF9E1-C4A8-8C73-A916-C407D31D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70F7A-B625-F283-CD48-631F8B29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0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A57F4-C461-C8C4-0AA0-4DA008E4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52114-8A59-24D4-7491-AE99778C1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FC4AD-07BA-1A11-0EE2-30A059362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F287-1C61-4C92-B9F0-89F35B652F70}" type="datetime1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CEE78-09D6-78CD-F24A-713158ACB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5705-BFB0-7ADC-B0FE-A9DBE0F59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8A39-A082-4E4F-AA80-8FF3E629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6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88/1748-0221/15/04/P0402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88/1748-0221/15/04/P040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88/1748-0221/15/04/P0402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88/1748-0221/15/04/P0402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d/abstract/10.1103/PhysRevD.106.052009" TargetMode="External"/><Relationship Id="rId7" Type="http://schemas.openxmlformats.org/officeDocument/2006/relationships/hyperlink" Target="https://lss.fnal.gov/archive/thesis/2000/fermilab-thesis-2018-24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journals.aps.org/prd/abstract/10.1103/PhysRevD.101.01201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9649-440F-7FCF-4FA2-C364D21E9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161" y="2079141"/>
            <a:ext cx="9427673" cy="1512387"/>
          </a:xfrm>
        </p:spPr>
        <p:txBody>
          <a:bodyPr>
            <a:normAutofit/>
          </a:bodyPr>
          <a:lstStyle/>
          <a:p>
            <a:r>
              <a:rPr lang="en-US" sz="7200" dirty="0" err="1">
                <a:latin typeface="Franklin Gothic Medium" panose="020B0603020102020204" pitchFamily="34" charset="0"/>
              </a:rPr>
              <a:t>LArIAT</a:t>
            </a:r>
            <a:r>
              <a:rPr lang="en-US" sz="7200" dirty="0">
                <a:latin typeface="Franklin Gothic Medium" panose="020B0603020102020204" pitchFamily="34" charset="0"/>
              </a:rPr>
              <a:t> in 10 Minutes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2C2552-3DC9-47DD-86C1-57EEFA4B47C1}"/>
              </a:ext>
            </a:extLst>
          </p:cNvPr>
          <p:cNvSpPr txBox="1">
            <a:spLocks/>
          </p:cNvSpPr>
          <p:nvPr/>
        </p:nvSpPr>
        <p:spPr>
          <a:xfrm>
            <a:off x="3628348" y="4259572"/>
            <a:ext cx="4935301" cy="1512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latin typeface="Franklin Gothic Book" panose="020B0503020102020204" pitchFamily="34" charset="0"/>
              </a:rPr>
              <a:t>Liani Silva</a:t>
            </a:r>
          </a:p>
          <a:p>
            <a:r>
              <a:rPr lang="en-US" sz="2300" dirty="0">
                <a:latin typeface="Franklin Gothic Book" panose="020B0503020102020204" pitchFamily="34" charset="0"/>
              </a:rPr>
              <a:t>Illinois Institute of Technology</a:t>
            </a:r>
          </a:p>
          <a:p>
            <a:r>
              <a:rPr lang="en-US" sz="2300" dirty="0">
                <a:latin typeface="Franklin Gothic Book" panose="020B0503020102020204" pitchFamily="34" charset="0"/>
              </a:rPr>
              <a:t>On behalf of the </a:t>
            </a:r>
            <a:r>
              <a:rPr lang="en-US" sz="2300" dirty="0" err="1">
                <a:latin typeface="Franklin Gothic Book" panose="020B0503020102020204" pitchFamily="34" charset="0"/>
              </a:rPr>
              <a:t>LArIAT</a:t>
            </a:r>
            <a:r>
              <a:rPr lang="en-US" sz="2300" dirty="0">
                <a:latin typeface="Franklin Gothic Book" panose="020B0503020102020204" pitchFamily="34" charset="0"/>
              </a:rPr>
              <a:t> collaboration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AE1A80-73F4-7C7D-9491-8EE33FE3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563" y="6400800"/>
            <a:ext cx="407437" cy="457200"/>
          </a:xfrm>
        </p:spPr>
        <p:txBody>
          <a:bodyPr/>
          <a:lstStyle/>
          <a:p>
            <a:pPr algn="ctr"/>
            <a:fld id="{17928A39-A082-4E4F-AA80-8FF3E6296FDF}" type="slidenum">
              <a:rPr lang="en-US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pPr algn="ctr"/>
              <a:t>1</a:t>
            </a:fld>
            <a:endParaRPr lang="en-US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553F7E-2A45-4664-255D-DF3FE455C446}"/>
              </a:ext>
            </a:extLst>
          </p:cNvPr>
          <p:cNvCxnSpPr>
            <a:cxnSpLocks/>
          </p:cNvCxnSpPr>
          <p:nvPr/>
        </p:nvCxnSpPr>
        <p:spPr>
          <a:xfrm>
            <a:off x="609600" y="6281655"/>
            <a:ext cx="1097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A8CB311-6CFB-F606-F6CF-3ACA32EA4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83" y="396891"/>
            <a:ext cx="3432980" cy="760273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5DFA1FD-FAFD-F877-08AD-0658243327CD}"/>
              </a:ext>
            </a:extLst>
          </p:cNvPr>
          <p:cNvSpPr txBox="1">
            <a:spLocks/>
          </p:cNvSpPr>
          <p:nvPr/>
        </p:nvSpPr>
        <p:spPr>
          <a:xfrm>
            <a:off x="914400" y="6369182"/>
            <a:ext cx="2359068" cy="34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New Perspectives 2024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195A76E-B7B5-091E-C5A6-E21C23B63FBE}"/>
              </a:ext>
            </a:extLst>
          </p:cNvPr>
          <p:cNvSpPr txBox="1">
            <a:spLocks/>
          </p:cNvSpPr>
          <p:nvPr/>
        </p:nvSpPr>
        <p:spPr>
          <a:xfrm>
            <a:off x="9223332" y="6369182"/>
            <a:ext cx="2359068" cy="35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07/09/2024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B5970-3B9D-A4AF-1966-FC09EB61C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8" y="245190"/>
            <a:ext cx="3527220" cy="1324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9EFA17-1092-D235-6EAD-D5DFB3E92D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959"/>
          <a:stretch/>
        </p:blipFill>
        <p:spPr>
          <a:xfrm>
            <a:off x="4202272" y="348893"/>
            <a:ext cx="3539072" cy="8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8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9649-440F-7FCF-4FA2-C364D21E9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8962" y="97654"/>
            <a:ext cx="7936229" cy="67752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lin Gothic Medium" panose="020B0603020102020204" pitchFamily="34" charset="0"/>
              </a:rPr>
              <a:t>Radioactive Source Runs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2C2552-3DC9-47DD-86C1-57EEFA4B47C1}"/>
              </a:ext>
            </a:extLst>
          </p:cNvPr>
          <p:cNvSpPr txBox="1">
            <a:spLocks/>
          </p:cNvSpPr>
          <p:nvPr/>
        </p:nvSpPr>
        <p:spPr>
          <a:xfrm>
            <a:off x="5389246" y="6346736"/>
            <a:ext cx="1413507" cy="403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Medium Cond" panose="020B0606030402020204" pitchFamily="34" charset="0"/>
              </a:rPr>
              <a:t>Liani Silva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DFFD4A-F129-E128-88E2-2D2873B17973}"/>
              </a:ext>
            </a:extLst>
          </p:cNvPr>
          <p:cNvSpPr txBox="1">
            <a:spLocks/>
          </p:cNvSpPr>
          <p:nvPr/>
        </p:nvSpPr>
        <p:spPr>
          <a:xfrm>
            <a:off x="914400" y="6369182"/>
            <a:ext cx="2359068" cy="34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New Perspectives 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829F4E-0A47-A03C-671A-6ACEAF8550ED}"/>
              </a:ext>
            </a:extLst>
          </p:cNvPr>
          <p:cNvSpPr txBox="1">
            <a:spLocks/>
          </p:cNvSpPr>
          <p:nvPr/>
        </p:nvSpPr>
        <p:spPr>
          <a:xfrm>
            <a:off x="9223332" y="6369182"/>
            <a:ext cx="2359068" cy="35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07/09/2024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553F7E-2A45-4664-255D-DF3FE455C446}"/>
              </a:ext>
            </a:extLst>
          </p:cNvPr>
          <p:cNvCxnSpPr>
            <a:cxnSpLocks/>
          </p:cNvCxnSpPr>
          <p:nvPr/>
        </p:nvCxnSpPr>
        <p:spPr>
          <a:xfrm>
            <a:off x="609600" y="6281655"/>
            <a:ext cx="1097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83EA00-AC8A-CEAD-46B5-F4B1AF39E36C}"/>
              </a:ext>
            </a:extLst>
          </p:cNvPr>
          <p:cNvSpPr txBox="1"/>
          <p:nvPr/>
        </p:nvSpPr>
        <p:spPr>
          <a:xfrm>
            <a:off x="404787" y="1030359"/>
            <a:ext cx="63931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A radioactive Co-60 source was placed directly in front of </a:t>
            </a:r>
            <a:r>
              <a:rPr lang="en-US" dirty="0" err="1">
                <a:latin typeface="Franklin Gothic Book" panose="020B0503020102020204" pitchFamily="34" charset="0"/>
              </a:rPr>
              <a:t>LArIAT</a:t>
            </a:r>
            <a:r>
              <a:rPr lang="en-US" dirty="0">
                <a:latin typeface="Franklin Gothic Book" panose="020B0503020102020204" pitchFamily="34" charset="0"/>
              </a:rPr>
              <a:t>, about 10 cm away from the TPC (-</a:t>
            </a:r>
            <a:r>
              <a:rPr lang="en-US" i="1" dirty="0">
                <a:latin typeface="Franklin Gothic Book" panose="020B0503020102020204" pitchFamily="34" charset="0"/>
              </a:rPr>
              <a:t>z</a:t>
            </a:r>
            <a:r>
              <a:rPr lang="en-US" dirty="0">
                <a:latin typeface="Franklin Gothic Book" panose="020B0503020102020204" pitchFamily="34" charset="0"/>
              </a:rPr>
              <a:t>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We expect to see gammas with energies up to 1.33 MeV as the Co-60 decays, producing an electron and an antineutrino.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The gamma rays ionize </a:t>
            </a:r>
            <a:r>
              <a:rPr lang="en-US" dirty="0" err="1">
                <a:latin typeface="Franklin Gothic Book" panose="020B0503020102020204" pitchFamily="34" charset="0"/>
              </a:rPr>
              <a:t>Ar</a:t>
            </a:r>
            <a:r>
              <a:rPr lang="en-US" dirty="0">
                <a:latin typeface="Franklin Gothic Book" panose="020B0503020102020204" pitchFamily="34" charset="0"/>
              </a:rPr>
              <a:t> electrons which drift towards the wires, depositing blips.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There is a definite energy offset between MC simulation and data which corresponds to a 18.75% energy shift.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330720B5-DE11-4479-6E17-8A7C833F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563" y="6400800"/>
            <a:ext cx="407437" cy="457200"/>
          </a:xfrm>
        </p:spPr>
        <p:txBody>
          <a:bodyPr/>
          <a:lstStyle/>
          <a:p>
            <a:pPr algn="ctr"/>
            <a:fld id="{17928A39-A082-4E4F-AA80-8FF3E6296FDF}" type="slidenum">
              <a:rPr lang="en-US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pPr algn="ctr"/>
              <a:t>10</a:t>
            </a:fld>
            <a:endParaRPr lang="en-US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EAA8D-D0E2-5BCC-911F-2EF12926F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" b="3059"/>
          <a:stretch/>
        </p:blipFill>
        <p:spPr>
          <a:xfrm>
            <a:off x="7543397" y="219868"/>
            <a:ext cx="4434781" cy="221280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A4EC4B-EC1C-FD34-C133-53DCFF6CC1F6}"/>
              </a:ext>
            </a:extLst>
          </p:cNvPr>
          <p:cNvCxnSpPr>
            <a:cxnSpLocks/>
          </p:cNvCxnSpPr>
          <p:nvPr/>
        </p:nvCxnSpPr>
        <p:spPr>
          <a:xfrm flipV="1">
            <a:off x="7284841" y="309685"/>
            <a:ext cx="1483296" cy="101846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6B28E6-9FAD-F12A-2F16-A1D396D8D593}"/>
              </a:ext>
            </a:extLst>
          </p:cNvPr>
          <p:cNvCxnSpPr>
            <a:cxnSpLocks/>
          </p:cNvCxnSpPr>
          <p:nvPr/>
        </p:nvCxnSpPr>
        <p:spPr>
          <a:xfrm>
            <a:off x="7284841" y="1326271"/>
            <a:ext cx="1483296" cy="110640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AE9F5FA6-4D86-A08A-B26D-A61A4A587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9258" y="951200"/>
            <a:ext cx="1195812" cy="7539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3E6EFB-F82E-D874-A6F6-1113D1E24C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46"/>
          <a:stretch/>
        </p:blipFill>
        <p:spPr>
          <a:xfrm>
            <a:off x="7307374" y="2607946"/>
            <a:ext cx="4670804" cy="28173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A302CD-D64F-D207-C25B-637A65382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236" y="3989683"/>
            <a:ext cx="3699663" cy="2190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B13AAA-3615-735E-1581-2E55DC8D967A}"/>
              </a:ext>
            </a:extLst>
          </p:cNvPr>
          <p:cNvSpPr txBox="1"/>
          <p:nvPr/>
        </p:nvSpPr>
        <p:spPr>
          <a:xfrm>
            <a:off x="9810948" y="2590567"/>
            <a:ext cx="591918" cy="250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8146FB-5AD6-4671-F731-9AAF2D726C49}"/>
              </a:ext>
            </a:extLst>
          </p:cNvPr>
          <p:cNvSpPr txBox="1"/>
          <p:nvPr/>
        </p:nvSpPr>
        <p:spPr>
          <a:xfrm>
            <a:off x="5645427" y="3902157"/>
            <a:ext cx="62442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995704-4455-20B8-39FF-272973365DAC}"/>
              </a:ext>
            </a:extLst>
          </p:cNvPr>
          <p:cNvSpPr txBox="1"/>
          <p:nvPr/>
        </p:nvSpPr>
        <p:spPr>
          <a:xfrm>
            <a:off x="7374719" y="5512430"/>
            <a:ext cx="453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Blip energies optimized and MC shifted by 18.75%</a:t>
            </a:r>
          </a:p>
          <a:p>
            <a:pPr algn="ctr"/>
            <a:r>
              <a:rPr lang="en-US" sz="1600" dirty="0"/>
              <a:t>χ</a:t>
            </a:r>
            <a:r>
              <a:rPr lang="en-US" sz="1600" baseline="30000" dirty="0"/>
              <a:t>2</a:t>
            </a:r>
            <a:r>
              <a:rPr lang="en-US" sz="1600" dirty="0"/>
              <a:t> of 7.9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83D472-05EC-83CA-0988-7B5C14102D12}"/>
              </a:ext>
            </a:extLst>
          </p:cNvPr>
          <p:cNvSpPr txBox="1"/>
          <p:nvPr/>
        </p:nvSpPr>
        <p:spPr>
          <a:xfrm>
            <a:off x="1533625" y="4958854"/>
            <a:ext cx="244160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Blip energies unshifted</a:t>
            </a:r>
          </a:p>
          <a:p>
            <a:pPr algn="ctr"/>
            <a:r>
              <a:rPr lang="en-US" dirty="0"/>
              <a:t>χ</a:t>
            </a:r>
            <a:r>
              <a:rPr lang="en-US" baseline="30000" dirty="0"/>
              <a:t>2</a:t>
            </a:r>
            <a:r>
              <a:rPr lang="en-US" dirty="0"/>
              <a:t> of 58.0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3CB159-2F60-ED76-55F5-4CAC16714F02}"/>
              </a:ext>
            </a:extLst>
          </p:cNvPr>
          <p:cNvSpPr txBox="1"/>
          <p:nvPr/>
        </p:nvSpPr>
        <p:spPr>
          <a:xfrm>
            <a:off x="8403718" y="2896526"/>
            <a:ext cx="1253770" cy="226228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68FCAA-0F1E-A719-62A5-531E9802B6F4}"/>
              </a:ext>
            </a:extLst>
          </p:cNvPr>
          <p:cNvSpPr txBox="1"/>
          <p:nvPr/>
        </p:nvSpPr>
        <p:spPr>
          <a:xfrm>
            <a:off x="4557946" y="4194267"/>
            <a:ext cx="977121" cy="1780994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DC7AE4-8FC8-D595-705D-1D26662A03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9203"/>
          <a:stretch/>
        </p:blipFill>
        <p:spPr>
          <a:xfrm>
            <a:off x="10980264" y="3842506"/>
            <a:ext cx="911613" cy="3481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42C7FE-ABEA-5D57-1AC3-9229FCCD67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9203"/>
          <a:stretch/>
        </p:blipFill>
        <p:spPr>
          <a:xfrm>
            <a:off x="6525612" y="5007420"/>
            <a:ext cx="759229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3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9649-440F-7FCF-4FA2-C364D21E9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884" y="2166986"/>
            <a:ext cx="7936229" cy="1977272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THANK YOU!</a:t>
            </a:r>
            <a:br>
              <a:rPr lang="en-US" dirty="0">
                <a:latin typeface="Franklin Gothic Medium" panose="020B0603020102020204" pitchFamily="34" charset="0"/>
              </a:rPr>
            </a:br>
            <a:r>
              <a:rPr lang="en-US" dirty="0">
                <a:latin typeface="Franklin Gothic Medium" panose="020B0603020102020204" pitchFamily="34" charset="0"/>
                <a:sym typeface="Wingdings" panose="05000000000000000000" pitchFamily="2" charset="2"/>
              </a:rPr>
              <a:t>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2C2552-3DC9-47DD-86C1-57EEFA4B47C1}"/>
              </a:ext>
            </a:extLst>
          </p:cNvPr>
          <p:cNvSpPr txBox="1">
            <a:spLocks/>
          </p:cNvSpPr>
          <p:nvPr/>
        </p:nvSpPr>
        <p:spPr>
          <a:xfrm>
            <a:off x="5389246" y="6346736"/>
            <a:ext cx="1413507" cy="403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latin typeface="Franklin Gothic Medium Cond" panose="020B0606030402020204" pitchFamily="34" charset="0"/>
              </a:rPr>
              <a:t>Liani Silva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DFFD4A-F129-E128-88E2-2D2873B17973}"/>
              </a:ext>
            </a:extLst>
          </p:cNvPr>
          <p:cNvSpPr txBox="1">
            <a:spLocks/>
          </p:cNvSpPr>
          <p:nvPr/>
        </p:nvSpPr>
        <p:spPr>
          <a:xfrm>
            <a:off x="914400" y="6369182"/>
            <a:ext cx="2359068" cy="34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New Perspectives 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829F4E-0A47-A03C-671A-6ACEAF8550ED}"/>
              </a:ext>
            </a:extLst>
          </p:cNvPr>
          <p:cNvSpPr txBox="1">
            <a:spLocks/>
          </p:cNvSpPr>
          <p:nvPr/>
        </p:nvSpPr>
        <p:spPr>
          <a:xfrm>
            <a:off x="9223332" y="6369182"/>
            <a:ext cx="2359068" cy="35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07/08/2024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553F7E-2A45-4664-255D-DF3FE455C446}"/>
              </a:ext>
            </a:extLst>
          </p:cNvPr>
          <p:cNvCxnSpPr>
            <a:cxnSpLocks/>
          </p:cNvCxnSpPr>
          <p:nvPr/>
        </p:nvCxnSpPr>
        <p:spPr>
          <a:xfrm>
            <a:off x="609600" y="6281655"/>
            <a:ext cx="1097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330720B5-DE11-4479-6E17-8A7C833F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563" y="6400800"/>
            <a:ext cx="407437" cy="457200"/>
          </a:xfrm>
        </p:spPr>
        <p:txBody>
          <a:bodyPr/>
          <a:lstStyle/>
          <a:p>
            <a:pPr algn="ctr"/>
            <a:fld id="{17928A39-A082-4E4F-AA80-8FF3E6296FDF}" type="slidenum">
              <a:rPr lang="en-US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pPr algn="ctr"/>
              <a:t>11</a:t>
            </a:fld>
            <a:endParaRPr lang="en-US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3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9649-440F-7FCF-4FA2-C364D21E9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884" y="143148"/>
            <a:ext cx="7936229" cy="677522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Franklin Gothic Medium" panose="020B0603020102020204" pitchFamily="34" charset="0"/>
              </a:rPr>
              <a:t>LArIAT</a:t>
            </a:r>
            <a:r>
              <a:rPr lang="en-US" sz="4000" dirty="0">
                <a:latin typeface="Franklin Gothic Medium" panose="020B0603020102020204" pitchFamily="34" charset="0"/>
              </a:rPr>
              <a:t>: Liquid Argon in a </a:t>
            </a:r>
            <a:r>
              <a:rPr lang="en-US" sz="4000" dirty="0" err="1">
                <a:latin typeface="Franklin Gothic Medium" panose="020B0603020102020204" pitchFamily="34" charset="0"/>
              </a:rPr>
              <a:t>Testbeam</a:t>
            </a:r>
            <a:endParaRPr lang="en-US" sz="4000" dirty="0">
              <a:latin typeface="Franklin Gothic Medium" panose="020B06030201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2C2552-3DC9-47DD-86C1-57EEFA4B47C1}"/>
              </a:ext>
            </a:extLst>
          </p:cNvPr>
          <p:cNvSpPr txBox="1">
            <a:spLocks/>
          </p:cNvSpPr>
          <p:nvPr/>
        </p:nvSpPr>
        <p:spPr>
          <a:xfrm>
            <a:off x="5389246" y="6346736"/>
            <a:ext cx="1413507" cy="403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Medium Cond" panose="020B0606030402020204" pitchFamily="34" charset="0"/>
              </a:rPr>
              <a:t>Liani Silva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DFFD4A-F129-E128-88E2-2D2873B17973}"/>
              </a:ext>
            </a:extLst>
          </p:cNvPr>
          <p:cNvSpPr txBox="1">
            <a:spLocks/>
          </p:cNvSpPr>
          <p:nvPr/>
        </p:nvSpPr>
        <p:spPr>
          <a:xfrm>
            <a:off x="914400" y="6369182"/>
            <a:ext cx="2359068" cy="34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New Perspectives 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829F4E-0A47-A03C-671A-6ACEAF8550ED}"/>
              </a:ext>
            </a:extLst>
          </p:cNvPr>
          <p:cNvSpPr txBox="1">
            <a:spLocks/>
          </p:cNvSpPr>
          <p:nvPr/>
        </p:nvSpPr>
        <p:spPr>
          <a:xfrm>
            <a:off x="9223332" y="6369182"/>
            <a:ext cx="2359068" cy="35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07/09/2024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553F7E-2A45-4664-255D-DF3FE455C446}"/>
              </a:ext>
            </a:extLst>
          </p:cNvPr>
          <p:cNvCxnSpPr>
            <a:cxnSpLocks/>
          </p:cNvCxnSpPr>
          <p:nvPr/>
        </p:nvCxnSpPr>
        <p:spPr>
          <a:xfrm>
            <a:off x="609600" y="6281655"/>
            <a:ext cx="1097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83EA00-AC8A-CEAD-46B5-F4B1AF39E36C}"/>
              </a:ext>
            </a:extLst>
          </p:cNvPr>
          <p:cNvSpPr txBox="1"/>
          <p:nvPr/>
        </p:nvSpPr>
        <p:spPr>
          <a:xfrm>
            <a:off x="409575" y="920063"/>
            <a:ext cx="70115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Franklin Gothic Book" panose="020B0503020102020204" pitchFamily="34" charset="0"/>
              </a:rPr>
              <a:t>LArIAT</a:t>
            </a:r>
            <a:r>
              <a:rPr lang="en-US" dirty="0">
                <a:latin typeface="Franklin Gothic Book" panose="020B0503020102020204" pitchFamily="34" charset="0"/>
              </a:rPr>
              <a:t> is a Liquid Argon Time Projection Chamber (</a:t>
            </a:r>
            <a:r>
              <a:rPr lang="en-US" dirty="0" err="1">
                <a:latin typeface="Franklin Gothic Book" panose="020B0503020102020204" pitchFamily="34" charset="0"/>
              </a:rPr>
              <a:t>LArTPC</a:t>
            </a:r>
            <a:r>
              <a:rPr lang="en-US" dirty="0">
                <a:latin typeface="Franklin Gothic Book" panose="020B0503020102020204" pitchFamily="34" charset="0"/>
              </a:rPr>
              <a:t>) in a test beam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known charged particles </a:t>
            </a:r>
            <a:r>
              <a:rPr lang="en-US" dirty="0">
                <a:latin typeface="Franklin Gothic Book" panose="020B0503020102020204" pitchFamily="34" charset="0"/>
              </a:rPr>
              <a:t>(</a:t>
            </a:r>
            <a:r>
              <a:rPr lang="el-GR" i="1" dirty="0">
                <a:latin typeface="Franklin Gothic Book" panose="020B0503020102020204" pitchFamily="34" charset="0"/>
              </a:rPr>
              <a:t>π</a:t>
            </a:r>
            <a:r>
              <a:rPr lang="el-GR" dirty="0">
                <a:latin typeface="Franklin Gothic Book" panose="020B0503020102020204" pitchFamily="34" charset="0"/>
              </a:rPr>
              <a:t>±</a:t>
            </a:r>
            <a:r>
              <a:rPr lang="en-US" dirty="0">
                <a:latin typeface="Franklin Gothic Book" panose="020B0503020102020204" pitchFamily="34" charset="0"/>
              </a:rPr>
              <a:t>, </a:t>
            </a:r>
            <a:r>
              <a:rPr lang="en-US" i="1" dirty="0">
                <a:latin typeface="Franklin Gothic Book" panose="020B0503020102020204" pitchFamily="34" charset="0"/>
              </a:rPr>
              <a:t>µ</a:t>
            </a:r>
            <a:r>
              <a:rPr lang="en-US" dirty="0">
                <a:latin typeface="Franklin Gothic Book" panose="020B0503020102020204" pitchFamily="34" charset="0"/>
              </a:rPr>
              <a:t>±, e±, p, </a:t>
            </a:r>
            <a:r>
              <a:rPr lang="en-US" i="1" dirty="0">
                <a:latin typeface="Franklin Gothic Book" panose="020B0503020102020204" pitchFamily="34" charset="0"/>
              </a:rPr>
              <a:t>K</a:t>
            </a:r>
            <a:r>
              <a:rPr lang="en-US" dirty="0">
                <a:latin typeface="Franklin Gothic Book" panose="020B0503020102020204" pitchFamily="34" charset="0"/>
              </a:rPr>
              <a:t>±) in a momentum range of 300-1400 MeV/c.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As these particles move through the </a:t>
            </a:r>
            <a:r>
              <a:rPr lang="en-US" dirty="0" err="1">
                <a:latin typeface="Franklin Gothic Book" panose="020B0503020102020204" pitchFamily="34" charset="0"/>
              </a:rPr>
              <a:t>LArTPC</a:t>
            </a:r>
            <a:r>
              <a:rPr lang="en-US" dirty="0">
                <a:latin typeface="Franklin Gothic Book" panose="020B0503020102020204" pitchFamily="34" charset="0"/>
              </a:rPr>
              <a:t>, they ionize the argon to produce scintillation light and free electrons that drift through a 484 V/cm electric field towards a dual-plane wire mesh.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The electrons induce current on the induction plane and deposit charge onto the collection plane, together with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eˉ time of flight</a:t>
            </a:r>
            <a:r>
              <a:rPr lang="en-US" dirty="0">
                <a:latin typeface="Franklin Gothic Book" panose="020B0503020102020204" pitchFamily="34" charset="0"/>
              </a:rPr>
              <a:t>, a 3D reconstruction is made.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TPC dimensions of 90cm x 47cm x 40cm (length x width x height).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6C937-FE98-D05E-2A60-1569B30E0CD6}"/>
              </a:ext>
            </a:extLst>
          </p:cNvPr>
          <p:cNvSpPr txBox="1"/>
          <p:nvPr/>
        </p:nvSpPr>
        <p:spPr>
          <a:xfrm>
            <a:off x="7959789" y="5785380"/>
            <a:ext cx="4028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Franklin Gothic Book" panose="020B0503020102020204" pitchFamily="34" charset="0"/>
              </a:rPr>
              <a:t>Images: R. </a:t>
            </a:r>
            <a:r>
              <a:rPr lang="fr-FR" sz="1400" dirty="0" err="1">
                <a:latin typeface="Franklin Gothic Book" panose="020B0503020102020204" pitchFamily="34" charset="0"/>
              </a:rPr>
              <a:t>Acciarri</a:t>
            </a:r>
            <a:r>
              <a:rPr lang="fr-FR" sz="1400" dirty="0">
                <a:latin typeface="Franklin Gothic Book" panose="020B0503020102020204" pitchFamily="34" charset="0"/>
              </a:rPr>
              <a:t> et al 2020 </a:t>
            </a:r>
            <a:r>
              <a:rPr lang="fr-FR" sz="1400" dirty="0">
                <a:latin typeface="Franklin Gothic Book" panose="020B0503020102020204" pitchFamily="34" charset="0"/>
                <a:hlinkClick r:id="rId3"/>
              </a:rPr>
              <a:t>JINST 15 P04026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330720B5-DE11-4479-6E17-8A7C833F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563" y="6400800"/>
            <a:ext cx="407437" cy="457200"/>
          </a:xfrm>
        </p:spPr>
        <p:txBody>
          <a:bodyPr/>
          <a:lstStyle/>
          <a:p>
            <a:pPr algn="ctr"/>
            <a:fld id="{17928A39-A082-4E4F-AA80-8FF3E6296FDF}" type="slidenum">
              <a:rPr lang="en-US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pPr algn="ctr"/>
              <a:t>2</a:t>
            </a:fld>
            <a:endParaRPr lang="en-US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5C2C24-46E7-8577-96A6-6F760E02B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r="9093" b="28121"/>
          <a:stretch/>
        </p:blipFill>
        <p:spPr>
          <a:xfrm>
            <a:off x="7437217" y="920062"/>
            <a:ext cx="4478859" cy="4019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E8F8A3-0531-DE29-50E3-BAF879F5B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8"/>
          <a:stretch/>
        </p:blipFill>
        <p:spPr>
          <a:xfrm>
            <a:off x="425714" y="4244050"/>
            <a:ext cx="6820173" cy="19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9649-440F-7FCF-4FA2-C364D21E9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884" y="143148"/>
            <a:ext cx="7936229" cy="677522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Franklin Gothic Medium" panose="020B0603020102020204" pitchFamily="34" charset="0"/>
              </a:rPr>
              <a:t>LArIAT</a:t>
            </a:r>
            <a:r>
              <a:rPr lang="en-US" sz="4000" dirty="0">
                <a:latin typeface="Franklin Gothic Medium" panose="020B0603020102020204" pitchFamily="34" charset="0"/>
              </a:rPr>
              <a:t>: Liquid Argon in a </a:t>
            </a:r>
            <a:r>
              <a:rPr lang="en-US" sz="4000" dirty="0" err="1">
                <a:latin typeface="Franklin Gothic Medium" panose="020B0603020102020204" pitchFamily="34" charset="0"/>
              </a:rPr>
              <a:t>Testbeam</a:t>
            </a:r>
            <a:endParaRPr lang="en-US" sz="4000" dirty="0">
              <a:latin typeface="Franklin Gothic Medium" panose="020B06030201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2C2552-3DC9-47DD-86C1-57EEFA4B47C1}"/>
              </a:ext>
            </a:extLst>
          </p:cNvPr>
          <p:cNvSpPr txBox="1">
            <a:spLocks/>
          </p:cNvSpPr>
          <p:nvPr/>
        </p:nvSpPr>
        <p:spPr>
          <a:xfrm>
            <a:off x="5389246" y="6346736"/>
            <a:ext cx="1413507" cy="403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Medium Cond" panose="020B0606030402020204" pitchFamily="34" charset="0"/>
              </a:rPr>
              <a:t>Liani Silva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DFFD4A-F129-E128-88E2-2D2873B17973}"/>
              </a:ext>
            </a:extLst>
          </p:cNvPr>
          <p:cNvSpPr txBox="1">
            <a:spLocks/>
          </p:cNvSpPr>
          <p:nvPr/>
        </p:nvSpPr>
        <p:spPr>
          <a:xfrm>
            <a:off x="914400" y="6369182"/>
            <a:ext cx="2359068" cy="34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New Perspectives 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829F4E-0A47-A03C-671A-6ACEAF8550ED}"/>
              </a:ext>
            </a:extLst>
          </p:cNvPr>
          <p:cNvSpPr txBox="1">
            <a:spLocks/>
          </p:cNvSpPr>
          <p:nvPr/>
        </p:nvSpPr>
        <p:spPr>
          <a:xfrm>
            <a:off x="9223332" y="6369182"/>
            <a:ext cx="2359068" cy="35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07/09/2024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553F7E-2A45-4664-255D-DF3FE455C446}"/>
              </a:ext>
            </a:extLst>
          </p:cNvPr>
          <p:cNvCxnSpPr>
            <a:cxnSpLocks/>
          </p:cNvCxnSpPr>
          <p:nvPr/>
        </p:nvCxnSpPr>
        <p:spPr>
          <a:xfrm>
            <a:off x="609600" y="6281655"/>
            <a:ext cx="1097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83EA00-AC8A-CEAD-46B5-F4B1AF39E36C}"/>
              </a:ext>
            </a:extLst>
          </p:cNvPr>
          <p:cNvSpPr txBox="1"/>
          <p:nvPr/>
        </p:nvSpPr>
        <p:spPr>
          <a:xfrm>
            <a:off x="409575" y="1108848"/>
            <a:ext cx="696160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Franklin Gothic Book" panose="020B0503020102020204" pitchFamily="34" charset="0"/>
              </a:rPr>
              <a:t>LArIAT</a:t>
            </a:r>
            <a:r>
              <a:rPr lang="en-US" dirty="0">
                <a:latin typeface="Franklin Gothic Book" panose="020B0503020102020204" pitchFamily="34" charset="0"/>
              </a:rPr>
              <a:t> is small with an active mass of ~0.24 tons but it provides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improved particle identification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full 3D-imaging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precise calorimetric energy reconstruction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The experiment ran from 2015 to 2017 in the Test Beam Facility.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Franklin Gothic Book" panose="020B0503020102020204" pitchFamily="34" charset="0"/>
              </a:rPr>
              <a:t>LArIAT</a:t>
            </a:r>
            <a:r>
              <a:rPr lang="en-US" dirty="0">
                <a:latin typeface="Franklin Gothic Book" panose="020B0503020102020204" pitchFamily="34" charset="0"/>
              </a:rPr>
              <a:t> was developed to characterize </a:t>
            </a:r>
            <a:r>
              <a:rPr lang="en-US" dirty="0" err="1">
                <a:latin typeface="Franklin Gothic Book" panose="020B0503020102020204" pitchFamily="34" charset="0"/>
              </a:rPr>
              <a:t>LArTPC</a:t>
            </a:r>
            <a:r>
              <a:rPr lang="en-US" dirty="0">
                <a:latin typeface="Franklin Gothic Book" panose="020B0503020102020204" pitchFamily="34" charset="0"/>
              </a:rPr>
              <a:t> response to particles and energy ranges relevant to both short-baseline (</a:t>
            </a:r>
            <a:r>
              <a:rPr lang="en-US" dirty="0" err="1">
                <a:latin typeface="Franklin Gothic Book" panose="020B0503020102020204" pitchFamily="34" charset="0"/>
              </a:rPr>
              <a:t>MicroBooNE</a:t>
            </a:r>
            <a:r>
              <a:rPr lang="en-US" dirty="0">
                <a:latin typeface="Franklin Gothic Book" panose="020B0503020102020204" pitchFamily="34" charset="0"/>
              </a:rPr>
              <a:t>, SBND, ICARUS) and long-baseline (DUNE) neutrino experiments.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Franklin Gothic Book" panose="020B0503020102020204" pitchFamily="34" charset="0"/>
              </a:rPr>
              <a:t>LArIAT</a:t>
            </a:r>
            <a: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Franklin Gothic Book" panose="020B0503020102020204" pitchFamily="34" charset="0"/>
              </a:rPr>
              <a:t> is not a direct neutrino detector, it is a detector of the charged particles that can result from neutrino-argon interactions.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Both 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cintillation light and charge are collected.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induction and collection plane wires aligned at ±60 degrees with respect to the horizontal z-axis.</a:t>
            </a:r>
            <a:endParaRPr lang="en-US" b="0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6C937-FE98-D05E-2A60-1569B30E0CD6}"/>
              </a:ext>
            </a:extLst>
          </p:cNvPr>
          <p:cNvSpPr txBox="1"/>
          <p:nvPr/>
        </p:nvSpPr>
        <p:spPr>
          <a:xfrm>
            <a:off x="7860585" y="4814291"/>
            <a:ext cx="4028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Franklin Gothic Book" panose="020B0503020102020204" pitchFamily="34" charset="0"/>
              </a:rPr>
              <a:t>Image: R. </a:t>
            </a:r>
            <a:r>
              <a:rPr lang="fr-FR" sz="1400" dirty="0" err="1">
                <a:latin typeface="Franklin Gothic Book" panose="020B0503020102020204" pitchFamily="34" charset="0"/>
              </a:rPr>
              <a:t>Acciarri</a:t>
            </a:r>
            <a:r>
              <a:rPr lang="fr-FR" sz="1400" dirty="0">
                <a:latin typeface="Franklin Gothic Book" panose="020B0503020102020204" pitchFamily="34" charset="0"/>
              </a:rPr>
              <a:t> et al 2020 </a:t>
            </a:r>
            <a:r>
              <a:rPr lang="fr-FR" sz="1400" dirty="0">
                <a:latin typeface="Franklin Gothic Book" panose="020B0503020102020204" pitchFamily="34" charset="0"/>
                <a:hlinkClick r:id="rId3"/>
              </a:rPr>
              <a:t>JINST 15 P04026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330720B5-DE11-4479-6E17-8A7C833F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563" y="6400800"/>
            <a:ext cx="407437" cy="457200"/>
          </a:xfrm>
        </p:spPr>
        <p:txBody>
          <a:bodyPr/>
          <a:lstStyle/>
          <a:p>
            <a:pPr algn="ctr"/>
            <a:fld id="{17928A39-A082-4E4F-AA80-8FF3E6296FDF}" type="slidenum">
              <a:rPr lang="en-US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pPr algn="ctr"/>
              <a:t>3</a:t>
            </a:fld>
            <a:endParaRPr lang="en-US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F684F-06D3-1BD8-CC9A-FB6F9AE1B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184" y="1554241"/>
            <a:ext cx="4517893" cy="31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DF6531-58E6-AA85-C255-9896789AE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270806C-D678-76F3-86C1-354585F1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563" y="6400800"/>
            <a:ext cx="407437" cy="457200"/>
          </a:xfrm>
        </p:spPr>
        <p:txBody>
          <a:bodyPr/>
          <a:lstStyle/>
          <a:p>
            <a:pPr algn="ctr"/>
            <a:fld id="{17928A39-A082-4E4F-AA80-8FF3E6296FDF}" type="slidenum">
              <a:rPr lang="en-US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pPr algn="ctr"/>
              <a:t>4</a:t>
            </a:fld>
            <a:endParaRPr lang="en-US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7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9649-440F-7FCF-4FA2-C364D21E9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884" y="136537"/>
            <a:ext cx="7936229" cy="67752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lin Gothic Medium" panose="020B0603020102020204" pitchFamily="34" charset="0"/>
              </a:rPr>
              <a:t>The </a:t>
            </a:r>
            <a:r>
              <a:rPr lang="en-US" sz="4000" dirty="0" err="1">
                <a:latin typeface="Franklin Gothic Medium" panose="020B0603020102020204" pitchFamily="34" charset="0"/>
              </a:rPr>
              <a:t>Testbeam</a:t>
            </a:r>
            <a:endParaRPr lang="en-US" sz="4000" dirty="0">
              <a:latin typeface="Franklin Gothic Medium" panose="020B06030201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2C2552-3DC9-47DD-86C1-57EEFA4B47C1}"/>
              </a:ext>
            </a:extLst>
          </p:cNvPr>
          <p:cNvSpPr txBox="1">
            <a:spLocks/>
          </p:cNvSpPr>
          <p:nvPr/>
        </p:nvSpPr>
        <p:spPr>
          <a:xfrm>
            <a:off x="5389246" y="6346736"/>
            <a:ext cx="1413507" cy="403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Medium Cond" panose="020B0606030402020204" pitchFamily="34" charset="0"/>
              </a:rPr>
              <a:t>Liani Silva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DFFD4A-F129-E128-88E2-2D2873B17973}"/>
              </a:ext>
            </a:extLst>
          </p:cNvPr>
          <p:cNvSpPr txBox="1">
            <a:spLocks/>
          </p:cNvSpPr>
          <p:nvPr/>
        </p:nvSpPr>
        <p:spPr>
          <a:xfrm>
            <a:off x="914400" y="6369182"/>
            <a:ext cx="2359068" cy="34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New Perspectives 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829F4E-0A47-A03C-671A-6ACEAF8550ED}"/>
              </a:ext>
            </a:extLst>
          </p:cNvPr>
          <p:cNvSpPr txBox="1">
            <a:spLocks/>
          </p:cNvSpPr>
          <p:nvPr/>
        </p:nvSpPr>
        <p:spPr>
          <a:xfrm>
            <a:off x="9223332" y="6369182"/>
            <a:ext cx="2359068" cy="35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07/09/2024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553F7E-2A45-4664-255D-DF3FE455C446}"/>
              </a:ext>
            </a:extLst>
          </p:cNvPr>
          <p:cNvCxnSpPr>
            <a:cxnSpLocks/>
          </p:cNvCxnSpPr>
          <p:nvPr/>
        </p:nvCxnSpPr>
        <p:spPr>
          <a:xfrm>
            <a:off x="609600" y="6281655"/>
            <a:ext cx="1097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83EA00-AC8A-CEAD-46B5-F4B1AF39E36C}"/>
              </a:ext>
            </a:extLst>
          </p:cNvPr>
          <p:cNvSpPr txBox="1"/>
          <p:nvPr/>
        </p:nvSpPr>
        <p:spPr>
          <a:xfrm>
            <a:off x="425317" y="3732699"/>
            <a:ext cx="73128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The secondary pion beam is incident on a copper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The four wire chambers measure the momentum and particle composition of the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The TOF scintillation paddles are the beamline’s clock.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The resulting tertiary beam has a momentum of 0.3–1.4 GeV/c at an angle of 13° relative to the secondary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Results in a well-defined calibration beam.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6C937-FE98-D05E-2A60-1569B30E0CD6}"/>
              </a:ext>
            </a:extLst>
          </p:cNvPr>
          <p:cNvSpPr txBox="1"/>
          <p:nvPr/>
        </p:nvSpPr>
        <p:spPr>
          <a:xfrm>
            <a:off x="7738189" y="4548307"/>
            <a:ext cx="4028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Franklin Gothic Book" panose="020B0503020102020204" pitchFamily="34" charset="0"/>
              </a:rPr>
              <a:t>Images: R. </a:t>
            </a:r>
            <a:r>
              <a:rPr lang="fr-FR" sz="1400" dirty="0" err="1">
                <a:latin typeface="Franklin Gothic Book" panose="020B0503020102020204" pitchFamily="34" charset="0"/>
              </a:rPr>
              <a:t>Acciarri</a:t>
            </a:r>
            <a:r>
              <a:rPr lang="fr-FR" sz="1400" dirty="0">
                <a:latin typeface="Franklin Gothic Book" panose="020B0503020102020204" pitchFamily="34" charset="0"/>
              </a:rPr>
              <a:t> et al 2020 </a:t>
            </a:r>
            <a:r>
              <a:rPr lang="fr-FR" sz="1400" dirty="0">
                <a:latin typeface="Franklin Gothic Book" panose="020B0503020102020204" pitchFamily="34" charset="0"/>
                <a:hlinkClick r:id="rId3"/>
              </a:rPr>
              <a:t>JINST 15 P04026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330720B5-DE11-4479-6E17-8A7C833F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563" y="6400800"/>
            <a:ext cx="407437" cy="457200"/>
          </a:xfrm>
        </p:spPr>
        <p:txBody>
          <a:bodyPr/>
          <a:lstStyle/>
          <a:p>
            <a:pPr algn="ctr"/>
            <a:fld id="{17928A39-A082-4E4F-AA80-8FF3E6296FDF}" type="slidenum">
              <a:rPr lang="en-US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pPr algn="ctr"/>
              <a:t>5</a:t>
            </a:fld>
            <a:endParaRPr lang="en-US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AAA07-8129-5949-666C-D0B668D3B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8" y="1232400"/>
            <a:ext cx="6457539" cy="2331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845BD1-BFC6-4847-9063-CEE52E5281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t="17329" r="76129" b="76554"/>
          <a:stretch/>
        </p:blipFill>
        <p:spPr>
          <a:xfrm>
            <a:off x="1410215" y="1626864"/>
            <a:ext cx="609851" cy="1721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53B083-3F6A-9E9F-6F7C-2787662630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4" b="1970"/>
          <a:stretch/>
        </p:blipFill>
        <p:spPr>
          <a:xfrm>
            <a:off x="7445829" y="828571"/>
            <a:ext cx="4116938" cy="36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2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9649-440F-7FCF-4FA2-C364D21E9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31847" y="60601"/>
            <a:ext cx="7936229" cy="677522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Franklin Gothic Medium" panose="020B0603020102020204" pitchFamily="34" charset="0"/>
              </a:rPr>
              <a:t>LArIAT</a:t>
            </a:r>
            <a:r>
              <a:rPr lang="en-US" sz="4000" dirty="0">
                <a:latin typeface="Franklin Gothic Medium" panose="020B0603020102020204" pitchFamily="34" charset="0"/>
              </a:rPr>
              <a:t> Technology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2C2552-3DC9-47DD-86C1-57EEFA4B47C1}"/>
              </a:ext>
            </a:extLst>
          </p:cNvPr>
          <p:cNvSpPr txBox="1">
            <a:spLocks/>
          </p:cNvSpPr>
          <p:nvPr/>
        </p:nvSpPr>
        <p:spPr>
          <a:xfrm>
            <a:off x="5389246" y="6346736"/>
            <a:ext cx="1413507" cy="403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Medium Cond" panose="020B0606030402020204" pitchFamily="34" charset="0"/>
              </a:rPr>
              <a:t>Liani Silva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DFFD4A-F129-E128-88E2-2D2873B17973}"/>
              </a:ext>
            </a:extLst>
          </p:cNvPr>
          <p:cNvSpPr txBox="1">
            <a:spLocks/>
          </p:cNvSpPr>
          <p:nvPr/>
        </p:nvSpPr>
        <p:spPr>
          <a:xfrm>
            <a:off x="914400" y="6369182"/>
            <a:ext cx="2359068" cy="34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New Perspectives 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829F4E-0A47-A03C-671A-6ACEAF8550ED}"/>
              </a:ext>
            </a:extLst>
          </p:cNvPr>
          <p:cNvSpPr txBox="1">
            <a:spLocks/>
          </p:cNvSpPr>
          <p:nvPr/>
        </p:nvSpPr>
        <p:spPr>
          <a:xfrm>
            <a:off x="9223332" y="6369182"/>
            <a:ext cx="2359068" cy="35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07/09/2024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553F7E-2A45-4664-255D-DF3FE455C446}"/>
              </a:ext>
            </a:extLst>
          </p:cNvPr>
          <p:cNvCxnSpPr>
            <a:cxnSpLocks/>
          </p:cNvCxnSpPr>
          <p:nvPr/>
        </p:nvCxnSpPr>
        <p:spPr>
          <a:xfrm>
            <a:off x="609600" y="6281655"/>
            <a:ext cx="1097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83EA00-AC8A-CEAD-46B5-F4B1AF39E36C}"/>
              </a:ext>
            </a:extLst>
          </p:cNvPr>
          <p:cNvSpPr txBox="1"/>
          <p:nvPr/>
        </p:nvSpPr>
        <p:spPr>
          <a:xfrm>
            <a:off x="6438571" y="4976518"/>
            <a:ext cx="441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Franklin Gothic Book" panose="020B0503020102020204" pitchFamily="34" charset="0"/>
              </a:rPr>
              <a:t>LArIAT’s</a:t>
            </a:r>
            <a:r>
              <a:rPr lang="en-US" dirty="0">
                <a:latin typeface="Franklin Gothic Book" panose="020B0503020102020204" pitchFamily="34" charset="0"/>
              </a:rPr>
              <a:t> cryostat which was inherited and improved from the </a:t>
            </a:r>
            <a:r>
              <a:rPr lang="en-US" dirty="0" err="1">
                <a:latin typeface="Franklin Gothic Book" panose="020B0503020102020204" pitchFamily="34" charset="0"/>
              </a:rPr>
              <a:t>ArgoNeuT</a:t>
            </a:r>
            <a:r>
              <a:rPr lang="en-US" dirty="0">
                <a:latin typeface="Franklin Gothic Book" panose="020B0503020102020204" pitchFamily="34" charset="0"/>
              </a:rPr>
              <a:t> experiment.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6C937-FE98-D05E-2A60-1569B30E0CD6}"/>
              </a:ext>
            </a:extLst>
          </p:cNvPr>
          <p:cNvSpPr txBox="1"/>
          <p:nvPr/>
        </p:nvSpPr>
        <p:spPr>
          <a:xfrm>
            <a:off x="4349619" y="5852531"/>
            <a:ext cx="3709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Franklin Gothic Book" panose="020B0503020102020204" pitchFamily="34" charset="0"/>
              </a:rPr>
              <a:t>Image: R. </a:t>
            </a:r>
            <a:r>
              <a:rPr lang="fr-FR" sz="1400" dirty="0" err="1">
                <a:latin typeface="Franklin Gothic Book" panose="020B0503020102020204" pitchFamily="34" charset="0"/>
              </a:rPr>
              <a:t>Acciarri</a:t>
            </a:r>
            <a:r>
              <a:rPr lang="fr-FR" sz="1400" dirty="0">
                <a:latin typeface="Franklin Gothic Book" panose="020B0503020102020204" pitchFamily="34" charset="0"/>
              </a:rPr>
              <a:t> et al 2020 </a:t>
            </a:r>
            <a:r>
              <a:rPr lang="fr-FR" sz="1400" dirty="0">
                <a:latin typeface="Franklin Gothic Book" panose="020B0503020102020204" pitchFamily="34" charset="0"/>
                <a:hlinkClick r:id="rId3"/>
              </a:rPr>
              <a:t>JINST 15 P04026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330720B5-DE11-4479-6E17-8A7C833F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563" y="6400800"/>
            <a:ext cx="407437" cy="457200"/>
          </a:xfrm>
        </p:spPr>
        <p:txBody>
          <a:bodyPr/>
          <a:lstStyle/>
          <a:p>
            <a:pPr algn="ctr"/>
            <a:fld id="{17928A39-A082-4E4F-AA80-8FF3E6296FDF}" type="slidenum">
              <a:rPr lang="en-US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pPr algn="ctr"/>
              <a:t>6</a:t>
            </a:fld>
            <a:endParaRPr lang="en-US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6A4D8-E46C-F607-9484-A056CDEDD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85" y="137849"/>
            <a:ext cx="7199296" cy="4836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CC89FA-FA60-02DD-2795-82BCD75DA41C}"/>
              </a:ext>
            </a:extLst>
          </p:cNvPr>
          <p:cNvSpPr txBox="1"/>
          <p:nvPr/>
        </p:nvSpPr>
        <p:spPr>
          <a:xfrm>
            <a:off x="187627" y="4918487"/>
            <a:ext cx="4763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Scintillation light is downshifted from VUV to visible by TPB coated reflector foils and then captured by PMTs and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SiPMs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.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09BCF-237A-46EE-DDD0-3620EF7FB4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791" r="302" b="-331"/>
          <a:stretch/>
        </p:blipFill>
        <p:spPr>
          <a:xfrm>
            <a:off x="285734" y="772147"/>
            <a:ext cx="4567253" cy="41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8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9649-440F-7FCF-4FA2-C364D21E9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647"/>
            <a:ext cx="3955983" cy="65174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lin Gothic Medium" panose="020B0603020102020204" pitchFamily="34" charset="0"/>
              </a:rPr>
              <a:t>Cross Sections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2C2552-3DC9-47DD-86C1-57EEFA4B47C1}"/>
              </a:ext>
            </a:extLst>
          </p:cNvPr>
          <p:cNvSpPr txBox="1">
            <a:spLocks/>
          </p:cNvSpPr>
          <p:nvPr/>
        </p:nvSpPr>
        <p:spPr>
          <a:xfrm>
            <a:off x="5389246" y="6346736"/>
            <a:ext cx="1413507" cy="403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Medium Cond" panose="020B0606030402020204" pitchFamily="34" charset="0"/>
              </a:rPr>
              <a:t>Liani Silva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DFFD4A-F129-E128-88E2-2D2873B17973}"/>
              </a:ext>
            </a:extLst>
          </p:cNvPr>
          <p:cNvSpPr txBox="1">
            <a:spLocks/>
          </p:cNvSpPr>
          <p:nvPr/>
        </p:nvSpPr>
        <p:spPr>
          <a:xfrm>
            <a:off x="914400" y="6369182"/>
            <a:ext cx="2359068" cy="34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New Perspectives 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829F4E-0A47-A03C-671A-6ACEAF8550ED}"/>
              </a:ext>
            </a:extLst>
          </p:cNvPr>
          <p:cNvSpPr txBox="1">
            <a:spLocks/>
          </p:cNvSpPr>
          <p:nvPr/>
        </p:nvSpPr>
        <p:spPr>
          <a:xfrm>
            <a:off x="9223332" y="6369182"/>
            <a:ext cx="2359068" cy="35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07/09/2024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553F7E-2A45-4664-255D-DF3FE455C446}"/>
              </a:ext>
            </a:extLst>
          </p:cNvPr>
          <p:cNvCxnSpPr>
            <a:cxnSpLocks/>
          </p:cNvCxnSpPr>
          <p:nvPr/>
        </p:nvCxnSpPr>
        <p:spPr>
          <a:xfrm>
            <a:off x="609600" y="6281655"/>
            <a:ext cx="1097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83EA00-AC8A-CEAD-46B5-F4B1AF39E36C}"/>
              </a:ext>
            </a:extLst>
          </p:cNvPr>
          <p:cNvSpPr txBox="1"/>
          <p:nvPr/>
        </p:nvSpPr>
        <p:spPr>
          <a:xfrm>
            <a:off x="289871" y="742287"/>
            <a:ext cx="7257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Franklin Gothic Book" panose="020B0503020102020204" pitchFamily="34" charset="0"/>
              </a:rPr>
              <a:t>Pions</a:t>
            </a:r>
            <a:r>
              <a:rPr lang="en-US" dirty="0">
                <a:latin typeface="Franklin Gothic Book" panose="020B0503020102020204" pitchFamily="34" charset="0"/>
              </a:rPr>
              <a:t> below 1 </a:t>
            </a:r>
            <a:r>
              <a:rPr lang="en-US" dirty="0" err="1">
                <a:latin typeface="Franklin Gothic Book" panose="020B0503020102020204" pitchFamily="34" charset="0"/>
              </a:rPr>
              <a:t>Gev</a:t>
            </a:r>
            <a:r>
              <a:rPr lang="en-US" dirty="0">
                <a:latin typeface="Franklin Gothic Book" panose="020B0503020102020204" pitchFamily="34" charset="0"/>
              </a:rPr>
              <a:t> are common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products of neutrino interactions.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A novel “thin slice” method was created to measure the total hadronic cross section on liquid argon in a mid energy range (100-700 MeV).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6C937-FE98-D05E-2A60-1569B30E0CD6}"/>
              </a:ext>
            </a:extLst>
          </p:cNvPr>
          <p:cNvSpPr txBox="1"/>
          <p:nvPr/>
        </p:nvSpPr>
        <p:spPr>
          <a:xfrm>
            <a:off x="8268643" y="4254056"/>
            <a:ext cx="3798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Franklin Gothic Book" panose="020B0503020102020204" pitchFamily="34" charset="0"/>
              </a:rPr>
              <a:t>Image: E. </a:t>
            </a:r>
            <a:r>
              <a:rPr lang="fr-FR" sz="1400" dirty="0" err="1">
                <a:latin typeface="Franklin Gothic Book" panose="020B0503020102020204" pitchFamily="34" charset="0"/>
              </a:rPr>
              <a:t>Gramellini</a:t>
            </a:r>
            <a:r>
              <a:rPr lang="fr-FR" sz="1400" dirty="0">
                <a:latin typeface="Franklin Gothic Book" panose="020B0503020102020204" pitchFamily="34" charset="0"/>
              </a:rPr>
              <a:t> </a:t>
            </a:r>
            <a:r>
              <a:rPr lang="fr-FR" sz="1400" i="1" dirty="0">
                <a:latin typeface="Franklin Gothic Book" panose="020B0503020102020204" pitchFamily="34" charset="0"/>
              </a:rPr>
              <a:t>et al</a:t>
            </a:r>
            <a:r>
              <a:rPr lang="fr-FR" sz="1400" dirty="0">
                <a:latin typeface="Franklin Gothic Book" panose="020B0503020102020204" pitchFamily="34" charset="0"/>
              </a:rPr>
              <a:t>. (</a:t>
            </a:r>
            <a:r>
              <a:rPr lang="fr-FR" sz="1400" dirty="0" err="1">
                <a:latin typeface="Franklin Gothic Book" panose="020B0503020102020204" pitchFamily="34" charset="0"/>
              </a:rPr>
              <a:t>LArIAT</a:t>
            </a:r>
            <a:r>
              <a:rPr lang="fr-FR" sz="1400" dirty="0">
                <a:latin typeface="Franklin Gothic Book" panose="020B0503020102020204" pitchFamily="34" charset="0"/>
              </a:rPr>
              <a:t> Collaboration), </a:t>
            </a:r>
            <a:r>
              <a:rPr lang="fr-FR" sz="1400" dirty="0">
                <a:latin typeface="Franklin Gothic Book" panose="020B0503020102020204" pitchFamily="34" charset="0"/>
                <a:hlinkClick r:id="rId3"/>
              </a:rPr>
              <a:t>Phys. </a:t>
            </a:r>
            <a:r>
              <a:rPr lang="fr-FR" sz="1400" dirty="0" err="1">
                <a:latin typeface="Franklin Gothic Book" panose="020B0503020102020204" pitchFamily="34" charset="0"/>
                <a:hlinkClick r:id="rId3"/>
              </a:rPr>
              <a:t>Rev</a:t>
            </a:r>
            <a:r>
              <a:rPr lang="fr-FR" sz="1400" dirty="0">
                <a:latin typeface="Franklin Gothic Book" panose="020B0503020102020204" pitchFamily="34" charset="0"/>
                <a:hlinkClick r:id="rId3"/>
              </a:rPr>
              <a:t>. D 106, 052009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330720B5-DE11-4479-6E17-8A7C833F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563" y="6400800"/>
            <a:ext cx="407437" cy="457200"/>
          </a:xfrm>
        </p:spPr>
        <p:txBody>
          <a:bodyPr/>
          <a:lstStyle/>
          <a:p>
            <a:pPr algn="ctr"/>
            <a:fld id="{17928A39-A082-4E4F-AA80-8FF3E6296FDF}" type="slidenum">
              <a:rPr lang="en-US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pPr algn="ctr"/>
              <a:t>7</a:t>
            </a:fld>
            <a:endParaRPr lang="en-US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F6ECE-4B43-C25C-5001-DE493ABE2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38" y="137849"/>
            <a:ext cx="3940598" cy="3777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2AD056-FA31-4C99-86AF-2815ECC441F3}"/>
              </a:ext>
            </a:extLst>
          </p:cNvPr>
          <p:cNvSpPr txBox="1"/>
          <p:nvPr/>
        </p:nvSpPr>
        <p:spPr>
          <a:xfrm>
            <a:off x="289871" y="1884176"/>
            <a:ext cx="422944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These are the first measurements of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πˉ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and K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+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 total cross sections in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LArTPC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Proton decay is predicted by almost every GUT (violates baryon number)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p → e</a:t>
            </a:r>
            <a:r>
              <a:rPr lang="en-US" sz="2000" baseline="30000" dirty="0">
                <a:latin typeface="Franklin Gothic Book" panose="020B0503020102020204" pitchFamily="34" charset="0"/>
              </a:rPr>
              <a:t>+</a:t>
            </a:r>
            <a:r>
              <a:rPr lang="el-GR" dirty="0">
                <a:latin typeface="Franklin Gothic Book" panose="020B0503020102020204" pitchFamily="34" charset="0"/>
              </a:rPr>
              <a:t>π</a:t>
            </a:r>
            <a:r>
              <a:rPr lang="el-GR" baseline="30000" dirty="0">
                <a:latin typeface="Franklin Gothic Book" panose="020B0503020102020204" pitchFamily="34" charset="0"/>
              </a:rPr>
              <a:t>0</a:t>
            </a:r>
            <a:endParaRPr lang="en-US" baseline="30000" dirty="0">
              <a:latin typeface="Franklin Gothic Book" panose="020B05030201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p → K</a:t>
            </a:r>
            <a:r>
              <a:rPr lang="en-US" sz="2000" baseline="30000" dirty="0">
                <a:latin typeface="Franklin Gothic Book" panose="020B0503020102020204" pitchFamily="34" charset="0"/>
              </a:rPr>
              <a:t>+</a:t>
            </a:r>
            <a:r>
              <a:rPr lang="el-GR" dirty="0">
                <a:latin typeface="Franklin Gothic Book" panose="020B0503020102020204" pitchFamily="34" charset="0"/>
              </a:rPr>
              <a:t>ν</a:t>
            </a: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The measured cross section is in good agreement with Geant4 for </a:t>
            </a:r>
            <a:r>
              <a:rPr lang="en-US" dirty="0" err="1">
                <a:latin typeface="Franklin Gothic Book" panose="020B0503020102020204" pitchFamily="34" charset="0"/>
              </a:rPr>
              <a:t>pions</a:t>
            </a:r>
            <a:r>
              <a:rPr lang="en-US" dirty="0">
                <a:latin typeface="Franklin Gothic Book" panose="020B0503020102020204" pitchFamily="34" charset="0"/>
              </a:rPr>
              <a:t> but significantly higher for kaons, on the order of 20%-30% (in bins &lt;400 MeV).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C768B7-AA20-22AF-5359-C73868346D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" b="1014"/>
          <a:stretch/>
        </p:blipFill>
        <p:spPr>
          <a:xfrm>
            <a:off x="4421293" y="1947185"/>
            <a:ext cx="3468420" cy="4224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B71006-7446-4E17-FFB4-85C133453632}"/>
              </a:ext>
            </a:extLst>
          </p:cNvPr>
          <p:cNvSpPr txBox="1"/>
          <p:nvPr/>
        </p:nvSpPr>
        <p:spPr>
          <a:xfrm>
            <a:off x="1432242" y="5467910"/>
            <a:ext cx="28716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K</a:t>
            </a:r>
            <a:r>
              <a:rPr lang="en-US" baseline="30000" dirty="0">
                <a:latin typeface="Franklin Gothic Book" panose="020B0503020102020204" pitchFamily="34" charset="0"/>
              </a:rPr>
              <a:t>+</a:t>
            </a:r>
            <a:r>
              <a:rPr lang="en-US" sz="1600" dirty="0">
                <a:latin typeface="Franklin Gothic Book" panose="020B0503020102020204" pitchFamily="34" charset="0"/>
              </a:rPr>
              <a:t> total cross section on argon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D82790-8180-4EF5-C82A-85F61474A928}"/>
              </a:ext>
            </a:extLst>
          </p:cNvPr>
          <p:cNvSpPr txBox="1"/>
          <p:nvPr/>
        </p:nvSpPr>
        <p:spPr>
          <a:xfrm>
            <a:off x="8753658" y="3827976"/>
            <a:ext cx="28287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latin typeface="Franklin Gothic Book" panose="020B0503020102020204" pitchFamily="34" charset="0"/>
              </a:rPr>
              <a:t>πˉ</a:t>
            </a:r>
            <a:r>
              <a:rPr lang="en-US" sz="1600" dirty="0">
                <a:latin typeface="Franklin Gothic Book" panose="020B0503020102020204" pitchFamily="34" charset="0"/>
              </a:rPr>
              <a:t> total cross section on argon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6D9C7-A71B-7648-B490-F28D037EA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2" t="83301"/>
          <a:stretch/>
        </p:blipFill>
        <p:spPr>
          <a:xfrm>
            <a:off x="1812096" y="3779869"/>
            <a:ext cx="195813" cy="2173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3546FD-3E23-417D-212C-98DF4CDA28CA}"/>
              </a:ext>
            </a:extLst>
          </p:cNvPr>
          <p:cNvSpPr txBox="1"/>
          <p:nvPr/>
        </p:nvSpPr>
        <p:spPr>
          <a:xfrm>
            <a:off x="1378096" y="5890171"/>
            <a:ext cx="2979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Image: E. </a:t>
            </a:r>
            <a:r>
              <a:rPr lang="en-US" sz="1400" dirty="0" err="1">
                <a:latin typeface="Franklin Gothic Book" panose="020B0503020102020204" pitchFamily="34" charset="0"/>
              </a:rPr>
              <a:t>Gramellini</a:t>
            </a:r>
            <a:r>
              <a:rPr lang="en-US" sz="1400" dirty="0">
                <a:latin typeface="Franklin Gothic Book" panose="020B0503020102020204" pitchFamily="34" charset="0"/>
              </a:rPr>
              <a:t>, </a:t>
            </a:r>
            <a:r>
              <a:rPr lang="en-US" sz="1400" dirty="0">
                <a:latin typeface="Franklin Gothic Book" panose="020B0503020102020204" pitchFamily="34" charset="0"/>
                <a:hlinkClick r:id="rId7"/>
              </a:rPr>
              <a:t>Fermilab Thesis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9649-440F-7FCF-4FA2-C364D21E9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884" y="136537"/>
            <a:ext cx="7936229" cy="67752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lin Gothic Medium" panose="020B0603020102020204" pitchFamily="34" charset="0"/>
              </a:rPr>
              <a:t>Michel Electrons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2C2552-3DC9-47DD-86C1-57EEFA4B47C1}"/>
              </a:ext>
            </a:extLst>
          </p:cNvPr>
          <p:cNvSpPr txBox="1">
            <a:spLocks/>
          </p:cNvSpPr>
          <p:nvPr/>
        </p:nvSpPr>
        <p:spPr>
          <a:xfrm>
            <a:off x="5389246" y="6346736"/>
            <a:ext cx="1413507" cy="403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Medium Cond" panose="020B0606030402020204" pitchFamily="34" charset="0"/>
              </a:rPr>
              <a:t>Liani Silva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DFFD4A-F129-E128-88E2-2D2873B17973}"/>
              </a:ext>
            </a:extLst>
          </p:cNvPr>
          <p:cNvSpPr txBox="1">
            <a:spLocks/>
          </p:cNvSpPr>
          <p:nvPr/>
        </p:nvSpPr>
        <p:spPr>
          <a:xfrm>
            <a:off x="914400" y="6369182"/>
            <a:ext cx="2359068" cy="34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New Perspectives 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829F4E-0A47-A03C-671A-6ACEAF8550ED}"/>
              </a:ext>
            </a:extLst>
          </p:cNvPr>
          <p:cNvSpPr txBox="1">
            <a:spLocks/>
          </p:cNvSpPr>
          <p:nvPr/>
        </p:nvSpPr>
        <p:spPr>
          <a:xfrm>
            <a:off x="9223332" y="6369182"/>
            <a:ext cx="2359068" cy="35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07/09/2024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553F7E-2A45-4664-255D-DF3FE455C446}"/>
              </a:ext>
            </a:extLst>
          </p:cNvPr>
          <p:cNvCxnSpPr>
            <a:cxnSpLocks/>
          </p:cNvCxnSpPr>
          <p:nvPr/>
        </p:nvCxnSpPr>
        <p:spPr>
          <a:xfrm>
            <a:off x="609600" y="6281655"/>
            <a:ext cx="1097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83EA00-AC8A-CEAD-46B5-F4B1AF39E36C}"/>
              </a:ext>
            </a:extLst>
          </p:cNvPr>
          <p:cNvSpPr txBox="1"/>
          <p:nvPr/>
        </p:nvSpPr>
        <p:spPr>
          <a:xfrm>
            <a:off x="366478" y="939812"/>
            <a:ext cx="114064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Michel electrons are produced when muons decay at rest, they have energies less than 50 MeV.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This analysis designed a real-time trigger on stopping and decaying cosmic muons using PMTs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The energy of Michel electrons was reconstructed using both charge from TPC wires and light from PMTs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Scintillation light was shown to improve energy resolution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6C937-FE98-D05E-2A60-1569B30E0CD6}"/>
              </a:ext>
            </a:extLst>
          </p:cNvPr>
          <p:cNvSpPr txBox="1"/>
          <p:nvPr/>
        </p:nvSpPr>
        <p:spPr>
          <a:xfrm>
            <a:off x="6437138" y="2486123"/>
            <a:ext cx="5785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Franklin Gothic Book" panose="020B0503020102020204" pitchFamily="34" charset="0"/>
              </a:rPr>
              <a:t>Images: W. Foreman et al. (</a:t>
            </a:r>
            <a:r>
              <a:rPr lang="fr-FR" sz="1400" dirty="0" err="1">
                <a:latin typeface="Franklin Gothic Book" panose="020B0503020102020204" pitchFamily="34" charset="0"/>
              </a:rPr>
              <a:t>LArIAT</a:t>
            </a:r>
            <a:r>
              <a:rPr lang="fr-FR" sz="1400" dirty="0">
                <a:latin typeface="Franklin Gothic Book" panose="020B0503020102020204" pitchFamily="34" charset="0"/>
              </a:rPr>
              <a:t> Collaboration), </a:t>
            </a:r>
            <a:r>
              <a:rPr lang="fr-FR" sz="1400" dirty="0">
                <a:latin typeface="Franklin Gothic Book" panose="020B0503020102020204" pitchFamily="34" charset="0"/>
                <a:hlinkClick r:id="rId2"/>
              </a:rPr>
              <a:t>PhysRevD.101.012010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330720B5-DE11-4479-6E17-8A7C833F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563" y="6400800"/>
            <a:ext cx="407437" cy="457200"/>
          </a:xfrm>
        </p:spPr>
        <p:txBody>
          <a:bodyPr/>
          <a:lstStyle/>
          <a:p>
            <a:pPr algn="ctr"/>
            <a:fld id="{17928A39-A082-4E4F-AA80-8FF3E6296FDF}" type="slidenum">
              <a:rPr lang="en-US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pPr algn="ctr"/>
              <a:t>8</a:t>
            </a:fld>
            <a:endParaRPr lang="en-US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F69AB-F8CB-6144-F2B6-DC3793AD4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1" y="2814679"/>
            <a:ext cx="4327339" cy="3294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C04365-6954-6D7E-92F5-FC02EAACCA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84460" y="2814679"/>
            <a:ext cx="3505356" cy="3249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4C7E0D-3FF5-A9C2-EBA5-EBD6EC3B7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8279208" y="2831902"/>
            <a:ext cx="3505355" cy="32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3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9649-440F-7FCF-4FA2-C364D21E9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884" y="136537"/>
            <a:ext cx="7936229" cy="67752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lin Gothic Medium" panose="020B0603020102020204" pitchFamily="34" charset="0"/>
              </a:rPr>
              <a:t>Muon and Pion capture at rest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2C2552-3DC9-47DD-86C1-57EEFA4B47C1}"/>
              </a:ext>
            </a:extLst>
          </p:cNvPr>
          <p:cNvSpPr txBox="1">
            <a:spLocks/>
          </p:cNvSpPr>
          <p:nvPr/>
        </p:nvSpPr>
        <p:spPr>
          <a:xfrm>
            <a:off x="5389246" y="6346736"/>
            <a:ext cx="1413507" cy="403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Medium Cond" panose="020B0606030402020204" pitchFamily="34" charset="0"/>
              </a:rPr>
              <a:t>Liani Silva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DFFD4A-F129-E128-88E2-2D2873B17973}"/>
              </a:ext>
            </a:extLst>
          </p:cNvPr>
          <p:cNvSpPr txBox="1">
            <a:spLocks/>
          </p:cNvSpPr>
          <p:nvPr/>
        </p:nvSpPr>
        <p:spPr>
          <a:xfrm>
            <a:off x="914400" y="6369182"/>
            <a:ext cx="2359068" cy="349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New Perspectives 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829F4E-0A47-A03C-671A-6ACEAF8550ED}"/>
              </a:ext>
            </a:extLst>
          </p:cNvPr>
          <p:cNvSpPr txBox="1">
            <a:spLocks/>
          </p:cNvSpPr>
          <p:nvPr/>
        </p:nvSpPr>
        <p:spPr>
          <a:xfrm>
            <a:off x="9223332" y="6369182"/>
            <a:ext cx="2359068" cy="35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Franklin Gothic Book" panose="020B0503020102020204" pitchFamily="34" charset="0"/>
              </a:rPr>
              <a:t>07/09/2024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553F7E-2A45-4664-255D-DF3FE455C446}"/>
              </a:ext>
            </a:extLst>
          </p:cNvPr>
          <p:cNvCxnSpPr>
            <a:cxnSpLocks/>
          </p:cNvCxnSpPr>
          <p:nvPr/>
        </p:nvCxnSpPr>
        <p:spPr>
          <a:xfrm>
            <a:off x="609600" y="6281655"/>
            <a:ext cx="1097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83EA00-AC8A-CEAD-46B5-F4B1AF39E36C}"/>
              </a:ext>
            </a:extLst>
          </p:cNvPr>
          <p:cNvSpPr txBox="1"/>
          <p:nvPr/>
        </p:nvSpPr>
        <p:spPr>
          <a:xfrm>
            <a:off x="336384" y="839909"/>
            <a:ext cx="50528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Blips are small, spatially-isolated energy depositions from MeV scale gamma rays.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Franklin Gothic Book" panose="020B0503020102020204" pitchFamily="34" charset="0"/>
              </a:rPr>
              <a:t>Pions</a:t>
            </a:r>
            <a:r>
              <a:rPr lang="en-US" dirty="0">
                <a:latin typeface="Franklin Gothic Book" panose="020B0503020102020204" pitchFamily="34" charset="0"/>
              </a:rPr>
              <a:t> and muons captured at rest transfer different amounts of energy to nucleus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330720B5-DE11-4479-6E17-8A7C833F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563" y="6400800"/>
            <a:ext cx="407437" cy="457200"/>
          </a:xfrm>
        </p:spPr>
        <p:txBody>
          <a:bodyPr/>
          <a:lstStyle/>
          <a:p>
            <a:pPr algn="ctr"/>
            <a:fld id="{17928A39-A082-4E4F-AA80-8FF3E6296FDF}" type="slidenum">
              <a:rPr lang="en-US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pPr algn="ctr"/>
              <a:t>9</a:t>
            </a:fld>
            <a:endParaRPr lang="en-US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E639BA-D577-775C-99EA-C5E18D1CE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"/>
          <a:stretch/>
        </p:blipFill>
        <p:spPr>
          <a:xfrm>
            <a:off x="591804" y="2313326"/>
            <a:ext cx="3970571" cy="3529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C0C234-E8FE-1AF2-709C-75C284CACA51}"/>
              </a:ext>
            </a:extLst>
          </p:cNvPr>
          <p:cNvSpPr txBox="1"/>
          <p:nvPr/>
        </p:nvSpPr>
        <p:spPr>
          <a:xfrm>
            <a:off x="4857166" y="4082849"/>
            <a:ext cx="70250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With a detailed low-energy blip analysis,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MuCAR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PiCAR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 candidates are clearly identified.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Franklin Gothic Book" panose="020B0503020102020204" pitchFamily="34" charset="0"/>
              </a:rPr>
              <a:t>LArIAT</a:t>
            </a:r>
            <a:r>
              <a:rPr lang="en-US" dirty="0">
                <a:latin typeface="Franklin Gothic Book" panose="020B0503020102020204" pitchFamily="34" charset="0"/>
              </a:rPr>
              <a:t> is ideal for this analysis as it can measure the low energies needed for capture at rest.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Using beam momentum and track stopping point inside of the TPC, stopping muons are clearly distinguishable from stopping </a:t>
            </a:r>
            <a:r>
              <a:rPr lang="en-US" dirty="0" err="1">
                <a:latin typeface="Franklin Gothic Book" panose="020B0503020102020204" pitchFamily="34" charset="0"/>
              </a:rPr>
              <a:t>pions</a:t>
            </a:r>
            <a:r>
              <a:rPr lang="en-US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8C2620-83A4-262A-B955-A5AE7B7BF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45" y="729849"/>
            <a:ext cx="5582946" cy="34021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7475FC-FDEF-BD7B-110B-C021323A3361}"/>
              </a:ext>
            </a:extLst>
          </p:cNvPr>
          <p:cNvSpPr txBox="1"/>
          <p:nvPr/>
        </p:nvSpPr>
        <p:spPr>
          <a:xfrm>
            <a:off x="732591" y="5855575"/>
            <a:ext cx="3970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Credit: Miguel Angel Hernandez </a:t>
            </a:r>
            <a:r>
              <a:rPr lang="en-US" sz="1600" dirty="0" err="1"/>
              <a:t>Morquecho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34EA2B-1F38-2B5C-F068-6EC75A235C04}"/>
              </a:ext>
            </a:extLst>
          </p:cNvPr>
          <p:cNvSpPr/>
          <p:nvPr/>
        </p:nvSpPr>
        <p:spPr>
          <a:xfrm>
            <a:off x="8915400" y="2194126"/>
            <a:ext cx="1665513" cy="298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9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921</Words>
  <Application>Microsoft Macintosh PowerPoint</Application>
  <PresentationFormat>Widescreen</PresentationFormat>
  <Paragraphs>116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Medium</vt:lpstr>
      <vt:lpstr>Franklin Gothic Medium Cond</vt:lpstr>
      <vt:lpstr>Office Theme</vt:lpstr>
      <vt:lpstr>LArIAT in 10 Minutes</vt:lpstr>
      <vt:lpstr>LArIAT: Liquid Argon in a Testbeam</vt:lpstr>
      <vt:lpstr>LArIAT: Liquid Argon in a Testbeam</vt:lpstr>
      <vt:lpstr>PowerPoint Presentation</vt:lpstr>
      <vt:lpstr>The Testbeam</vt:lpstr>
      <vt:lpstr>LArIAT Technology</vt:lpstr>
      <vt:lpstr>Cross Sections</vt:lpstr>
      <vt:lpstr>Michel Electrons</vt:lpstr>
      <vt:lpstr>Muon and Pion capture at rest</vt:lpstr>
      <vt:lpstr>Radioactive Source Runs</vt:lpstr>
      <vt:lpstr>THANK YOU!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Liani Silva</dc:creator>
  <cp:lastModifiedBy>Diego Andrade Aldana</cp:lastModifiedBy>
  <cp:revision>8</cp:revision>
  <dcterms:created xsi:type="dcterms:W3CDTF">2024-07-02T19:36:54Z</dcterms:created>
  <dcterms:modified xsi:type="dcterms:W3CDTF">2024-07-09T18:42:40Z</dcterms:modified>
</cp:coreProperties>
</file>