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sldIdLst>
    <p:sldId id="270" r:id="rId2"/>
  </p:sldIdLst>
  <p:sldSz cx="43891200" cy="32918400"/>
  <p:notesSz cx="6858000" cy="9144000"/>
  <p:defaultTextStyle>
    <a:defPPr>
      <a:defRPr lang="en-US"/>
    </a:defPPr>
    <a:lvl1pPr algn="l" defTabSz="2349434" rtl="0" fontAlgn="base">
      <a:spcBef>
        <a:spcPct val="0"/>
      </a:spcBef>
      <a:spcAft>
        <a:spcPct val="0"/>
      </a:spcAft>
      <a:defRPr sz="9200" kern="1200">
        <a:solidFill>
          <a:schemeClr val="tx1"/>
        </a:solidFill>
        <a:latin typeface="Calibri" charset="0"/>
        <a:ea typeface="ＭＳ Ｐゴシック" charset="0"/>
        <a:cs typeface="Geneva" charset="0"/>
      </a:defRPr>
    </a:lvl1pPr>
    <a:lvl2pPr marL="2349434" indent="-1834489" algn="l" defTabSz="2349434" rtl="0" fontAlgn="base">
      <a:spcBef>
        <a:spcPct val="0"/>
      </a:spcBef>
      <a:spcAft>
        <a:spcPct val="0"/>
      </a:spcAft>
      <a:defRPr sz="9200" kern="1200">
        <a:solidFill>
          <a:schemeClr val="tx1"/>
        </a:solidFill>
        <a:latin typeface="Calibri" charset="0"/>
        <a:ea typeface="ＭＳ Ｐゴシック" charset="0"/>
        <a:cs typeface="Geneva" charset="0"/>
      </a:defRPr>
    </a:lvl2pPr>
    <a:lvl3pPr marL="4700656" indent="-3670767" algn="l" defTabSz="2349434" rtl="0" fontAlgn="base">
      <a:spcBef>
        <a:spcPct val="0"/>
      </a:spcBef>
      <a:spcAft>
        <a:spcPct val="0"/>
      </a:spcAft>
      <a:defRPr sz="9200" kern="1200">
        <a:solidFill>
          <a:schemeClr val="tx1"/>
        </a:solidFill>
        <a:latin typeface="Calibri" charset="0"/>
        <a:ea typeface="ＭＳ Ｐゴシック" charset="0"/>
        <a:cs typeface="Geneva" charset="0"/>
      </a:defRPr>
    </a:lvl3pPr>
    <a:lvl4pPr marL="7051877" indent="-5507044" algn="l" defTabSz="2349434" rtl="0" fontAlgn="base">
      <a:spcBef>
        <a:spcPct val="0"/>
      </a:spcBef>
      <a:spcAft>
        <a:spcPct val="0"/>
      </a:spcAft>
      <a:defRPr sz="9200" kern="1200">
        <a:solidFill>
          <a:schemeClr val="tx1"/>
        </a:solidFill>
        <a:latin typeface="Calibri" charset="0"/>
        <a:ea typeface="ＭＳ Ｐゴシック" charset="0"/>
        <a:cs typeface="Geneva" charset="0"/>
      </a:defRPr>
    </a:lvl4pPr>
    <a:lvl5pPr marL="9403099" indent="-7343322" algn="l" defTabSz="2349434" rtl="0" fontAlgn="base">
      <a:spcBef>
        <a:spcPct val="0"/>
      </a:spcBef>
      <a:spcAft>
        <a:spcPct val="0"/>
      </a:spcAft>
      <a:defRPr sz="9200" kern="1200">
        <a:solidFill>
          <a:schemeClr val="tx1"/>
        </a:solidFill>
        <a:latin typeface="Calibri" charset="0"/>
        <a:ea typeface="ＭＳ Ｐゴシック" charset="0"/>
        <a:cs typeface="Geneva" charset="0"/>
      </a:defRPr>
    </a:lvl5pPr>
    <a:lvl6pPr marL="2574722" algn="l" defTabSz="514944" rtl="0" eaLnBrk="1" latinLnBrk="0" hangingPunct="1">
      <a:defRPr sz="9200" kern="1200">
        <a:solidFill>
          <a:schemeClr val="tx1"/>
        </a:solidFill>
        <a:latin typeface="Calibri" charset="0"/>
        <a:ea typeface="ＭＳ Ｐゴシック" charset="0"/>
        <a:cs typeface="Geneva" charset="0"/>
      </a:defRPr>
    </a:lvl6pPr>
    <a:lvl7pPr marL="3089666" algn="l" defTabSz="514944" rtl="0" eaLnBrk="1" latinLnBrk="0" hangingPunct="1">
      <a:defRPr sz="9200" kern="1200">
        <a:solidFill>
          <a:schemeClr val="tx1"/>
        </a:solidFill>
        <a:latin typeface="Calibri" charset="0"/>
        <a:ea typeface="ＭＳ Ｐゴシック" charset="0"/>
        <a:cs typeface="Geneva" charset="0"/>
      </a:defRPr>
    </a:lvl7pPr>
    <a:lvl8pPr marL="3604611" algn="l" defTabSz="514944" rtl="0" eaLnBrk="1" latinLnBrk="0" hangingPunct="1">
      <a:defRPr sz="9200" kern="1200">
        <a:solidFill>
          <a:schemeClr val="tx1"/>
        </a:solidFill>
        <a:latin typeface="Calibri" charset="0"/>
        <a:ea typeface="ＭＳ Ｐゴシック" charset="0"/>
        <a:cs typeface="Geneva" charset="0"/>
      </a:defRPr>
    </a:lvl8pPr>
    <a:lvl9pPr marL="4119555" algn="l" defTabSz="514944" rtl="0" eaLnBrk="1" latinLnBrk="0" hangingPunct="1">
      <a:defRPr sz="9200" kern="1200">
        <a:solidFill>
          <a:schemeClr val="tx1"/>
        </a:solidFill>
        <a:latin typeface="Calibri" charset="0"/>
        <a:ea typeface="ＭＳ Ｐゴシック" charset="0"/>
        <a:cs typeface="Geneva" charset="0"/>
      </a:defRPr>
    </a:lvl9pPr>
  </p:defaultTextStyle>
  <p:extLst>
    <p:ext uri="{EFAFB233-063F-42B5-8137-9DF3F51BA10A}">
      <p15:sldGuideLst xmlns:p15="http://schemas.microsoft.com/office/powerpoint/2012/main">
        <p15:guide id="1" orient="horz" pos="3734">
          <p15:clr>
            <a:srgbClr val="A4A3A4"/>
          </p15:clr>
        </p15:guide>
        <p15:guide id="2" orient="horz" pos="6908">
          <p15:clr>
            <a:srgbClr val="A4A3A4"/>
          </p15:clr>
        </p15:guide>
        <p15:guide id="3" orient="horz" pos="10821">
          <p15:clr>
            <a:srgbClr val="A4A3A4"/>
          </p15:clr>
        </p15:guide>
        <p15:guide id="4" orient="horz" pos="6489">
          <p15:clr>
            <a:srgbClr val="A4A3A4"/>
          </p15:clr>
        </p15:guide>
        <p15:guide id="5" orient="horz" pos="18784">
          <p15:clr>
            <a:srgbClr val="A4A3A4"/>
          </p15:clr>
        </p15:guide>
        <p15:guide id="6" orient="horz" pos="14174">
          <p15:clr>
            <a:srgbClr val="A4A3A4"/>
          </p15:clr>
        </p15:guide>
        <p15:guide id="7" orient="horz" pos="3322">
          <p15:clr>
            <a:srgbClr val="A4A3A4"/>
          </p15:clr>
        </p15:guide>
        <p15:guide id="8" orient="horz" pos="11217">
          <p15:clr>
            <a:srgbClr val="A4A3A4"/>
          </p15:clr>
        </p15:guide>
        <p15:guide id="9" pos="794">
          <p15:clr>
            <a:srgbClr val="A4A3A4"/>
          </p15:clr>
        </p15:guide>
        <p15:guide id="10" pos="26805">
          <p15:clr>
            <a:srgbClr val="A4A3A4"/>
          </p15:clr>
        </p15:guide>
        <p15:guide id="11" pos="12134">
          <p15:clr>
            <a:srgbClr val="A4A3A4"/>
          </p15:clr>
        </p15:guide>
        <p15:guide id="12" pos="19128">
          <p15:clr>
            <a:srgbClr val="A4A3A4"/>
          </p15:clr>
        </p15:guide>
        <p15:guide id="13" pos="18373">
          <p15:clr>
            <a:srgbClr val="A4A3A4"/>
          </p15:clr>
        </p15:guide>
        <p15:guide id="14" pos="1288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97"/>
    <a:srgbClr val="6366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95" autoAdjust="0"/>
    <p:restoredTop sz="94663"/>
  </p:normalViewPr>
  <p:slideViewPr>
    <p:cSldViewPr snapToGrid="0" snapToObjects="1">
      <p:cViewPr varScale="1">
        <p:scale>
          <a:sx n="25" d="100"/>
          <a:sy n="25" d="100"/>
        </p:scale>
        <p:origin x="1188" y="84"/>
      </p:cViewPr>
      <p:guideLst>
        <p:guide orient="horz" pos="3734"/>
        <p:guide orient="horz" pos="6908"/>
        <p:guide orient="horz" pos="10821"/>
        <p:guide orient="horz" pos="6489"/>
        <p:guide orient="horz" pos="18784"/>
        <p:guide orient="horz" pos="14174"/>
        <p:guide orient="horz" pos="3322"/>
        <p:guide orient="horz" pos="11217"/>
        <p:guide pos="794"/>
        <p:guide pos="26805"/>
        <p:guide pos="12134"/>
        <p:guide pos="19128"/>
        <p:guide pos="18373"/>
        <p:guide pos="12886"/>
      </p:guideLst>
    </p:cSldViewPr>
  </p:slideViewPr>
  <p:notesTextViewPr>
    <p:cViewPr>
      <p:scale>
        <a:sx n="100" d="100"/>
        <a:sy n="100" d="100"/>
      </p:scale>
      <p:origin x="0" y="0"/>
    </p:cViewPr>
  </p:notesTextViewPr>
  <p:gridSpacing cx="914400" cy="9144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c Lynch" userId="fe64ad8cd96a51aa" providerId="LiveId" clId="{0580E993-E4AF-43DA-8673-DF80720818E3}"/>
    <pc:docChg chg="undo redo custSel addSld delSld modSld">
      <pc:chgData name="Alec Lynch" userId="fe64ad8cd96a51aa" providerId="LiveId" clId="{0580E993-E4AF-43DA-8673-DF80720818E3}" dt="2024-07-08T15:47:12.920" v="13" actId="47"/>
      <pc:docMkLst>
        <pc:docMk/>
      </pc:docMkLst>
      <pc:sldChg chg="add del">
        <pc:chgData name="Alec Lynch" userId="fe64ad8cd96a51aa" providerId="LiveId" clId="{0580E993-E4AF-43DA-8673-DF80720818E3}" dt="2024-07-08T15:47:10.148" v="10" actId="47"/>
        <pc:sldMkLst>
          <pc:docMk/>
          <pc:sldMk cId="2689955593" sldId="266"/>
        </pc:sldMkLst>
      </pc:sldChg>
      <pc:sldChg chg="add del">
        <pc:chgData name="Alec Lynch" userId="fe64ad8cd96a51aa" providerId="LiveId" clId="{0580E993-E4AF-43DA-8673-DF80720818E3}" dt="2024-07-08T15:47:10.743" v="11" actId="47"/>
        <pc:sldMkLst>
          <pc:docMk/>
          <pc:sldMk cId="2808738875" sldId="268"/>
        </pc:sldMkLst>
      </pc:sldChg>
      <pc:sldChg chg="add del">
        <pc:chgData name="Alec Lynch" userId="fe64ad8cd96a51aa" providerId="LiveId" clId="{0580E993-E4AF-43DA-8673-DF80720818E3}" dt="2024-07-08T15:47:12.920" v="13" actId="47"/>
        <pc:sldMkLst>
          <pc:docMk/>
          <pc:sldMk cId="2766589585" sldId="269"/>
        </pc:sldMkLst>
      </pc:sldChg>
      <pc:sldChg chg="modSp mod">
        <pc:chgData name="Alec Lynch" userId="fe64ad8cd96a51aa" providerId="LiveId" clId="{0580E993-E4AF-43DA-8673-DF80720818E3}" dt="2024-07-08T15:47:05.953" v="9" actId="20577"/>
        <pc:sldMkLst>
          <pc:docMk/>
          <pc:sldMk cId="2386724327" sldId="270"/>
        </pc:sldMkLst>
        <pc:spChg chg="mod">
          <ac:chgData name="Alec Lynch" userId="fe64ad8cd96a51aa" providerId="LiveId" clId="{0580E993-E4AF-43DA-8673-DF80720818E3}" dt="2024-07-08T15:45:54.131" v="5" actId="20577"/>
          <ac:spMkLst>
            <pc:docMk/>
            <pc:sldMk cId="2386724327" sldId="270"/>
            <ac:spMk id="8" creationId="{A8A73CD2-A281-AE8B-EAAF-775E77DAD763}"/>
          </ac:spMkLst>
        </pc:spChg>
        <pc:spChg chg="mod">
          <ac:chgData name="Alec Lynch" userId="fe64ad8cd96a51aa" providerId="LiveId" clId="{0580E993-E4AF-43DA-8673-DF80720818E3}" dt="2024-07-08T15:47:05.953" v="9" actId="20577"/>
          <ac:spMkLst>
            <pc:docMk/>
            <pc:sldMk cId="2386724327" sldId="270"/>
            <ac:spMk id="27" creationId="{00000000-0000-0000-0000-000000000000}"/>
          </ac:spMkLst>
        </pc:spChg>
      </pc:sldChg>
      <pc:sldChg chg="add del">
        <pc:chgData name="Alec Lynch" userId="fe64ad8cd96a51aa" providerId="LiveId" clId="{0580E993-E4AF-43DA-8673-DF80720818E3}" dt="2024-07-08T15:47:11.764" v="12" actId="47"/>
        <pc:sldMkLst>
          <pc:docMk/>
          <pc:sldMk cId="3533164229" sldId="27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 column even">
    <p:spTree>
      <p:nvGrpSpPr>
        <p:cNvPr id="1" name=""/>
        <p:cNvGrpSpPr/>
        <p:nvPr/>
      </p:nvGrpSpPr>
      <p:grpSpPr>
        <a:xfrm>
          <a:off x="0" y="0"/>
          <a:ext cx="0" cy="0"/>
          <a:chOff x="0" y="0"/>
          <a:chExt cx="0" cy="0"/>
        </a:xfrm>
      </p:grpSpPr>
      <p:sp>
        <p:nvSpPr>
          <p:cNvPr id="3" name="Picture Placeholder 37"/>
          <p:cNvSpPr>
            <a:spLocks noGrp="1"/>
          </p:cNvSpPr>
          <p:nvPr>
            <p:ph type="pic" sz="quarter" idx="21"/>
          </p:nvPr>
        </p:nvSpPr>
        <p:spPr>
          <a:xfrm>
            <a:off x="1327668" y="27655584"/>
            <a:ext cx="1868605" cy="1719517"/>
          </a:xfrm>
          <a:prstGeom prst="rect">
            <a:avLst/>
          </a:prstGeom>
        </p:spPr>
        <p:txBody>
          <a:bodyPr vert="horz" lIns="102989" tIns="51494" rIns="102989" bIns="51494"/>
          <a:lstStyle/>
          <a:p>
            <a:r>
              <a:rPr lang="en-US"/>
              <a:t>Click icon to add picture</a:t>
            </a:r>
            <a:endParaRPr lang="en-US" dirty="0"/>
          </a:p>
        </p:txBody>
      </p:sp>
      <p:sp>
        <p:nvSpPr>
          <p:cNvPr id="4" name="Picture Placeholder 37"/>
          <p:cNvSpPr>
            <a:spLocks noGrp="1"/>
          </p:cNvSpPr>
          <p:nvPr>
            <p:ph type="pic" sz="quarter" idx="22"/>
          </p:nvPr>
        </p:nvSpPr>
        <p:spPr>
          <a:xfrm>
            <a:off x="9100139" y="27655584"/>
            <a:ext cx="1868605" cy="1719517"/>
          </a:xfrm>
          <a:prstGeom prst="rect">
            <a:avLst/>
          </a:prstGeom>
        </p:spPr>
        <p:txBody>
          <a:bodyPr vert="horz" lIns="102989" tIns="51494" rIns="102989" bIns="51494"/>
          <a:lstStyle/>
          <a:p>
            <a:r>
              <a:rPr lang="en-US"/>
              <a:t>Click icon to add picture</a:t>
            </a:r>
            <a:endParaRPr lang="en-US" dirty="0"/>
          </a:p>
        </p:txBody>
      </p:sp>
      <p:sp>
        <p:nvSpPr>
          <p:cNvPr id="5" name="Picture Placeholder 37"/>
          <p:cNvSpPr>
            <a:spLocks noGrp="1"/>
          </p:cNvSpPr>
          <p:nvPr>
            <p:ph type="pic" sz="quarter" idx="23"/>
          </p:nvPr>
        </p:nvSpPr>
        <p:spPr>
          <a:xfrm>
            <a:off x="3915011" y="27655584"/>
            <a:ext cx="1868605" cy="1719517"/>
          </a:xfrm>
          <a:prstGeom prst="rect">
            <a:avLst/>
          </a:prstGeom>
        </p:spPr>
        <p:txBody>
          <a:bodyPr vert="horz" lIns="102989" tIns="51494" rIns="102989" bIns="51494"/>
          <a:lstStyle/>
          <a:p>
            <a:r>
              <a:rPr lang="en-US"/>
              <a:t>Click icon to add picture</a:t>
            </a:r>
            <a:endParaRPr lang="en-US" dirty="0"/>
          </a:p>
        </p:txBody>
      </p:sp>
      <p:sp>
        <p:nvSpPr>
          <p:cNvPr id="6" name="Picture Placeholder 37"/>
          <p:cNvSpPr>
            <a:spLocks noGrp="1"/>
          </p:cNvSpPr>
          <p:nvPr>
            <p:ph type="pic" sz="quarter" idx="24"/>
          </p:nvPr>
        </p:nvSpPr>
        <p:spPr>
          <a:xfrm>
            <a:off x="6535126" y="27655584"/>
            <a:ext cx="1868605" cy="1719517"/>
          </a:xfrm>
          <a:prstGeom prst="rect">
            <a:avLst/>
          </a:prstGeom>
        </p:spPr>
        <p:txBody>
          <a:bodyPr vert="horz" lIns="102989" tIns="51494" rIns="102989" bIns="51494"/>
          <a:lstStyle/>
          <a:p>
            <a:r>
              <a:rPr lang="en-US"/>
              <a:t>Click icon to add picture</a:t>
            </a:r>
            <a:endParaRPr lang="en-US" dirty="0"/>
          </a:p>
        </p:txBody>
      </p:sp>
      <p:sp>
        <p:nvSpPr>
          <p:cNvPr id="7" name="Text Placeholder 45"/>
          <p:cNvSpPr>
            <a:spLocks noGrp="1"/>
          </p:cNvSpPr>
          <p:nvPr>
            <p:ph type="body" sz="quarter" idx="25"/>
          </p:nvPr>
        </p:nvSpPr>
        <p:spPr>
          <a:xfrm>
            <a:off x="1344881" y="738446"/>
            <a:ext cx="41206517" cy="2962621"/>
          </a:xfrm>
          <a:prstGeom prst="rect">
            <a:avLst/>
          </a:prstGeom>
        </p:spPr>
        <p:txBody>
          <a:bodyPr vert="horz" lIns="102989" tIns="51494" rIns="102989" bIns="51494"/>
          <a:lstStyle>
            <a:lvl1pPr marL="0" indent="0">
              <a:buFontTx/>
              <a:buNone/>
              <a:defRPr sz="11000" b="1" i="0" baseline="0">
                <a:solidFill>
                  <a:schemeClr val="bg1"/>
                </a:solidFill>
                <a:latin typeface="Helvetica"/>
              </a:defRPr>
            </a:lvl1pPr>
            <a:lvl2pPr marL="514944" indent="0">
              <a:buFontTx/>
              <a:buNone/>
              <a:defRPr sz="15800" b="1" i="0" baseline="0">
                <a:solidFill>
                  <a:schemeClr val="bg1"/>
                </a:solidFill>
                <a:latin typeface="Helvetica"/>
              </a:defRPr>
            </a:lvl2pPr>
            <a:lvl3pPr marL="1029889" indent="0">
              <a:buFontTx/>
              <a:buNone/>
              <a:defRPr sz="15800" b="1" i="0" baseline="0">
                <a:solidFill>
                  <a:schemeClr val="bg1"/>
                </a:solidFill>
                <a:latin typeface="Helvetica"/>
              </a:defRPr>
            </a:lvl3pPr>
            <a:lvl4pPr marL="1544833" indent="0">
              <a:buFontTx/>
              <a:buNone/>
              <a:defRPr sz="15800" b="1" i="0" baseline="0">
                <a:solidFill>
                  <a:schemeClr val="bg1"/>
                </a:solidFill>
                <a:latin typeface="Helvetica"/>
              </a:defRPr>
            </a:lvl4pPr>
            <a:lvl5pPr marL="2059777" indent="0">
              <a:buFontTx/>
              <a:buNone/>
              <a:defRPr sz="15800" b="1" i="0" baseline="0">
                <a:solidFill>
                  <a:schemeClr val="bg1"/>
                </a:solidFill>
                <a:latin typeface="Helvetica"/>
              </a:defRPr>
            </a:lvl5pPr>
          </a:lstStyle>
          <a:p>
            <a:pPr lvl="0"/>
            <a:r>
              <a:rPr lang="en-US"/>
              <a:t>Click to edit Master text styles</a:t>
            </a:r>
          </a:p>
        </p:txBody>
      </p:sp>
      <p:sp>
        <p:nvSpPr>
          <p:cNvPr id="8" name="Picture Placeholder 6"/>
          <p:cNvSpPr>
            <a:spLocks noGrp="1" noChangeAspect="1"/>
          </p:cNvSpPr>
          <p:nvPr>
            <p:ph type="pic" sz="quarter" idx="34"/>
          </p:nvPr>
        </p:nvSpPr>
        <p:spPr>
          <a:xfrm>
            <a:off x="1344878" y="11396058"/>
            <a:ext cx="9651337" cy="3918420"/>
          </a:xfrm>
          <a:prstGeom prst="rect">
            <a:avLst/>
          </a:prstGeom>
        </p:spPr>
        <p:txBody>
          <a:bodyPr vert="horz" lIns="102989" tIns="51494" rIns="102989" bIns="51494"/>
          <a:lstStyle/>
          <a:p>
            <a:r>
              <a:rPr lang="en-US"/>
              <a:t>Click icon to add picture</a:t>
            </a:r>
            <a:endParaRPr lang="en-US" dirty="0"/>
          </a:p>
        </p:txBody>
      </p:sp>
      <p:sp>
        <p:nvSpPr>
          <p:cNvPr id="10" name="Text Placeholder 49"/>
          <p:cNvSpPr>
            <a:spLocks noGrp="1"/>
          </p:cNvSpPr>
          <p:nvPr>
            <p:ph type="body" sz="quarter" idx="39"/>
          </p:nvPr>
        </p:nvSpPr>
        <p:spPr>
          <a:xfrm>
            <a:off x="1344876" y="5047538"/>
            <a:ext cx="20148733" cy="1353262"/>
          </a:xfrm>
          <a:prstGeom prst="rect">
            <a:avLst/>
          </a:prstGeom>
        </p:spPr>
        <p:txBody>
          <a:bodyPr vert="horz" lIns="102989" tIns="51494" rIns="102989" bIns="51494" anchor="ctr" anchorCtr="0"/>
          <a:lstStyle>
            <a:lvl1pPr marL="0" indent="0">
              <a:buFontTx/>
              <a:buNone/>
              <a:defRPr sz="5000" b="1" i="0" baseline="0">
                <a:solidFill>
                  <a:srgbClr val="004C97"/>
                </a:solidFill>
                <a:latin typeface="Helvetica"/>
              </a:defRPr>
            </a:lvl1pPr>
            <a:lvl2pPr marL="0" indent="0">
              <a:buFontTx/>
              <a:buNone/>
              <a:defRPr sz="4500" b="0" i="0" baseline="0">
                <a:solidFill>
                  <a:schemeClr val="tx1"/>
                </a:solidFill>
                <a:latin typeface="Helvetica"/>
              </a:defRPr>
            </a:lvl2pPr>
            <a:lvl3pPr marL="0" indent="0">
              <a:buFontTx/>
              <a:buNone/>
              <a:defRPr sz="6800" b="1" i="0" baseline="0">
                <a:solidFill>
                  <a:srgbClr val="004C97"/>
                </a:solidFill>
                <a:latin typeface="Helvetica"/>
              </a:defRPr>
            </a:lvl3pPr>
            <a:lvl4pPr marL="0" indent="0">
              <a:buFontTx/>
              <a:buNone/>
              <a:defRPr sz="6800" b="1" i="0" baseline="0">
                <a:solidFill>
                  <a:srgbClr val="004C97"/>
                </a:solidFill>
                <a:latin typeface="Helvetica"/>
              </a:defRPr>
            </a:lvl4pPr>
            <a:lvl5pPr marL="0" indent="0">
              <a:buFontTx/>
              <a:buNone/>
              <a:defRPr sz="6800" b="1" i="0" baseline="0">
                <a:solidFill>
                  <a:srgbClr val="004C97"/>
                </a:solidFill>
                <a:latin typeface="Helvetica"/>
              </a:defRPr>
            </a:lvl5pPr>
          </a:lstStyle>
          <a:p>
            <a:pPr lvl="0"/>
            <a:r>
              <a:rPr lang="en-US"/>
              <a:t>Click to edit Master text styles</a:t>
            </a:r>
          </a:p>
        </p:txBody>
      </p:sp>
      <p:sp>
        <p:nvSpPr>
          <p:cNvPr id="11" name="Text Placeholder 74"/>
          <p:cNvSpPr>
            <a:spLocks noGrp="1"/>
          </p:cNvSpPr>
          <p:nvPr>
            <p:ph type="body" sz="quarter" idx="40"/>
          </p:nvPr>
        </p:nvSpPr>
        <p:spPr>
          <a:xfrm>
            <a:off x="1344880" y="6400800"/>
            <a:ext cx="20148733" cy="4046288"/>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15" name="Picture Placeholder 6"/>
          <p:cNvSpPr>
            <a:spLocks noGrp="1" noChangeAspect="1"/>
          </p:cNvSpPr>
          <p:nvPr>
            <p:ph type="pic" sz="quarter" idx="44"/>
          </p:nvPr>
        </p:nvSpPr>
        <p:spPr>
          <a:xfrm>
            <a:off x="28651200" y="17317757"/>
            <a:ext cx="13947208" cy="5917739"/>
          </a:xfrm>
          <a:prstGeom prst="rect">
            <a:avLst/>
          </a:prstGeom>
        </p:spPr>
        <p:txBody>
          <a:bodyPr vert="horz" lIns="102989" tIns="51494" rIns="102989" bIns="51494"/>
          <a:lstStyle/>
          <a:p>
            <a:r>
              <a:rPr lang="en-US"/>
              <a:t>Click icon to add picture</a:t>
            </a:r>
            <a:endParaRPr lang="en-US" dirty="0"/>
          </a:p>
        </p:txBody>
      </p:sp>
      <p:sp>
        <p:nvSpPr>
          <p:cNvPr id="17" name="Picture Placeholder 6"/>
          <p:cNvSpPr>
            <a:spLocks noGrp="1" noChangeAspect="1"/>
          </p:cNvSpPr>
          <p:nvPr>
            <p:ph type="pic" sz="quarter" idx="46"/>
          </p:nvPr>
        </p:nvSpPr>
        <p:spPr>
          <a:xfrm>
            <a:off x="22444171" y="5047538"/>
            <a:ext cx="14182630" cy="5399550"/>
          </a:xfrm>
          <a:prstGeom prst="rect">
            <a:avLst/>
          </a:prstGeom>
        </p:spPr>
        <p:txBody>
          <a:bodyPr vert="horz" lIns="102989" tIns="51494" rIns="102989" bIns="51494"/>
          <a:lstStyle>
            <a:lvl1pPr>
              <a:defRPr>
                <a:latin typeface="Helvetica"/>
              </a:defRPr>
            </a:lvl1pPr>
          </a:lstStyle>
          <a:p>
            <a:r>
              <a:rPr lang="en-US"/>
              <a:t>Click icon to add picture</a:t>
            </a:r>
            <a:endParaRPr lang="en-US" dirty="0"/>
          </a:p>
        </p:txBody>
      </p:sp>
      <p:sp>
        <p:nvSpPr>
          <p:cNvPr id="21" name="Text Placeholder 74"/>
          <p:cNvSpPr>
            <a:spLocks noGrp="1"/>
          </p:cNvSpPr>
          <p:nvPr>
            <p:ph type="body" sz="quarter" idx="50"/>
          </p:nvPr>
        </p:nvSpPr>
        <p:spPr>
          <a:xfrm>
            <a:off x="22436489" y="12714965"/>
            <a:ext cx="20161916" cy="3670540"/>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22" name="Picture Placeholder 21"/>
          <p:cNvSpPr>
            <a:spLocks noGrp="1"/>
          </p:cNvSpPr>
          <p:nvPr>
            <p:ph type="pic" sz="quarter" idx="51"/>
          </p:nvPr>
        </p:nvSpPr>
        <p:spPr>
          <a:xfrm>
            <a:off x="1327668" y="17503180"/>
            <a:ext cx="9651334" cy="9231609"/>
          </a:xfrm>
          <a:prstGeom prst="rect">
            <a:avLst/>
          </a:prstGeom>
        </p:spPr>
        <p:txBody>
          <a:bodyPr vert="horz" lIns="102989" tIns="51494" rIns="102989" bIns="51494"/>
          <a:lstStyle/>
          <a:p>
            <a:r>
              <a:rPr lang="en-US"/>
              <a:t>Click icon to add picture</a:t>
            </a:r>
            <a:endParaRPr lang="en-US" dirty="0"/>
          </a:p>
        </p:txBody>
      </p:sp>
      <p:sp>
        <p:nvSpPr>
          <p:cNvPr id="16" name="Text Placeholder 59"/>
          <p:cNvSpPr>
            <a:spLocks noGrp="1"/>
          </p:cNvSpPr>
          <p:nvPr>
            <p:ph type="body" sz="quarter" idx="45"/>
          </p:nvPr>
        </p:nvSpPr>
        <p:spPr>
          <a:xfrm>
            <a:off x="11910616" y="17413853"/>
            <a:ext cx="9582997" cy="3270694"/>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20" name="Text Placeholder 59"/>
          <p:cNvSpPr>
            <a:spLocks noGrp="1"/>
          </p:cNvSpPr>
          <p:nvPr>
            <p:ph type="body" sz="quarter" idx="49"/>
          </p:nvPr>
        </p:nvSpPr>
        <p:spPr>
          <a:xfrm>
            <a:off x="22436490" y="17317757"/>
            <a:ext cx="5501390" cy="5917739"/>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9" name="Text Placeholder 59"/>
          <p:cNvSpPr>
            <a:spLocks noGrp="1"/>
          </p:cNvSpPr>
          <p:nvPr>
            <p:ph type="body" sz="quarter" idx="35"/>
          </p:nvPr>
        </p:nvSpPr>
        <p:spPr>
          <a:xfrm>
            <a:off x="1344878" y="15348289"/>
            <a:ext cx="9651337" cy="1055069"/>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18" name="Text Placeholder 59"/>
          <p:cNvSpPr>
            <a:spLocks noGrp="1"/>
          </p:cNvSpPr>
          <p:nvPr>
            <p:ph type="body" sz="quarter" idx="47"/>
          </p:nvPr>
        </p:nvSpPr>
        <p:spPr>
          <a:xfrm>
            <a:off x="37247435" y="5047538"/>
            <a:ext cx="5303961" cy="5399550"/>
          </a:xfrm>
          <a:prstGeom prst="rect">
            <a:avLst/>
          </a:prstGeom>
          <a:noFill/>
        </p:spPr>
        <p:txBody>
          <a:bodyPr vert="horz" lIns="0" tIns="308967" rIns="308967" bIns="308967"/>
          <a:lstStyle>
            <a:lvl1pPr marL="0" indent="0">
              <a:buFontTx/>
              <a:buNone/>
              <a:defRPr sz="27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25" name="Text Placeholder 74"/>
          <p:cNvSpPr>
            <a:spLocks noGrp="1"/>
          </p:cNvSpPr>
          <p:nvPr>
            <p:ph type="body" sz="quarter" idx="52"/>
          </p:nvPr>
        </p:nvSpPr>
        <p:spPr>
          <a:xfrm>
            <a:off x="22436489" y="25503159"/>
            <a:ext cx="20161916" cy="4326404"/>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26" name="Picture Placeholder 6"/>
          <p:cNvSpPr>
            <a:spLocks noGrp="1" noChangeAspect="1"/>
          </p:cNvSpPr>
          <p:nvPr>
            <p:ph type="pic" sz="quarter" idx="53"/>
          </p:nvPr>
        </p:nvSpPr>
        <p:spPr>
          <a:xfrm>
            <a:off x="11910615" y="11394165"/>
            <a:ext cx="9611474" cy="3903670"/>
          </a:xfrm>
          <a:prstGeom prst="rect">
            <a:avLst/>
          </a:prstGeom>
        </p:spPr>
        <p:txBody>
          <a:bodyPr vert="horz" lIns="102989" tIns="51494" rIns="102989" bIns="51494"/>
          <a:lstStyle/>
          <a:p>
            <a:r>
              <a:rPr lang="en-US"/>
              <a:t>Click icon to add picture</a:t>
            </a:r>
            <a:endParaRPr lang="en-US" dirty="0"/>
          </a:p>
        </p:txBody>
      </p:sp>
      <p:sp>
        <p:nvSpPr>
          <p:cNvPr id="27" name="Text Placeholder 59"/>
          <p:cNvSpPr>
            <a:spLocks noGrp="1"/>
          </p:cNvSpPr>
          <p:nvPr>
            <p:ph type="body" sz="quarter" idx="54"/>
          </p:nvPr>
        </p:nvSpPr>
        <p:spPr>
          <a:xfrm>
            <a:off x="11910614" y="15348289"/>
            <a:ext cx="9611475" cy="1055069"/>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28" name="Text Placeholder 74"/>
          <p:cNvSpPr>
            <a:spLocks noGrp="1"/>
          </p:cNvSpPr>
          <p:nvPr>
            <p:ph type="body" sz="quarter" idx="55"/>
          </p:nvPr>
        </p:nvSpPr>
        <p:spPr>
          <a:xfrm>
            <a:off x="11910614" y="21626639"/>
            <a:ext cx="9583479" cy="8202924"/>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23" name="Text Placeholder 49"/>
          <p:cNvSpPr>
            <a:spLocks noGrp="1"/>
          </p:cNvSpPr>
          <p:nvPr>
            <p:ph type="body" sz="quarter" idx="56"/>
          </p:nvPr>
        </p:nvSpPr>
        <p:spPr>
          <a:xfrm>
            <a:off x="22449675" y="11361703"/>
            <a:ext cx="20148733" cy="1353262"/>
          </a:xfrm>
          <a:prstGeom prst="rect">
            <a:avLst/>
          </a:prstGeom>
        </p:spPr>
        <p:txBody>
          <a:bodyPr vert="horz" lIns="102989" tIns="51494" rIns="102989" bIns="51494" anchor="ctr" anchorCtr="0"/>
          <a:lstStyle>
            <a:lvl1pPr marL="0" indent="0">
              <a:buFontTx/>
              <a:buNone/>
              <a:defRPr sz="5000" b="1" i="0" baseline="0">
                <a:solidFill>
                  <a:srgbClr val="004C97"/>
                </a:solidFill>
                <a:latin typeface="Helvetica"/>
              </a:defRPr>
            </a:lvl1pPr>
            <a:lvl2pPr marL="0" indent="0">
              <a:buFontTx/>
              <a:buNone/>
              <a:defRPr sz="4500" b="0" i="0" baseline="0">
                <a:solidFill>
                  <a:schemeClr val="tx1"/>
                </a:solidFill>
                <a:latin typeface="Helvetica"/>
              </a:defRPr>
            </a:lvl2pPr>
            <a:lvl3pPr marL="0" indent="0">
              <a:buFontTx/>
              <a:buNone/>
              <a:defRPr sz="6800" b="1" i="0" baseline="0">
                <a:solidFill>
                  <a:srgbClr val="004C97"/>
                </a:solidFill>
                <a:latin typeface="Helvetica"/>
              </a:defRPr>
            </a:lvl3pPr>
            <a:lvl4pPr marL="0" indent="0">
              <a:buFontTx/>
              <a:buNone/>
              <a:defRPr sz="6800" b="1" i="0" baseline="0">
                <a:solidFill>
                  <a:srgbClr val="004C97"/>
                </a:solidFill>
                <a:latin typeface="Helvetica"/>
              </a:defRPr>
            </a:lvl4pPr>
            <a:lvl5pPr marL="0" indent="0">
              <a:buFontTx/>
              <a:buNone/>
              <a:defRPr sz="6800" b="1" i="0" baseline="0">
                <a:solidFill>
                  <a:srgbClr val="004C97"/>
                </a:solidFill>
                <a:latin typeface="Helvetica"/>
              </a:defRPr>
            </a:lvl5pPr>
          </a:lstStyle>
          <a:p>
            <a:pPr lvl="0"/>
            <a:r>
              <a:rPr lang="en-US"/>
              <a:t>Click to edit Master text styles</a:t>
            </a:r>
          </a:p>
        </p:txBody>
      </p:sp>
      <p:sp>
        <p:nvSpPr>
          <p:cNvPr id="24" name="Text Placeholder 49"/>
          <p:cNvSpPr>
            <a:spLocks noGrp="1"/>
          </p:cNvSpPr>
          <p:nvPr>
            <p:ph type="body" sz="quarter" idx="57"/>
          </p:nvPr>
        </p:nvSpPr>
        <p:spPr>
          <a:xfrm>
            <a:off x="22449675" y="24149897"/>
            <a:ext cx="20148733" cy="1353262"/>
          </a:xfrm>
          <a:prstGeom prst="rect">
            <a:avLst/>
          </a:prstGeom>
        </p:spPr>
        <p:txBody>
          <a:bodyPr vert="horz" lIns="102989" tIns="51494" rIns="102989" bIns="51494" anchor="ctr" anchorCtr="0"/>
          <a:lstStyle>
            <a:lvl1pPr marL="0" indent="0">
              <a:buFontTx/>
              <a:buNone/>
              <a:defRPr sz="5000" b="1" i="0" baseline="0">
                <a:solidFill>
                  <a:srgbClr val="004C97"/>
                </a:solidFill>
                <a:latin typeface="Helvetica"/>
              </a:defRPr>
            </a:lvl1pPr>
            <a:lvl2pPr marL="0" indent="0">
              <a:buFontTx/>
              <a:buNone/>
              <a:defRPr sz="4500" b="0" i="0" baseline="0">
                <a:solidFill>
                  <a:schemeClr val="tx1"/>
                </a:solidFill>
                <a:latin typeface="Helvetica"/>
              </a:defRPr>
            </a:lvl2pPr>
            <a:lvl3pPr marL="0" indent="0">
              <a:buFontTx/>
              <a:buNone/>
              <a:defRPr sz="6800" b="1" i="0" baseline="0">
                <a:solidFill>
                  <a:srgbClr val="004C97"/>
                </a:solidFill>
                <a:latin typeface="Helvetica"/>
              </a:defRPr>
            </a:lvl3pPr>
            <a:lvl4pPr marL="0" indent="0">
              <a:buFontTx/>
              <a:buNone/>
              <a:defRPr sz="6800" b="1" i="0" baseline="0">
                <a:solidFill>
                  <a:srgbClr val="004C97"/>
                </a:solidFill>
                <a:latin typeface="Helvetica"/>
              </a:defRPr>
            </a:lvl4pPr>
            <a:lvl5pPr marL="0" indent="0">
              <a:buFontTx/>
              <a:buNone/>
              <a:defRPr sz="6800" b="1" i="0" baseline="0">
                <a:solidFill>
                  <a:srgbClr val="004C97"/>
                </a:solidFill>
                <a:latin typeface="Helvetica"/>
              </a:defRPr>
            </a:lvl5pPr>
          </a:lstStyle>
          <a:p>
            <a:pPr lvl="0"/>
            <a:r>
              <a:rPr lang="en-US"/>
              <a:t>Click to edit Master text styles</a:t>
            </a:r>
          </a:p>
        </p:txBody>
      </p:sp>
    </p:spTree>
    <p:extLst>
      <p:ext uri="{BB962C8B-B14F-4D97-AF65-F5344CB8AC3E}">
        <p14:creationId xmlns:p14="http://schemas.microsoft.com/office/powerpoint/2010/main" val="3678151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Picture Placeholder 37"/>
          <p:cNvSpPr>
            <a:spLocks noGrp="1"/>
          </p:cNvSpPr>
          <p:nvPr>
            <p:ph type="pic" sz="quarter" idx="21"/>
          </p:nvPr>
        </p:nvSpPr>
        <p:spPr>
          <a:xfrm>
            <a:off x="1226068" y="27475034"/>
            <a:ext cx="2735825" cy="2080616"/>
          </a:xfrm>
          <a:prstGeom prst="rect">
            <a:avLst/>
          </a:prstGeom>
        </p:spPr>
        <p:txBody>
          <a:bodyPr vert="horz" lIns="102989" tIns="51494" rIns="102989" bIns="51494"/>
          <a:lstStyle/>
          <a:p>
            <a:r>
              <a:rPr lang="en-US"/>
              <a:t>Click icon to add picture</a:t>
            </a:r>
            <a:endParaRPr lang="en-US" dirty="0"/>
          </a:p>
        </p:txBody>
      </p:sp>
      <p:sp>
        <p:nvSpPr>
          <p:cNvPr id="4" name="Picture Placeholder 37"/>
          <p:cNvSpPr>
            <a:spLocks noGrp="1"/>
          </p:cNvSpPr>
          <p:nvPr>
            <p:ph type="pic" sz="quarter" idx="22"/>
          </p:nvPr>
        </p:nvSpPr>
        <p:spPr>
          <a:xfrm>
            <a:off x="11537656" y="27475034"/>
            <a:ext cx="2735825" cy="2080616"/>
          </a:xfrm>
          <a:prstGeom prst="rect">
            <a:avLst/>
          </a:prstGeom>
        </p:spPr>
        <p:txBody>
          <a:bodyPr vert="horz" lIns="102989" tIns="51494" rIns="102989" bIns="51494"/>
          <a:lstStyle/>
          <a:p>
            <a:r>
              <a:rPr lang="en-US"/>
              <a:t>Click icon to add picture</a:t>
            </a:r>
            <a:endParaRPr lang="en-US" dirty="0"/>
          </a:p>
        </p:txBody>
      </p:sp>
      <p:sp>
        <p:nvSpPr>
          <p:cNvPr id="5" name="Picture Placeholder 37"/>
          <p:cNvSpPr>
            <a:spLocks noGrp="1"/>
          </p:cNvSpPr>
          <p:nvPr>
            <p:ph type="pic" sz="quarter" idx="23"/>
          </p:nvPr>
        </p:nvSpPr>
        <p:spPr>
          <a:xfrm>
            <a:off x="4700601" y="27475034"/>
            <a:ext cx="2735825" cy="2080616"/>
          </a:xfrm>
          <a:prstGeom prst="rect">
            <a:avLst/>
          </a:prstGeom>
        </p:spPr>
        <p:txBody>
          <a:bodyPr vert="horz" lIns="102989" tIns="51494" rIns="102989" bIns="51494"/>
          <a:lstStyle/>
          <a:p>
            <a:r>
              <a:rPr lang="en-US"/>
              <a:t>Click icon to add picture</a:t>
            </a:r>
            <a:endParaRPr lang="en-US" dirty="0"/>
          </a:p>
        </p:txBody>
      </p:sp>
      <p:sp>
        <p:nvSpPr>
          <p:cNvPr id="6" name="Picture Placeholder 37"/>
          <p:cNvSpPr>
            <a:spLocks noGrp="1"/>
          </p:cNvSpPr>
          <p:nvPr>
            <p:ph type="pic" sz="quarter" idx="24"/>
          </p:nvPr>
        </p:nvSpPr>
        <p:spPr>
          <a:xfrm>
            <a:off x="8184316" y="27475034"/>
            <a:ext cx="2735825" cy="2080616"/>
          </a:xfrm>
          <a:prstGeom prst="rect">
            <a:avLst/>
          </a:prstGeom>
        </p:spPr>
        <p:txBody>
          <a:bodyPr vert="horz" lIns="102989" tIns="51494" rIns="102989" bIns="51494"/>
          <a:lstStyle/>
          <a:p>
            <a:r>
              <a:rPr lang="en-US"/>
              <a:t>Click icon to add picture</a:t>
            </a:r>
            <a:endParaRPr lang="en-US" dirty="0"/>
          </a:p>
        </p:txBody>
      </p:sp>
      <p:sp>
        <p:nvSpPr>
          <p:cNvPr id="7" name="Text Placeholder 45"/>
          <p:cNvSpPr>
            <a:spLocks noGrp="1"/>
          </p:cNvSpPr>
          <p:nvPr>
            <p:ph type="body" sz="quarter" idx="25"/>
          </p:nvPr>
        </p:nvSpPr>
        <p:spPr>
          <a:xfrm>
            <a:off x="1344881" y="738446"/>
            <a:ext cx="41206517" cy="2962621"/>
          </a:xfrm>
          <a:prstGeom prst="rect">
            <a:avLst/>
          </a:prstGeom>
        </p:spPr>
        <p:txBody>
          <a:bodyPr vert="horz" lIns="102989" tIns="51494" rIns="102989" bIns="51494"/>
          <a:lstStyle>
            <a:lvl1pPr marL="0" indent="0">
              <a:buFontTx/>
              <a:buNone/>
              <a:defRPr sz="11000" b="1" i="0" baseline="0">
                <a:solidFill>
                  <a:schemeClr val="bg1"/>
                </a:solidFill>
                <a:latin typeface="Helvetica"/>
              </a:defRPr>
            </a:lvl1pPr>
            <a:lvl2pPr marL="514944" indent="0">
              <a:buFontTx/>
              <a:buNone/>
              <a:defRPr sz="15800" b="1" i="0" baseline="0">
                <a:solidFill>
                  <a:schemeClr val="bg1"/>
                </a:solidFill>
                <a:latin typeface="Helvetica"/>
              </a:defRPr>
            </a:lvl2pPr>
            <a:lvl3pPr marL="1029889" indent="0">
              <a:buFontTx/>
              <a:buNone/>
              <a:defRPr sz="15800" b="1" i="0" baseline="0">
                <a:solidFill>
                  <a:schemeClr val="bg1"/>
                </a:solidFill>
                <a:latin typeface="Helvetica"/>
              </a:defRPr>
            </a:lvl3pPr>
            <a:lvl4pPr marL="1544833" indent="0">
              <a:buFontTx/>
              <a:buNone/>
              <a:defRPr sz="15800" b="1" i="0" baseline="0">
                <a:solidFill>
                  <a:schemeClr val="bg1"/>
                </a:solidFill>
                <a:latin typeface="Helvetica"/>
              </a:defRPr>
            </a:lvl4pPr>
            <a:lvl5pPr marL="2059777" indent="0">
              <a:buFontTx/>
              <a:buNone/>
              <a:defRPr sz="15800" b="1" i="0" baseline="0">
                <a:solidFill>
                  <a:schemeClr val="bg1"/>
                </a:solidFill>
                <a:latin typeface="Helvetica"/>
              </a:defRPr>
            </a:lvl5pPr>
          </a:lstStyle>
          <a:p>
            <a:pPr lvl="0"/>
            <a:r>
              <a:rPr lang="en-US"/>
              <a:t>Click to edit Master text styles</a:t>
            </a:r>
          </a:p>
        </p:txBody>
      </p:sp>
      <p:sp>
        <p:nvSpPr>
          <p:cNvPr id="8" name="Picture Placeholder 6"/>
          <p:cNvSpPr>
            <a:spLocks noGrp="1" noChangeAspect="1"/>
          </p:cNvSpPr>
          <p:nvPr>
            <p:ph type="pic" sz="quarter" idx="34"/>
          </p:nvPr>
        </p:nvSpPr>
        <p:spPr>
          <a:xfrm>
            <a:off x="1344878" y="12300140"/>
            <a:ext cx="13030203" cy="6301844"/>
          </a:xfrm>
          <a:prstGeom prst="rect">
            <a:avLst/>
          </a:prstGeom>
        </p:spPr>
        <p:txBody>
          <a:bodyPr vert="horz" lIns="102989" tIns="51494" rIns="102989" bIns="51494"/>
          <a:lstStyle/>
          <a:p>
            <a:r>
              <a:rPr lang="en-US"/>
              <a:t>Click icon to add picture</a:t>
            </a:r>
            <a:endParaRPr lang="en-US" dirty="0"/>
          </a:p>
        </p:txBody>
      </p:sp>
      <p:sp>
        <p:nvSpPr>
          <p:cNvPr id="9" name="Text Placeholder 49"/>
          <p:cNvSpPr>
            <a:spLocks noGrp="1"/>
          </p:cNvSpPr>
          <p:nvPr>
            <p:ph type="body" sz="quarter" idx="39"/>
          </p:nvPr>
        </p:nvSpPr>
        <p:spPr>
          <a:xfrm>
            <a:off x="1344877" y="5047538"/>
            <a:ext cx="13030204" cy="1353262"/>
          </a:xfrm>
          <a:prstGeom prst="rect">
            <a:avLst/>
          </a:prstGeom>
        </p:spPr>
        <p:txBody>
          <a:bodyPr vert="horz" lIns="102989" tIns="51494" rIns="102989" bIns="51494" anchor="ctr" anchorCtr="0"/>
          <a:lstStyle>
            <a:lvl1pPr marL="0" indent="0">
              <a:buFontTx/>
              <a:buNone/>
              <a:defRPr sz="5000" b="1" i="0" baseline="0">
                <a:solidFill>
                  <a:srgbClr val="004C97"/>
                </a:solidFill>
                <a:latin typeface="Helvetica"/>
              </a:defRPr>
            </a:lvl1pPr>
            <a:lvl2pPr marL="0" indent="0">
              <a:buFontTx/>
              <a:buNone/>
              <a:defRPr sz="4500" b="0" i="0" baseline="0">
                <a:solidFill>
                  <a:schemeClr val="tx1"/>
                </a:solidFill>
                <a:latin typeface="Helvetica"/>
              </a:defRPr>
            </a:lvl2pPr>
            <a:lvl3pPr marL="0" indent="0">
              <a:buFontTx/>
              <a:buNone/>
              <a:defRPr sz="6800" b="1" i="0" baseline="0">
                <a:solidFill>
                  <a:srgbClr val="004C97"/>
                </a:solidFill>
                <a:latin typeface="Helvetica"/>
              </a:defRPr>
            </a:lvl3pPr>
            <a:lvl4pPr marL="0" indent="0">
              <a:buFontTx/>
              <a:buNone/>
              <a:defRPr sz="6800" b="1" i="0" baseline="0">
                <a:solidFill>
                  <a:srgbClr val="004C97"/>
                </a:solidFill>
                <a:latin typeface="Helvetica"/>
              </a:defRPr>
            </a:lvl4pPr>
            <a:lvl5pPr marL="0" indent="0">
              <a:buFontTx/>
              <a:buNone/>
              <a:defRPr sz="6800" b="1" i="0" baseline="0">
                <a:solidFill>
                  <a:srgbClr val="004C97"/>
                </a:solidFill>
                <a:latin typeface="Helvetica"/>
              </a:defRPr>
            </a:lvl5pPr>
          </a:lstStyle>
          <a:p>
            <a:pPr lvl="0"/>
            <a:r>
              <a:rPr lang="en-US"/>
              <a:t>Click to edit Master text styles</a:t>
            </a:r>
          </a:p>
        </p:txBody>
      </p:sp>
      <p:sp>
        <p:nvSpPr>
          <p:cNvPr id="10" name="Text Placeholder 74"/>
          <p:cNvSpPr>
            <a:spLocks noGrp="1"/>
          </p:cNvSpPr>
          <p:nvPr>
            <p:ph type="body" sz="quarter" idx="40"/>
          </p:nvPr>
        </p:nvSpPr>
        <p:spPr>
          <a:xfrm>
            <a:off x="1344881" y="6400799"/>
            <a:ext cx="13030200" cy="4940891"/>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12" name="Picture Placeholder 6"/>
          <p:cNvSpPr>
            <a:spLocks noGrp="1"/>
          </p:cNvSpPr>
          <p:nvPr>
            <p:ph type="pic" sz="quarter" idx="46"/>
          </p:nvPr>
        </p:nvSpPr>
        <p:spPr>
          <a:xfrm>
            <a:off x="15518081" y="5047538"/>
            <a:ext cx="13030200" cy="7208553"/>
          </a:xfrm>
          <a:prstGeom prst="rect">
            <a:avLst/>
          </a:prstGeom>
        </p:spPr>
        <p:txBody>
          <a:bodyPr vert="horz" lIns="102989" tIns="51494" rIns="102989" bIns="51494"/>
          <a:lstStyle>
            <a:lvl1pPr>
              <a:defRPr>
                <a:latin typeface="Helvetica"/>
              </a:defRPr>
            </a:lvl1pPr>
          </a:lstStyle>
          <a:p>
            <a:r>
              <a:rPr lang="en-US"/>
              <a:t>Click icon to add picture</a:t>
            </a:r>
            <a:endParaRPr lang="en-US" dirty="0"/>
          </a:p>
        </p:txBody>
      </p:sp>
      <p:sp>
        <p:nvSpPr>
          <p:cNvPr id="13" name="Text Placeholder 74"/>
          <p:cNvSpPr>
            <a:spLocks noGrp="1"/>
          </p:cNvSpPr>
          <p:nvPr>
            <p:ph type="body" sz="quarter" idx="50"/>
          </p:nvPr>
        </p:nvSpPr>
        <p:spPr>
          <a:xfrm>
            <a:off x="15486330" y="15144838"/>
            <a:ext cx="13030200" cy="4989447"/>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14" name="Picture Placeholder 21"/>
          <p:cNvSpPr>
            <a:spLocks noGrp="1"/>
          </p:cNvSpPr>
          <p:nvPr>
            <p:ph type="pic" sz="quarter" idx="51"/>
          </p:nvPr>
        </p:nvSpPr>
        <p:spPr>
          <a:xfrm>
            <a:off x="15369518" y="21141747"/>
            <a:ext cx="13030200" cy="6513837"/>
          </a:xfrm>
          <a:prstGeom prst="rect">
            <a:avLst/>
          </a:prstGeom>
        </p:spPr>
        <p:txBody>
          <a:bodyPr vert="horz" lIns="102989" tIns="51494" rIns="102989" bIns="51494"/>
          <a:lstStyle/>
          <a:p>
            <a:r>
              <a:rPr lang="en-US"/>
              <a:t>Click icon to add picture</a:t>
            </a:r>
            <a:endParaRPr lang="en-US" dirty="0"/>
          </a:p>
        </p:txBody>
      </p:sp>
      <p:sp>
        <p:nvSpPr>
          <p:cNvPr id="15" name="Text Placeholder 59"/>
          <p:cNvSpPr>
            <a:spLocks noGrp="1"/>
          </p:cNvSpPr>
          <p:nvPr>
            <p:ph type="body" sz="quarter" idx="45"/>
          </p:nvPr>
        </p:nvSpPr>
        <p:spPr>
          <a:xfrm>
            <a:off x="15369518" y="27655584"/>
            <a:ext cx="13030200" cy="1719517"/>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16" name="Text Placeholder 59"/>
          <p:cNvSpPr>
            <a:spLocks noGrp="1"/>
          </p:cNvSpPr>
          <p:nvPr>
            <p:ph type="body" sz="quarter" idx="49"/>
          </p:nvPr>
        </p:nvSpPr>
        <p:spPr>
          <a:xfrm>
            <a:off x="29521198" y="21292260"/>
            <a:ext cx="13030200" cy="1678398"/>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17" name="Text Placeholder 59"/>
          <p:cNvSpPr>
            <a:spLocks noGrp="1"/>
          </p:cNvSpPr>
          <p:nvPr>
            <p:ph type="body" sz="quarter" idx="35"/>
          </p:nvPr>
        </p:nvSpPr>
        <p:spPr>
          <a:xfrm>
            <a:off x="1344878" y="18601984"/>
            <a:ext cx="13030203" cy="1055069"/>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18" name="Text Placeholder 59"/>
          <p:cNvSpPr>
            <a:spLocks noGrp="1"/>
          </p:cNvSpPr>
          <p:nvPr>
            <p:ph type="body" sz="quarter" idx="47"/>
          </p:nvPr>
        </p:nvSpPr>
        <p:spPr>
          <a:xfrm>
            <a:off x="15518081" y="12298352"/>
            <a:ext cx="13030200" cy="1799328"/>
          </a:xfrm>
          <a:prstGeom prst="rect">
            <a:avLst/>
          </a:prstGeom>
          <a:noFill/>
        </p:spPr>
        <p:txBody>
          <a:bodyPr vert="horz" lIns="0" tIns="308967" rIns="308967" bIns="308967"/>
          <a:lstStyle>
            <a:lvl1pPr marL="0" indent="0">
              <a:buFontTx/>
              <a:buNone/>
              <a:defRPr sz="27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19" name="Text Placeholder 74"/>
          <p:cNvSpPr>
            <a:spLocks noGrp="1"/>
          </p:cNvSpPr>
          <p:nvPr>
            <p:ph type="body" sz="quarter" idx="52"/>
          </p:nvPr>
        </p:nvSpPr>
        <p:spPr>
          <a:xfrm>
            <a:off x="29521197" y="23885058"/>
            <a:ext cx="13030200" cy="5490043"/>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22" name="Text Placeholder 74"/>
          <p:cNvSpPr>
            <a:spLocks noGrp="1"/>
          </p:cNvSpPr>
          <p:nvPr>
            <p:ph type="body" sz="quarter" idx="55"/>
          </p:nvPr>
        </p:nvSpPr>
        <p:spPr>
          <a:xfrm>
            <a:off x="1226068" y="20684547"/>
            <a:ext cx="13030200" cy="6050242"/>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25" name="Picture Placeholder 6"/>
          <p:cNvSpPr>
            <a:spLocks noGrp="1"/>
          </p:cNvSpPr>
          <p:nvPr>
            <p:ph type="pic" sz="quarter" idx="56"/>
          </p:nvPr>
        </p:nvSpPr>
        <p:spPr>
          <a:xfrm>
            <a:off x="29521198" y="14083706"/>
            <a:ext cx="13030200" cy="7208553"/>
          </a:xfrm>
          <a:prstGeom prst="rect">
            <a:avLst/>
          </a:prstGeom>
        </p:spPr>
        <p:txBody>
          <a:bodyPr vert="horz" lIns="102989" tIns="51494" rIns="102989" bIns="51494"/>
          <a:lstStyle>
            <a:lvl1pPr>
              <a:defRPr>
                <a:latin typeface="Helvetica"/>
              </a:defRPr>
            </a:lvl1pPr>
          </a:lstStyle>
          <a:p>
            <a:r>
              <a:rPr lang="en-US"/>
              <a:t>Click icon to add picture</a:t>
            </a:r>
            <a:endParaRPr lang="en-US" dirty="0"/>
          </a:p>
        </p:txBody>
      </p:sp>
      <p:sp>
        <p:nvSpPr>
          <p:cNvPr id="27" name="Text Placeholder 49"/>
          <p:cNvSpPr>
            <a:spLocks noGrp="1"/>
          </p:cNvSpPr>
          <p:nvPr>
            <p:ph type="body" sz="quarter" idx="57"/>
          </p:nvPr>
        </p:nvSpPr>
        <p:spPr>
          <a:xfrm>
            <a:off x="29568204" y="5047538"/>
            <a:ext cx="13030204" cy="1353262"/>
          </a:xfrm>
          <a:prstGeom prst="rect">
            <a:avLst/>
          </a:prstGeom>
        </p:spPr>
        <p:txBody>
          <a:bodyPr vert="horz" lIns="102989" tIns="51494" rIns="102989" bIns="51494" anchor="ctr" anchorCtr="0"/>
          <a:lstStyle>
            <a:lvl1pPr marL="0" indent="0">
              <a:buFontTx/>
              <a:buNone/>
              <a:defRPr sz="5000" b="1" i="0" baseline="0">
                <a:solidFill>
                  <a:srgbClr val="004C97"/>
                </a:solidFill>
                <a:latin typeface="Helvetica"/>
              </a:defRPr>
            </a:lvl1pPr>
            <a:lvl2pPr marL="0" indent="0">
              <a:buFontTx/>
              <a:buNone/>
              <a:defRPr sz="4500" b="0" i="0" baseline="0">
                <a:solidFill>
                  <a:schemeClr val="tx1"/>
                </a:solidFill>
                <a:latin typeface="Helvetica"/>
              </a:defRPr>
            </a:lvl2pPr>
            <a:lvl3pPr marL="0" indent="0">
              <a:buFontTx/>
              <a:buNone/>
              <a:defRPr sz="6800" b="1" i="0" baseline="0">
                <a:solidFill>
                  <a:srgbClr val="004C97"/>
                </a:solidFill>
                <a:latin typeface="Helvetica"/>
              </a:defRPr>
            </a:lvl3pPr>
            <a:lvl4pPr marL="0" indent="0">
              <a:buFontTx/>
              <a:buNone/>
              <a:defRPr sz="6800" b="1" i="0" baseline="0">
                <a:solidFill>
                  <a:srgbClr val="004C97"/>
                </a:solidFill>
                <a:latin typeface="Helvetica"/>
              </a:defRPr>
            </a:lvl4pPr>
            <a:lvl5pPr marL="0" indent="0">
              <a:buFontTx/>
              <a:buNone/>
              <a:defRPr sz="6800" b="1" i="0" baseline="0">
                <a:solidFill>
                  <a:srgbClr val="004C97"/>
                </a:solidFill>
                <a:latin typeface="Helvetica"/>
              </a:defRPr>
            </a:lvl5pPr>
          </a:lstStyle>
          <a:p>
            <a:pPr lvl="0"/>
            <a:r>
              <a:rPr lang="en-US"/>
              <a:t>Click to edit Master text styles</a:t>
            </a:r>
          </a:p>
        </p:txBody>
      </p:sp>
      <p:sp>
        <p:nvSpPr>
          <p:cNvPr id="28" name="Text Placeholder 74"/>
          <p:cNvSpPr>
            <a:spLocks noGrp="1"/>
          </p:cNvSpPr>
          <p:nvPr>
            <p:ph type="body" sz="quarter" idx="58"/>
          </p:nvPr>
        </p:nvSpPr>
        <p:spPr>
          <a:xfrm>
            <a:off x="29568208" y="6400800"/>
            <a:ext cx="13030200" cy="6712582"/>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Tree>
    <p:extLst>
      <p:ext uri="{BB962C8B-B14F-4D97-AF65-F5344CB8AC3E}">
        <p14:creationId xmlns:p14="http://schemas.microsoft.com/office/powerpoint/2010/main" val="14914501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30480905"/>
            <a:ext cx="43925731" cy="2461827"/>
          </a:xfrm>
          <a:prstGeom prst="rect">
            <a:avLst/>
          </a:prstGeom>
          <a:solidFill>
            <a:srgbClr val="004C97"/>
          </a:solidFill>
          <a:effectLst/>
        </p:spPr>
        <p:style>
          <a:lnRef idx="1">
            <a:schemeClr val="accent1"/>
          </a:lnRef>
          <a:fillRef idx="3">
            <a:schemeClr val="accent1"/>
          </a:fillRef>
          <a:effectRef idx="2">
            <a:schemeClr val="accent1"/>
          </a:effectRef>
          <a:fontRef idx="minor">
            <a:schemeClr val="lt1"/>
          </a:fontRef>
        </p:style>
        <p:txBody>
          <a:bodyPr lIns="102989" tIns="51494" rIns="102989" bIns="51494" anchor="ctr"/>
          <a:lstStyle/>
          <a:p>
            <a:pPr algn="ctr" defTabSz="2351081" fontAlgn="auto">
              <a:spcBef>
                <a:spcPts val="0"/>
              </a:spcBef>
              <a:spcAft>
                <a:spcPts val="0"/>
              </a:spcAft>
              <a:defRPr/>
            </a:pPr>
            <a:endParaRPr lang="en-US"/>
          </a:p>
        </p:txBody>
      </p:sp>
      <p:sp>
        <p:nvSpPr>
          <p:cNvPr id="9" name="Rectangle 8"/>
          <p:cNvSpPr/>
          <p:nvPr/>
        </p:nvSpPr>
        <p:spPr>
          <a:xfrm>
            <a:off x="2" y="0"/>
            <a:ext cx="43925731" cy="4114800"/>
          </a:xfrm>
          <a:prstGeom prst="rect">
            <a:avLst/>
          </a:prstGeom>
          <a:solidFill>
            <a:srgbClr val="004C97"/>
          </a:solidFill>
          <a:effectLst/>
        </p:spPr>
        <p:style>
          <a:lnRef idx="1">
            <a:schemeClr val="accent1"/>
          </a:lnRef>
          <a:fillRef idx="3">
            <a:schemeClr val="accent1"/>
          </a:fillRef>
          <a:effectRef idx="2">
            <a:schemeClr val="accent1"/>
          </a:effectRef>
          <a:fontRef idx="minor">
            <a:schemeClr val="lt1"/>
          </a:fontRef>
        </p:style>
        <p:txBody>
          <a:bodyPr lIns="102989" tIns="51494" rIns="102989" bIns="51494" anchor="ctr"/>
          <a:lstStyle/>
          <a:p>
            <a:pPr algn="ctr" defTabSz="2351081" fontAlgn="auto">
              <a:spcBef>
                <a:spcPts val="0"/>
              </a:spcBef>
              <a:spcAft>
                <a:spcPts val="0"/>
              </a:spcAft>
              <a:defRPr/>
            </a:pPr>
            <a:endParaRPr lang="en-US"/>
          </a:p>
        </p:txBody>
      </p:sp>
      <p:pic>
        <p:nvPicPr>
          <p:cNvPr id="6" name="Picture 5" descr="FermilabBarDOE_TextInBar_48inches.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734000"/>
            <a:ext cx="43891200" cy="1828800"/>
          </a:xfrm>
          <a:prstGeom prst="rect">
            <a:avLst/>
          </a:prstGeom>
        </p:spPr>
      </p:pic>
    </p:spTree>
    <p:extLst>
      <p:ext uri="{BB962C8B-B14F-4D97-AF65-F5344CB8AC3E}">
        <p14:creationId xmlns:p14="http://schemas.microsoft.com/office/powerpoint/2010/main" val="4017922149"/>
      </p:ext>
    </p:extLst>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ctr" defTabSz="514944" rtl="0" eaLnBrk="1" latinLnBrk="0" hangingPunct="1">
        <a:spcBef>
          <a:spcPct val="0"/>
        </a:spcBef>
        <a:buNone/>
        <a:defRPr sz="5000" kern="1200">
          <a:solidFill>
            <a:schemeClr val="tx1"/>
          </a:solidFill>
          <a:latin typeface="+mj-lt"/>
          <a:ea typeface="+mj-ea"/>
          <a:cs typeface="+mj-cs"/>
        </a:defRPr>
      </a:lvl1pPr>
    </p:titleStyle>
    <p:bodyStyle>
      <a:lvl1pPr marL="386208" indent="-386208" algn="l" defTabSz="514944" rtl="0" eaLnBrk="1" latinLnBrk="0" hangingPunct="1">
        <a:spcBef>
          <a:spcPct val="20000"/>
        </a:spcBef>
        <a:buFont typeface="Arial"/>
        <a:buChar char="•"/>
        <a:defRPr sz="3600" kern="1200">
          <a:solidFill>
            <a:schemeClr val="tx1"/>
          </a:solidFill>
          <a:latin typeface="+mn-lt"/>
          <a:ea typeface="+mn-ea"/>
          <a:cs typeface="+mn-cs"/>
        </a:defRPr>
      </a:lvl1pPr>
      <a:lvl2pPr marL="836785" indent="-321840" algn="l" defTabSz="514944" rtl="0" eaLnBrk="1" latinLnBrk="0" hangingPunct="1">
        <a:spcBef>
          <a:spcPct val="20000"/>
        </a:spcBef>
        <a:buFont typeface="Arial"/>
        <a:buChar char="–"/>
        <a:defRPr sz="3200" kern="1200">
          <a:solidFill>
            <a:schemeClr val="tx1"/>
          </a:solidFill>
          <a:latin typeface="+mn-lt"/>
          <a:ea typeface="+mn-ea"/>
          <a:cs typeface="+mn-cs"/>
        </a:defRPr>
      </a:lvl2pPr>
      <a:lvl3pPr marL="1287361" indent="-257472" algn="l" defTabSz="514944" rtl="0" eaLnBrk="1" latinLnBrk="0" hangingPunct="1">
        <a:spcBef>
          <a:spcPct val="20000"/>
        </a:spcBef>
        <a:buFont typeface="Arial"/>
        <a:buChar char="•"/>
        <a:defRPr sz="2700" kern="1200">
          <a:solidFill>
            <a:schemeClr val="tx1"/>
          </a:solidFill>
          <a:latin typeface="+mn-lt"/>
          <a:ea typeface="+mn-ea"/>
          <a:cs typeface="+mn-cs"/>
        </a:defRPr>
      </a:lvl3pPr>
      <a:lvl4pPr marL="1802305" indent="-257472" algn="l" defTabSz="514944" rtl="0" eaLnBrk="1" latinLnBrk="0" hangingPunct="1">
        <a:spcBef>
          <a:spcPct val="20000"/>
        </a:spcBef>
        <a:buFont typeface="Arial"/>
        <a:buChar char="–"/>
        <a:defRPr sz="2300" kern="1200">
          <a:solidFill>
            <a:schemeClr val="tx1"/>
          </a:solidFill>
          <a:latin typeface="+mn-lt"/>
          <a:ea typeface="+mn-ea"/>
          <a:cs typeface="+mn-cs"/>
        </a:defRPr>
      </a:lvl4pPr>
      <a:lvl5pPr marL="2317250" indent="-257472" algn="l" defTabSz="514944" rtl="0" eaLnBrk="1" latinLnBrk="0" hangingPunct="1">
        <a:spcBef>
          <a:spcPct val="20000"/>
        </a:spcBef>
        <a:buFont typeface="Arial"/>
        <a:buChar char="»"/>
        <a:defRPr sz="2300" kern="1200">
          <a:solidFill>
            <a:schemeClr val="tx1"/>
          </a:solidFill>
          <a:latin typeface="+mn-lt"/>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14944" rtl="0" eaLnBrk="1" latinLnBrk="0" hangingPunct="1">
        <a:defRPr sz="2000" kern="1200">
          <a:solidFill>
            <a:schemeClr val="tx1"/>
          </a:solidFill>
          <a:latin typeface="+mn-lt"/>
          <a:ea typeface="+mn-ea"/>
          <a:cs typeface="+mn-cs"/>
        </a:defRPr>
      </a:lvl1pPr>
      <a:lvl2pPr marL="514944" algn="l" defTabSz="514944" rtl="0" eaLnBrk="1" latinLnBrk="0" hangingPunct="1">
        <a:defRPr sz="2000" kern="1200">
          <a:solidFill>
            <a:schemeClr val="tx1"/>
          </a:solidFill>
          <a:latin typeface="+mn-lt"/>
          <a:ea typeface="+mn-ea"/>
          <a:cs typeface="+mn-cs"/>
        </a:defRPr>
      </a:lvl2pPr>
      <a:lvl3pPr marL="1029889" algn="l" defTabSz="514944" rtl="0" eaLnBrk="1" latinLnBrk="0" hangingPunct="1">
        <a:defRPr sz="2000" kern="1200">
          <a:solidFill>
            <a:schemeClr val="tx1"/>
          </a:solidFill>
          <a:latin typeface="+mn-lt"/>
          <a:ea typeface="+mn-ea"/>
          <a:cs typeface="+mn-cs"/>
        </a:defRPr>
      </a:lvl3pPr>
      <a:lvl4pPr marL="1544833" algn="l" defTabSz="514944" rtl="0" eaLnBrk="1" latinLnBrk="0" hangingPunct="1">
        <a:defRPr sz="2000" kern="1200">
          <a:solidFill>
            <a:schemeClr val="tx1"/>
          </a:solidFill>
          <a:latin typeface="+mn-lt"/>
          <a:ea typeface="+mn-ea"/>
          <a:cs typeface="+mn-cs"/>
        </a:defRPr>
      </a:lvl4pPr>
      <a:lvl5pPr marL="2059777" algn="l" defTabSz="514944" rtl="0" eaLnBrk="1" latinLnBrk="0" hangingPunct="1">
        <a:defRPr sz="2000" kern="1200">
          <a:solidFill>
            <a:schemeClr val="tx1"/>
          </a:solidFill>
          <a:latin typeface="+mn-lt"/>
          <a:ea typeface="+mn-ea"/>
          <a:cs typeface="+mn-cs"/>
        </a:defRPr>
      </a:lvl5pPr>
      <a:lvl6pPr marL="2574722" algn="l" defTabSz="514944" rtl="0" eaLnBrk="1" latinLnBrk="0" hangingPunct="1">
        <a:defRPr sz="2000" kern="1200">
          <a:solidFill>
            <a:schemeClr val="tx1"/>
          </a:solidFill>
          <a:latin typeface="+mn-lt"/>
          <a:ea typeface="+mn-ea"/>
          <a:cs typeface="+mn-cs"/>
        </a:defRPr>
      </a:lvl6pPr>
      <a:lvl7pPr marL="3089666" algn="l" defTabSz="514944" rtl="0" eaLnBrk="1" latinLnBrk="0" hangingPunct="1">
        <a:defRPr sz="2000" kern="1200">
          <a:solidFill>
            <a:schemeClr val="tx1"/>
          </a:solidFill>
          <a:latin typeface="+mn-lt"/>
          <a:ea typeface="+mn-ea"/>
          <a:cs typeface="+mn-cs"/>
        </a:defRPr>
      </a:lvl7pPr>
      <a:lvl8pPr marL="3604611" algn="l" defTabSz="514944" rtl="0" eaLnBrk="1" latinLnBrk="0" hangingPunct="1">
        <a:defRPr sz="2000" kern="1200">
          <a:solidFill>
            <a:schemeClr val="tx1"/>
          </a:solidFill>
          <a:latin typeface="+mn-lt"/>
          <a:ea typeface="+mn-ea"/>
          <a:cs typeface="+mn-cs"/>
        </a:defRPr>
      </a:lvl8pPr>
      <a:lvl9pPr marL="4119555" algn="l" defTabSz="51494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png"/><Relationship Id="rId18" Type="http://schemas.openxmlformats.org/officeDocument/2006/relationships/image" Target="../media/image14.png"/><Relationship Id="rId26" Type="http://schemas.openxmlformats.org/officeDocument/2006/relationships/image" Target="../media/image21.png"/><Relationship Id="rId3" Type="http://schemas.openxmlformats.org/officeDocument/2006/relationships/image" Target="../media/image3.png"/><Relationship Id="rId21" Type="http://schemas.openxmlformats.org/officeDocument/2006/relationships/image" Target="../media/image32.png"/><Relationship Id="rId7" Type="http://schemas.openxmlformats.org/officeDocument/2006/relationships/image" Target="../media/image30.png"/><Relationship Id="rId12" Type="http://schemas.openxmlformats.org/officeDocument/2006/relationships/image" Target="../media/image8.png"/><Relationship Id="rId17" Type="http://schemas.openxmlformats.org/officeDocument/2006/relationships/image" Target="../media/image13.png"/><Relationship Id="rId25" Type="http://schemas.openxmlformats.org/officeDocument/2006/relationships/image" Target="../media/image20.png"/><Relationship Id="rId2" Type="http://schemas.openxmlformats.org/officeDocument/2006/relationships/image" Target="../media/image2.png"/><Relationship Id="rId16" Type="http://schemas.openxmlformats.org/officeDocument/2006/relationships/image" Target="../media/image12.png"/><Relationship Id="rId20" Type="http://schemas.openxmlformats.org/officeDocument/2006/relationships/image" Target="../media/image16.png"/><Relationship Id="rId29"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31.png"/><Relationship Id="rId24" Type="http://schemas.openxmlformats.org/officeDocument/2006/relationships/image" Target="../media/image19.png"/><Relationship Id="rId5" Type="http://schemas.openxmlformats.org/officeDocument/2006/relationships/hyperlink" Target="https://arxiv.org/abs/2302.00336" TargetMode="External"/><Relationship Id="rId15" Type="http://schemas.openxmlformats.org/officeDocument/2006/relationships/image" Target="../media/image11.png"/><Relationship Id="rId23" Type="http://schemas.openxmlformats.org/officeDocument/2006/relationships/image" Target="../media/image18.png"/><Relationship Id="rId28" Type="http://schemas.openxmlformats.org/officeDocument/2006/relationships/image" Target="../media/image23.png"/><Relationship Id="rId10" Type="http://schemas.openxmlformats.org/officeDocument/2006/relationships/image" Target="../media/image7.png"/><Relationship Id="rId19" Type="http://schemas.openxmlformats.org/officeDocument/2006/relationships/image" Target="../media/image15.png"/><Relationship Id="rId31" Type="http://schemas.openxmlformats.org/officeDocument/2006/relationships/image" Target="../media/image41.png"/><Relationship Id="rId4" Type="http://schemas.openxmlformats.org/officeDocument/2006/relationships/image" Target="../media/image28.png"/><Relationship Id="rId9" Type="http://schemas.openxmlformats.org/officeDocument/2006/relationships/image" Target="../media/image6.png"/><Relationship Id="rId14" Type="http://schemas.openxmlformats.org/officeDocument/2006/relationships/image" Target="../media/image10.png"/><Relationship Id="rId22" Type="http://schemas.openxmlformats.org/officeDocument/2006/relationships/image" Target="../media/image17.png"/><Relationship Id="rId27" Type="http://schemas.openxmlformats.org/officeDocument/2006/relationships/image" Target="../media/image22.png"/><Relationship Id="rId30"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25A8AE-5618-6D56-233B-159245567286}"/>
              </a:ext>
            </a:extLst>
          </p:cNvPr>
          <p:cNvPicPr>
            <a:picLocks noChangeAspect="1"/>
          </p:cNvPicPr>
          <p:nvPr/>
        </p:nvPicPr>
        <p:blipFill rotWithShape="1">
          <a:blip r:embed="rId2"/>
          <a:srcRect l="21" r="50000"/>
          <a:stretch/>
        </p:blipFill>
        <p:spPr>
          <a:xfrm>
            <a:off x="1156227" y="9749270"/>
            <a:ext cx="8361638" cy="4809955"/>
          </a:xfrm>
          <a:prstGeom prst="rect">
            <a:avLst/>
          </a:prstGeom>
          <a:ln>
            <a:noFill/>
          </a:ln>
        </p:spPr>
      </p:pic>
      <p:pic>
        <p:nvPicPr>
          <p:cNvPr id="4" name="Picture 3">
            <a:extLst>
              <a:ext uri="{FF2B5EF4-FFF2-40B4-BE49-F238E27FC236}">
                <a16:creationId xmlns:a16="http://schemas.microsoft.com/office/drawing/2014/main" id="{C513E23B-3755-1701-A50D-51B4F60D1359}"/>
              </a:ext>
            </a:extLst>
          </p:cNvPr>
          <p:cNvPicPr>
            <a:picLocks noChangeAspect="1"/>
          </p:cNvPicPr>
          <p:nvPr/>
        </p:nvPicPr>
        <p:blipFill rotWithShape="1">
          <a:blip r:embed="rId3"/>
          <a:srcRect r="3401"/>
          <a:stretch/>
        </p:blipFill>
        <p:spPr>
          <a:xfrm>
            <a:off x="12378909" y="11242729"/>
            <a:ext cx="5698966" cy="4207471"/>
          </a:xfrm>
          <a:prstGeom prst="rect">
            <a:avLst/>
          </a:prstGeom>
        </p:spPr>
      </p:pic>
      <mc:AlternateContent xmlns:mc="http://schemas.openxmlformats.org/markup-compatibility/2006" xmlns:a14="http://schemas.microsoft.com/office/drawing/2010/main">
        <mc:Choice Requires="a14">
          <p:sp>
            <p:nvSpPr>
              <p:cNvPr id="31" name="Text Placeholder 30"/>
              <p:cNvSpPr>
                <a:spLocks noGrp="1"/>
              </p:cNvSpPr>
              <p:nvPr>
                <p:ph type="body" sz="quarter" idx="40"/>
              </p:nvPr>
            </p:nvSpPr>
            <p:spPr>
              <a:xfrm>
                <a:off x="1226068" y="5847910"/>
                <a:ext cx="20148733" cy="4277185"/>
              </a:xfrm>
              <a:solidFill>
                <a:schemeClr val="bg1"/>
              </a:solidFill>
            </p:spPr>
            <p:txBody>
              <a:bodyPr/>
              <a:lstStyle/>
              <a:p>
                <a:r>
                  <a:rPr lang="en-US" sz="4000" dirty="0">
                    <a:latin typeface="Helvetica" panose="020B0604020202020204" pitchFamily="34" charset="0"/>
                    <a:cs typeface="Helvetica" panose="020B0604020202020204" pitchFamily="34" charset="0"/>
                  </a:rPr>
                  <a:t>Using ATLAS Run 2 data, proton-proton collisions at 13 </a:t>
                </a:r>
                <a:r>
                  <a:rPr lang="en-US" sz="4000" dirty="0" err="1">
                    <a:latin typeface="Helvetica" panose="020B0604020202020204" pitchFamily="34" charset="0"/>
                    <a:cs typeface="Helvetica" panose="020B0604020202020204" pitchFamily="34" charset="0"/>
                  </a:rPr>
                  <a:t>TeV</a:t>
                </a:r>
                <a:r>
                  <a:rPr lang="en-US" sz="4000" dirty="0">
                    <a:latin typeface="Helvetica" panose="020B0604020202020204" pitchFamily="34" charset="0"/>
                    <a:cs typeface="Helvetica" panose="020B0604020202020204" pitchFamily="34" charset="0"/>
                  </a:rPr>
                  <a:t> center of mass energy are analyzed to measure the properties of Charmed particle fragmentation. The process </a:t>
                </a:r>
                <a14:m>
                  <m:oMath xmlns:m="http://schemas.openxmlformats.org/officeDocument/2006/math">
                    <m:r>
                      <a:rPr lang="en-US" sz="4000" b="0" i="1" smtClean="0">
                        <a:latin typeface="Cambria Math" panose="02040503050406030204" pitchFamily="18" charset="0"/>
                        <a:cs typeface="Helvetica" panose="020B0604020202020204" pitchFamily="34" charset="0"/>
                      </a:rPr>
                      <m:t>𝑝𝑝</m:t>
                    </m:r>
                    <m:r>
                      <a:rPr lang="en-US" sz="4000" b="0" i="1" smtClean="0">
                        <a:latin typeface="Cambria Math" panose="02040503050406030204" pitchFamily="18" charset="0"/>
                        <a:cs typeface="Helvetica" panose="020B0604020202020204" pitchFamily="34" charset="0"/>
                      </a:rPr>
                      <m:t>→</m:t>
                    </m:r>
                    <m:r>
                      <a:rPr lang="en-US" sz="4000" b="0" i="1" smtClean="0">
                        <a:latin typeface="Cambria Math" panose="02040503050406030204" pitchFamily="18" charset="0"/>
                        <a:cs typeface="Helvetica" panose="020B0604020202020204" pitchFamily="34" charset="0"/>
                      </a:rPr>
                      <m:t>𝑊</m:t>
                    </m:r>
                    <m:r>
                      <a:rPr lang="en-US" sz="4000" b="0" i="1" smtClean="0">
                        <a:latin typeface="Cambria Math" panose="02040503050406030204" pitchFamily="18" charset="0"/>
                        <a:cs typeface="Helvetica" panose="020B0604020202020204" pitchFamily="34" charset="0"/>
                      </a:rPr>
                      <m:t>±</m:t>
                    </m:r>
                    <m:r>
                      <a:rPr lang="en-US" sz="4000" b="0" i="1" smtClean="0">
                        <a:latin typeface="Cambria Math" panose="02040503050406030204" pitchFamily="18" charset="0"/>
                        <a:cs typeface="Helvetica" panose="020B0604020202020204" pitchFamily="34" charset="0"/>
                      </a:rPr>
                      <m:t>𝑐</m:t>
                    </m:r>
                  </m:oMath>
                </a14:m>
                <a:r>
                  <a:rPr lang="en-US" sz="4000" dirty="0">
                    <a:latin typeface="Helvetica" panose="020B0604020202020204" pitchFamily="34" charset="0"/>
                    <a:cs typeface="Helvetica" panose="020B0604020202020204" pitchFamily="34" charset="0"/>
                  </a:rPr>
                  <a:t>, where the c-quark fragments to a </a:t>
                </a:r>
                <a14:m>
                  <m:oMath xmlns:m="http://schemas.openxmlformats.org/officeDocument/2006/math">
                    <m:sSup>
                      <m:sSupPr>
                        <m:ctrlPr>
                          <a:rPr lang="en-US" b="0" i="1" smtClean="0">
                            <a:latin typeface="Cambria Math" panose="02040503050406030204" pitchFamily="18" charset="0"/>
                            <a:cs typeface="Helvetica" panose="020B0604020202020204" pitchFamily="34" charset="0"/>
                          </a:rPr>
                        </m:ctrlPr>
                      </m:sSupPr>
                      <m:e>
                        <m:r>
                          <a:rPr lang="en-US" b="0" i="1" smtClean="0">
                            <a:latin typeface="Cambria Math" panose="02040503050406030204" pitchFamily="18" charset="0"/>
                            <a:cs typeface="Helvetica" panose="020B0604020202020204" pitchFamily="34" charset="0"/>
                          </a:rPr>
                          <m:t>𝐷</m:t>
                        </m:r>
                      </m:e>
                      <m:sup>
                        <m:r>
                          <a:rPr lang="en-US" b="0" i="1" smtClean="0">
                            <a:latin typeface="Cambria Math" panose="02040503050406030204" pitchFamily="18" charset="0"/>
                            <a:cs typeface="Helvetica" panose="020B0604020202020204" pitchFamily="34" charset="0"/>
                          </a:rPr>
                          <m:t>+</m:t>
                        </m:r>
                      </m:sup>
                    </m:sSup>
                  </m:oMath>
                </a14:m>
                <a:r>
                  <a:rPr lang="en-US" sz="4000" dirty="0">
                    <a:latin typeface="Helvetica" panose="020B0604020202020204" pitchFamily="34" charset="0"/>
                    <a:cs typeface="Helvetica" panose="020B0604020202020204" pitchFamily="34" charset="0"/>
                  </a:rPr>
                  <a:t> hadron is used. Since quarks are not directly seen from the collision, a jet of particles containing the charmed hadron is used. </a:t>
                </a:r>
                <a:r>
                  <a:rPr lang="en-US" dirty="0">
                    <a:latin typeface="Helvetica" panose="020B0604020202020204" pitchFamily="34" charset="0"/>
                    <a:cs typeface="Helvetica" panose="020B0604020202020204" pitchFamily="34" charset="0"/>
                  </a:rPr>
                  <a:t>This is accomplished by comparing the distribution of </a:t>
                </a:r>
                <a14:m>
                  <m:oMath xmlns:m="http://schemas.openxmlformats.org/officeDocument/2006/math">
                    <m:sSub>
                      <m:sSubPr>
                        <m:ctrlPr>
                          <a:rPr lang="en-US" b="0" i="1" smtClean="0">
                            <a:latin typeface="Cambria Math" panose="02040503050406030204" pitchFamily="18" charset="0"/>
                            <a:cs typeface="Helvetica" panose="020B0604020202020204" pitchFamily="34" charset="0"/>
                          </a:rPr>
                        </m:ctrlPr>
                      </m:sSubPr>
                      <m:e>
                        <m:r>
                          <a:rPr lang="en-US" b="0" i="1" smtClean="0">
                            <a:latin typeface="Cambria Math" panose="02040503050406030204" pitchFamily="18" charset="0"/>
                            <a:cs typeface="Helvetica" panose="020B0604020202020204" pitchFamily="34" charset="0"/>
                          </a:rPr>
                          <m:t>𝑧</m:t>
                        </m:r>
                      </m:e>
                      <m:sub>
                        <m:r>
                          <a:rPr lang="en-US" b="0" i="1" smtClean="0">
                            <a:latin typeface="Cambria Math" panose="02040503050406030204" pitchFamily="18" charset="0"/>
                            <a:cs typeface="Helvetica" panose="020B0604020202020204" pitchFamily="34" charset="0"/>
                          </a:rPr>
                          <m:t>𝑇</m:t>
                        </m:r>
                      </m:sub>
                    </m:sSub>
                    <m:r>
                      <a:rPr lang="en-US" i="1">
                        <a:latin typeface="Cambria Math" panose="02040503050406030204" pitchFamily="18" charset="0"/>
                        <a:cs typeface="Helvetica" panose="020B0604020202020204" pitchFamily="34" charset="0"/>
                      </a:rPr>
                      <m:t> </m:t>
                    </m:r>
                  </m:oMath>
                </a14:m>
                <a:r>
                  <a:rPr lang="en-US" dirty="0">
                    <a:latin typeface="Helvetica" panose="020B0604020202020204" pitchFamily="34" charset="0"/>
                    <a:cs typeface="Helvetica" panose="020B0604020202020204" pitchFamily="34" charset="0"/>
                  </a:rPr>
                  <a:t>, the ratio of the transverse momentum of the </a:t>
                </a:r>
                <a14:m>
                  <m:oMath xmlns:m="http://schemas.openxmlformats.org/officeDocument/2006/math">
                    <m:sSup>
                      <m:sSupPr>
                        <m:ctrlPr>
                          <a:rPr lang="en-US" i="1" smtClean="0">
                            <a:latin typeface="Cambria Math" panose="02040503050406030204" pitchFamily="18" charset="0"/>
                            <a:cs typeface="Helvetica" panose="020B0604020202020204" pitchFamily="34" charset="0"/>
                          </a:rPr>
                        </m:ctrlPr>
                      </m:sSupPr>
                      <m:e>
                        <m:r>
                          <a:rPr lang="en-US" i="1">
                            <a:latin typeface="Cambria Math" panose="02040503050406030204" pitchFamily="18" charset="0"/>
                            <a:cs typeface="Helvetica" panose="020B0604020202020204" pitchFamily="34" charset="0"/>
                          </a:rPr>
                          <m:t>𝐷</m:t>
                        </m:r>
                      </m:e>
                      <m:sup>
                        <m:r>
                          <a:rPr lang="en-US" i="1">
                            <a:latin typeface="Cambria Math" panose="02040503050406030204" pitchFamily="18" charset="0"/>
                            <a:cs typeface="Helvetica" panose="020B0604020202020204" pitchFamily="34" charset="0"/>
                          </a:rPr>
                          <m:t>+</m:t>
                        </m:r>
                      </m:sup>
                    </m:sSup>
                  </m:oMath>
                </a14:m>
                <a:r>
                  <a:rPr lang="en-US" dirty="0">
                    <a:latin typeface="Helvetica" panose="020B0604020202020204" pitchFamily="34" charset="0"/>
                    <a:cs typeface="Helvetica" panose="020B0604020202020204" pitchFamily="34" charset="0"/>
                  </a:rPr>
                  <a:t> to that of the track jet containing the hadron, to several Monte Carlo generators.</a:t>
                </a:r>
                <a:endParaRPr lang="en-US" sz="4000" dirty="0">
                  <a:latin typeface="Helvetica" panose="020B0604020202020204" pitchFamily="34" charset="0"/>
                  <a:cs typeface="Helvetica" panose="020B0604020202020204" pitchFamily="34" charset="0"/>
                </a:endParaRPr>
              </a:p>
            </p:txBody>
          </p:sp>
        </mc:Choice>
        <mc:Fallback xmlns="">
          <p:sp>
            <p:nvSpPr>
              <p:cNvPr id="31" name="Text Placeholder 30"/>
              <p:cNvSpPr>
                <a:spLocks noGrp="1" noRot="1" noChangeAspect="1" noMove="1" noResize="1" noEditPoints="1" noAdjustHandles="1" noChangeArrowheads="1" noChangeShapeType="1" noTextEdit="1"/>
              </p:cNvSpPr>
              <p:nvPr>
                <p:ph type="body" sz="quarter" idx="40"/>
              </p:nvPr>
            </p:nvSpPr>
            <p:spPr>
              <a:xfrm>
                <a:off x="1226068" y="5847910"/>
                <a:ext cx="20148733" cy="4277185"/>
              </a:xfrm>
              <a:blipFill>
                <a:blip r:embed="rId4"/>
                <a:stretch>
                  <a:fillRect l="-998" t="-2422" r="-484" b="-8120"/>
                </a:stretch>
              </a:blipFill>
            </p:spPr>
            <p:txBody>
              <a:bodyPr/>
              <a:lstStyle/>
              <a:p>
                <a:r>
                  <a:rPr lang="en-US">
                    <a:noFill/>
                  </a:rPr>
                  <a:t> </a:t>
                </a:r>
              </a:p>
            </p:txBody>
          </p:sp>
        </mc:Fallback>
      </mc:AlternateContent>
      <p:sp>
        <p:nvSpPr>
          <p:cNvPr id="27" name="Text Placeholder 26"/>
          <p:cNvSpPr>
            <a:spLocks noGrp="1"/>
          </p:cNvSpPr>
          <p:nvPr>
            <p:ph type="body" sz="quarter" idx="25"/>
          </p:nvPr>
        </p:nvSpPr>
        <p:spPr/>
        <p:txBody>
          <a:bodyPr/>
          <a:lstStyle/>
          <a:p>
            <a:r>
              <a:rPr lang="en-US" dirty="0"/>
              <a:t>W+D Charm Jet Fragmentation</a:t>
            </a:r>
          </a:p>
          <a:p>
            <a:r>
              <a:rPr lang="en-US" sz="6000" b="0" dirty="0"/>
              <a:t>Alec Lynch*, Marjorie Shapiro, Miha Muskinja, University of California Berkeley, Lawerence Berkeley National Laboratory</a:t>
            </a:r>
          </a:p>
          <a:p>
            <a:endParaRPr lang="en-US" dirty="0"/>
          </a:p>
        </p:txBody>
      </p:sp>
      <p:sp>
        <p:nvSpPr>
          <p:cNvPr id="30" name="Text Placeholder 29"/>
          <p:cNvSpPr>
            <a:spLocks noGrp="1"/>
          </p:cNvSpPr>
          <p:nvPr>
            <p:ph type="body" sz="quarter" idx="39"/>
          </p:nvPr>
        </p:nvSpPr>
        <p:spPr>
          <a:xfrm>
            <a:off x="1226068" y="4707298"/>
            <a:ext cx="20148733" cy="1353262"/>
          </a:xfrm>
        </p:spPr>
        <p:txBody>
          <a:bodyPr/>
          <a:lstStyle/>
          <a:p>
            <a:r>
              <a:rPr lang="en-US" dirty="0"/>
              <a:t>Abstract</a:t>
            </a:r>
          </a:p>
        </p:txBody>
      </p:sp>
      <p:sp>
        <p:nvSpPr>
          <p:cNvPr id="29" name="Text Placeholder 28"/>
          <p:cNvSpPr>
            <a:spLocks noGrp="1"/>
          </p:cNvSpPr>
          <p:nvPr>
            <p:ph type="body" sz="quarter" idx="35"/>
          </p:nvPr>
        </p:nvSpPr>
        <p:spPr>
          <a:xfrm>
            <a:off x="1226068" y="14155933"/>
            <a:ext cx="9651337" cy="1455923"/>
          </a:xfrm>
        </p:spPr>
        <p:txBody>
          <a:bodyPr/>
          <a:lstStyle/>
          <a:p>
            <a:r>
              <a:rPr lang="en-US" dirty="0"/>
              <a:t>In Leading Order (LO) W+c production, W bosons and charm quarks always have opposite-sign electric charges. </a:t>
            </a:r>
          </a:p>
          <a:p>
            <a:r>
              <a:rPr lang="en-US" sz="2400" dirty="0"/>
              <a:t>References: </a:t>
            </a:r>
            <a:r>
              <a:rPr lang="en-US" sz="2400" dirty="0">
                <a:hlinkClick r:id="rId5">
                  <a:extLst>
                    <a:ext uri="{A12FA001-AC4F-418D-AE19-62706E023703}">
                      <ahyp:hlinkClr xmlns:ahyp="http://schemas.microsoft.com/office/drawing/2018/hyperlinkcolor" val="tx"/>
                    </a:ext>
                  </a:extLst>
                </a:hlinkClick>
              </a:rPr>
              <a:t>arXiv.2302.00336</a:t>
            </a:r>
            <a:endParaRPr lang="en-US" sz="2400" dirty="0"/>
          </a:p>
          <a:p>
            <a:endParaRPr lang="en-US" dirty="0"/>
          </a:p>
        </p:txBody>
      </p:sp>
      <mc:AlternateContent xmlns:mc="http://schemas.openxmlformats.org/markup-compatibility/2006">
        <mc:Choice xmlns:a14="http://schemas.microsoft.com/office/drawing/2010/main" Requires="a14">
          <p:sp>
            <p:nvSpPr>
              <p:cNvPr id="39" name="Text Placeholder 38"/>
              <p:cNvSpPr>
                <a:spLocks noGrp="1"/>
              </p:cNvSpPr>
              <p:nvPr>
                <p:ph type="body" sz="quarter" idx="52"/>
              </p:nvPr>
            </p:nvSpPr>
            <p:spPr>
              <a:xfrm>
                <a:off x="11532246" y="26443581"/>
                <a:ext cx="26596107" cy="3424300"/>
              </a:xfrm>
            </p:spPr>
            <p:txBody>
              <a:bodyPr/>
              <a:lstStyle/>
              <a:p>
                <a:r>
                  <a:rPr lang="en-US" sz="4000" dirty="0">
                    <a:latin typeface="Helvetica" panose="020B0604020202020204" pitchFamily="34" charset="0"/>
                    <a:cs typeface="Helvetica" panose="020B0604020202020204" pitchFamily="34" charset="0"/>
                  </a:rPr>
                  <a:t>Results found that comparing </a:t>
                </a:r>
                <a:r>
                  <a:rPr lang="en-US" sz="4000" dirty="0" err="1">
                    <a:latin typeface="Helvetica" panose="020B0604020202020204" pitchFamily="34" charset="0"/>
                    <a:cs typeface="Helvetica" panose="020B0604020202020204" pitchFamily="34" charset="0"/>
                  </a:rPr>
                  <a:t>reco</a:t>
                </a:r>
                <a:r>
                  <a:rPr lang="en-US" sz="4000" dirty="0">
                    <a:latin typeface="Helvetica" panose="020B0604020202020204" pitchFamily="34" charset="0"/>
                    <a:cs typeface="Helvetica" panose="020B0604020202020204" pitchFamily="34" charset="0"/>
                  </a:rPr>
                  <a:t> level distribution of </a:t>
                </a:r>
                <a14:m>
                  <m:oMath xmlns:m="http://schemas.openxmlformats.org/officeDocument/2006/math">
                    <m:sSub>
                      <m:sSubPr>
                        <m:ctrlPr>
                          <a:rPr lang="en-US" sz="4000" i="1">
                            <a:latin typeface="Cambria Math" panose="02040503050406030204" pitchFamily="18" charset="0"/>
                            <a:cs typeface="Times New Roman" panose="02020603050405020304" pitchFamily="18" charset="0"/>
                          </a:rPr>
                        </m:ctrlPr>
                      </m:sSubPr>
                      <m:e>
                        <m:r>
                          <a:rPr lang="en-US" sz="4000" i="1">
                            <a:latin typeface="Cambria Math" panose="02040503050406030204" pitchFamily="18" charset="0"/>
                            <a:cs typeface="Times New Roman" panose="02020603050405020304" pitchFamily="18" charset="0"/>
                          </a:rPr>
                          <m:t>𝑧</m:t>
                        </m:r>
                      </m:e>
                      <m:sub>
                        <m:r>
                          <a:rPr lang="en-US" sz="4000" i="1">
                            <a:latin typeface="Cambria Math" panose="02040503050406030204" pitchFamily="18" charset="0"/>
                            <a:cs typeface="Times New Roman" panose="02020603050405020304" pitchFamily="18" charset="0"/>
                          </a:rPr>
                          <m:t>𝑇</m:t>
                        </m:r>
                      </m:sub>
                    </m:sSub>
                    <m:r>
                      <a:rPr lang="en-US" sz="4000" i="1">
                        <a:latin typeface="Cambria Math" panose="02040503050406030204" pitchFamily="18" charset="0"/>
                        <a:cs typeface="Times New Roman" panose="02020603050405020304" pitchFamily="18" charset="0"/>
                      </a:rPr>
                      <m:t>≡</m:t>
                    </m:r>
                    <m:sSubSup>
                      <m:sSubSupPr>
                        <m:ctrlPr>
                          <a:rPr lang="en-US" sz="4000" i="1">
                            <a:latin typeface="Cambria Math" panose="02040503050406030204" pitchFamily="18" charset="0"/>
                            <a:cs typeface="Times New Roman" panose="02020603050405020304" pitchFamily="18" charset="0"/>
                          </a:rPr>
                        </m:ctrlPr>
                      </m:sSubSupPr>
                      <m:e>
                        <m:r>
                          <a:rPr lang="en-US" sz="4000" i="1">
                            <a:latin typeface="Cambria Math" panose="02040503050406030204" pitchFamily="18" charset="0"/>
                            <a:cs typeface="Times New Roman" panose="02020603050405020304" pitchFamily="18" charset="0"/>
                          </a:rPr>
                          <m:t>𝑝</m:t>
                        </m:r>
                      </m:e>
                      <m:sub>
                        <m:r>
                          <a:rPr lang="en-US" sz="4000" i="1">
                            <a:latin typeface="Cambria Math" panose="02040503050406030204" pitchFamily="18" charset="0"/>
                            <a:cs typeface="Times New Roman" panose="02020603050405020304" pitchFamily="18" charset="0"/>
                          </a:rPr>
                          <m:t>𝑇</m:t>
                        </m:r>
                      </m:sub>
                      <m:sup>
                        <m:r>
                          <a:rPr lang="en-US" sz="4000" i="1">
                            <a:latin typeface="Cambria Math" panose="02040503050406030204" pitchFamily="18" charset="0"/>
                            <a:cs typeface="Times New Roman" panose="02020603050405020304" pitchFamily="18" charset="0"/>
                          </a:rPr>
                          <m:t>𝐷</m:t>
                        </m:r>
                      </m:sup>
                    </m:sSubSup>
                    <m:r>
                      <a:rPr lang="en-US" sz="4000" i="1">
                        <a:latin typeface="Cambria Math" panose="02040503050406030204" pitchFamily="18" charset="0"/>
                        <a:cs typeface="Times New Roman" panose="02020603050405020304" pitchFamily="18" charset="0"/>
                      </a:rPr>
                      <m:t>/</m:t>
                    </m:r>
                    <m:sSubSup>
                      <m:sSubSupPr>
                        <m:ctrlPr>
                          <a:rPr lang="en-US" sz="4000" i="1">
                            <a:latin typeface="Cambria Math" panose="02040503050406030204" pitchFamily="18" charset="0"/>
                            <a:cs typeface="Times New Roman" panose="02020603050405020304" pitchFamily="18" charset="0"/>
                          </a:rPr>
                        </m:ctrlPr>
                      </m:sSubSupPr>
                      <m:e>
                        <m:r>
                          <a:rPr lang="en-US" sz="4000" i="1">
                            <a:latin typeface="Cambria Math" panose="02040503050406030204" pitchFamily="18" charset="0"/>
                            <a:cs typeface="Times New Roman" panose="02020603050405020304" pitchFamily="18" charset="0"/>
                          </a:rPr>
                          <m:t>𝑝</m:t>
                        </m:r>
                      </m:e>
                      <m:sub>
                        <m:r>
                          <a:rPr lang="en-US" sz="4000" i="1">
                            <a:latin typeface="Cambria Math" panose="02040503050406030204" pitchFamily="18" charset="0"/>
                            <a:cs typeface="Times New Roman" panose="02020603050405020304" pitchFamily="18" charset="0"/>
                          </a:rPr>
                          <m:t>𝑇</m:t>
                        </m:r>
                      </m:sub>
                      <m:sup>
                        <m:r>
                          <a:rPr lang="en-US" sz="4000" i="1">
                            <a:latin typeface="Cambria Math" panose="02040503050406030204" pitchFamily="18" charset="0"/>
                            <a:cs typeface="Times New Roman" panose="02020603050405020304" pitchFamily="18" charset="0"/>
                          </a:rPr>
                          <m:t>𝑗𝑒𝑡</m:t>
                        </m:r>
                      </m:sup>
                    </m:sSubSup>
                  </m:oMath>
                </a14:m>
                <a:r>
                  <a:rPr lang="en-US" sz="4000" dirty="0">
                    <a:latin typeface="Helvetica" panose="020B0604020202020204" pitchFamily="34" charset="0"/>
                    <a:cs typeface="Helvetica" panose="020B0604020202020204" pitchFamily="34" charset="0"/>
                  </a:rPr>
                  <a:t> of data to predictions of</a:t>
                </a:r>
                <a:r>
                  <a:rPr lang="en-US" sz="4000" i="1" dirty="0">
                    <a:latin typeface="Helvetica" panose="020B0604020202020204" pitchFamily="34" charset="0"/>
                    <a:cs typeface="Helvetica" panose="020B0604020202020204" pitchFamily="34" charset="0"/>
                  </a:rPr>
                  <a:t> Pythia8 </a:t>
                </a:r>
                <a:r>
                  <a:rPr lang="en-US" sz="4000" dirty="0">
                    <a:latin typeface="Helvetica" panose="020B0604020202020204" pitchFamily="34" charset="0"/>
                    <a:cs typeface="Helvetica" panose="020B0604020202020204" pitchFamily="34" charset="0"/>
                  </a:rPr>
                  <a:t>and of </a:t>
                </a:r>
                <a:r>
                  <a:rPr lang="en-US" sz="4000" i="1" dirty="0">
                    <a:latin typeface="Helvetica" panose="020B0604020202020204" pitchFamily="34" charset="0"/>
                    <a:cs typeface="Helvetica" panose="020B0604020202020204" pitchFamily="34" charset="0"/>
                  </a:rPr>
                  <a:t>Sherpa:</a:t>
                </a:r>
                <a:endParaRPr lang="en-US" sz="4000" dirty="0">
                  <a:latin typeface="Helvetica" panose="020B0604020202020204" pitchFamily="34" charset="0"/>
                  <a:cs typeface="Helvetica" panose="020B0604020202020204" pitchFamily="34" charset="0"/>
                </a:endParaRPr>
              </a:p>
              <a:p>
                <a:pPr marL="421086" indent="-421086">
                  <a:buFont typeface="Arial" panose="020B0604020202020204" pitchFamily="34" charset="0"/>
                  <a:buChar char="•"/>
                </a:pPr>
                <a:r>
                  <a:rPr lang="en-US" sz="4000" dirty="0">
                    <a:latin typeface="Helvetica" panose="020B0604020202020204" pitchFamily="34" charset="0"/>
                    <a:cs typeface="Helvetica" panose="020B0604020202020204" pitchFamily="34" charset="0"/>
                  </a:rPr>
                  <a:t>There is good agreement between </a:t>
                </a:r>
                <a:r>
                  <a:rPr lang="en-US" sz="4000" i="1" dirty="0">
                    <a:latin typeface="Helvetica" panose="020B0604020202020204" pitchFamily="34" charset="0"/>
                    <a:cs typeface="Helvetica" panose="020B0604020202020204" pitchFamily="34" charset="0"/>
                  </a:rPr>
                  <a:t>MadGraph+</a:t>
                </a:r>
                <a:r>
                  <a:rPr lang="en-US" sz="4000" dirty="0">
                    <a:latin typeface="Helvetica" panose="020B0604020202020204" pitchFamily="34" charset="0"/>
                    <a:cs typeface="Helvetica" panose="020B0604020202020204" pitchFamily="34" charset="0"/>
                  </a:rPr>
                  <a:t>Pythia8 and data.</a:t>
                </a:r>
              </a:p>
              <a:p>
                <a:pPr marL="421086" indent="-421086">
                  <a:buFont typeface="Arial" panose="020B0604020202020204" pitchFamily="34" charset="0"/>
                  <a:buChar char="•"/>
                </a:pPr>
                <a:r>
                  <a:rPr lang="en-US" sz="4000" dirty="0">
                    <a:latin typeface="Helvetica" panose="020B0604020202020204" pitchFamily="34" charset="0"/>
                    <a:cs typeface="Helvetica" panose="020B0604020202020204" pitchFamily="34" charset="0"/>
                  </a:rPr>
                  <a:t>Sherpa predicts too hard a fragmentation function.</a:t>
                </a:r>
              </a:p>
              <a:p>
                <a:r>
                  <a:rPr lang="en-US" sz="4000" dirty="0">
                    <a:latin typeface="Helvetica" panose="020B0604020202020204" pitchFamily="34" charset="0"/>
                    <a:cs typeface="Helvetica" panose="020B0604020202020204" pitchFamily="34" charset="0"/>
                  </a:rPr>
                  <a:t>The next steps would be to implement statistical and systematic uncertainties into the </a:t>
                </a:r>
                <a:r>
                  <a:rPr lang="en-US" sz="4000">
                    <a:latin typeface="Helvetica" panose="020B0604020202020204" pitchFamily="34" charset="0"/>
                    <a:cs typeface="Helvetica" panose="020B0604020202020204" pitchFamily="34" charset="0"/>
                  </a:rPr>
                  <a:t>samples.</a:t>
                </a:r>
                <a:endParaRPr lang="en-US" sz="4000" dirty="0">
                  <a:latin typeface="Helvetica" panose="020B0604020202020204" pitchFamily="34" charset="0"/>
                  <a:cs typeface="Helvetica" panose="020B0604020202020204" pitchFamily="34" charset="0"/>
                </a:endParaRPr>
              </a:p>
              <a:p>
                <a:endParaRPr lang="en-US" sz="4000" dirty="0">
                  <a:latin typeface="Helvetica" panose="020B0604020202020204" pitchFamily="34" charset="0"/>
                  <a:cs typeface="Helvetica" panose="020B0604020202020204" pitchFamily="34" charset="0"/>
                </a:endParaRPr>
              </a:p>
            </p:txBody>
          </p:sp>
        </mc:Choice>
        <mc:Fallback>
          <p:sp>
            <p:nvSpPr>
              <p:cNvPr id="39" name="Text Placeholder 38"/>
              <p:cNvSpPr>
                <a:spLocks noGrp="1" noRot="1" noChangeAspect="1" noMove="1" noResize="1" noEditPoints="1" noAdjustHandles="1" noChangeArrowheads="1" noChangeShapeType="1" noTextEdit="1"/>
              </p:cNvSpPr>
              <p:nvPr>
                <p:ph type="body" sz="quarter" idx="52"/>
              </p:nvPr>
            </p:nvSpPr>
            <p:spPr>
              <a:xfrm>
                <a:off x="11532246" y="26443581"/>
                <a:ext cx="26596107" cy="3424300"/>
              </a:xfrm>
              <a:blipFill>
                <a:blip r:embed="rId6"/>
                <a:stretch>
                  <a:fillRect l="-779" t="-178"/>
                </a:stretch>
              </a:blipFill>
            </p:spPr>
            <p:txBody>
              <a:bodyPr/>
              <a:lstStyle/>
              <a:p>
                <a:r>
                  <a:rPr lang="en-US">
                    <a:noFill/>
                  </a:rPr>
                  <a:t> </a:t>
                </a:r>
              </a:p>
            </p:txBody>
          </p:sp>
        </mc:Fallback>
      </mc:AlternateContent>
      <p:sp>
        <p:nvSpPr>
          <p:cNvPr id="41" name="Text Placeholder 40"/>
          <p:cNvSpPr>
            <a:spLocks noGrp="1"/>
          </p:cNvSpPr>
          <p:nvPr>
            <p:ph type="body" sz="quarter" idx="54"/>
          </p:nvPr>
        </p:nvSpPr>
        <p:spPr>
          <a:xfrm>
            <a:off x="10303335" y="9689391"/>
            <a:ext cx="11045311" cy="1734255"/>
          </a:xfrm>
        </p:spPr>
        <p:txBody>
          <a:bodyPr/>
          <a:lstStyle/>
          <a:p>
            <a:r>
              <a:rPr lang="en-US" dirty="0"/>
              <a:t>To “find” the charmed quarks after the pp collision we use charmed “Jets” that contain the energy indicative of charmed quarks.</a:t>
            </a:r>
          </a:p>
          <a:p>
            <a:r>
              <a:rPr lang="en-US" dirty="0"/>
              <a:t>Reference: Professor Marjorie Shapiro. Physics 129 Fall 2022</a:t>
            </a:r>
          </a:p>
          <a:p>
            <a:endParaRPr lang="en-US" dirty="0"/>
          </a:p>
        </p:txBody>
      </p:sp>
      <mc:AlternateContent xmlns:mc="http://schemas.openxmlformats.org/markup-compatibility/2006" xmlns:a14="http://schemas.microsoft.com/office/drawing/2010/main">
        <mc:Choice Requires="a14">
          <p:sp>
            <p:nvSpPr>
              <p:cNvPr id="53" name="Text Placeholder 52"/>
              <p:cNvSpPr>
                <a:spLocks noGrp="1"/>
              </p:cNvSpPr>
              <p:nvPr>
                <p:ph type="body" sz="quarter" idx="57"/>
              </p:nvPr>
            </p:nvSpPr>
            <p:spPr>
              <a:xfrm>
                <a:off x="1397287" y="16021469"/>
                <a:ext cx="21072374" cy="1353262"/>
              </a:xfrm>
            </p:spPr>
            <p:txBody>
              <a:bodyPr/>
              <a:lstStyle/>
              <a:p>
                <a:pPr algn="ctr"/>
                <a:r>
                  <a:rPr lang="en-US" dirty="0" err="1"/>
                  <a:t>AntiKt</a:t>
                </a:r>
                <a:r>
                  <a:rPr lang="en-US" dirty="0"/>
                  <a:t> 1.0 Track Jet </a:t>
                </a:r>
                <a14:m>
                  <m:oMath xmlns:m="http://schemas.openxmlformats.org/officeDocument/2006/math">
                    <m:sSub>
                      <m:sSubPr>
                        <m:ctrlPr>
                          <a:rPr lang="en-US" sz="5400" b="1" i="1" smtClean="0">
                            <a:latin typeface="Cambria Math" panose="02040503050406030204" pitchFamily="18" charset="0"/>
                          </a:rPr>
                        </m:ctrlPr>
                      </m:sSubPr>
                      <m:e>
                        <m:r>
                          <a:rPr lang="en-US" sz="5400" b="1" i="1">
                            <a:latin typeface="Cambria Math" panose="02040503050406030204" pitchFamily="18" charset="0"/>
                          </a:rPr>
                          <m:t>𝒛</m:t>
                        </m:r>
                      </m:e>
                      <m:sub>
                        <m:r>
                          <a:rPr lang="en-US" sz="5400" b="1" i="1">
                            <a:latin typeface="Cambria Math" panose="02040503050406030204" pitchFamily="18" charset="0"/>
                          </a:rPr>
                          <m:t>𝑻</m:t>
                        </m:r>
                      </m:sub>
                    </m:sSub>
                  </m:oMath>
                </a14:m>
                <a:r>
                  <a:rPr lang="en-US" dirty="0"/>
                  <a:t> Distributions</a:t>
                </a:r>
              </a:p>
            </p:txBody>
          </p:sp>
        </mc:Choice>
        <mc:Fallback xmlns="">
          <p:sp>
            <p:nvSpPr>
              <p:cNvPr id="53" name="Text Placeholder 52"/>
              <p:cNvSpPr>
                <a:spLocks noGrp="1" noRot="1" noChangeAspect="1" noMove="1" noResize="1" noEditPoints="1" noAdjustHandles="1" noChangeArrowheads="1" noChangeShapeType="1" noTextEdit="1"/>
              </p:cNvSpPr>
              <p:nvPr>
                <p:ph type="body" sz="quarter" idx="57"/>
              </p:nvPr>
            </p:nvSpPr>
            <p:spPr>
              <a:xfrm>
                <a:off x="1397287" y="16021469"/>
                <a:ext cx="21072374" cy="1353262"/>
              </a:xfrm>
              <a:blipFill>
                <a:blip r:embed="rId7"/>
                <a:stretch>
                  <a:fillRect b="-7658"/>
                </a:stretch>
              </a:blipFill>
            </p:spPr>
            <p:txBody>
              <a:bodyPr/>
              <a:lstStyle/>
              <a:p>
                <a:r>
                  <a:rPr lang="en-US">
                    <a:noFill/>
                  </a:rPr>
                  <a:t> </a:t>
                </a:r>
              </a:p>
            </p:txBody>
          </p:sp>
        </mc:Fallback>
      </mc:AlternateContent>
      <p:cxnSp>
        <p:nvCxnSpPr>
          <p:cNvPr id="22" name="Straight Connector 21"/>
          <p:cNvCxnSpPr/>
          <p:nvPr/>
        </p:nvCxnSpPr>
        <p:spPr>
          <a:xfrm flipV="1">
            <a:off x="1226068" y="27250664"/>
            <a:ext cx="9656064" cy="75195"/>
          </a:xfrm>
          <a:prstGeom prst="line">
            <a:avLst/>
          </a:prstGeom>
          <a:ln w="76200" cmpd="sng">
            <a:solidFill>
              <a:srgbClr val="004C97"/>
            </a:solidFill>
          </a:ln>
          <a:effectLst/>
        </p:spPr>
        <p:style>
          <a:lnRef idx="2">
            <a:schemeClr val="accent1"/>
          </a:lnRef>
          <a:fillRef idx="0">
            <a:schemeClr val="accent1"/>
          </a:fillRef>
          <a:effectRef idx="1">
            <a:schemeClr val="accent1"/>
          </a:effectRef>
          <a:fontRef idx="minor">
            <a:schemeClr val="tx1"/>
          </a:fontRef>
        </p:style>
      </p:cxnSp>
      <p:grpSp>
        <p:nvGrpSpPr>
          <p:cNvPr id="50" name="Group 49">
            <a:extLst>
              <a:ext uri="{FF2B5EF4-FFF2-40B4-BE49-F238E27FC236}">
                <a16:creationId xmlns:a16="http://schemas.microsoft.com/office/drawing/2014/main" id="{68EEEA12-F0AB-0F5D-BC1B-55D96E3006B5}"/>
              </a:ext>
            </a:extLst>
          </p:cNvPr>
          <p:cNvGrpSpPr/>
          <p:nvPr/>
        </p:nvGrpSpPr>
        <p:grpSpPr>
          <a:xfrm>
            <a:off x="874922" y="16033899"/>
            <a:ext cx="31129078" cy="6010730"/>
            <a:chOff x="874922" y="16522994"/>
            <a:chExt cx="31129078" cy="6010730"/>
          </a:xfrm>
        </p:grpSpPr>
        <p:grpSp>
          <p:nvGrpSpPr>
            <p:cNvPr id="3" name="Group 2">
              <a:extLst>
                <a:ext uri="{FF2B5EF4-FFF2-40B4-BE49-F238E27FC236}">
                  <a16:creationId xmlns:a16="http://schemas.microsoft.com/office/drawing/2014/main" id="{DF88DC9C-912B-3593-F9A8-AAF51D26887C}"/>
                </a:ext>
              </a:extLst>
            </p:cNvPr>
            <p:cNvGrpSpPr/>
            <p:nvPr/>
          </p:nvGrpSpPr>
          <p:grpSpPr>
            <a:xfrm>
              <a:off x="1828800" y="17830800"/>
              <a:ext cx="14630400" cy="4572000"/>
              <a:chOff x="27649809" y="6177387"/>
              <a:chExt cx="14076068" cy="4539034"/>
            </a:xfrm>
          </p:grpSpPr>
          <p:pic>
            <p:nvPicPr>
              <p:cNvPr id="25" name="Picture 24">
                <a:extLst>
                  <a:ext uri="{FF2B5EF4-FFF2-40B4-BE49-F238E27FC236}">
                    <a16:creationId xmlns:a16="http://schemas.microsoft.com/office/drawing/2014/main" id="{01E1DA1C-3961-C3E4-F0E9-BBC8296E751E}"/>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27649809" y="6177387"/>
                <a:ext cx="4636449" cy="4492200"/>
              </a:xfrm>
              <a:prstGeom prst="rect">
                <a:avLst/>
              </a:prstGeom>
            </p:spPr>
          </p:pic>
          <p:pic>
            <p:nvPicPr>
              <p:cNvPr id="26" name="Picture 25">
                <a:extLst>
                  <a:ext uri="{FF2B5EF4-FFF2-40B4-BE49-F238E27FC236}">
                    <a16:creationId xmlns:a16="http://schemas.microsoft.com/office/drawing/2014/main" id="{D89A01DF-A27A-15C3-EEE3-60713751B3AA}"/>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32437894" y="6188191"/>
                <a:ext cx="4627743" cy="4514370"/>
              </a:xfrm>
              <a:prstGeom prst="rect">
                <a:avLst/>
              </a:prstGeom>
            </p:spPr>
          </p:pic>
          <p:pic>
            <p:nvPicPr>
              <p:cNvPr id="28" name="Picture 27">
                <a:extLst>
                  <a:ext uri="{FF2B5EF4-FFF2-40B4-BE49-F238E27FC236}">
                    <a16:creationId xmlns:a16="http://schemas.microsoft.com/office/drawing/2014/main" id="{7909CC21-AAB4-23E7-BBC4-FEA83A835BBF}"/>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7092707" y="6232716"/>
                <a:ext cx="4633170" cy="4483705"/>
              </a:xfrm>
              <a:prstGeom prst="rect">
                <a:avLst/>
              </a:prstGeom>
            </p:spPr>
          </p:pic>
        </p:gr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66F2E189-5BA7-D05A-D292-E1D113422DB2}"/>
                    </a:ext>
                  </a:extLst>
                </p:cNvPr>
                <p:cNvSpPr txBox="1"/>
                <p:nvPr/>
              </p:nvSpPr>
              <p:spPr>
                <a:xfrm rot="16200000">
                  <a:off x="-1744119" y="19142035"/>
                  <a:ext cx="6010730" cy="772647"/>
                </a:xfrm>
                <a:prstGeom prst="rect">
                  <a:avLst/>
                </a:prstGeom>
                <a:noFill/>
              </p:spPr>
              <p:txBody>
                <a:bodyPr wrap="square">
                  <a:spAutoFit/>
                </a:bodyPr>
                <a:lstStyle/>
                <a:p>
                  <a:pPr algn="ctr"/>
                  <a:r>
                    <a:rPr lang="en-US" sz="4421" b="1" dirty="0">
                      <a:latin typeface="Times New Roman" panose="02020603050405020304" pitchFamily="18" charset="0"/>
                      <a:cs typeface="Times New Roman" panose="02020603050405020304" pitchFamily="18" charset="0"/>
                    </a:rPr>
                    <a:t>Pre-fit </a:t>
                  </a:r>
                  <a14:m>
                    <m:oMath xmlns:m="http://schemas.openxmlformats.org/officeDocument/2006/math">
                      <m:sSub>
                        <m:sSubPr>
                          <m:ctrlPr>
                            <a:rPr lang="en-US" sz="4421" b="1" i="1" dirty="0">
                              <a:latin typeface="Cambria Math" panose="02040503050406030204" pitchFamily="18" charset="0"/>
                              <a:cs typeface="Times New Roman" panose="02020603050405020304" pitchFamily="18" charset="0"/>
                            </a:rPr>
                          </m:ctrlPr>
                        </m:sSubPr>
                        <m:e>
                          <m:r>
                            <a:rPr lang="en-US" sz="4421" b="1" i="1" dirty="0">
                              <a:latin typeface="Cambria Math" panose="02040503050406030204" pitchFamily="18" charset="0"/>
                              <a:cs typeface="Times New Roman" panose="02020603050405020304" pitchFamily="18" charset="0"/>
                            </a:rPr>
                            <m:t>𝒛</m:t>
                          </m:r>
                        </m:e>
                        <m:sub>
                          <m:r>
                            <a:rPr lang="en-US" sz="4421" b="1" i="1" dirty="0">
                              <a:latin typeface="Cambria Math" panose="02040503050406030204" pitchFamily="18" charset="0"/>
                              <a:cs typeface="Times New Roman" panose="02020603050405020304" pitchFamily="18" charset="0"/>
                            </a:rPr>
                            <m:t>𝑻</m:t>
                          </m:r>
                        </m:sub>
                      </m:sSub>
                    </m:oMath>
                  </a14:m>
                  <a:endParaRPr lang="en-US" sz="4421" b="1" dirty="0">
                    <a:latin typeface="Times New Roman" panose="02020603050405020304" pitchFamily="18" charset="0"/>
                    <a:cs typeface="Times New Roman" panose="02020603050405020304" pitchFamily="18" charset="0"/>
                  </a:endParaRPr>
                </a:p>
              </p:txBody>
            </p:sp>
          </mc:Choice>
          <mc:Fallback xmlns="">
            <p:sp>
              <p:nvSpPr>
                <p:cNvPr id="32" name="TextBox 31">
                  <a:extLst>
                    <a:ext uri="{FF2B5EF4-FFF2-40B4-BE49-F238E27FC236}">
                      <a16:creationId xmlns:a16="http://schemas.microsoft.com/office/drawing/2014/main" id="{66F2E189-5BA7-D05A-D292-E1D113422DB2}"/>
                    </a:ext>
                  </a:extLst>
                </p:cNvPr>
                <p:cNvSpPr txBox="1">
                  <a:spLocks noRot="1" noChangeAspect="1" noMove="1" noResize="1" noEditPoints="1" noAdjustHandles="1" noChangeArrowheads="1" noChangeShapeType="1" noTextEdit="1"/>
                </p:cNvSpPr>
                <p:nvPr/>
              </p:nvSpPr>
              <p:spPr>
                <a:xfrm rot="16200000">
                  <a:off x="-1744119" y="19142035"/>
                  <a:ext cx="6010730" cy="772647"/>
                </a:xfrm>
                <a:prstGeom prst="rect">
                  <a:avLst/>
                </a:prstGeom>
                <a:blipFill>
                  <a:blip r:embed="rId11"/>
                  <a:stretch>
                    <a:fillRect l="-15873" r="-38095"/>
                  </a:stretch>
                </a:blipFill>
              </p:spPr>
              <p:txBody>
                <a:bodyPr/>
                <a:lstStyle/>
                <a:p>
                  <a:r>
                    <a:rPr lang="en-US">
                      <a:noFill/>
                    </a:rPr>
                    <a:t> </a:t>
                  </a:r>
                </a:p>
              </p:txBody>
            </p:sp>
          </mc:Fallback>
        </mc:AlternateContent>
        <p:grpSp>
          <p:nvGrpSpPr>
            <p:cNvPr id="34" name="Group 33">
              <a:extLst>
                <a:ext uri="{FF2B5EF4-FFF2-40B4-BE49-F238E27FC236}">
                  <a16:creationId xmlns:a16="http://schemas.microsoft.com/office/drawing/2014/main" id="{5EA8B3F3-6C4C-09F4-873F-99B57A7314DE}"/>
                </a:ext>
              </a:extLst>
            </p:cNvPr>
            <p:cNvGrpSpPr/>
            <p:nvPr/>
          </p:nvGrpSpPr>
          <p:grpSpPr>
            <a:xfrm>
              <a:off x="17373600" y="17830800"/>
              <a:ext cx="14630400" cy="4572000"/>
              <a:chOff x="27666447" y="11037644"/>
              <a:chExt cx="14194453" cy="4546288"/>
            </a:xfrm>
          </p:grpSpPr>
          <p:pic>
            <p:nvPicPr>
              <p:cNvPr id="38" name="Picture 37">
                <a:extLst>
                  <a:ext uri="{FF2B5EF4-FFF2-40B4-BE49-F238E27FC236}">
                    <a16:creationId xmlns:a16="http://schemas.microsoft.com/office/drawing/2014/main" id="{C4628E86-3C80-D27E-CA87-CABA51C927EB}"/>
                  </a:ext>
                </a:extLst>
              </p:cNvPr>
              <p:cNvPicPr>
                <a:picLocks noChangeAspect="1"/>
              </p:cNvPicPr>
              <p:nvPr/>
            </p:nvPicPr>
            <p:blipFill>
              <a:blip r:embed="rId12"/>
              <a:stretch>
                <a:fillRect/>
              </a:stretch>
            </p:blipFill>
            <p:spPr>
              <a:xfrm>
                <a:off x="27666447" y="11047417"/>
                <a:ext cx="4650606" cy="4514370"/>
              </a:xfrm>
              <a:prstGeom prst="rect">
                <a:avLst/>
              </a:prstGeom>
            </p:spPr>
          </p:pic>
          <p:pic>
            <p:nvPicPr>
              <p:cNvPr id="40" name="Picture 39">
                <a:extLst>
                  <a:ext uri="{FF2B5EF4-FFF2-40B4-BE49-F238E27FC236}">
                    <a16:creationId xmlns:a16="http://schemas.microsoft.com/office/drawing/2014/main" id="{E39B5BE8-580E-E51B-9C2F-9CD57BAEBC32}"/>
                  </a:ext>
                </a:extLst>
              </p:cNvPr>
              <p:cNvPicPr>
                <a:picLocks noChangeAspect="1"/>
              </p:cNvPicPr>
              <p:nvPr/>
            </p:nvPicPr>
            <p:blipFill>
              <a:blip r:embed="rId13"/>
              <a:stretch>
                <a:fillRect/>
              </a:stretch>
            </p:blipFill>
            <p:spPr>
              <a:xfrm>
                <a:off x="32555510" y="11037644"/>
                <a:ext cx="4632353" cy="4514370"/>
              </a:xfrm>
              <a:prstGeom prst="rect">
                <a:avLst/>
              </a:prstGeom>
            </p:spPr>
          </p:pic>
          <p:pic>
            <p:nvPicPr>
              <p:cNvPr id="47" name="Picture 46">
                <a:extLst>
                  <a:ext uri="{FF2B5EF4-FFF2-40B4-BE49-F238E27FC236}">
                    <a16:creationId xmlns:a16="http://schemas.microsoft.com/office/drawing/2014/main" id="{CCE04D95-AADA-51D8-9950-D62AB8BF0458}"/>
                  </a:ext>
                </a:extLst>
              </p:cNvPr>
              <p:cNvPicPr>
                <a:picLocks noChangeAspect="1"/>
              </p:cNvPicPr>
              <p:nvPr/>
            </p:nvPicPr>
            <p:blipFill>
              <a:blip r:embed="rId14"/>
              <a:stretch>
                <a:fillRect/>
              </a:stretch>
            </p:blipFill>
            <p:spPr>
              <a:xfrm>
                <a:off x="37228709" y="11069562"/>
                <a:ext cx="4632191" cy="4514370"/>
              </a:xfrm>
              <a:prstGeom prst="rect">
                <a:avLst/>
              </a:prstGeom>
            </p:spPr>
          </p:pic>
        </p:grpSp>
      </p:grpSp>
      <p:grpSp>
        <p:nvGrpSpPr>
          <p:cNvPr id="49" name="Group 48">
            <a:extLst>
              <a:ext uri="{FF2B5EF4-FFF2-40B4-BE49-F238E27FC236}">
                <a16:creationId xmlns:a16="http://schemas.microsoft.com/office/drawing/2014/main" id="{5A393B7C-2588-C482-4353-4B57ED03787C}"/>
              </a:ext>
            </a:extLst>
          </p:cNvPr>
          <p:cNvGrpSpPr/>
          <p:nvPr/>
        </p:nvGrpSpPr>
        <p:grpSpPr>
          <a:xfrm>
            <a:off x="874923" y="21663493"/>
            <a:ext cx="31129077" cy="4758417"/>
            <a:chOff x="874923" y="22216383"/>
            <a:chExt cx="31129077" cy="4758417"/>
          </a:xfrm>
        </p:grpSpPr>
        <p:grpSp>
          <p:nvGrpSpPr>
            <p:cNvPr id="54" name="Group 53">
              <a:extLst>
                <a:ext uri="{FF2B5EF4-FFF2-40B4-BE49-F238E27FC236}">
                  <a16:creationId xmlns:a16="http://schemas.microsoft.com/office/drawing/2014/main" id="{82569F01-098A-357D-A8C0-511B28B794DD}"/>
                </a:ext>
              </a:extLst>
            </p:cNvPr>
            <p:cNvGrpSpPr/>
            <p:nvPr/>
          </p:nvGrpSpPr>
          <p:grpSpPr>
            <a:xfrm>
              <a:off x="1828800" y="22402800"/>
              <a:ext cx="14630400" cy="4572000"/>
              <a:chOff x="20455997" y="10554151"/>
              <a:chExt cx="18704138" cy="6107958"/>
            </a:xfrm>
          </p:grpSpPr>
          <p:pic>
            <p:nvPicPr>
              <p:cNvPr id="55" name="Picture 54">
                <a:extLst>
                  <a:ext uri="{FF2B5EF4-FFF2-40B4-BE49-F238E27FC236}">
                    <a16:creationId xmlns:a16="http://schemas.microsoft.com/office/drawing/2014/main" id="{0BA87ACB-ACF4-7460-D102-6BB9532C7996}"/>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26703521" y="10646167"/>
                <a:ext cx="6182382" cy="5948571"/>
              </a:xfrm>
              <a:prstGeom prst="rect">
                <a:avLst/>
              </a:prstGeom>
            </p:spPr>
          </p:pic>
          <p:pic>
            <p:nvPicPr>
              <p:cNvPr id="56" name="Picture 55">
                <a:extLst>
                  <a:ext uri="{FF2B5EF4-FFF2-40B4-BE49-F238E27FC236}">
                    <a16:creationId xmlns:a16="http://schemas.microsoft.com/office/drawing/2014/main" id="{C9FEAA14-3DA4-985C-FFEA-8A945895E18C}"/>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32967306" y="10554151"/>
                <a:ext cx="6192829" cy="6027242"/>
              </a:xfrm>
              <a:prstGeom prst="rect">
                <a:avLst/>
              </a:prstGeom>
            </p:spPr>
          </p:pic>
          <p:pic>
            <p:nvPicPr>
              <p:cNvPr id="57" name="Picture 56">
                <a:extLst>
                  <a:ext uri="{FF2B5EF4-FFF2-40B4-BE49-F238E27FC236}">
                    <a16:creationId xmlns:a16="http://schemas.microsoft.com/office/drawing/2014/main" id="{D2C87EC2-B821-08B1-A266-27F7800AFADB}"/>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20455997" y="10664486"/>
                <a:ext cx="6226701" cy="5997623"/>
              </a:xfrm>
              <a:prstGeom prst="rect">
                <a:avLst/>
              </a:prstGeom>
            </p:spPr>
          </p:pic>
        </p:grpSp>
        <p:grpSp>
          <p:nvGrpSpPr>
            <p:cNvPr id="58" name="Group 57">
              <a:extLst>
                <a:ext uri="{FF2B5EF4-FFF2-40B4-BE49-F238E27FC236}">
                  <a16:creationId xmlns:a16="http://schemas.microsoft.com/office/drawing/2014/main" id="{EA6577C3-A286-2B95-A74F-63FB275FB6FC}"/>
                </a:ext>
              </a:extLst>
            </p:cNvPr>
            <p:cNvGrpSpPr/>
            <p:nvPr/>
          </p:nvGrpSpPr>
          <p:grpSpPr>
            <a:xfrm>
              <a:off x="17373600" y="22402800"/>
              <a:ext cx="14630400" cy="4572000"/>
              <a:chOff x="14454384" y="12005226"/>
              <a:chExt cx="18706082" cy="6047689"/>
            </a:xfrm>
          </p:grpSpPr>
          <p:pic>
            <p:nvPicPr>
              <p:cNvPr id="59" name="Picture 58">
                <a:extLst>
                  <a:ext uri="{FF2B5EF4-FFF2-40B4-BE49-F238E27FC236}">
                    <a16:creationId xmlns:a16="http://schemas.microsoft.com/office/drawing/2014/main" id="{C2DFB787-571D-E4CA-3A9B-7A92CA4E5207}"/>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14454384" y="12011096"/>
                <a:ext cx="6199237" cy="5996380"/>
              </a:xfrm>
              <a:prstGeom prst="rect">
                <a:avLst/>
              </a:prstGeom>
            </p:spPr>
          </p:pic>
          <p:pic>
            <p:nvPicPr>
              <p:cNvPr id="60" name="Picture 59">
                <a:extLst>
                  <a:ext uri="{FF2B5EF4-FFF2-40B4-BE49-F238E27FC236}">
                    <a16:creationId xmlns:a16="http://schemas.microsoft.com/office/drawing/2014/main" id="{5CCAAA14-2A22-7E20-A439-F0CA62A088E2}"/>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20697005" y="12005226"/>
                <a:ext cx="6209692" cy="6023193"/>
              </a:xfrm>
              <a:prstGeom prst="rect">
                <a:avLst/>
              </a:prstGeom>
            </p:spPr>
          </p:pic>
          <p:pic>
            <p:nvPicPr>
              <p:cNvPr id="61" name="Picture 60">
                <a:extLst>
                  <a:ext uri="{FF2B5EF4-FFF2-40B4-BE49-F238E27FC236}">
                    <a16:creationId xmlns:a16="http://schemas.microsoft.com/office/drawing/2014/main" id="{AC8DE28F-49FF-00B9-D8DE-8DCE024F07B6}"/>
                  </a:ext>
                </a:extLst>
              </p:cNvPr>
              <p:cNvPicPr>
                <a:picLocks noChangeAspect="1"/>
              </p:cNvPicPr>
              <p:nvPr/>
            </p:nvPicPr>
            <p:blipFill>
              <a:blip r:embed="rId20">
                <a:extLst>
                  <a:ext uri="{28A0092B-C50C-407E-A947-70E740481C1C}">
                    <a14:useLocalDpi xmlns:a14="http://schemas.microsoft.com/office/drawing/2010/main" val="0"/>
                  </a:ext>
                </a:extLst>
              </a:blip>
              <a:srcRect/>
              <a:stretch/>
            </p:blipFill>
            <p:spPr>
              <a:xfrm>
                <a:off x="26959483" y="12015116"/>
                <a:ext cx="6200983" cy="6037799"/>
              </a:xfrm>
              <a:prstGeom prst="rect">
                <a:avLst/>
              </a:prstGeom>
            </p:spPr>
          </p:pic>
        </p:gr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6EB2C883-D7C1-BEDF-1669-0959EC2F6DBE}"/>
                    </a:ext>
                  </a:extLst>
                </p:cNvPr>
                <p:cNvSpPr txBox="1"/>
                <p:nvPr/>
              </p:nvSpPr>
              <p:spPr>
                <a:xfrm rot="16200000">
                  <a:off x="-829342" y="23920648"/>
                  <a:ext cx="4181177" cy="772647"/>
                </a:xfrm>
                <a:prstGeom prst="rect">
                  <a:avLst/>
                </a:prstGeom>
                <a:noFill/>
              </p:spPr>
              <p:txBody>
                <a:bodyPr wrap="square">
                  <a:spAutoFit/>
                </a:bodyPr>
                <a:lstStyle/>
                <a:p>
                  <a:pPr algn="ctr"/>
                  <a:r>
                    <a:rPr lang="en-US" sz="4421" b="1" dirty="0">
                      <a:latin typeface="Times New Roman" panose="02020603050405020304" pitchFamily="18" charset="0"/>
                      <a:cs typeface="Times New Roman" panose="02020603050405020304" pitchFamily="18" charset="0"/>
                    </a:rPr>
                    <a:t>Post-fit </a:t>
                  </a:r>
                  <a14:m>
                    <m:oMath xmlns:m="http://schemas.openxmlformats.org/officeDocument/2006/math">
                      <m:sSub>
                        <m:sSubPr>
                          <m:ctrlPr>
                            <a:rPr lang="en-US" sz="4421" b="1" i="1" dirty="0">
                              <a:latin typeface="Cambria Math" panose="02040503050406030204" pitchFamily="18" charset="0"/>
                              <a:cs typeface="Times New Roman" panose="02020603050405020304" pitchFamily="18" charset="0"/>
                            </a:rPr>
                          </m:ctrlPr>
                        </m:sSubPr>
                        <m:e>
                          <m:r>
                            <a:rPr lang="en-US" sz="4421" b="1" i="1" dirty="0">
                              <a:latin typeface="Cambria Math" panose="02040503050406030204" pitchFamily="18" charset="0"/>
                              <a:cs typeface="Times New Roman" panose="02020603050405020304" pitchFamily="18" charset="0"/>
                            </a:rPr>
                            <m:t>𝒛</m:t>
                          </m:r>
                        </m:e>
                        <m:sub>
                          <m:r>
                            <a:rPr lang="en-US" sz="4421" b="1" i="1" dirty="0">
                              <a:latin typeface="Cambria Math" panose="02040503050406030204" pitchFamily="18" charset="0"/>
                              <a:cs typeface="Times New Roman" panose="02020603050405020304" pitchFamily="18" charset="0"/>
                            </a:rPr>
                            <m:t>𝑻</m:t>
                          </m:r>
                        </m:sub>
                      </m:sSub>
                    </m:oMath>
                  </a14:m>
                  <a:endParaRPr lang="en-US" sz="4421" b="1" dirty="0">
                    <a:latin typeface="Times New Roman" panose="02020603050405020304" pitchFamily="18" charset="0"/>
                    <a:cs typeface="Times New Roman" panose="02020603050405020304" pitchFamily="18" charset="0"/>
                  </a:endParaRPr>
                </a:p>
              </p:txBody>
            </p:sp>
          </mc:Choice>
          <mc:Fallback xmlns="">
            <p:sp>
              <p:nvSpPr>
                <p:cNvPr id="62" name="TextBox 61">
                  <a:extLst>
                    <a:ext uri="{FF2B5EF4-FFF2-40B4-BE49-F238E27FC236}">
                      <a16:creationId xmlns:a16="http://schemas.microsoft.com/office/drawing/2014/main" id="{6EB2C883-D7C1-BEDF-1669-0959EC2F6DBE}"/>
                    </a:ext>
                  </a:extLst>
                </p:cNvPr>
                <p:cNvSpPr txBox="1">
                  <a:spLocks noRot="1" noChangeAspect="1" noMove="1" noResize="1" noEditPoints="1" noAdjustHandles="1" noChangeArrowheads="1" noChangeShapeType="1" noTextEdit="1"/>
                </p:cNvSpPr>
                <p:nvPr/>
              </p:nvSpPr>
              <p:spPr>
                <a:xfrm rot="16200000">
                  <a:off x="-829342" y="23920648"/>
                  <a:ext cx="4181177" cy="772647"/>
                </a:xfrm>
                <a:prstGeom prst="rect">
                  <a:avLst/>
                </a:prstGeom>
                <a:blipFill>
                  <a:blip r:embed="rId21"/>
                  <a:stretch>
                    <a:fillRect l="-15873" r="-38095"/>
                  </a:stretch>
                </a:blipFill>
              </p:spPr>
              <p:txBody>
                <a:bodyPr/>
                <a:lstStyle/>
                <a:p>
                  <a:r>
                    <a:rPr lang="en-US">
                      <a:noFill/>
                    </a:rPr>
                    <a:t> </a:t>
                  </a:r>
                </a:p>
              </p:txBody>
            </p:sp>
          </mc:Fallback>
        </mc:AlternateContent>
      </p:grpSp>
      <p:grpSp>
        <p:nvGrpSpPr>
          <p:cNvPr id="79" name="Group 78">
            <a:extLst>
              <a:ext uri="{FF2B5EF4-FFF2-40B4-BE49-F238E27FC236}">
                <a16:creationId xmlns:a16="http://schemas.microsoft.com/office/drawing/2014/main" id="{B03FE2D7-8981-8D23-38B7-1E26AF0BF384}"/>
              </a:ext>
            </a:extLst>
          </p:cNvPr>
          <p:cNvGrpSpPr/>
          <p:nvPr/>
        </p:nvGrpSpPr>
        <p:grpSpPr>
          <a:xfrm>
            <a:off x="21491593" y="5832499"/>
            <a:ext cx="20813553" cy="4717466"/>
            <a:chOff x="21140534" y="6059920"/>
            <a:chExt cx="20813553" cy="4717466"/>
          </a:xfrm>
        </p:grpSpPr>
        <p:grpSp>
          <p:nvGrpSpPr>
            <p:cNvPr id="70" name="Group 69">
              <a:extLst>
                <a:ext uri="{FF2B5EF4-FFF2-40B4-BE49-F238E27FC236}">
                  <a16:creationId xmlns:a16="http://schemas.microsoft.com/office/drawing/2014/main" id="{D470607A-6046-C6E6-EC11-C50B58164892}"/>
                </a:ext>
              </a:extLst>
            </p:cNvPr>
            <p:cNvGrpSpPr/>
            <p:nvPr/>
          </p:nvGrpSpPr>
          <p:grpSpPr>
            <a:xfrm>
              <a:off x="21140534" y="6059920"/>
              <a:ext cx="11741763" cy="4717466"/>
              <a:chOff x="21945600" y="5593642"/>
              <a:chExt cx="9584764" cy="3850853"/>
            </a:xfrm>
          </p:grpSpPr>
          <p:sp>
            <p:nvSpPr>
              <p:cNvPr id="65" name="TextBox 64">
                <a:extLst>
                  <a:ext uri="{FF2B5EF4-FFF2-40B4-BE49-F238E27FC236}">
                    <a16:creationId xmlns:a16="http://schemas.microsoft.com/office/drawing/2014/main" id="{9B7B8140-3438-82D3-CE81-5471FE0D451C}"/>
                  </a:ext>
                </a:extLst>
              </p:cNvPr>
              <p:cNvSpPr txBox="1"/>
              <p:nvPr/>
            </p:nvSpPr>
            <p:spPr>
              <a:xfrm>
                <a:off x="21945600" y="5593642"/>
                <a:ext cx="9584764" cy="608642"/>
              </a:xfrm>
              <a:prstGeom prst="rect">
                <a:avLst/>
              </a:prstGeom>
              <a:noFill/>
            </p:spPr>
            <p:txBody>
              <a:bodyPr wrap="square">
                <a:spAutoFit/>
              </a:bodyPr>
              <a:lstStyle/>
              <a:p>
                <a:pPr algn="ctr"/>
                <a:r>
                  <a:rPr lang="en-US" sz="3242" b="1" dirty="0">
                    <a:latin typeface="Times New Roman" panose="02020603050405020304" pitchFamily="18" charset="0"/>
                    <a:cs typeface="Times New Roman" panose="02020603050405020304" pitchFamily="18" charset="0"/>
                  </a:rPr>
                  <a:t>Pre-fit Mass Plots</a:t>
                </a:r>
              </a:p>
            </p:txBody>
          </p:sp>
          <p:pic>
            <p:nvPicPr>
              <p:cNvPr id="66" name="Picture 65">
                <a:extLst>
                  <a:ext uri="{FF2B5EF4-FFF2-40B4-BE49-F238E27FC236}">
                    <a16:creationId xmlns:a16="http://schemas.microsoft.com/office/drawing/2014/main" id="{89667AFE-DB64-902C-6C97-0EF0FBFA7D85}"/>
                  </a:ext>
                </a:extLst>
              </p:cNvPr>
              <p:cNvPicPr>
                <a:picLocks noChangeAspect="1"/>
              </p:cNvPicPr>
              <p:nvPr/>
            </p:nvPicPr>
            <p:blipFill>
              <a:blip r:embed="rId22">
                <a:extLst>
                  <a:ext uri="{28A0092B-C50C-407E-A947-70E740481C1C}">
                    <a14:useLocalDpi xmlns:a14="http://schemas.microsoft.com/office/drawing/2010/main" val="0"/>
                  </a:ext>
                </a:extLst>
              </a:blip>
              <a:srcRect/>
              <a:stretch/>
            </p:blipFill>
            <p:spPr>
              <a:xfrm>
                <a:off x="26937297" y="6127138"/>
                <a:ext cx="3420073" cy="3317357"/>
              </a:xfrm>
              <a:prstGeom prst="rect">
                <a:avLst/>
              </a:prstGeom>
            </p:spPr>
          </p:pic>
          <p:pic>
            <p:nvPicPr>
              <p:cNvPr id="67" name="Picture 66">
                <a:extLst>
                  <a:ext uri="{FF2B5EF4-FFF2-40B4-BE49-F238E27FC236}">
                    <a16:creationId xmlns:a16="http://schemas.microsoft.com/office/drawing/2014/main" id="{59AD42DE-E180-5F6A-D10C-1655434BDCE2}"/>
                  </a:ext>
                </a:extLst>
              </p:cNvPr>
              <p:cNvPicPr>
                <a:picLocks noChangeAspect="1"/>
              </p:cNvPicPr>
              <p:nvPr/>
            </p:nvPicPr>
            <p:blipFill>
              <a:blip r:embed="rId23"/>
              <a:stretch>
                <a:fillRect/>
              </a:stretch>
            </p:blipFill>
            <p:spPr>
              <a:xfrm>
                <a:off x="23188890" y="6088368"/>
                <a:ext cx="3428366" cy="3325401"/>
              </a:xfrm>
              <a:prstGeom prst="rect">
                <a:avLst/>
              </a:prstGeom>
            </p:spPr>
          </p:pic>
        </p:grpSp>
        <p:grpSp>
          <p:nvGrpSpPr>
            <p:cNvPr id="71" name="Group 70">
              <a:extLst>
                <a:ext uri="{FF2B5EF4-FFF2-40B4-BE49-F238E27FC236}">
                  <a16:creationId xmlns:a16="http://schemas.microsoft.com/office/drawing/2014/main" id="{AAF65419-99DD-AC45-2CF5-EACA2CAD7353}"/>
                </a:ext>
              </a:extLst>
            </p:cNvPr>
            <p:cNvGrpSpPr/>
            <p:nvPr/>
          </p:nvGrpSpPr>
          <p:grpSpPr>
            <a:xfrm>
              <a:off x="32412118" y="6106238"/>
              <a:ext cx="9541969" cy="4659907"/>
              <a:chOff x="32734146" y="6351309"/>
              <a:chExt cx="9541969" cy="4659907"/>
            </a:xfrm>
          </p:grpSpPr>
          <p:pic>
            <p:nvPicPr>
              <p:cNvPr id="63" name="Picture 62">
                <a:extLst>
                  <a:ext uri="{FF2B5EF4-FFF2-40B4-BE49-F238E27FC236}">
                    <a16:creationId xmlns:a16="http://schemas.microsoft.com/office/drawing/2014/main" id="{75EAF53D-19E8-847E-FBD5-EC17CD908FB2}"/>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33584128" y="6888103"/>
                <a:ext cx="4150808" cy="4021955"/>
              </a:xfrm>
              <a:prstGeom prst="rect">
                <a:avLst/>
              </a:prstGeom>
            </p:spPr>
          </p:pic>
          <p:pic>
            <p:nvPicPr>
              <p:cNvPr id="64" name="Picture 63">
                <a:extLst>
                  <a:ext uri="{FF2B5EF4-FFF2-40B4-BE49-F238E27FC236}">
                    <a16:creationId xmlns:a16="http://schemas.microsoft.com/office/drawing/2014/main" id="{67F2644D-5536-2DE5-0305-871E95153EE0}"/>
                  </a:ext>
                </a:extLst>
              </p:cNvPr>
              <p:cNvPicPr>
                <a:picLocks noChangeAspect="1"/>
              </p:cNvPicPr>
              <p:nvPr/>
            </p:nvPicPr>
            <p:blipFill>
              <a:blip r:embed="rId25">
                <a:extLst>
                  <a:ext uri="{28A0092B-C50C-407E-A947-70E740481C1C}">
                    <a14:useLocalDpi xmlns:a14="http://schemas.microsoft.com/office/drawing/2010/main" val="0"/>
                  </a:ext>
                </a:extLst>
              </a:blip>
              <a:srcRect/>
              <a:stretch/>
            </p:blipFill>
            <p:spPr>
              <a:xfrm>
                <a:off x="37734936" y="6942915"/>
                <a:ext cx="4189742" cy="4068301"/>
              </a:xfrm>
              <a:prstGeom prst="rect">
                <a:avLst/>
              </a:prstGeom>
            </p:spPr>
          </p:pic>
          <p:sp>
            <p:nvSpPr>
              <p:cNvPr id="68" name="TextBox 67">
                <a:extLst>
                  <a:ext uri="{FF2B5EF4-FFF2-40B4-BE49-F238E27FC236}">
                    <a16:creationId xmlns:a16="http://schemas.microsoft.com/office/drawing/2014/main" id="{737EED0F-0EA1-6A74-CE95-812DA6C968C4}"/>
                  </a:ext>
                </a:extLst>
              </p:cNvPr>
              <p:cNvSpPr txBox="1"/>
              <p:nvPr/>
            </p:nvSpPr>
            <p:spPr>
              <a:xfrm>
                <a:off x="32734146" y="6351309"/>
                <a:ext cx="9541969" cy="608642"/>
              </a:xfrm>
              <a:prstGeom prst="rect">
                <a:avLst/>
              </a:prstGeom>
              <a:noFill/>
            </p:spPr>
            <p:txBody>
              <a:bodyPr wrap="square">
                <a:spAutoFit/>
              </a:bodyPr>
              <a:lstStyle/>
              <a:p>
                <a:pPr algn="ctr"/>
                <a:r>
                  <a:rPr lang="en-US" sz="3242" b="1" dirty="0">
                    <a:latin typeface="Times New Roman" panose="02020603050405020304" pitchFamily="18" charset="0"/>
                    <a:cs typeface="Times New Roman" panose="02020603050405020304" pitchFamily="18" charset="0"/>
                  </a:rPr>
                  <a:t>Post-fit Mass Plots</a:t>
                </a:r>
              </a:p>
            </p:txBody>
          </p:sp>
        </p:grpSp>
      </p:grpSp>
      <p:sp>
        <p:nvSpPr>
          <p:cNvPr id="81" name="Text Placeholder 80">
            <a:extLst>
              <a:ext uri="{FF2B5EF4-FFF2-40B4-BE49-F238E27FC236}">
                <a16:creationId xmlns:a16="http://schemas.microsoft.com/office/drawing/2014/main" id="{6ED97DF6-046D-0FD1-1CA5-4162F5975A22}"/>
              </a:ext>
            </a:extLst>
          </p:cNvPr>
          <p:cNvSpPr>
            <a:spLocks noGrp="1"/>
          </p:cNvSpPr>
          <p:nvPr>
            <p:ph type="body" sz="quarter" idx="56"/>
          </p:nvPr>
        </p:nvSpPr>
        <p:spPr>
          <a:xfrm>
            <a:off x="21288390" y="4781892"/>
            <a:ext cx="20148733" cy="1353262"/>
          </a:xfrm>
        </p:spPr>
        <p:txBody>
          <a:bodyPr/>
          <a:lstStyle/>
          <a:p>
            <a:r>
              <a:rPr lang="en-US" dirty="0"/>
              <a:t>D Meson Mass Fit</a:t>
            </a:r>
          </a:p>
        </p:txBody>
      </p:sp>
      <p:pic>
        <p:nvPicPr>
          <p:cNvPr id="6" name="Picture 5" descr="A picture containing text, gambling house, room, blue">
            <a:extLst>
              <a:ext uri="{FF2B5EF4-FFF2-40B4-BE49-F238E27FC236}">
                <a16:creationId xmlns:a16="http://schemas.microsoft.com/office/drawing/2014/main" id="{E4518BDA-8474-4609-D381-1FF1F38C66CD}"/>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000702" y="27503693"/>
            <a:ext cx="1764012" cy="1764012"/>
          </a:xfrm>
          <a:prstGeom prst="rect">
            <a:avLst/>
          </a:prstGeom>
        </p:spPr>
      </p:pic>
      <p:pic>
        <p:nvPicPr>
          <p:cNvPr id="7" name="Picture 6">
            <a:extLst>
              <a:ext uri="{FF2B5EF4-FFF2-40B4-BE49-F238E27FC236}">
                <a16:creationId xmlns:a16="http://schemas.microsoft.com/office/drawing/2014/main" id="{AFB7B03B-6687-3B42-63EF-9D7849ACF875}"/>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3294498" y="27687277"/>
            <a:ext cx="3365882" cy="1396843"/>
          </a:xfrm>
          <a:prstGeom prst="rect">
            <a:avLst/>
          </a:prstGeom>
        </p:spPr>
      </p:pic>
      <p:sp>
        <p:nvSpPr>
          <p:cNvPr id="8" name="Text Placeholder 40">
            <a:extLst>
              <a:ext uri="{FF2B5EF4-FFF2-40B4-BE49-F238E27FC236}">
                <a16:creationId xmlns:a16="http://schemas.microsoft.com/office/drawing/2014/main" id="{A8A73CD2-A281-AE8B-EAAF-775E77DAD763}"/>
              </a:ext>
            </a:extLst>
          </p:cNvPr>
          <p:cNvSpPr txBox="1">
            <a:spLocks/>
          </p:cNvSpPr>
          <p:nvPr/>
        </p:nvSpPr>
        <p:spPr>
          <a:xfrm>
            <a:off x="1344881" y="3367484"/>
            <a:ext cx="15684926" cy="783312"/>
          </a:xfrm>
          <a:prstGeom prst="rect">
            <a:avLst/>
          </a:prstGeom>
          <a:noFill/>
        </p:spPr>
        <p:txBody>
          <a:bodyPr vert="horz" lIns="0" tIns="308967" rIns="308967" bIns="308967"/>
          <a:lstStyle>
            <a:lvl1pPr marL="0" indent="0" algn="l" defTabSz="514944" rtl="0" eaLnBrk="1" latinLnBrk="0" hangingPunct="1">
              <a:spcBef>
                <a:spcPct val="20000"/>
              </a:spcBef>
              <a:buFontTx/>
              <a:buNone/>
              <a:defRPr sz="2400" b="1" i="0" kern="1200" baseline="0">
                <a:solidFill>
                  <a:srgbClr val="004C97"/>
                </a:solidFill>
                <a:latin typeface="Helvetica"/>
                <a:ea typeface="+mn-ea"/>
                <a:cs typeface="+mn-cs"/>
              </a:defRPr>
            </a:lvl1pPr>
            <a:lvl2pPr marL="514944" indent="0" algn="l" defTabSz="514944" rtl="0" eaLnBrk="1" latinLnBrk="0" hangingPunct="1">
              <a:spcBef>
                <a:spcPct val="20000"/>
              </a:spcBef>
              <a:buFontTx/>
              <a:buNone/>
              <a:defRPr sz="27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27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27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27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fontAlgn="auto">
              <a:spcAft>
                <a:spcPts val="0"/>
              </a:spcAft>
            </a:pPr>
            <a:r>
              <a:rPr lang="en-US" dirty="0">
                <a:solidFill>
                  <a:schemeClr val="bg1"/>
                </a:solidFill>
              </a:rPr>
              <a:t>*Continuing work carried on while a member of the Fermilab Mu2e experiment tracker team, Summer 2024</a:t>
            </a:r>
          </a:p>
        </p:txBody>
      </p:sp>
      <p:sp>
        <p:nvSpPr>
          <p:cNvPr id="12" name="Text Placeholder 76">
            <a:extLst>
              <a:ext uri="{FF2B5EF4-FFF2-40B4-BE49-F238E27FC236}">
                <a16:creationId xmlns:a16="http://schemas.microsoft.com/office/drawing/2014/main" id="{791AC9E5-C5DD-E09B-5248-19AE87DFCAE2}"/>
              </a:ext>
            </a:extLst>
          </p:cNvPr>
          <p:cNvSpPr txBox="1">
            <a:spLocks/>
          </p:cNvSpPr>
          <p:nvPr/>
        </p:nvSpPr>
        <p:spPr>
          <a:xfrm rot="16200000">
            <a:off x="21893485" y="7783734"/>
            <a:ext cx="1812424" cy="540942"/>
          </a:xfrm>
          <a:prstGeom prst="rect">
            <a:avLst/>
          </a:prstGeom>
          <a:noFill/>
        </p:spPr>
        <p:txBody>
          <a:bodyPr vert="horz" lIns="0" tIns="308967" rIns="308967" bIns="308967"/>
          <a:lstStyle>
            <a:lvl1pPr marL="0" indent="0" algn="l" defTabSz="514944" rtl="0" eaLnBrk="1" latinLnBrk="0" hangingPunct="1">
              <a:spcBef>
                <a:spcPct val="20000"/>
              </a:spcBef>
              <a:buFontTx/>
              <a:buNone/>
              <a:defRPr sz="2700" b="1" i="0" kern="1200" baseline="0">
                <a:solidFill>
                  <a:srgbClr val="004C97"/>
                </a:solidFill>
                <a:latin typeface="Helvetica"/>
                <a:ea typeface="+mn-ea"/>
                <a:cs typeface="+mn-cs"/>
              </a:defRPr>
            </a:lvl1pPr>
            <a:lvl2pPr marL="514944" indent="0" algn="l" defTabSz="514944" rtl="0" eaLnBrk="1" latinLnBrk="0" hangingPunct="1">
              <a:spcBef>
                <a:spcPct val="20000"/>
              </a:spcBef>
              <a:buFontTx/>
              <a:buNone/>
              <a:defRPr sz="27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27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27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27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fontAlgn="auto">
              <a:spcAft>
                <a:spcPts val="0"/>
              </a:spcAft>
            </a:pPr>
            <a:r>
              <a:rPr lang="en-US" dirty="0"/>
              <a:t>Sherpa</a:t>
            </a:r>
          </a:p>
        </p:txBody>
      </p:sp>
      <p:sp>
        <p:nvSpPr>
          <p:cNvPr id="13" name="Text Placeholder 76">
            <a:extLst>
              <a:ext uri="{FF2B5EF4-FFF2-40B4-BE49-F238E27FC236}">
                <a16:creationId xmlns:a16="http://schemas.microsoft.com/office/drawing/2014/main" id="{BE36C490-8E81-1F89-AB44-6E2CA0F73D9F}"/>
              </a:ext>
            </a:extLst>
          </p:cNvPr>
          <p:cNvSpPr txBox="1">
            <a:spLocks/>
          </p:cNvSpPr>
          <p:nvPr/>
        </p:nvSpPr>
        <p:spPr>
          <a:xfrm rot="16200000">
            <a:off x="26486993" y="7710748"/>
            <a:ext cx="1812424" cy="540942"/>
          </a:xfrm>
          <a:prstGeom prst="rect">
            <a:avLst/>
          </a:prstGeom>
          <a:noFill/>
        </p:spPr>
        <p:txBody>
          <a:bodyPr vert="horz" lIns="0" tIns="308967" rIns="308967" bIns="308967"/>
          <a:lstStyle>
            <a:lvl1pPr marL="0" indent="0" algn="l" defTabSz="514944" rtl="0" eaLnBrk="1" latinLnBrk="0" hangingPunct="1">
              <a:spcBef>
                <a:spcPct val="20000"/>
              </a:spcBef>
              <a:buFontTx/>
              <a:buNone/>
              <a:defRPr sz="2700" b="1" i="0" kern="1200" baseline="0">
                <a:solidFill>
                  <a:srgbClr val="004C97"/>
                </a:solidFill>
                <a:latin typeface="Helvetica"/>
                <a:ea typeface="+mn-ea"/>
                <a:cs typeface="+mn-cs"/>
              </a:defRPr>
            </a:lvl1pPr>
            <a:lvl2pPr marL="514944" indent="0" algn="l" defTabSz="514944" rtl="0" eaLnBrk="1" latinLnBrk="0" hangingPunct="1">
              <a:spcBef>
                <a:spcPct val="20000"/>
              </a:spcBef>
              <a:buFontTx/>
              <a:buNone/>
              <a:defRPr sz="27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27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27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27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fontAlgn="auto">
              <a:spcAft>
                <a:spcPts val="0"/>
              </a:spcAft>
            </a:pPr>
            <a:r>
              <a:rPr lang="en-US" dirty="0"/>
              <a:t>MG+P8</a:t>
            </a:r>
          </a:p>
        </p:txBody>
      </p:sp>
      <p:sp>
        <p:nvSpPr>
          <p:cNvPr id="14" name="Text Placeholder 76">
            <a:extLst>
              <a:ext uri="{FF2B5EF4-FFF2-40B4-BE49-F238E27FC236}">
                <a16:creationId xmlns:a16="http://schemas.microsoft.com/office/drawing/2014/main" id="{1AC073CD-D57E-CE9A-B33B-8C5B6FF18925}"/>
              </a:ext>
            </a:extLst>
          </p:cNvPr>
          <p:cNvSpPr txBox="1">
            <a:spLocks/>
          </p:cNvSpPr>
          <p:nvPr/>
        </p:nvSpPr>
        <p:spPr>
          <a:xfrm rot="16200000">
            <a:off x="36763003" y="7783823"/>
            <a:ext cx="1812424" cy="540942"/>
          </a:xfrm>
          <a:prstGeom prst="rect">
            <a:avLst/>
          </a:prstGeom>
          <a:noFill/>
        </p:spPr>
        <p:txBody>
          <a:bodyPr vert="horz" lIns="0" tIns="308967" rIns="308967" bIns="308967"/>
          <a:lstStyle>
            <a:lvl1pPr marL="0" indent="0" algn="l" defTabSz="514944" rtl="0" eaLnBrk="1" latinLnBrk="0" hangingPunct="1">
              <a:spcBef>
                <a:spcPct val="20000"/>
              </a:spcBef>
              <a:buFontTx/>
              <a:buNone/>
              <a:defRPr sz="2700" b="1" i="0" kern="1200" baseline="0">
                <a:solidFill>
                  <a:srgbClr val="004C97"/>
                </a:solidFill>
                <a:latin typeface="Helvetica"/>
                <a:ea typeface="+mn-ea"/>
                <a:cs typeface="+mn-cs"/>
              </a:defRPr>
            </a:lvl1pPr>
            <a:lvl2pPr marL="514944" indent="0" algn="l" defTabSz="514944" rtl="0" eaLnBrk="1" latinLnBrk="0" hangingPunct="1">
              <a:spcBef>
                <a:spcPct val="20000"/>
              </a:spcBef>
              <a:buFontTx/>
              <a:buNone/>
              <a:defRPr sz="27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27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27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27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fontAlgn="auto">
              <a:spcAft>
                <a:spcPts val="0"/>
              </a:spcAft>
            </a:pPr>
            <a:r>
              <a:rPr lang="en-US" dirty="0"/>
              <a:t>MG+P8</a:t>
            </a:r>
          </a:p>
        </p:txBody>
      </p:sp>
      <p:sp>
        <p:nvSpPr>
          <p:cNvPr id="15" name="Text Placeholder 76">
            <a:extLst>
              <a:ext uri="{FF2B5EF4-FFF2-40B4-BE49-F238E27FC236}">
                <a16:creationId xmlns:a16="http://schemas.microsoft.com/office/drawing/2014/main" id="{A6A66F10-C596-7FD4-25E4-437C49671E8C}"/>
              </a:ext>
            </a:extLst>
          </p:cNvPr>
          <p:cNvSpPr txBox="1">
            <a:spLocks/>
          </p:cNvSpPr>
          <p:nvPr/>
        </p:nvSpPr>
        <p:spPr>
          <a:xfrm rot="16200000">
            <a:off x="32546420" y="7743828"/>
            <a:ext cx="1812424" cy="540942"/>
          </a:xfrm>
          <a:prstGeom prst="rect">
            <a:avLst/>
          </a:prstGeom>
          <a:noFill/>
        </p:spPr>
        <p:txBody>
          <a:bodyPr vert="horz" lIns="0" tIns="308967" rIns="308967" bIns="308967"/>
          <a:lstStyle>
            <a:lvl1pPr marL="0" indent="0" algn="l" defTabSz="514944" rtl="0" eaLnBrk="1" latinLnBrk="0" hangingPunct="1">
              <a:spcBef>
                <a:spcPct val="20000"/>
              </a:spcBef>
              <a:buFontTx/>
              <a:buNone/>
              <a:defRPr sz="2700" b="1" i="0" kern="1200" baseline="0">
                <a:solidFill>
                  <a:srgbClr val="004C97"/>
                </a:solidFill>
                <a:latin typeface="Helvetica"/>
                <a:ea typeface="+mn-ea"/>
                <a:cs typeface="+mn-cs"/>
              </a:defRPr>
            </a:lvl1pPr>
            <a:lvl2pPr marL="514944" indent="0" algn="l" defTabSz="514944" rtl="0" eaLnBrk="1" latinLnBrk="0" hangingPunct="1">
              <a:spcBef>
                <a:spcPct val="20000"/>
              </a:spcBef>
              <a:buFontTx/>
              <a:buNone/>
              <a:defRPr sz="27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27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27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27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fontAlgn="auto">
              <a:spcAft>
                <a:spcPts val="0"/>
              </a:spcAft>
            </a:pPr>
            <a:r>
              <a:rPr lang="en-US" dirty="0"/>
              <a:t>Sherpa</a:t>
            </a:r>
          </a:p>
        </p:txBody>
      </p:sp>
      <p:sp>
        <p:nvSpPr>
          <p:cNvPr id="16" name="Text Placeholder 41">
            <a:extLst>
              <a:ext uri="{FF2B5EF4-FFF2-40B4-BE49-F238E27FC236}">
                <a16:creationId xmlns:a16="http://schemas.microsoft.com/office/drawing/2014/main" id="{CCE1711E-ADDA-54D6-4B61-9C8F127D2D22}"/>
              </a:ext>
            </a:extLst>
          </p:cNvPr>
          <p:cNvSpPr txBox="1">
            <a:spLocks/>
          </p:cNvSpPr>
          <p:nvPr/>
        </p:nvSpPr>
        <p:spPr>
          <a:xfrm>
            <a:off x="21700083" y="10637533"/>
            <a:ext cx="20835674" cy="1182319"/>
          </a:xfrm>
          <a:prstGeom prst="rect">
            <a:avLst/>
          </a:prstGeom>
        </p:spPr>
        <p:txBody>
          <a:bodyPr vert="horz" lIns="102989" tIns="51494" rIns="102989" bIns="51494"/>
          <a:lstStyle>
            <a:lvl1pPr marL="0" indent="0" algn="l" defTabSz="514944" rtl="0" eaLnBrk="1" latinLnBrk="0" hangingPunct="1">
              <a:spcBef>
                <a:spcPct val="20000"/>
              </a:spcBef>
              <a:buFontTx/>
              <a:buNone/>
              <a:defRPr sz="4000" kern="1200" baseline="0">
                <a:solidFill>
                  <a:schemeClr val="tx1"/>
                </a:solidFill>
                <a:latin typeface="Helvetica"/>
                <a:ea typeface="+mn-ea"/>
                <a:cs typeface="+mn-cs"/>
              </a:defRPr>
            </a:lvl1pPr>
            <a:lvl2pPr marL="514944" indent="0" algn="l" defTabSz="514944" rtl="0" eaLnBrk="1" latinLnBrk="0" hangingPunct="1">
              <a:spcBef>
                <a:spcPct val="20000"/>
              </a:spcBef>
              <a:buFontTx/>
              <a:buNone/>
              <a:defRPr sz="4500" kern="1200" baseline="0">
                <a:solidFill>
                  <a:schemeClr val="tx1"/>
                </a:solidFill>
                <a:latin typeface=""/>
                <a:ea typeface="+mn-ea"/>
                <a:cs typeface="+mn-cs"/>
              </a:defRPr>
            </a:lvl2pPr>
            <a:lvl3pPr marL="1029889" indent="0" algn="l" defTabSz="514944" rtl="0" eaLnBrk="1" latinLnBrk="0" hangingPunct="1">
              <a:spcBef>
                <a:spcPct val="20000"/>
              </a:spcBef>
              <a:buFontTx/>
              <a:buNone/>
              <a:defRPr sz="4500" kern="1200" baseline="0">
                <a:solidFill>
                  <a:schemeClr val="tx1"/>
                </a:solidFill>
                <a:latin typeface=""/>
                <a:ea typeface="+mn-ea"/>
                <a:cs typeface="+mn-cs"/>
              </a:defRPr>
            </a:lvl3pPr>
            <a:lvl4pPr marL="1544833" indent="0" algn="l" defTabSz="514944" rtl="0" eaLnBrk="1" latinLnBrk="0" hangingPunct="1">
              <a:spcBef>
                <a:spcPct val="20000"/>
              </a:spcBef>
              <a:buFontTx/>
              <a:buNone/>
              <a:defRPr sz="4500" kern="1200" baseline="0">
                <a:solidFill>
                  <a:schemeClr val="tx1"/>
                </a:solidFill>
                <a:latin typeface=""/>
                <a:ea typeface="+mn-ea"/>
                <a:cs typeface="+mn-cs"/>
              </a:defRPr>
            </a:lvl4pPr>
            <a:lvl5pPr marL="2059777" indent="0" algn="l" defTabSz="514944" rtl="0" eaLnBrk="1" latinLnBrk="0" hangingPunct="1">
              <a:spcBef>
                <a:spcPct val="20000"/>
              </a:spcBef>
              <a:buFontTx/>
              <a:buNone/>
              <a:defRPr sz="4500" kern="1200" baseline="0">
                <a:solidFill>
                  <a:schemeClr val="tx1"/>
                </a:solidFill>
                <a:latin typeface=""/>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marL="571500" indent="-571500" algn="just" defTabSz="457200" fontAlgn="auto">
              <a:spcBef>
                <a:spcPts val="0"/>
              </a:spcBef>
              <a:spcAft>
                <a:spcPts val="0"/>
              </a:spcAft>
              <a:buFont typeface="Arial" panose="020B0604020202020204" pitchFamily="34" charset="0"/>
              <a:buChar char="•"/>
              <a:defRPr/>
            </a:pPr>
            <a:r>
              <a:rPr lang="en-US" dirty="0"/>
              <a:t>Exploit charge correlations between 𝑊 and 𝐷: Via Opposite Sign (OS) – Same Sign (SS) subtraction</a:t>
            </a:r>
            <a:endParaRPr lang="en-US" dirty="0">
              <a:solidFill>
                <a:prstClr val="black"/>
              </a:solidFill>
              <a:latin typeface="Helvetica" panose="020B0604020202020204" pitchFamily="34" charset="0"/>
              <a:cs typeface="Helvetica" panose="020B0604020202020204" pitchFamily="34" charset="0"/>
            </a:endParaRPr>
          </a:p>
          <a:p>
            <a:pPr marL="571500" indent="-571500" algn="just" defTabSz="457200" fontAlgn="auto">
              <a:spcBef>
                <a:spcPts val="0"/>
              </a:spcBef>
              <a:spcAft>
                <a:spcPts val="0"/>
              </a:spcAft>
              <a:buFont typeface="Arial" panose="020B0604020202020204" pitchFamily="34" charset="0"/>
              <a:buChar char="•"/>
              <a:defRPr/>
            </a:pPr>
            <a:r>
              <a:rPr lang="en-US" dirty="0">
                <a:solidFill>
                  <a:prstClr val="black"/>
                </a:solidFill>
                <a:latin typeface="Helvetica" panose="020B0604020202020204" pitchFamily="34" charset="0"/>
                <a:cs typeface="Helvetica" panose="020B0604020202020204" pitchFamily="34" charset="0"/>
              </a:rPr>
              <a:t>First sign of </a:t>
            </a:r>
            <a:r>
              <a:rPr lang="en-US" i="1" dirty="0">
                <a:solidFill>
                  <a:prstClr val="black"/>
                </a:solidFill>
                <a:latin typeface="Helvetica" panose="020B0604020202020204" pitchFamily="34" charset="0"/>
                <a:cs typeface="Helvetica" panose="020B0604020202020204" pitchFamily="34" charset="0"/>
              </a:rPr>
              <a:t>Sherpa</a:t>
            </a:r>
            <a:r>
              <a:rPr lang="en-US" dirty="0">
                <a:solidFill>
                  <a:prstClr val="black"/>
                </a:solidFill>
                <a:latin typeface="Helvetica" panose="020B0604020202020204" pitchFamily="34" charset="0"/>
                <a:cs typeface="Helvetica" panose="020B0604020202020204" pitchFamily="34" charset="0"/>
              </a:rPr>
              <a:t> not agreeing with the data as well as </a:t>
            </a:r>
            <a:r>
              <a:rPr lang="en-US" i="1" dirty="0">
                <a:solidFill>
                  <a:prstClr val="black"/>
                </a:solidFill>
                <a:latin typeface="Helvetica" panose="020B0604020202020204" pitchFamily="34" charset="0"/>
                <a:cs typeface="Helvetica" panose="020B0604020202020204" pitchFamily="34" charset="0"/>
              </a:rPr>
              <a:t>MadGraph+Pythia8</a:t>
            </a:r>
            <a:endParaRPr lang="en-US" dirty="0">
              <a:solidFill>
                <a:prstClr val="black"/>
              </a:solidFill>
              <a:latin typeface="Helvetica" panose="020B0604020202020204" pitchFamily="34" charset="0"/>
              <a:cs typeface="Helvetica" panose="020B0604020202020204" pitchFamily="34" charset="0"/>
            </a:endParaRPr>
          </a:p>
        </p:txBody>
      </p:sp>
      <p:sp>
        <p:nvSpPr>
          <p:cNvPr id="33" name="Text Placeholder 41"/>
          <p:cNvSpPr txBox="1">
            <a:spLocks/>
          </p:cNvSpPr>
          <p:nvPr/>
        </p:nvSpPr>
        <p:spPr>
          <a:xfrm>
            <a:off x="31754537" y="13450431"/>
            <a:ext cx="10734739" cy="4251209"/>
          </a:xfrm>
          <a:prstGeom prst="rect">
            <a:avLst/>
          </a:prstGeom>
        </p:spPr>
        <p:txBody>
          <a:bodyPr vert="horz" lIns="102989" tIns="51494" rIns="102989" bIns="51494"/>
          <a:lstStyle>
            <a:lvl1pPr marL="0" indent="0" algn="l" defTabSz="514944" rtl="0" eaLnBrk="1" latinLnBrk="0" hangingPunct="1">
              <a:spcBef>
                <a:spcPct val="20000"/>
              </a:spcBef>
              <a:buFontTx/>
              <a:buNone/>
              <a:defRPr sz="4000" kern="1200" baseline="0">
                <a:solidFill>
                  <a:schemeClr val="tx1"/>
                </a:solidFill>
                <a:latin typeface="Helvetica"/>
                <a:ea typeface="+mn-ea"/>
                <a:cs typeface="+mn-cs"/>
              </a:defRPr>
            </a:lvl1pPr>
            <a:lvl2pPr marL="514944" indent="0" algn="l" defTabSz="514944" rtl="0" eaLnBrk="1" latinLnBrk="0" hangingPunct="1">
              <a:spcBef>
                <a:spcPct val="20000"/>
              </a:spcBef>
              <a:buFontTx/>
              <a:buNone/>
              <a:defRPr sz="4500" kern="1200" baseline="0">
                <a:solidFill>
                  <a:schemeClr val="tx1"/>
                </a:solidFill>
                <a:latin typeface=""/>
                <a:ea typeface="+mn-ea"/>
                <a:cs typeface="+mn-cs"/>
              </a:defRPr>
            </a:lvl2pPr>
            <a:lvl3pPr marL="1029889" indent="0" algn="l" defTabSz="514944" rtl="0" eaLnBrk="1" latinLnBrk="0" hangingPunct="1">
              <a:spcBef>
                <a:spcPct val="20000"/>
              </a:spcBef>
              <a:buFontTx/>
              <a:buNone/>
              <a:defRPr sz="4500" kern="1200" baseline="0">
                <a:solidFill>
                  <a:schemeClr val="tx1"/>
                </a:solidFill>
                <a:latin typeface=""/>
                <a:ea typeface="+mn-ea"/>
                <a:cs typeface="+mn-cs"/>
              </a:defRPr>
            </a:lvl3pPr>
            <a:lvl4pPr marL="1544833" indent="0" algn="l" defTabSz="514944" rtl="0" eaLnBrk="1" latinLnBrk="0" hangingPunct="1">
              <a:spcBef>
                <a:spcPct val="20000"/>
              </a:spcBef>
              <a:buFontTx/>
              <a:buNone/>
              <a:defRPr sz="4500" kern="1200" baseline="0">
                <a:solidFill>
                  <a:schemeClr val="tx1"/>
                </a:solidFill>
                <a:latin typeface=""/>
                <a:ea typeface="+mn-ea"/>
                <a:cs typeface="+mn-cs"/>
              </a:defRPr>
            </a:lvl4pPr>
            <a:lvl5pPr marL="2059777" indent="0" algn="l" defTabSz="514944" rtl="0" eaLnBrk="1" latinLnBrk="0" hangingPunct="1">
              <a:spcBef>
                <a:spcPct val="20000"/>
              </a:spcBef>
              <a:buFontTx/>
              <a:buNone/>
              <a:defRPr sz="4500" kern="1200" baseline="0">
                <a:solidFill>
                  <a:schemeClr val="tx1"/>
                </a:solidFill>
                <a:latin typeface=""/>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algn="just" defTabSz="457200" fontAlgn="auto">
              <a:spcBef>
                <a:spcPts val="0"/>
              </a:spcBef>
              <a:spcAft>
                <a:spcPts val="0"/>
              </a:spcAft>
              <a:defRPr/>
            </a:pPr>
            <a:r>
              <a:rPr lang="en-US" dirty="0">
                <a:solidFill>
                  <a:prstClr val="black"/>
                </a:solidFill>
                <a:latin typeface="Helvetica" panose="020B0604020202020204" pitchFamily="34" charset="0"/>
                <a:cs typeface="Helvetica" panose="020B0604020202020204" pitchFamily="34" charset="0"/>
              </a:rPr>
              <a:t>Via Monte Carlo simulations seen above, simulated data is created to compare to real proton-proton collision events from ATLAS. From these comparisons the Monte Carlo code may be adjusted to more accurately simulate these events.</a:t>
            </a:r>
          </a:p>
        </p:txBody>
      </p:sp>
      <p:pic>
        <p:nvPicPr>
          <p:cNvPr id="35" name="Picture 34">
            <a:extLst>
              <a:ext uri="{FF2B5EF4-FFF2-40B4-BE49-F238E27FC236}">
                <a16:creationId xmlns:a16="http://schemas.microsoft.com/office/drawing/2014/main" id="{20D36D7A-C5CB-2A4C-E143-FDC1E8F1E364}"/>
              </a:ext>
            </a:extLst>
          </p:cNvPr>
          <p:cNvPicPr>
            <a:picLocks noChangeAspect="1"/>
          </p:cNvPicPr>
          <p:nvPr/>
        </p:nvPicPr>
        <p:blipFill>
          <a:blip r:embed="rId28"/>
          <a:stretch>
            <a:fillRect/>
          </a:stretch>
        </p:blipFill>
        <p:spPr>
          <a:xfrm>
            <a:off x="22511761" y="13905014"/>
            <a:ext cx="8898771" cy="3140741"/>
          </a:xfrm>
          <a:prstGeom prst="rect">
            <a:avLst/>
          </a:prstGeom>
        </p:spPr>
      </p:pic>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3C45E129-57E4-68C4-3423-3798CF4BDF17}"/>
                  </a:ext>
                </a:extLst>
              </p:cNvPr>
              <p:cNvSpPr txBox="1"/>
              <p:nvPr/>
            </p:nvSpPr>
            <p:spPr>
              <a:xfrm>
                <a:off x="31957336" y="18798157"/>
                <a:ext cx="11025568" cy="726096"/>
              </a:xfrm>
              <a:prstGeom prst="rect">
                <a:avLst/>
              </a:prstGeom>
              <a:noFill/>
            </p:spPr>
            <p:txBody>
              <a:bodyPr wrap="square">
                <a:spAutoFit/>
              </a:bodyPr>
              <a:lstStyle/>
              <a:p>
                <a:r>
                  <a:rPr lang="en-US" sz="4000" dirty="0">
                    <a:latin typeface="Helvetica" panose="020B0604020202020204" pitchFamily="34" charset="0"/>
                    <a:cs typeface="Helvetica" panose="020B0604020202020204" pitchFamily="34" charset="0"/>
                  </a:rPr>
                  <a:t>Study </a:t>
                </a:r>
                <a14:m>
                  <m:oMath xmlns:m="http://schemas.openxmlformats.org/officeDocument/2006/math">
                    <m:sSup>
                      <m:sSupPr>
                        <m:ctrlPr>
                          <a:rPr lang="en-US" sz="4000" i="1">
                            <a:latin typeface="Cambria Math" panose="02040503050406030204" pitchFamily="18" charset="0"/>
                            <a:cs typeface="Times New Roman" panose="02020603050405020304" pitchFamily="18" charset="0"/>
                          </a:rPr>
                        </m:ctrlPr>
                      </m:sSupPr>
                      <m:e>
                        <m:r>
                          <a:rPr lang="en-US" sz="4000" i="1">
                            <a:latin typeface="Cambria Math" panose="02040503050406030204" pitchFamily="18" charset="0"/>
                            <a:cs typeface="Times New Roman" panose="02020603050405020304" pitchFamily="18" charset="0"/>
                          </a:rPr>
                          <m:t>𝐷</m:t>
                        </m:r>
                      </m:e>
                      <m:sup>
                        <m:r>
                          <a:rPr lang="en-US" sz="4000" i="1">
                            <a:latin typeface="Cambria Math" panose="02040503050406030204" pitchFamily="18" charset="0"/>
                            <a:cs typeface="Times New Roman" panose="02020603050405020304" pitchFamily="18" charset="0"/>
                          </a:rPr>
                          <m:t>±</m:t>
                        </m:r>
                      </m:sup>
                    </m:sSup>
                    <m:r>
                      <a:rPr lang="en-US" sz="4000" i="1">
                        <a:latin typeface="Cambria Math" panose="02040503050406030204" pitchFamily="18" charset="0"/>
                        <a:cs typeface="Times New Roman" panose="02020603050405020304" pitchFamily="18" charset="0"/>
                      </a:rPr>
                      <m:t>→</m:t>
                    </m:r>
                    <m:sSup>
                      <m:sSupPr>
                        <m:ctrlPr>
                          <a:rPr lang="en-US" sz="4000" i="1">
                            <a:latin typeface="Cambria Math" panose="02040503050406030204" pitchFamily="18" charset="0"/>
                            <a:cs typeface="Times New Roman" panose="02020603050405020304" pitchFamily="18" charset="0"/>
                          </a:rPr>
                        </m:ctrlPr>
                      </m:sSupPr>
                      <m:e>
                        <m:r>
                          <a:rPr lang="en-US" sz="4000" i="1">
                            <a:latin typeface="Cambria Math" panose="02040503050406030204" pitchFamily="18" charset="0"/>
                            <a:cs typeface="Times New Roman" panose="02020603050405020304" pitchFamily="18" charset="0"/>
                          </a:rPr>
                          <m:t>𝐾</m:t>
                        </m:r>
                      </m:e>
                      <m:sup>
                        <m:r>
                          <a:rPr lang="en-US" sz="4000" i="1">
                            <a:latin typeface="Cambria Math" panose="02040503050406030204" pitchFamily="18" charset="0"/>
                            <a:cs typeface="Times New Roman" panose="02020603050405020304" pitchFamily="18" charset="0"/>
                          </a:rPr>
                          <m:t>±</m:t>
                        </m:r>
                      </m:sup>
                    </m:sSup>
                    <m:sSup>
                      <m:sSupPr>
                        <m:ctrlPr>
                          <a:rPr lang="en-US" sz="4000" i="1">
                            <a:latin typeface="Cambria Math" panose="02040503050406030204" pitchFamily="18" charset="0"/>
                            <a:cs typeface="Times New Roman" panose="02020603050405020304" pitchFamily="18" charset="0"/>
                          </a:rPr>
                        </m:ctrlPr>
                      </m:sSupPr>
                      <m:e>
                        <m:r>
                          <a:rPr lang="en-US" sz="4000" i="1">
                            <a:latin typeface="Cambria Math" panose="02040503050406030204" pitchFamily="18" charset="0"/>
                            <a:cs typeface="Times New Roman" panose="02020603050405020304" pitchFamily="18" charset="0"/>
                          </a:rPr>
                          <m:t>𝜋</m:t>
                        </m:r>
                      </m:e>
                      <m:sup>
                        <m:r>
                          <a:rPr lang="en-US" sz="4000" i="1">
                            <a:latin typeface="Cambria Math" panose="02040503050406030204" pitchFamily="18" charset="0"/>
                            <a:cs typeface="Times New Roman" panose="02020603050405020304" pitchFamily="18" charset="0"/>
                          </a:rPr>
                          <m:t>±</m:t>
                        </m:r>
                      </m:sup>
                    </m:sSup>
                    <m:sSup>
                      <m:sSupPr>
                        <m:ctrlPr>
                          <a:rPr lang="en-US" sz="4000" i="1">
                            <a:latin typeface="Cambria Math" panose="02040503050406030204" pitchFamily="18" charset="0"/>
                            <a:cs typeface="Times New Roman" panose="02020603050405020304" pitchFamily="18" charset="0"/>
                          </a:rPr>
                        </m:ctrlPr>
                      </m:sSupPr>
                      <m:e>
                        <m:r>
                          <a:rPr lang="en-US" sz="4000" i="1">
                            <a:latin typeface="Cambria Math" panose="02040503050406030204" pitchFamily="18" charset="0"/>
                            <a:cs typeface="Times New Roman" panose="02020603050405020304" pitchFamily="18" charset="0"/>
                          </a:rPr>
                          <m:t>𝜋</m:t>
                        </m:r>
                      </m:e>
                      <m:sup>
                        <m:r>
                          <a:rPr lang="en-US" sz="4000" i="1">
                            <a:latin typeface="Cambria Math" panose="02040503050406030204" pitchFamily="18" charset="0"/>
                            <a:cs typeface="Times New Roman" panose="02020603050405020304" pitchFamily="18" charset="0"/>
                          </a:rPr>
                          <m:t>±</m:t>
                        </m:r>
                      </m:sup>
                    </m:sSup>
                  </m:oMath>
                </a14:m>
                <a:r>
                  <a:rPr lang="en-US" sz="4000" dirty="0">
                    <a:latin typeface="Helvetica" panose="020B0604020202020204" pitchFamily="34" charset="0"/>
                    <a:cs typeface="Helvetica" panose="020B0604020202020204" pitchFamily="34" charset="0"/>
                  </a:rPr>
                  <a:t> with </a:t>
                </a:r>
                <a14:m>
                  <m:oMath xmlns:m="http://schemas.openxmlformats.org/officeDocument/2006/math">
                    <m:sSubSup>
                      <m:sSubSupPr>
                        <m:ctrlPr>
                          <a:rPr lang="en-US" sz="4000" i="1">
                            <a:latin typeface="Cambria Math" panose="02040503050406030204" pitchFamily="18" charset="0"/>
                            <a:cs typeface="Times New Roman" panose="02020603050405020304" pitchFamily="18" charset="0"/>
                          </a:rPr>
                        </m:ctrlPr>
                      </m:sSubSupPr>
                      <m:e>
                        <m:r>
                          <a:rPr lang="en-US" sz="4000" i="1">
                            <a:latin typeface="Cambria Math" panose="02040503050406030204" pitchFamily="18" charset="0"/>
                            <a:cs typeface="Times New Roman" panose="02020603050405020304" pitchFamily="18" charset="0"/>
                          </a:rPr>
                          <m:t>𝑝</m:t>
                        </m:r>
                      </m:e>
                      <m:sub>
                        <m:r>
                          <a:rPr lang="en-US" sz="4000" i="1">
                            <a:latin typeface="Cambria Math" panose="02040503050406030204" pitchFamily="18" charset="0"/>
                            <a:cs typeface="Times New Roman" panose="02020603050405020304" pitchFamily="18" charset="0"/>
                          </a:rPr>
                          <m:t>𝑇</m:t>
                        </m:r>
                      </m:sub>
                      <m:sup>
                        <m:r>
                          <a:rPr lang="en-US" sz="4000" i="1">
                            <a:latin typeface="Cambria Math" panose="02040503050406030204" pitchFamily="18" charset="0"/>
                            <a:cs typeface="Times New Roman" panose="02020603050405020304" pitchFamily="18" charset="0"/>
                          </a:rPr>
                          <m:t>𝐷</m:t>
                        </m:r>
                        <m:r>
                          <a:rPr lang="en-US" sz="4000" i="1">
                            <a:latin typeface="Cambria Math" panose="02040503050406030204" pitchFamily="18" charset="0"/>
                            <a:cs typeface="Times New Roman" panose="02020603050405020304" pitchFamily="18" charset="0"/>
                          </a:rPr>
                          <m:t>&gt;8</m:t>
                        </m:r>
                        <m:r>
                          <a:rPr lang="en-US" sz="4000" i="1">
                            <a:latin typeface="Cambria Math" panose="02040503050406030204" pitchFamily="18" charset="0"/>
                            <a:cs typeface="Times New Roman" panose="02020603050405020304" pitchFamily="18" charset="0"/>
                          </a:rPr>
                          <m:t>𝐺𝑒𝑉</m:t>
                        </m:r>
                      </m:sup>
                    </m:sSubSup>
                  </m:oMath>
                </a14:m>
                <a:r>
                  <a:rPr lang="en-US" sz="4000" dirty="0">
                    <a:latin typeface="Helvetica" panose="020B0604020202020204" pitchFamily="34" charset="0"/>
                    <a:cs typeface="Helvetica" panose="020B0604020202020204" pitchFamily="34" charset="0"/>
                  </a:rPr>
                  <a:t>and </a:t>
                </a:r>
                <a14:m>
                  <m:oMath xmlns:m="http://schemas.openxmlformats.org/officeDocument/2006/math">
                    <m:r>
                      <a:rPr lang="en-US" sz="4000" i="1">
                        <a:latin typeface="Cambria Math" panose="02040503050406030204" pitchFamily="18" charset="0"/>
                        <a:cs typeface="Times New Roman" panose="02020603050405020304" pitchFamily="18" charset="0"/>
                      </a:rPr>
                      <m:t>|</m:t>
                    </m:r>
                    <m:sSup>
                      <m:sSupPr>
                        <m:ctrlPr>
                          <a:rPr lang="en-US" sz="4000" i="1">
                            <a:latin typeface="Cambria Math" panose="02040503050406030204" pitchFamily="18" charset="0"/>
                            <a:cs typeface="Times New Roman" panose="02020603050405020304" pitchFamily="18" charset="0"/>
                          </a:rPr>
                        </m:ctrlPr>
                      </m:sSupPr>
                      <m:e>
                        <m:r>
                          <a:rPr lang="en-US" sz="4000" i="1">
                            <a:latin typeface="Cambria Math" panose="02040503050406030204" pitchFamily="18" charset="0"/>
                            <a:cs typeface="Times New Roman" panose="02020603050405020304" pitchFamily="18" charset="0"/>
                          </a:rPr>
                          <m:t>𝜂</m:t>
                        </m:r>
                      </m:e>
                      <m:sup>
                        <m:r>
                          <a:rPr lang="en-US" sz="4000" i="1">
                            <a:latin typeface="Cambria Math" panose="02040503050406030204" pitchFamily="18" charset="0"/>
                            <a:cs typeface="Times New Roman" panose="02020603050405020304" pitchFamily="18" charset="0"/>
                          </a:rPr>
                          <m:t>𝐷</m:t>
                        </m:r>
                        <m:r>
                          <a:rPr lang="en-US" sz="4000" i="1">
                            <a:latin typeface="Cambria Math" panose="02040503050406030204" pitchFamily="18" charset="0"/>
                            <a:cs typeface="Times New Roman" panose="02020603050405020304" pitchFamily="18" charset="0"/>
                          </a:rPr>
                          <m:t>&lt;2</m:t>
                        </m:r>
                      </m:sup>
                    </m:sSup>
                    <m:r>
                      <a:rPr lang="en-US" sz="4000" i="1">
                        <a:latin typeface="Cambria Math" panose="02040503050406030204" pitchFamily="18" charset="0"/>
                        <a:cs typeface="Times New Roman" panose="02020603050405020304" pitchFamily="18" charset="0"/>
                      </a:rPr>
                      <m:t>,2|</m:t>
                    </m:r>
                  </m:oMath>
                </a14:m>
                <a:endParaRPr lang="en-US" sz="4000" dirty="0">
                  <a:latin typeface="Helvetica" panose="020B0604020202020204" pitchFamily="34" charset="0"/>
                  <a:cs typeface="Helvetica" panose="020B0604020202020204" pitchFamily="34" charset="0"/>
                </a:endParaRPr>
              </a:p>
            </p:txBody>
          </p:sp>
        </mc:Choice>
        <mc:Fallback xmlns="">
          <p:sp>
            <p:nvSpPr>
              <p:cNvPr id="36" name="TextBox 35">
                <a:extLst>
                  <a:ext uri="{FF2B5EF4-FFF2-40B4-BE49-F238E27FC236}">
                    <a16:creationId xmlns:a16="http://schemas.microsoft.com/office/drawing/2014/main" id="{3C45E129-57E4-68C4-3423-3798CF4BDF17}"/>
                  </a:ext>
                </a:extLst>
              </p:cNvPr>
              <p:cNvSpPr txBox="1">
                <a:spLocks noRot="1" noChangeAspect="1" noMove="1" noResize="1" noEditPoints="1" noAdjustHandles="1" noChangeArrowheads="1" noChangeShapeType="1" noTextEdit="1"/>
              </p:cNvSpPr>
              <p:nvPr/>
            </p:nvSpPr>
            <p:spPr>
              <a:xfrm>
                <a:off x="31957336" y="18798157"/>
                <a:ext cx="11025568" cy="726096"/>
              </a:xfrm>
              <a:prstGeom prst="rect">
                <a:avLst/>
              </a:prstGeom>
              <a:blipFill>
                <a:blip r:embed="rId29"/>
                <a:stretch>
                  <a:fillRect l="-1935" t="-12605" b="-35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CB060163-BAC2-8B72-BD38-F08CCAEAF741}"/>
                  </a:ext>
                </a:extLst>
              </p:cNvPr>
              <p:cNvSpPr txBox="1"/>
              <p:nvPr/>
            </p:nvSpPr>
            <p:spPr>
              <a:xfrm>
                <a:off x="32740149" y="19730338"/>
                <a:ext cx="9650575" cy="2554545"/>
              </a:xfrm>
              <a:prstGeom prst="rect">
                <a:avLst/>
              </a:prstGeom>
              <a:noFill/>
            </p:spPr>
            <p:txBody>
              <a:bodyPr wrap="square">
                <a:spAutoFit/>
              </a:bodyPr>
              <a:lstStyle/>
              <a:p>
                <a:pPr algn="ctr"/>
                <a:r>
                  <a:rPr lang="en-US" sz="4000" dirty="0">
                    <a:latin typeface="Helvetica" panose="020B0604020202020204" pitchFamily="34" charset="0"/>
                    <a:cs typeface="Helvetica" panose="020B0604020202020204" pitchFamily="34" charset="0"/>
                  </a:rPr>
                  <a:t>Mass Cuts</a:t>
                </a:r>
              </a:p>
              <a:p>
                <a:pPr marL="421086" indent="-421086">
                  <a:buFont typeface="Arial" panose="020B0604020202020204" pitchFamily="34" charset="0"/>
                  <a:buChar char="•"/>
                </a:pPr>
                <a:r>
                  <a:rPr lang="en-US" sz="4000" dirty="0">
                    <a:latin typeface="Helvetica" panose="020B0604020202020204" pitchFamily="34" charset="0"/>
                    <a:cs typeface="Helvetica" panose="020B0604020202020204" pitchFamily="34" charset="0"/>
                  </a:rPr>
                  <a:t>Left Sideband: </a:t>
                </a:r>
                <a14:m>
                  <m:oMath xmlns:m="http://schemas.openxmlformats.org/officeDocument/2006/math">
                    <m:r>
                      <a:rPr lang="en-US" sz="4000" i="1">
                        <a:latin typeface="Cambria Math" panose="02040503050406030204" pitchFamily="18" charset="0"/>
                        <a:cs typeface="Times New Roman" panose="02020603050405020304" pitchFamily="18" charset="0"/>
                      </a:rPr>
                      <m:t>1.7≤</m:t>
                    </m:r>
                    <m:r>
                      <a:rPr lang="en-US" sz="4000" i="1">
                        <a:latin typeface="Cambria Math" panose="02040503050406030204" pitchFamily="18" charset="0"/>
                        <a:cs typeface="Times New Roman" panose="02020603050405020304" pitchFamily="18" charset="0"/>
                      </a:rPr>
                      <m:t>𝑚</m:t>
                    </m:r>
                    <m:d>
                      <m:dPr>
                        <m:begChr m:val="["/>
                        <m:endChr m:val="]"/>
                        <m:ctrlPr>
                          <a:rPr lang="en-US" sz="4000" i="1">
                            <a:latin typeface="Cambria Math" panose="02040503050406030204" pitchFamily="18" charset="0"/>
                            <a:cs typeface="Times New Roman" panose="02020603050405020304" pitchFamily="18" charset="0"/>
                          </a:rPr>
                        </m:ctrlPr>
                      </m:dPr>
                      <m:e>
                        <m:r>
                          <a:rPr lang="en-US" sz="4000" i="1">
                            <a:latin typeface="Cambria Math" panose="02040503050406030204" pitchFamily="18" charset="0"/>
                            <a:cs typeface="Times New Roman" panose="02020603050405020304" pitchFamily="18" charset="0"/>
                          </a:rPr>
                          <m:t>𝐺𝑒𝑉</m:t>
                        </m:r>
                      </m:e>
                    </m:d>
                    <m:r>
                      <a:rPr lang="en-US" sz="4000" i="1">
                        <a:latin typeface="Cambria Math" panose="02040503050406030204" pitchFamily="18" charset="0"/>
                        <a:cs typeface="Times New Roman" panose="02020603050405020304" pitchFamily="18" charset="0"/>
                      </a:rPr>
                      <m:t>≤1.8</m:t>
                    </m:r>
                  </m:oMath>
                </a14:m>
                <a:endParaRPr lang="en-US" sz="4000" dirty="0">
                  <a:latin typeface="Helvetica" panose="020B0604020202020204" pitchFamily="34" charset="0"/>
                  <a:cs typeface="Helvetica" panose="020B0604020202020204" pitchFamily="34" charset="0"/>
                </a:endParaRPr>
              </a:p>
              <a:p>
                <a:pPr marL="421086" indent="-421086">
                  <a:buFont typeface="Arial" panose="020B0604020202020204" pitchFamily="34" charset="0"/>
                  <a:buChar char="•"/>
                </a:pPr>
                <a:r>
                  <a:rPr lang="en-US" sz="4000" dirty="0">
                    <a:latin typeface="Helvetica" panose="020B0604020202020204" pitchFamily="34" charset="0"/>
                    <a:cs typeface="Helvetica" panose="020B0604020202020204" pitchFamily="34" charset="0"/>
                  </a:rPr>
                  <a:t>Peak Region: </a:t>
                </a:r>
                <a14:m>
                  <m:oMath xmlns:m="http://schemas.openxmlformats.org/officeDocument/2006/math">
                    <m:r>
                      <a:rPr lang="en-US" sz="4000" i="1">
                        <a:latin typeface="Cambria Math" panose="02040503050406030204" pitchFamily="18" charset="0"/>
                        <a:cs typeface="Times New Roman" panose="02020603050405020304" pitchFamily="18" charset="0"/>
                      </a:rPr>
                      <m:t>1.8≤</m:t>
                    </m:r>
                    <m:r>
                      <a:rPr lang="en-US" sz="4000" i="1">
                        <a:latin typeface="Cambria Math" panose="02040503050406030204" pitchFamily="18" charset="0"/>
                        <a:cs typeface="Times New Roman" panose="02020603050405020304" pitchFamily="18" charset="0"/>
                      </a:rPr>
                      <m:t>𝑚</m:t>
                    </m:r>
                    <m:d>
                      <m:dPr>
                        <m:begChr m:val="["/>
                        <m:endChr m:val="]"/>
                        <m:ctrlPr>
                          <a:rPr lang="en-US" sz="4000" i="1">
                            <a:latin typeface="Cambria Math" panose="02040503050406030204" pitchFamily="18" charset="0"/>
                            <a:cs typeface="Times New Roman" panose="02020603050405020304" pitchFamily="18" charset="0"/>
                          </a:rPr>
                        </m:ctrlPr>
                      </m:dPr>
                      <m:e>
                        <m:r>
                          <a:rPr lang="en-US" sz="4000" i="1">
                            <a:latin typeface="Cambria Math" panose="02040503050406030204" pitchFamily="18" charset="0"/>
                            <a:cs typeface="Times New Roman" panose="02020603050405020304" pitchFamily="18" charset="0"/>
                          </a:rPr>
                          <m:t>𝐺𝑒𝑉</m:t>
                        </m:r>
                      </m:e>
                    </m:d>
                    <m:r>
                      <a:rPr lang="en-US" sz="4000" i="1">
                        <a:latin typeface="Cambria Math" panose="02040503050406030204" pitchFamily="18" charset="0"/>
                        <a:cs typeface="Times New Roman" panose="02020603050405020304" pitchFamily="18" charset="0"/>
                      </a:rPr>
                      <m:t>≤1.95</m:t>
                    </m:r>
                  </m:oMath>
                </a14:m>
                <a:endParaRPr lang="en-US" sz="4000" dirty="0">
                  <a:latin typeface="Helvetica" panose="020B0604020202020204" pitchFamily="34" charset="0"/>
                  <a:cs typeface="Helvetica" panose="020B0604020202020204" pitchFamily="34" charset="0"/>
                </a:endParaRPr>
              </a:p>
              <a:p>
                <a:pPr marL="421086" indent="-421086">
                  <a:buFont typeface="Arial" panose="020B0604020202020204" pitchFamily="34" charset="0"/>
                  <a:buChar char="•"/>
                </a:pPr>
                <a:r>
                  <a:rPr lang="en-US" sz="4000" dirty="0">
                    <a:latin typeface="Helvetica" panose="020B0604020202020204" pitchFamily="34" charset="0"/>
                    <a:cs typeface="Helvetica" panose="020B0604020202020204" pitchFamily="34" charset="0"/>
                  </a:rPr>
                  <a:t>Right Sideband: </a:t>
                </a:r>
                <a14:m>
                  <m:oMath xmlns:m="http://schemas.openxmlformats.org/officeDocument/2006/math">
                    <m:r>
                      <a:rPr lang="en-US" sz="4000" i="1">
                        <a:latin typeface="Cambria Math" panose="02040503050406030204" pitchFamily="18" charset="0"/>
                        <a:cs typeface="Times New Roman" panose="02020603050405020304" pitchFamily="18" charset="0"/>
                      </a:rPr>
                      <m:t>1.95≤</m:t>
                    </m:r>
                    <m:r>
                      <a:rPr lang="en-US" sz="4000" i="1">
                        <a:latin typeface="Cambria Math" panose="02040503050406030204" pitchFamily="18" charset="0"/>
                        <a:cs typeface="Times New Roman" panose="02020603050405020304" pitchFamily="18" charset="0"/>
                      </a:rPr>
                      <m:t>𝑚</m:t>
                    </m:r>
                    <m:d>
                      <m:dPr>
                        <m:begChr m:val="["/>
                        <m:endChr m:val="]"/>
                        <m:ctrlPr>
                          <a:rPr lang="en-US" sz="4000" i="1">
                            <a:latin typeface="Cambria Math" panose="02040503050406030204" pitchFamily="18" charset="0"/>
                            <a:cs typeface="Times New Roman" panose="02020603050405020304" pitchFamily="18" charset="0"/>
                          </a:rPr>
                        </m:ctrlPr>
                      </m:dPr>
                      <m:e>
                        <m:r>
                          <a:rPr lang="en-US" sz="4000" i="1">
                            <a:latin typeface="Cambria Math" panose="02040503050406030204" pitchFamily="18" charset="0"/>
                            <a:cs typeface="Times New Roman" panose="02020603050405020304" pitchFamily="18" charset="0"/>
                          </a:rPr>
                          <m:t>𝐺𝑒𝑉</m:t>
                        </m:r>
                      </m:e>
                    </m:d>
                    <m:r>
                      <a:rPr lang="en-US" sz="4000" i="1">
                        <a:latin typeface="Cambria Math" panose="02040503050406030204" pitchFamily="18" charset="0"/>
                        <a:cs typeface="Times New Roman" panose="02020603050405020304" pitchFamily="18" charset="0"/>
                      </a:rPr>
                      <m:t>≤2.2</m:t>
                    </m:r>
                  </m:oMath>
                </a14:m>
                <a:endParaRPr lang="en-US" sz="4000" dirty="0">
                  <a:latin typeface="Helvetica" panose="020B0604020202020204" pitchFamily="34" charset="0"/>
                  <a:cs typeface="Helvetica" panose="020B0604020202020204" pitchFamily="34" charset="0"/>
                </a:endParaRPr>
              </a:p>
            </p:txBody>
          </p:sp>
        </mc:Choice>
        <mc:Fallback xmlns="">
          <p:sp>
            <p:nvSpPr>
              <p:cNvPr id="37" name="TextBox 36">
                <a:extLst>
                  <a:ext uri="{FF2B5EF4-FFF2-40B4-BE49-F238E27FC236}">
                    <a16:creationId xmlns:a16="http://schemas.microsoft.com/office/drawing/2014/main" id="{CB060163-BAC2-8B72-BD38-F08CCAEAF741}"/>
                  </a:ext>
                </a:extLst>
              </p:cNvPr>
              <p:cNvSpPr txBox="1">
                <a:spLocks noRot="1" noChangeAspect="1" noMove="1" noResize="1" noEditPoints="1" noAdjustHandles="1" noChangeArrowheads="1" noChangeShapeType="1" noTextEdit="1"/>
              </p:cNvSpPr>
              <p:nvPr/>
            </p:nvSpPr>
            <p:spPr>
              <a:xfrm>
                <a:off x="32740149" y="19730338"/>
                <a:ext cx="9650575" cy="2554545"/>
              </a:xfrm>
              <a:prstGeom prst="rect">
                <a:avLst/>
              </a:prstGeom>
              <a:blipFill>
                <a:blip r:embed="rId30"/>
                <a:stretch>
                  <a:fillRect l="-2021" t="-4296" b="-9308"/>
                </a:stretch>
              </a:blipFill>
            </p:spPr>
            <p:txBody>
              <a:bodyPr/>
              <a:lstStyle/>
              <a:p>
                <a:r>
                  <a:rPr lang="en-US">
                    <a:noFill/>
                  </a:rPr>
                  <a:t> </a:t>
                </a:r>
              </a:p>
            </p:txBody>
          </p:sp>
        </mc:Fallback>
      </mc:AlternateContent>
      <p:sp>
        <p:nvSpPr>
          <p:cNvPr id="43" name="Text Placeholder 29">
            <a:extLst>
              <a:ext uri="{FF2B5EF4-FFF2-40B4-BE49-F238E27FC236}">
                <a16:creationId xmlns:a16="http://schemas.microsoft.com/office/drawing/2014/main" id="{9416BD50-DC5D-9DE7-5783-2FE8AC78C2C1}"/>
              </a:ext>
            </a:extLst>
          </p:cNvPr>
          <p:cNvSpPr txBox="1">
            <a:spLocks/>
          </p:cNvSpPr>
          <p:nvPr/>
        </p:nvSpPr>
        <p:spPr>
          <a:xfrm>
            <a:off x="22694707" y="12812812"/>
            <a:ext cx="9498891" cy="1353262"/>
          </a:xfrm>
          <a:prstGeom prst="rect">
            <a:avLst/>
          </a:prstGeom>
        </p:spPr>
        <p:txBody>
          <a:bodyPr vert="horz" lIns="102989" tIns="51494" rIns="102989" bIns="51494" anchor="ctr" anchorCtr="0"/>
          <a:lstStyle>
            <a:lvl1pPr marL="0" indent="0" algn="l" defTabSz="514944" rtl="0" eaLnBrk="1" latinLnBrk="0" hangingPunct="1">
              <a:spcBef>
                <a:spcPct val="20000"/>
              </a:spcBef>
              <a:buFontTx/>
              <a:buNone/>
              <a:defRPr sz="5000" b="1" i="0" kern="1200" baseline="0">
                <a:solidFill>
                  <a:srgbClr val="004C97"/>
                </a:solidFill>
                <a:latin typeface="Helvetica"/>
                <a:ea typeface="+mn-ea"/>
                <a:cs typeface="+mn-cs"/>
              </a:defRPr>
            </a:lvl1pPr>
            <a:lvl2pPr marL="0" indent="0" algn="l" defTabSz="514944" rtl="0" eaLnBrk="1" latinLnBrk="0" hangingPunct="1">
              <a:spcBef>
                <a:spcPct val="20000"/>
              </a:spcBef>
              <a:buFontTx/>
              <a:buNone/>
              <a:defRPr sz="4500" b="0" i="0" kern="1200" baseline="0">
                <a:solidFill>
                  <a:schemeClr val="tx1"/>
                </a:solidFill>
                <a:latin typeface="Helvetica"/>
                <a:ea typeface="+mn-ea"/>
                <a:cs typeface="+mn-cs"/>
              </a:defRPr>
            </a:lvl2pPr>
            <a:lvl3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3pPr>
            <a:lvl4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4pPr>
            <a:lvl5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fontAlgn="auto">
              <a:spcAft>
                <a:spcPts val="0"/>
              </a:spcAft>
            </a:pPr>
            <a:r>
              <a:rPr lang="en-US" dirty="0"/>
              <a:t>Data and Monte Carlo</a:t>
            </a:r>
          </a:p>
        </p:txBody>
      </p:sp>
      <mc:AlternateContent xmlns:mc="http://schemas.openxmlformats.org/markup-compatibility/2006" xmlns:a14="http://schemas.microsoft.com/office/drawing/2010/main">
        <mc:Choice Requires="a14">
          <p:sp>
            <p:nvSpPr>
              <p:cNvPr id="44" name="Text Placeholder 29">
                <a:extLst>
                  <a:ext uri="{FF2B5EF4-FFF2-40B4-BE49-F238E27FC236}">
                    <a16:creationId xmlns:a16="http://schemas.microsoft.com/office/drawing/2014/main" id="{B3C5DDA9-1EFA-17DB-0CD6-9B0D41FFF64D}"/>
                  </a:ext>
                </a:extLst>
              </p:cNvPr>
              <p:cNvSpPr txBox="1">
                <a:spLocks/>
              </p:cNvSpPr>
              <p:nvPr/>
            </p:nvSpPr>
            <p:spPr>
              <a:xfrm>
                <a:off x="32458218" y="17586133"/>
                <a:ext cx="9967094" cy="1353262"/>
              </a:xfrm>
              <a:prstGeom prst="rect">
                <a:avLst/>
              </a:prstGeom>
            </p:spPr>
            <p:txBody>
              <a:bodyPr vert="horz" lIns="102989" tIns="51494" rIns="102989" bIns="51494" anchor="ctr" anchorCtr="0"/>
              <a:lstStyle>
                <a:lvl1pPr marL="0" indent="0" algn="l" defTabSz="514944" rtl="0" eaLnBrk="1" latinLnBrk="0" hangingPunct="1">
                  <a:spcBef>
                    <a:spcPct val="20000"/>
                  </a:spcBef>
                  <a:buFontTx/>
                  <a:buNone/>
                  <a:defRPr sz="5000" b="1" i="0" kern="1200" baseline="0">
                    <a:solidFill>
                      <a:srgbClr val="004C97"/>
                    </a:solidFill>
                    <a:latin typeface="Helvetica"/>
                    <a:ea typeface="+mn-ea"/>
                    <a:cs typeface="+mn-cs"/>
                  </a:defRPr>
                </a:lvl1pPr>
                <a:lvl2pPr marL="0" indent="0" algn="l" defTabSz="514944" rtl="0" eaLnBrk="1" latinLnBrk="0" hangingPunct="1">
                  <a:spcBef>
                    <a:spcPct val="20000"/>
                  </a:spcBef>
                  <a:buFontTx/>
                  <a:buNone/>
                  <a:defRPr sz="4500" b="0" i="0" kern="1200" baseline="0">
                    <a:solidFill>
                      <a:schemeClr val="tx1"/>
                    </a:solidFill>
                    <a:latin typeface="Helvetica"/>
                    <a:ea typeface="+mn-ea"/>
                    <a:cs typeface="+mn-cs"/>
                  </a:defRPr>
                </a:lvl2pPr>
                <a:lvl3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3pPr>
                <a:lvl4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4pPr>
                <a:lvl5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fontAlgn="auto">
                  <a:spcAft>
                    <a:spcPts val="0"/>
                  </a:spcAft>
                </a:pPr>
                <a14:m>
                  <m:oMath xmlns:m="http://schemas.openxmlformats.org/officeDocument/2006/math">
                    <m:sSup>
                      <m:sSupPr>
                        <m:ctrlPr>
                          <a:rPr lang="en-US" b="1" i="1" smtClean="0">
                            <a:latin typeface="Cambria Math" panose="02040503050406030204" pitchFamily="18" charset="0"/>
                          </a:rPr>
                        </m:ctrlPr>
                      </m:sSupPr>
                      <m:e>
                        <m:r>
                          <a:rPr lang="en-US" b="1" i="1" smtClean="0">
                            <a:latin typeface="Cambria Math" panose="02040503050406030204" pitchFamily="18" charset="0"/>
                          </a:rPr>
                          <m:t>𝑫</m:t>
                        </m:r>
                      </m:e>
                      <m:sup>
                        <m:r>
                          <a:rPr lang="en-US" b="1" i="1" smtClean="0">
                            <a:latin typeface="Cambria Math" panose="02040503050406030204" pitchFamily="18" charset="0"/>
                          </a:rPr>
                          <m:t>+</m:t>
                        </m:r>
                      </m:sup>
                    </m:sSup>
                  </m:oMath>
                </a14:m>
                <a:r>
                  <a:rPr lang="en-US" dirty="0"/>
                  <a:t> Selection and Mass Cuts</a:t>
                </a:r>
              </a:p>
            </p:txBody>
          </p:sp>
        </mc:Choice>
        <mc:Fallback xmlns="">
          <p:sp>
            <p:nvSpPr>
              <p:cNvPr id="44" name="Text Placeholder 29">
                <a:extLst>
                  <a:ext uri="{FF2B5EF4-FFF2-40B4-BE49-F238E27FC236}">
                    <a16:creationId xmlns:a16="http://schemas.microsoft.com/office/drawing/2014/main" id="{B3C5DDA9-1EFA-17DB-0CD6-9B0D41FFF64D}"/>
                  </a:ext>
                </a:extLst>
              </p:cNvPr>
              <p:cNvSpPr txBox="1">
                <a:spLocks noRot="1" noChangeAspect="1" noMove="1" noResize="1" noEditPoints="1" noAdjustHandles="1" noChangeArrowheads="1" noChangeShapeType="1" noTextEdit="1"/>
              </p:cNvSpPr>
              <p:nvPr/>
            </p:nvSpPr>
            <p:spPr>
              <a:xfrm>
                <a:off x="32458218" y="17586133"/>
                <a:ext cx="9967094" cy="1353262"/>
              </a:xfrm>
              <a:prstGeom prst="rect">
                <a:avLst/>
              </a:prstGeom>
              <a:blipFill>
                <a:blip r:embed="rId31"/>
                <a:stretch>
                  <a:fillRect b="-6306"/>
                </a:stretch>
              </a:blipFill>
            </p:spPr>
            <p:txBody>
              <a:bodyPr/>
              <a:lstStyle/>
              <a:p>
                <a:r>
                  <a:rPr lang="en-US">
                    <a:noFill/>
                  </a:rPr>
                  <a:t> </a:t>
                </a:r>
              </a:p>
            </p:txBody>
          </p:sp>
        </mc:Fallback>
      </mc:AlternateContent>
      <p:sp>
        <p:nvSpPr>
          <p:cNvPr id="45" name="Text Placeholder 41">
            <a:extLst>
              <a:ext uri="{FF2B5EF4-FFF2-40B4-BE49-F238E27FC236}">
                <a16:creationId xmlns:a16="http://schemas.microsoft.com/office/drawing/2014/main" id="{99999540-E23E-8700-7720-A5FE60920C1B}"/>
              </a:ext>
            </a:extLst>
          </p:cNvPr>
          <p:cNvSpPr txBox="1">
            <a:spLocks/>
          </p:cNvSpPr>
          <p:nvPr/>
        </p:nvSpPr>
        <p:spPr>
          <a:xfrm>
            <a:off x="32463115" y="22537139"/>
            <a:ext cx="10385241" cy="3722312"/>
          </a:xfrm>
          <a:prstGeom prst="rect">
            <a:avLst/>
          </a:prstGeom>
        </p:spPr>
        <p:txBody>
          <a:bodyPr vert="horz" lIns="102989" tIns="51494" rIns="102989" bIns="51494"/>
          <a:lstStyle>
            <a:lvl1pPr marL="0" indent="0" algn="l" defTabSz="514944" rtl="0" eaLnBrk="1" latinLnBrk="0" hangingPunct="1">
              <a:spcBef>
                <a:spcPct val="20000"/>
              </a:spcBef>
              <a:buFontTx/>
              <a:buNone/>
              <a:defRPr sz="4000" kern="1200" baseline="0">
                <a:solidFill>
                  <a:schemeClr val="tx1"/>
                </a:solidFill>
                <a:latin typeface="Helvetica"/>
                <a:ea typeface="+mn-ea"/>
                <a:cs typeface="+mn-cs"/>
              </a:defRPr>
            </a:lvl1pPr>
            <a:lvl2pPr marL="514944" indent="0" algn="l" defTabSz="514944" rtl="0" eaLnBrk="1" latinLnBrk="0" hangingPunct="1">
              <a:spcBef>
                <a:spcPct val="20000"/>
              </a:spcBef>
              <a:buFontTx/>
              <a:buNone/>
              <a:defRPr sz="4500" kern="1200" baseline="0">
                <a:solidFill>
                  <a:schemeClr val="tx1"/>
                </a:solidFill>
                <a:latin typeface=""/>
                <a:ea typeface="+mn-ea"/>
                <a:cs typeface="+mn-cs"/>
              </a:defRPr>
            </a:lvl2pPr>
            <a:lvl3pPr marL="1029889" indent="0" algn="l" defTabSz="514944" rtl="0" eaLnBrk="1" latinLnBrk="0" hangingPunct="1">
              <a:spcBef>
                <a:spcPct val="20000"/>
              </a:spcBef>
              <a:buFontTx/>
              <a:buNone/>
              <a:defRPr sz="4500" kern="1200" baseline="0">
                <a:solidFill>
                  <a:schemeClr val="tx1"/>
                </a:solidFill>
                <a:latin typeface=""/>
                <a:ea typeface="+mn-ea"/>
                <a:cs typeface="+mn-cs"/>
              </a:defRPr>
            </a:lvl3pPr>
            <a:lvl4pPr marL="1544833" indent="0" algn="l" defTabSz="514944" rtl="0" eaLnBrk="1" latinLnBrk="0" hangingPunct="1">
              <a:spcBef>
                <a:spcPct val="20000"/>
              </a:spcBef>
              <a:buFontTx/>
              <a:buNone/>
              <a:defRPr sz="4500" kern="1200" baseline="0">
                <a:solidFill>
                  <a:schemeClr val="tx1"/>
                </a:solidFill>
                <a:latin typeface=""/>
                <a:ea typeface="+mn-ea"/>
                <a:cs typeface="+mn-cs"/>
              </a:defRPr>
            </a:lvl4pPr>
            <a:lvl5pPr marL="2059777" indent="0" algn="l" defTabSz="514944" rtl="0" eaLnBrk="1" latinLnBrk="0" hangingPunct="1">
              <a:spcBef>
                <a:spcPct val="20000"/>
              </a:spcBef>
              <a:buFontTx/>
              <a:buNone/>
              <a:defRPr sz="4500" kern="1200" baseline="0">
                <a:solidFill>
                  <a:schemeClr val="tx1"/>
                </a:solidFill>
                <a:latin typeface=""/>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algn="just" defTabSz="457200" fontAlgn="auto">
              <a:spcBef>
                <a:spcPts val="0"/>
              </a:spcBef>
              <a:spcAft>
                <a:spcPts val="0"/>
              </a:spcAft>
              <a:defRPr/>
            </a:pPr>
            <a:r>
              <a:rPr lang="en-US" dirty="0">
                <a:solidFill>
                  <a:prstClr val="black"/>
                </a:solidFill>
                <a:latin typeface="Helvetica" panose="020B0604020202020204" pitchFamily="34" charset="0"/>
                <a:cs typeface="Helvetica" panose="020B0604020202020204" pitchFamily="34" charset="0"/>
              </a:rPr>
              <a:t>These selections cuts in the mass region are used to show how well the two different Monte Carlo simulations model the variables of interest for the background and how much of it is removed.</a:t>
            </a:r>
          </a:p>
        </p:txBody>
      </p:sp>
      <p:sp>
        <p:nvSpPr>
          <p:cNvPr id="69" name="Rectangle 68">
            <a:extLst>
              <a:ext uri="{FF2B5EF4-FFF2-40B4-BE49-F238E27FC236}">
                <a16:creationId xmlns:a16="http://schemas.microsoft.com/office/drawing/2014/main" id="{34124F2E-31E3-7040-0761-079FC8B732A6}"/>
              </a:ext>
            </a:extLst>
          </p:cNvPr>
          <p:cNvSpPr/>
          <p:nvPr/>
        </p:nvSpPr>
        <p:spPr>
          <a:xfrm rot="10800000" flipV="1">
            <a:off x="1554480" y="17093445"/>
            <a:ext cx="15087600" cy="36576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i="1" spc="600" dirty="0">
                <a:ln w="9525">
                  <a:noFill/>
                </a:ln>
                <a:solidFill>
                  <a:schemeClr val="tx1"/>
                </a:solidFill>
                <a:latin typeface="Helvetica" panose="020B0604020202020204" pitchFamily="34" charset="0"/>
                <a:cs typeface="Helvetica" panose="020B0604020202020204" pitchFamily="34" charset="0"/>
              </a:rPr>
              <a:t>MadGraph+Pythia8</a:t>
            </a:r>
          </a:p>
        </p:txBody>
      </p:sp>
      <p:sp>
        <p:nvSpPr>
          <p:cNvPr id="85" name="Rectangle 84">
            <a:extLst>
              <a:ext uri="{FF2B5EF4-FFF2-40B4-BE49-F238E27FC236}">
                <a16:creationId xmlns:a16="http://schemas.microsoft.com/office/drawing/2014/main" id="{B142A253-FE3F-AE9A-E699-B5FF4562DD71}"/>
              </a:ext>
            </a:extLst>
          </p:cNvPr>
          <p:cNvSpPr/>
          <p:nvPr/>
        </p:nvSpPr>
        <p:spPr>
          <a:xfrm rot="10800000" flipV="1">
            <a:off x="16642080" y="17093445"/>
            <a:ext cx="15087600" cy="36576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i="1" spc="600" dirty="0">
                <a:solidFill>
                  <a:schemeClr val="tx1"/>
                </a:solidFill>
                <a:latin typeface="Helvetica" panose="020B0604020202020204" pitchFamily="34" charset="0"/>
                <a:cs typeface="Helvetica" panose="020B0604020202020204" pitchFamily="34" charset="0"/>
              </a:rPr>
              <a:t>Sherpa</a:t>
            </a:r>
          </a:p>
        </p:txBody>
      </p:sp>
      <p:sp>
        <p:nvSpPr>
          <p:cNvPr id="89" name="TextBox 88">
            <a:extLst>
              <a:ext uri="{FF2B5EF4-FFF2-40B4-BE49-F238E27FC236}">
                <a16:creationId xmlns:a16="http://schemas.microsoft.com/office/drawing/2014/main" id="{980FD6D4-E9F7-45B5-F47F-FA634A2F7084}"/>
              </a:ext>
            </a:extLst>
          </p:cNvPr>
          <p:cNvSpPr txBox="1"/>
          <p:nvPr/>
        </p:nvSpPr>
        <p:spPr>
          <a:xfrm>
            <a:off x="204691" y="31989693"/>
            <a:ext cx="32458218" cy="954107"/>
          </a:xfrm>
          <a:prstGeom prst="rect">
            <a:avLst/>
          </a:prstGeom>
          <a:noFill/>
        </p:spPr>
        <p:txBody>
          <a:bodyPr wrap="square">
            <a:spAutoFit/>
          </a:bodyPr>
          <a:lstStyle/>
          <a:p>
            <a:r>
              <a:rPr lang="en-US" sz="2800" b="0" i="0" dirty="0">
                <a:solidFill>
                  <a:schemeClr val="bg1"/>
                </a:solidFill>
                <a:effectLst/>
                <a:latin typeface="Helvetica" panose="020B0604020202020204" pitchFamily="34" charset="0"/>
                <a:cs typeface="Helvetica" panose="020B0604020202020204" pitchFamily="34" charset="0"/>
              </a:rPr>
              <a:t>This document was prepared by </a:t>
            </a:r>
            <a:r>
              <a:rPr lang="en-US" sz="2800" dirty="0">
                <a:solidFill>
                  <a:schemeClr val="bg1"/>
                </a:solidFill>
                <a:latin typeface="Helvetica" panose="020B0604020202020204" pitchFamily="34" charset="0"/>
                <a:cs typeface="Helvetica" panose="020B0604020202020204" pitchFamily="34" charset="0"/>
              </a:rPr>
              <a:t>ATLAS </a:t>
            </a:r>
            <a:r>
              <a:rPr lang="en-US" sz="2800" b="0" i="0" dirty="0">
                <a:solidFill>
                  <a:schemeClr val="bg1"/>
                </a:solidFill>
                <a:effectLst/>
                <a:latin typeface="Helvetica" panose="020B0604020202020204" pitchFamily="34" charset="0"/>
                <a:cs typeface="Helvetica" panose="020B0604020202020204" pitchFamily="34" charset="0"/>
              </a:rPr>
              <a:t>using the resources of the Fermi National Accelerator Laboratory (Fermilab), a U.S. Department of Energy, Office of Science, Office of High Energy Physics HEP User Facility. Fermilab is managed by Fermi Research Alliance, LLC (FRA), acting under Contract No. DE-AC02-07CH11359.</a:t>
            </a:r>
            <a:endParaRPr lang="en-US" sz="2800" dirty="0">
              <a:solidFill>
                <a:schemeClr val="bg1"/>
              </a:solidFill>
              <a:latin typeface="Helvetica" panose="020B0604020202020204" pitchFamily="34" charset="0"/>
              <a:cs typeface="Helvetica" panose="020B0604020202020204" pitchFamily="34" charset="0"/>
            </a:endParaRPr>
          </a:p>
        </p:txBody>
      </p:sp>
      <p:sp>
        <p:nvSpPr>
          <p:cNvPr id="91" name="TextBox 90">
            <a:extLst>
              <a:ext uri="{FF2B5EF4-FFF2-40B4-BE49-F238E27FC236}">
                <a16:creationId xmlns:a16="http://schemas.microsoft.com/office/drawing/2014/main" id="{BA01E965-4E04-8654-A737-E2DB7FD608B7}"/>
              </a:ext>
            </a:extLst>
          </p:cNvPr>
          <p:cNvSpPr txBox="1"/>
          <p:nvPr/>
        </p:nvSpPr>
        <p:spPr>
          <a:xfrm>
            <a:off x="35146129" y="1292194"/>
            <a:ext cx="8001380" cy="707886"/>
          </a:xfrm>
          <a:prstGeom prst="rect">
            <a:avLst/>
          </a:prstGeom>
          <a:noFill/>
        </p:spPr>
        <p:txBody>
          <a:bodyPr wrap="square">
            <a:spAutoFit/>
          </a:bodyPr>
          <a:lstStyle/>
          <a:p>
            <a:r>
              <a:rPr lang="en-US" sz="4000" b="0" i="0" dirty="0">
                <a:solidFill>
                  <a:schemeClr val="bg1"/>
                </a:solidFill>
                <a:effectLst/>
                <a:latin typeface="Helvetica" panose="020B0604020202020204" pitchFamily="34" charset="0"/>
                <a:cs typeface="Helvetica" panose="020B0604020202020204" pitchFamily="34" charset="0"/>
              </a:rPr>
              <a:t>FERMILAB-POSTER-24-0147-V</a:t>
            </a:r>
            <a:endParaRPr lang="en-US" sz="4000"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386724327"/>
      </p:ext>
    </p:extLst>
  </p:cSld>
  <p:clrMapOvr>
    <a:masterClrMapping/>
  </p:clrMapOvr>
</p:sld>
</file>

<file path=ppt/theme/theme1.xml><?xml version="1.0" encoding="utf-8"?>
<a:theme xmlns:a="http://schemas.openxmlformats.org/drawingml/2006/main" name="36x48_ScientistPoster_092315_Horizont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Scientific_Poster_36x48_HOR_100716" id="{0897E421-B4AB-3B48-9725-D153BE0A3E0B}" vid="{F87F2FE4-D33E-CD42-9E33-755652E7419C}"/>
    </a:ext>
  </a:extLst>
</a:theme>
</file>

<file path=docProps/app.xml><?xml version="1.0" encoding="utf-8"?>
<Properties xmlns="http://schemas.openxmlformats.org/officeDocument/2006/extended-properties" xmlns:vt="http://schemas.openxmlformats.org/officeDocument/2006/docPropsVTypes">
  <Template>FNAL_Scientific_Poster_36x48_HOR_Nov20</Template>
  <TotalTime>6496</TotalTime>
  <Words>517</Words>
  <Application>Microsoft Office PowerPoint</Application>
  <PresentationFormat>Custom</PresentationFormat>
  <Paragraphs>38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Cambria Math</vt:lpstr>
      <vt:lpstr>Helvetica</vt:lpstr>
      <vt:lpstr>Times New Roman</vt:lpstr>
      <vt:lpstr>36x48_ScientistPoster_092315_Horizontal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Alec Lynch</dc:creator>
  <cp:lastModifiedBy>Alec Lynch</cp:lastModifiedBy>
  <cp:revision>3</cp:revision>
  <cp:lastPrinted>2024-07-06T02:13:31Z</cp:lastPrinted>
  <dcterms:created xsi:type="dcterms:W3CDTF">2024-06-29T17:45:33Z</dcterms:created>
  <dcterms:modified xsi:type="dcterms:W3CDTF">2024-07-08T15:51:27Z</dcterms:modified>
</cp:coreProperties>
</file>