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1187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u Jain" initials="AJ" lastIdx="20" clrIdx="0">
    <p:extLst>
      <p:ext uri="{19B8F6BF-5375-455C-9EA6-DF929625EA0E}">
        <p15:presenceInfo xmlns:p15="http://schemas.microsoft.com/office/powerpoint/2012/main" userId="S::anjujain@services.fnal.gov::f98d705c-fdbf-4bec-9bbf-152d6359d5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99CC"/>
    <a:srgbClr val="970346"/>
    <a:srgbClr val="970037"/>
    <a:srgbClr val="334E2E"/>
    <a:srgbClr val="004F17"/>
    <a:srgbClr val="002F0E"/>
    <a:srgbClr val="DE00FD"/>
    <a:srgbClr val="505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F95CC-A0EA-45C3-9E4A-24DF9C97752F}" v="271" dt="2024-05-07T18:45:38.931"/>
    <p1510:client id="{88CF8701-CB13-47CC-B6D2-1AE732232CCE}" v="109" dt="2024-05-07T18:49:32.3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 autoAdjust="0"/>
    <p:restoredTop sz="96347"/>
  </p:normalViewPr>
  <p:slideViewPr>
    <p:cSldViewPr snapToGrid="0" snapToObjects="1" showGuides="1">
      <p:cViewPr varScale="1">
        <p:scale>
          <a:sx n="80" d="100"/>
          <a:sy n="80" d="100"/>
        </p:scale>
        <p:origin x="1666" y="6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2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29DF7435-331E-4E56-9A6A-F86CE539F13C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nb-NO"/>
              <a:t>Beno - HR Updates                                                              September 8, 2022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3126F54-9870-4D69-A6F4-CE9933ABF954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b-NO"/>
              <a:t>Beno - HR Updates                                                              September 8, 2022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7A3D2D7-9EFE-48B2-9C35-39601E2013E5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nb-NO"/>
              <a:t>Beno - HR Updates                                                              September 8, 2022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30B978-BC4E-4FDD-AA23-32D7C132AE37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nb-NO"/>
              <a:t>Beno - HR Updates                                                              September 8, 2022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2F59-F056-4028-BE7A-6EB60DC28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468FA-4DD0-48B6-9FC7-8EB4661AE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42A50-B2BB-4D14-B73D-D75F9D36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4F75-3300-480C-9AE3-C9D9A67ED0F8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94A86-5FE5-46FB-A79A-54E3A974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Beno - HR Updates                                                              September 8,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29929-6883-4C63-B02E-60472E44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0117-ED84-4F4B-ACA3-12A590BEDB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0293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874CD55-FE17-4B5E-A995-CBEF840EBF99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b-NO"/>
              <a:t>Beno - HR Updates                                                              September 8, 2022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6354E2E-9065-4BF1-AADE-15F0CBAD7BF7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b-NO"/>
              <a:t>Beno - HR Updates                                                              September 8, 2022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9BAF18F-73A0-455F-8E0A-76CF8EEB719B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b-NO"/>
              <a:t>Beno - HR Updates                                                              September 8, 2022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34" r:id="rId14"/>
  </p:sldLayoutIdLst>
  <p:transition spd="slow">
    <p:fade/>
  </p:transition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sidman@fna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4CF2-9199-4574-908A-A04FC7B5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28590"/>
            <a:ext cx="8362674" cy="917761"/>
          </a:xfrm>
        </p:spPr>
        <p:txBody>
          <a:bodyPr lIns="91440" tIns="45720" rIns="91440" bIns="45720" anchor="t"/>
          <a:lstStyle/>
          <a:p>
            <a:r>
              <a:rPr lang="en-US" sz="2400" dirty="0">
                <a:solidFill>
                  <a:schemeClr val="tx2"/>
                </a:solidFill>
              </a:rPr>
              <a:t>HR Updates – Heather Sidman</a:t>
            </a:r>
            <a:br>
              <a:rPr lang="en-US" sz="2400" u="sng" dirty="0"/>
            </a:br>
            <a:br>
              <a:rPr lang="en-US" sz="2400" dirty="0"/>
            </a:b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821B8-A2FD-498E-A88F-F8D31612E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32" y="585801"/>
            <a:ext cx="8698941" cy="5515588"/>
          </a:xfrm>
        </p:spPr>
        <p:txBody>
          <a:bodyPr lIns="91440" tIns="45720" rIns="91440" bIns="45720" anchor="t">
            <a:normAutofit lnSpcReduction="10000"/>
          </a:bodyPr>
          <a:lstStyle/>
          <a:p>
            <a:pPr lvl="1">
              <a:buChar char="•"/>
            </a:pPr>
            <a:r>
              <a:rPr lang="en-US" sz="20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Chauncey on LOA until at least May 28 (up to June 24). 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Contact Heather Sidman for HR support: </a:t>
            </a:r>
            <a:r>
              <a:rPr lang="en-US" sz="1800" dirty="0">
                <a:solidFill>
                  <a:schemeClr val="tx1"/>
                </a:solidFill>
                <a:latin typeface="Arial"/>
                <a:ea typeface="ＭＳ Ｐゴシック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hsidman@fnal.gov</a:t>
            </a:r>
            <a:r>
              <a:rPr lang="en-US" sz="1800" dirty="0">
                <a:solidFill>
                  <a:schemeClr val="tx1"/>
                </a:solidFill>
                <a:latin typeface="Arial"/>
                <a:ea typeface="ＭＳ Ｐゴシック"/>
                <a:cs typeface="Arial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or 331-758-1679 and onsite WH15SW Tues, Thurs, Fri</a:t>
            </a:r>
            <a:endParaRPr lang="en-US" sz="1800">
              <a:solidFill>
                <a:srgbClr val="000000"/>
              </a:solidFill>
            </a:endParaRPr>
          </a:p>
          <a:p>
            <a:pPr lvl="1">
              <a:buChar char="•"/>
            </a:pPr>
            <a:r>
              <a:rPr lang="en-US" sz="20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Recruitment &amp; Selection Policy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 </a:t>
            </a:r>
            <a:endParaRPr lang="en-US" sz="200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Employees are required to notify their manager when applying for a new role and if selected to interview.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Managers will be notified via Workday within two calendar days of an employee submitting an application.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Failure to notify manager may result in a delay or cancellation of interview. 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Managers will also be notified in Workday that their employee was selected to interview.​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Vacation Policy</a:t>
            </a:r>
            <a:endParaRPr lang="en-US" sz="2000">
              <a:solidFill>
                <a:srgbClr val="003087"/>
              </a:solidFill>
              <a:latin typeface="Arial"/>
              <a:ea typeface="ＭＳ Ｐゴシック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Employees are no longer required to complete 3 months of service prior to using accrued vacation time </a:t>
            </a:r>
          </a:p>
          <a:p>
            <a:pPr lvl="1"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/>
                <a:ea typeface="ＭＳ Ｐゴシック"/>
                <a:cs typeface="Arial"/>
              </a:rPr>
              <a:t>2023 Total Rewards Statements</a:t>
            </a:r>
            <a:endParaRPr lang="en-US" sz="2000">
              <a:solidFill>
                <a:srgbClr val="003087"/>
              </a:solidFill>
              <a:latin typeface="Arial"/>
              <a:ea typeface="ＭＳ Ｐゴシック"/>
              <a:cs typeface="Arial"/>
            </a:endParaRPr>
          </a:p>
          <a:p>
            <a:pPr lvl="2">
              <a:buFont typeface="Arial,Sans-Serif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/>
                <a:ea typeface="ＭＳ Ｐゴシック"/>
                <a:cs typeface="Arial"/>
              </a:rPr>
              <a:t>Available to download and print on Workday homepage</a:t>
            </a:r>
          </a:p>
          <a:p>
            <a:pPr lvl="1">
              <a:buFont typeface="Arial,Sans-Serif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1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AA3E9-4E91-4396-9705-E9C98A57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344" y="6504213"/>
            <a:ext cx="7500937" cy="242873"/>
          </a:xfrm>
        </p:spPr>
        <p:txBody>
          <a:bodyPr/>
          <a:lstStyle/>
          <a:p>
            <a:r>
              <a:rPr lang="nb-NO" dirty="0">
                <a:ea typeface="ＭＳ Ｐゴシック"/>
              </a:rPr>
              <a:t> May 8, 2024                                                                                           			</a:t>
            </a:r>
            <a:endParaRPr lang="en-US" dirty="0">
              <a:ea typeface="ＭＳ Ｐゴシック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86591-3CCA-423B-B389-6DCF9698A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0117-ED84-4F4B-ACA3-12A590BEDB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8" id="{8CC8AC50-A9CA-7F4B-BFA5-9BE337716F4E}" vid="{D9B41E3C-529C-7B49-9BBD-8F1C9DF381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477FD318FCD74EBDBFDA1DA40182B1" ma:contentTypeVersion="14" ma:contentTypeDescription="Create a new document." ma:contentTypeScope="" ma:versionID="f50b8572bccff2c908b1d78d4d78c1cb">
  <xsd:schema xmlns:xsd="http://www.w3.org/2001/XMLSchema" xmlns:xs="http://www.w3.org/2001/XMLSchema" xmlns:p="http://schemas.microsoft.com/office/2006/metadata/properties" xmlns:ns2="fa669d29-34f0-49b6-ac6b-eeca9e9e15bf" xmlns:ns3="0822753a-dada-4d2a-925e-c0c2efe55067" targetNamespace="http://schemas.microsoft.com/office/2006/metadata/properties" ma:root="true" ma:fieldsID="2404661b2e4cca9a3a2aa3b80b09f3a3" ns2:_="" ns3:_="">
    <xsd:import namespace="fa669d29-34f0-49b6-ac6b-eeca9e9e15bf"/>
    <xsd:import namespace="0822753a-dada-4d2a-925e-c0c2efe550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d29-34f0-49b6-ac6b-eeca9e9e1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2ca68d6-c86e-4960-a0df-15f27d65cd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2753a-dada-4d2a-925e-c0c2efe550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15c6455-27f7-4bcc-b90c-21c3c7944ade}" ma:internalName="TaxCatchAll" ma:showField="CatchAllData" ma:web="0822753a-dada-4d2a-925e-c0c2efe550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22753a-dada-4d2a-925e-c0c2efe55067" xsi:nil="true"/>
    <lcf76f155ced4ddcb4097134ff3c332f xmlns="fa669d29-34f0-49b6-ac6b-eeca9e9e15b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49466A-81F9-463C-A715-A59CE5CBBA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d29-34f0-49b6-ac6b-eeca9e9e15bf"/>
    <ds:schemaRef ds:uri="0822753a-dada-4d2a-925e-c0c2efe550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0E94BA-8FC9-4F8B-B95E-81A548868FF2}">
  <ds:schemaRefs>
    <ds:schemaRef ds:uri="http://schemas.microsoft.com/office/2006/metadata/properties"/>
    <ds:schemaRef ds:uri="http://schemas.microsoft.com/office/infopath/2007/PartnerControls"/>
    <ds:schemaRef ds:uri="0822753a-dada-4d2a-925e-c0c2efe55067"/>
    <ds:schemaRef ds:uri="fa669d29-34f0-49b6-ac6b-eeca9e9e15bf"/>
  </ds:schemaRefs>
</ds:datastoreItem>
</file>

<file path=customXml/itemProps3.xml><?xml version="1.0" encoding="utf-8"?>
<ds:datastoreItem xmlns:ds="http://schemas.openxmlformats.org/officeDocument/2006/customXml" ds:itemID="{3D623F0F-FCB9-4F65-A333-CCAC21E083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21656</TotalTime>
  <Words>154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Arial,Sans-Serif</vt:lpstr>
      <vt:lpstr>Calibri</vt:lpstr>
      <vt:lpstr>Helvetica</vt:lpstr>
      <vt:lpstr>Fermilab_PPT_090815</vt:lpstr>
      <vt:lpstr>HR Updates – Heather Sidman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Bucher</dc:creator>
  <cp:lastModifiedBy>Leslie Garcia</cp:lastModifiedBy>
  <cp:revision>326</cp:revision>
  <cp:lastPrinted>2014-01-20T19:40:21Z</cp:lastPrinted>
  <dcterms:created xsi:type="dcterms:W3CDTF">2021-04-16T20:56:55Z</dcterms:created>
  <dcterms:modified xsi:type="dcterms:W3CDTF">2024-05-07T19:00:52Z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0x0101009E477FD318FCD74EBDBFDA1DA40182B1</vt:lpwstr>
  </property>
  <property fmtid="{D5CDD505-2E9C-101B-9397-08002B2CF9AE}" pid="3" name="MediaServiceImageTags">
    <vt:lpwstr/>
  </property>
</Properties>
</file>