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19"/>
  </p:notesMasterIdLst>
  <p:handoutMasterIdLst>
    <p:handoutMasterId r:id="rId20"/>
  </p:handoutMasterIdLst>
  <p:sldIdLst>
    <p:sldId id="294" r:id="rId6"/>
    <p:sldId id="1131" r:id="rId7"/>
    <p:sldId id="2066" r:id="rId8"/>
    <p:sldId id="2052" r:id="rId9"/>
    <p:sldId id="2063" r:id="rId10"/>
    <p:sldId id="2064" r:id="rId11"/>
    <p:sldId id="2046" r:id="rId12"/>
    <p:sldId id="2065" r:id="rId13"/>
    <p:sldId id="2058" r:id="rId14"/>
    <p:sldId id="2061" r:id="rId15"/>
    <p:sldId id="2062" r:id="rId16"/>
    <p:sldId id="2067" r:id="rId17"/>
    <p:sldId id="2060" r:id="rId1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E7B"/>
    <a:srgbClr val="FFEB84"/>
    <a:srgbClr val="F86968"/>
    <a:srgbClr val="6B9977"/>
    <a:srgbClr val="9BE9A4"/>
    <a:srgbClr val="0F2D62"/>
    <a:srgbClr val="50504E"/>
    <a:srgbClr val="4E4E4E"/>
    <a:srgbClr val="404040"/>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F2842-A012-4D57-88B6-C5BE41B811A4}" v="9" dt="2024-05-07T22:10:57.7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77509" autoAdjust="0"/>
  </p:normalViewPr>
  <p:slideViewPr>
    <p:cSldViewPr snapToGrid="0" snapToObjects="1" showGuides="1">
      <p:cViewPr varScale="1">
        <p:scale>
          <a:sx n="103" d="100"/>
          <a:sy n="103" d="100"/>
        </p:scale>
        <p:origin x="1112" y="56"/>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T. Burke" userId="5c2a731e-5d2b-44d4-bfd5-761a517f5b20" providerId="ADAL" clId="{AC1B01B6-25B2-4818-AAA2-FE9DBB9E328E}"/>
    <pc:docChg chg="undo redo custSel addSld modSld sldOrd">
      <pc:chgData name="James T. Burke" userId="5c2a731e-5d2b-44d4-bfd5-761a517f5b20" providerId="ADAL" clId="{AC1B01B6-25B2-4818-AAA2-FE9DBB9E328E}" dt="2024-02-14T14:40:42.322" v="575" actId="1076"/>
      <pc:docMkLst>
        <pc:docMk/>
      </pc:docMkLst>
      <pc:sldChg chg="addSp modSp mod">
        <pc:chgData name="James T. Burke" userId="5c2a731e-5d2b-44d4-bfd5-761a517f5b20" providerId="ADAL" clId="{AC1B01B6-25B2-4818-AAA2-FE9DBB9E328E}" dt="2024-02-14T14:40:42.322" v="575" actId="1076"/>
        <pc:sldMkLst>
          <pc:docMk/>
          <pc:sldMk cId="2765261797" sldId="299"/>
        </pc:sldMkLst>
        <pc:spChg chg="mod">
          <ac:chgData name="James T. Burke" userId="5c2a731e-5d2b-44d4-bfd5-761a517f5b20" providerId="ADAL" clId="{AC1B01B6-25B2-4818-AAA2-FE9DBB9E328E}" dt="2024-02-14T14:40:42.322" v="575" actId="1076"/>
          <ac:spMkLst>
            <pc:docMk/>
            <pc:sldMk cId="2765261797" sldId="299"/>
            <ac:spMk id="2" creationId="{A893926C-3316-84B1-228D-119F2BD63426}"/>
          </ac:spMkLst>
        </pc:spChg>
        <pc:graphicFrameChg chg="modGraphic">
          <ac:chgData name="James T. Burke" userId="5c2a731e-5d2b-44d4-bfd5-761a517f5b20" providerId="ADAL" clId="{AC1B01B6-25B2-4818-AAA2-FE9DBB9E328E}" dt="2024-02-14T14:38:36.497" v="559" actId="113"/>
          <ac:graphicFrameMkLst>
            <pc:docMk/>
            <pc:sldMk cId="2765261797" sldId="299"/>
            <ac:graphicFrameMk id="8" creationId="{F1323374-59B3-4F02-B3A4-AE8386D47422}"/>
          </ac:graphicFrameMkLst>
        </pc:graphicFrameChg>
        <pc:picChg chg="add mod">
          <ac:chgData name="James T. Burke" userId="5c2a731e-5d2b-44d4-bfd5-761a517f5b20" providerId="ADAL" clId="{AC1B01B6-25B2-4818-AAA2-FE9DBB9E328E}" dt="2024-02-14T14:40:26.832" v="574" actId="14100"/>
          <ac:picMkLst>
            <pc:docMk/>
            <pc:sldMk cId="2765261797" sldId="299"/>
            <ac:picMk id="14" creationId="{6F0BE1BC-628A-4E71-8C2F-78AE8D5B4C15}"/>
          </ac:picMkLst>
        </pc:picChg>
        <pc:picChg chg="mod">
          <ac:chgData name="James T. Burke" userId="5c2a731e-5d2b-44d4-bfd5-761a517f5b20" providerId="ADAL" clId="{AC1B01B6-25B2-4818-AAA2-FE9DBB9E328E}" dt="2024-02-14T14:40:23.043" v="573" actId="14100"/>
          <ac:picMkLst>
            <pc:docMk/>
            <pc:sldMk cId="2765261797" sldId="299"/>
            <ac:picMk id="16" creationId="{9C71B2FE-041D-46B0-8D41-29FAF907553D}"/>
          </ac:picMkLst>
        </pc:picChg>
        <pc:picChg chg="add mod">
          <ac:chgData name="James T. Burke" userId="5c2a731e-5d2b-44d4-bfd5-761a517f5b20" providerId="ADAL" clId="{AC1B01B6-25B2-4818-AAA2-FE9DBB9E328E}" dt="2024-02-14T14:39:52.784" v="570" actId="1076"/>
          <ac:picMkLst>
            <pc:docMk/>
            <pc:sldMk cId="2765261797" sldId="299"/>
            <ac:picMk id="17" creationId="{5FF3D9E0-07A7-467B-BC9B-D89BCFC68953}"/>
          </ac:picMkLst>
        </pc:picChg>
      </pc:sldChg>
      <pc:sldChg chg="modSp mod">
        <pc:chgData name="James T. Burke" userId="5c2a731e-5d2b-44d4-bfd5-761a517f5b20" providerId="ADAL" clId="{AC1B01B6-25B2-4818-AAA2-FE9DBB9E328E}" dt="2024-02-13T21:24:32.452" v="376" actId="20577"/>
        <pc:sldMkLst>
          <pc:docMk/>
          <pc:sldMk cId="687483161" sldId="2035"/>
        </pc:sldMkLst>
        <pc:spChg chg="mod">
          <ac:chgData name="James T. Burke" userId="5c2a731e-5d2b-44d4-bfd5-761a517f5b20" providerId="ADAL" clId="{AC1B01B6-25B2-4818-AAA2-FE9DBB9E328E}" dt="2024-02-13T21:24:32.452" v="376" actId="20577"/>
          <ac:spMkLst>
            <pc:docMk/>
            <pc:sldMk cId="687483161" sldId="2035"/>
            <ac:spMk id="3" creationId="{00000000-0000-0000-0000-000000000000}"/>
          </ac:spMkLst>
        </pc:spChg>
      </pc:sldChg>
      <pc:sldChg chg="modSp mod">
        <pc:chgData name="James T. Burke" userId="5c2a731e-5d2b-44d4-bfd5-761a517f5b20" providerId="ADAL" clId="{AC1B01B6-25B2-4818-AAA2-FE9DBB9E328E}" dt="2024-02-13T15:56:18.106" v="344"/>
        <pc:sldMkLst>
          <pc:docMk/>
          <pc:sldMk cId="3832679276" sldId="2039"/>
        </pc:sldMkLst>
        <pc:spChg chg="mod">
          <ac:chgData name="James T. Burke" userId="5c2a731e-5d2b-44d4-bfd5-761a517f5b20" providerId="ADAL" clId="{AC1B01B6-25B2-4818-AAA2-FE9DBB9E328E}" dt="2024-02-13T15:49:21.278" v="73" actId="20577"/>
          <ac:spMkLst>
            <pc:docMk/>
            <pc:sldMk cId="3832679276" sldId="2039"/>
            <ac:spMk id="9" creationId="{F822A0F1-DF0E-1F8D-6209-63F34FA2949E}"/>
          </ac:spMkLst>
        </pc:spChg>
        <pc:spChg chg="mod">
          <ac:chgData name="James T. Burke" userId="5c2a731e-5d2b-44d4-bfd5-761a517f5b20" providerId="ADAL" clId="{AC1B01B6-25B2-4818-AAA2-FE9DBB9E328E}" dt="2024-02-13T15:56:18.106" v="344"/>
          <ac:spMkLst>
            <pc:docMk/>
            <pc:sldMk cId="3832679276" sldId="2039"/>
            <ac:spMk id="10" creationId="{00000000-0000-0000-0000-000000000000}"/>
          </ac:spMkLst>
        </pc:spChg>
      </pc:sldChg>
      <pc:sldChg chg="modSp add mod ord">
        <pc:chgData name="James T. Burke" userId="5c2a731e-5d2b-44d4-bfd5-761a517f5b20" providerId="ADAL" clId="{AC1B01B6-25B2-4818-AAA2-FE9DBB9E328E}" dt="2024-02-13T17:57:25.460" v="357" actId="403"/>
        <pc:sldMkLst>
          <pc:docMk/>
          <pc:sldMk cId="1592277509" sldId="2043"/>
        </pc:sldMkLst>
        <pc:spChg chg="mod">
          <ac:chgData name="James T. Burke" userId="5c2a731e-5d2b-44d4-bfd5-761a517f5b20" providerId="ADAL" clId="{AC1B01B6-25B2-4818-AAA2-FE9DBB9E328E}" dt="2024-02-13T17:57:25.460" v="357" actId="403"/>
          <ac:spMkLst>
            <pc:docMk/>
            <pc:sldMk cId="1592277509" sldId="2043"/>
            <ac:spMk id="9" creationId="{F822A0F1-DF0E-1F8D-6209-63F34FA2949E}"/>
          </ac:spMkLst>
        </pc:spChg>
        <pc:spChg chg="mod">
          <ac:chgData name="James T. Burke" userId="5c2a731e-5d2b-44d4-bfd5-761a517f5b20" providerId="ADAL" clId="{AC1B01B6-25B2-4818-AAA2-FE9DBB9E328E}" dt="2024-02-13T15:56:14.394" v="342" actId="21"/>
          <ac:spMkLst>
            <pc:docMk/>
            <pc:sldMk cId="1592277509" sldId="2043"/>
            <ac:spMk id="10" creationId="{00000000-0000-0000-0000-000000000000}"/>
          </ac:spMkLst>
        </pc:spChg>
      </pc:sldChg>
      <pc:sldChg chg="modSp mod">
        <pc:chgData name="James T. Burke" userId="5c2a731e-5d2b-44d4-bfd5-761a517f5b20" providerId="ADAL" clId="{AC1B01B6-25B2-4818-AAA2-FE9DBB9E328E}" dt="2024-02-13T21:27:57.459" v="551" actId="404"/>
        <pc:sldMkLst>
          <pc:docMk/>
          <pc:sldMk cId="4044842312" sldId="2044"/>
        </pc:sldMkLst>
        <pc:spChg chg="mod">
          <ac:chgData name="James T. Burke" userId="5c2a731e-5d2b-44d4-bfd5-761a517f5b20" providerId="ADAL" clId="{AC1B01B6-25B2-4818-AAA2-FE9DBB9E328E}" dt="2024-02-13T21:27:57.459" v="551" actId="404"/>
          <ac:spMkLst>
            <pc:docMk/>
            <pc:sldMk cId="4044842312" sldId="2044"/>
            <ac:spMk id="3" creationId="{00000000-0000-0000-0000-000000000000}"/>
          </ac:spMkLst>
        </pc:spChg>
        <pc:spChg chg="mod">
          <ac:chgData name="James T. Burke" userId="5c2a731e-5d2b-44d4-bfd5-761a517f5b20" providerId="ADAL" clId="{AC1B01B6-25B2-4818-AAA2-FE9DBB9E328E}" dt="2024-02-13T21:24:18.375" v="367" actId="20577"/>
          <ac:spMkLst>
            <pc:docMk/>
            <pc:sldMk cId="4044842312" sldId="2044"/>
            <ac:spMk id="7" creationId="{00000000-0000-0000-0000-000000000000}"/>
          </ac:spMkLst>
        </pc:spChg>
      </pc:sldChg>
    </pc:docChg>
  </pc:docChgLst>
  <pc:docChgLst>
    <pc:chgData name="James T. Burke" userId="5c2a731e-5d2b-44d4-bfd5-761a517f5b20" providerId="ADAL" clId="{DB7F2842-A012-4D57-88B6-C5BE41B811A4}"/>
    <pc:docChg chg="undo custSel addSld delSld modSld">
      <pc:chgData name="James T. Burke" userId="5c2a731e-5d2b-44d4-bfd5-761a517f5b20" providerId="ADAL" clId="{DB7F2842-A012-4D57-88B6-C5BE41B811A4}" dt="2024-05-07T22:10:57.731" v="114"/>
      <pc:docMkLst>
        <pc:docMk/>
      </pc:docMkLst>
      <pc:sldChg chg="modSp mod">
        <pc:chgData name="James T. Burke" userId="5c2a731e-5d2b-44d4-bfd5-761a517f5b20" providerId="ADAL" clId="{DB7F2842-A012-4D57-88B6-C5BE41B811A4}" dt="2024-05-07T22:00:48.720" v="86" actId="20577"/>
        <pc:sldMkLst>
          <pc:docMk/>
          <pc:sldMk cId="1989597527" sldId="294"/>
        </pc:sldMkLst>
        <pc:spChg chg="mod">
          <ac:chgData name="James T. Burke" userId="5c2a731e-5d2b-44d4-bfd5-761a517f5b20" providerId="ADAL" clId="{DB7F2842-A012-4D57-88B6-C5BE41B811A4}" dt="2024-05-07T21:59:23.792" v="66" actId="20577"/>
          <ac:spMkLst>
            <pc:docMk/>
            <pc:sldMk cId="1989597527" sldId="294"/>
            <ac:spMk id="3" creationId="{00000000-0000-0000-0000-000000000000}"/>
          </ac:spMkLst>
        </pc:spChg>
        <pc:spChg chg="mod">
          <ac:chgData name="James T. Burke" userId="5c2a731e-5d2b-44d4-bfd5-761a517f5b20" providerId="ADAL" clId="{DB7F2842-A012-4D57-88B6-C5BE41B811A4}" dt="2024-05-07T22:00:48.720" v="86" actId="20577"/>
          <ac:spMkLst>
            <pc:docMk/>
            <pc:sldMk cId="1989597527" sldId="294"/>
            <ac:spMk id="4" creationId="{00000000-0000-0000-0000-000000000000}"/>
          </ac:spMkLst>
        </pc:spChg>
      </pc:sldChg>
      <pc:sldChg chg="del">
        <pc:chgData name="James T. Burke" userId="5c2a731e-5d2b-44d4-bfd5-761a517f5b20" providerId="ADAL" clId="{DB7F2842-A012-4D57-88B6-C5BE41B811A4}" dt="2024-05-07T21:23:20.318" v="1" actId="2696"/>
        <pc:sldMkLst>
          <pc:docMk/>
          <pc:sldMk cId="2765261797" sldId="299"/>
        </pc:sldMkLst>
      </pc:sldChg>
      <pc:sldChg chg="modSp mod">
        <pc:chgData name="James T. Burke" userId="5c2a731e-5d2b-44d4-bfd5-761a517f5b20" providerId="ADAL" clId="{DB7F2842-A012-4D57-88B6-C5BE41B811A4}" dt="2024-05-07T22:04:53.675" v="110" actId="20577"/>
        <pc:sldMkLst>
          <pc:docMk/>
          <pc:sldMk cId="1804711440" sldId="1131"/>
        </pc:sldMkLst>
        <pc:spChg chg="mod">
          <ac:chgData name="James T. Burke" userId="5c2a731e-5d2b-44d4-bfd5-761a517f5b20" providerId="ADAL" clId="{DB7F2842-A012-4D57-88B6-C5BE41B811A4}" dt="2024-05-07T21:59:05.121" v="52" actId="20577"/>
          <ac:spMkLst>
            <pc:docMk/>
            <pc:sldMk cId="1804711440" sldId="1131"/>
            <ac:spMk id="4" creationId="{00000000-0000-0000-0000-000000000000}"/>
          </ac:spMkLst>
        </pc:spChg>
        <pc:spChg chg="mod">
          <ac:chgData name="James T. Burke" userId="5c2a731e-5d2b-44d4-bfd5-761a517f5b20" providerId="ADAL" clId="{DB7F2842-A012-4D57-88B6-C5BE41B811A4}" dt="2024-05-07T22:04:53.675" v="110" actId="20577"/>
          <ac:spMkLst>
            <pc:docMk/>
            <pc:sldMk cId="1804711440" sldId="1131"/>
            <ac:spMk id="6" creationId="{00000000-0000-0000-0000-000000000000}"/>
          </ac:spMkLst>
        </pc:spChg>
      </pc:sldChg>
      <pc:sldChg chg="addSp delSp modSp mod modShow">
        <pc:chgData name="James T. Burke" userId="5c2a731e-5d2b-44d4-bfd5-761a517f5b20" providerId="ADAL" clId="{DB7F2842-A012-4D57-88B6-C5BE41B811A4}" dt="2024-05-07T22:10:57.731" v="114"/>
        <pc:sldMkLst>
          <pc:docMk/>
          <pc:sldMk cId="2135944780" sldId="2066"/>
        </pc:sldMkLst>
        <pc:spChg chg="mod">
          <ac:chgData name="James T. Burke" userId="5c2a731e-5d2b-44d4-bfd5-761a517f5b20" providerId="ADAL" clId="{DB7F2842-A012-4D57-88B6-C5BE41B811A4}" dt="2024-05-07T22:07:15.483" v="112" actId="20577"/>
          <ac:spMkLst>
            <pc:docMk/>
            <pc:sldMk cId="2135944780" sldId="2066"/>
            <ac:spMk id="3" creationId="{DA8F83B0-644C-FEF2-CBAD-3C4195FFC6F3}"/>
          </ac:spMkLst>
        </pc:spChg>
        <pc:spChg chg="del">
          <ac:chgData name="James T. Burke" userId="5c2a731e-5d2b-44d4-bfd5-761a517f5b20" providerId="ADAL" clId="{DB7F2842-A012-4D57-88B6-C5BE41B811A4}" dt="2024-05-07T21:23:23.096" v="2" actId="478"/>
          <ac:spMkLst>
            <pc:docMk/>
            <pc:sldMk cId="2135944780" sldId="2066"/>
            <ac:spMk id="11" creationId="{8A77AA93-C499-720D-7572-DEF16A0D4BCB}"/>
          </ac:spMkLst>
        </pc:spChg>
        <pc:spChg chg="mod ord">
          <ac:chgData name="James T. Burke" userId="5c2a731e-5d2b-44d4-bfd5-761a517f5b20" providerId="ADAL" clId="{DB7F2842-A012-4D57-88B6-C5BE41B811A4}" dt="2024-05-07T21:57:42.390" v="37" actId="1076"/>
          <ac:spMkLst>
            <pc:docMk/>
            <pc:sldMk cId="2135944780" sldId="2066"/>
            <ac:spMk id="12" creationId="{66F75593-E6A2-FB5F-2D18-8D070E70F6B8}"/>
          </ac:spMkLst>
        </pc:spChg>
        <pc:graphicFrameChg chg="del">
          <ac:chgData name="James T. Burke" userId="5c2a731e-5d2b-44d4-bfd5-761a517f5b20" providerId="ADAL" clId="{DB7F2842-A012-4D57-88B6-C5BE41B811A4}" dt="2024-05-07T22:10:56.851" v="113" actId="478"/>
          <ac:graphicFrameMkLst>
            <pc:docMk/>
            <pc:sldMk cId="2135944780" sldId="2066"/>
            <ac:graphicFrameMk id="8" creationId="{6814B38D-766A-3717-9511-1E501F9CD9BE}"/>
          </ac:graphicFrameMkLst>
        </pc:graphicFrameChg>
        <pc:graphicFrameChg chg="del">
          <ac:chgData name="James T. Burke" userId="5c2a731e-5d2b-44d4-bfd5-761a517f5b20" providerId="ADAL" clId="{DB7F2842-A012-4D57-88B6-C5BE41B811A4}" dt="2024-05-07T21:23:27.238" v="3" actId="478"/>
          <ac:graphicFrameMkLst>
            <pc:docMk/>
            <pc:sldMk cId="2135944780" sldId="2066"/>
            <ac:graphicFrameMk id="10" creationId="{02247593-FC10-3F81-58A6-8A865AFE87E4}"/>
          </ac:graphicFrameMkLst>
        </pc:graphicFrameChg>
        <pc:graphicFrameChg chg="add mod">
          <ac:chgData name="James T. Burke" userId="5c2a731e-5d2b-44d4-bfd5-761a517f5b20" providerId="ADAL" clId="{DB7F2842-A012-4D57-88B6-C5BE41B811A4}" dt="2024-05-07T22:10:57.731" v="114"/>
          <ac:graphicFrameMkLst>
            <pc:docMk/>
            <pc:sldMk cId="2135944780" sldId="2066"/>
            <ac:graphicFrameMk id="10" creationId="{C600E53E-C767-0EFC-7902-19EA9EFA7BA2}"/>
          </ac:graphicFrameMkLst>
        </pc:graphicFrameChg>
        <pc:graphicFrameChg chg="add del mod">
          <ac:chgData name="James T. Burke" userId="5c2a731e-5d2b-44d4-bfd5-761a517f5b20" providerId="ADAL" clId="{DB7F2842-A012-4D57-88B6-C5BE41B811A4}" dt="2024-05-07T21:53:24.423" v="5"/>
          <ac:graphicFrameMkLst>
            <pc:docMk/>
            <pc:sldMk cId="2135944780" sldId="2066"/>
            <ac:graphicFrameMk id="14" creationId="{6E23D749-9D26-DC2F-0E42-73EB707585E6}"/>
          </ac:graphicFrameMkLst>
        </pc:graphicFrameChg>
        <pc:graphicFrameChg chg="add mod modGraphic">
          <ac:chgData name="James T. Burke" userId="5c2a731e-5d2b-44d4-bfd5-761a517f5b20" providerId="ADAL" clId="{DB7F2842-A012-4D57-88B6-C5BE41B811A4}" dt="2024-05-07T21:57:27.980" v="33" actId="403"/>
          <ac:graphicFrameMkLst>
            <pc:docMk/>
            <pc:sldMk cId="2135944780" sldId="2066"/>
            <ac:graphicFrameMk id="15" creationId="{93BE0E6E-67B0-EA0C-CE5F-260588A76E61}"/>
          </ac:graphicFrameMkLst>
        </pc:graphicFrameChg>
      </pc:sldChg>
      <pc:sldChg chg="modSp add mod">
        <pc:chgData name="James T. Burke" userId="5c2a731e-5d2b-44d4-bfd5-761a517f5b20" providerId="ADAL" clId="{DB7F2842-A012-4D57-88B6-C5BE41B811A4}" dt="2024-05-07T22:04:09.396" v="106" actId="20577"/>
        <pc:sldMkLst>
          <pc:docMk/>
          <pc:sldMk cId="2740729983" sldId="2067"/>
        </pc:sldMkLst>
        <pc:spChg chg="mod">
          <ac:chgData name="James T. Burke" userId="5c2a731e-5d2b-44d4-bfd5-761a517f5b20" providerId="ADAL" clId="{DB7F2842-A012-4D57-88B6-C5BE41B811A4}" dt="2024-05-07T22:04:09.396" v="106" actId="20577"/>
          <ac:spMkLst>
            <pc:docMk/>
            <pc:sldMk cId="2740729983" sldId="2067"/>
            <ac:spMk id="3" creationId="{00000000-0000-0000-0000-000000000000}"/>
          </ac:spMkLst>
        </pc:spChg>
      </pc:sldChg>
    </pc:docChg>
  </pc:docChgLst>
  <pc:docChgLst>
    <pc:chgData name="James T. Burke" userId="5c2a731e-5d2b-44d4-bfd5-761a517f5b20" providerId="ADAL" clId="{9E0E9473-AF24-499E-97B3-ACFFF6A77F48}"/>
    <pc:docChg chg="undo redo custSel addSld delSld modSld sldOrd">
      <pc:chgData name="James T. Burke" userId="5c2a731e-5d2b-44d4-bfd5-761a517f5b20" providerId="ADAL" clId="{9E0E9473-AF24-499E-97B3-ACFFF6A77F48}" dt="2024-03-13T16:56:40.676" v="3760"/>
      <pc:docMkLst>
        <pc:docMk/>
      </pc:docMkLst>
      <pc:sldChg chg="modSp mod">
        <pc:chgData name="James T. Burke" userId="5c2a731e-5d2b-44d4-bfd5-761a517f5b20" providerId="ADAL" clId="{9E0E9473-AF24-499E-97B3-ACFFF6A77F48}" dt="2024-03-04T21:58:47.303" v="5" actId="20577"/>
        <pc:sldMkLst>
          <pc:docMk/>
          <pc:sldMk cId="1989597527" sldId="294"/>
        </pc:sldMkLst>
        <pc:spChg chg="mod">
          <ac:chgData name="James T. Burke" userId="5c2a731e-5d2b-44d4-bfd5-761a517f5b20" providerId="ADAL" clId="{9E0E9473-AF24-499E-97B3-ACFFF6A77F48}" dt="2024-03-04T21:58:47.303" v="5" actId="20577"/>
          <ac:spMkLst>
            <pc:docMk/>
            <pc:sldMk cId="1989597527" sldId="294"/>
            <ac:spMk id="4" creationId="{00000000-0000-0000-0000-000000000000}"/>
          </ac:spMkLst>
        </pc:spChg>
      </pc:sldChg>
      <pc:sldChg chg="addSp delSp modSp mod modNotesTx">
        <pc:chgData name="James T. Burke" userId="5c2a731e-5d2b-44d4-bfd5-761a517f5b20" providerId="ADAL" clId="{9E0E9473-AF24-499E-97B3-ACFFF6A77F48}" dt="2024-03-12T15:37:17.230" v="3387" actId="20577"/>
        <pc:sldMkLst>
          <pc:docMk/>
          <pc:sldMk cId="2765261797" sldId="299"/>
        </pc:sldMkLst>
        <pc:spChg chg="mod">
          <ac:chgData name="James T. Burke" userId="5c2a731e-5d2b-44d4-bfd5-761a517f5b20" providerId="ADAL" clId="{9E0E9473-AF24-499E-97B3-ACFFF6A77F48}" dt="2024-03-12T15:35:19.543" v="3377" actId="1076"/>
          <ac:spMkLst>
            <pc:docMk/>
            <pc:sldMk cId="2765261797" sldId="299"/>
            <ac:spMk id="2" creationId="{A893926C-3316-84B1-228D-119F2BD63426}"/>
          </ac:spMkLst>
        </pc:spChg>
        <pc:spChg chg="mod">
          <ac:chgData name="James T. Burke" userId="5c2a731e-5d2b-44d4-bfd5-761a517f5b20" providerId="ADAL" clId="{9E0E9473-AF24-499E-97B3-ACFFF6A77F48}" dt="2024-03-12T15:37:17.230" v="3387" actId="20577"/>
          <ac:spMkLst>
            <pc:docMk/>
            <pc:sldMk cId="2765261797" sldId="299"/>
            <ac:spMk id="3" creationId="{DA8F83B0-644C-FEF2-CBAD-3C4195FFC6F3}"/>
          </ac:spMkLst>
        </pc:spChg>
        <pc:spChg chg="mod">
          <ac:chgData name="James T. Burke" userId="5c2a731e-5d2b-44d4-bfd5-761a517f5b20" providerId="ADAL" clId="{9E0E9473-AF24-499E-97B3-ACFFF6A77F48}" dt="2024-03-12T15:36:22.036" v="3386" actId="1076"/>
          <ac:spMkLst>
            <pc:docMk/>
            <pc:sldMk cId="2765261797" sldId="299"/>
            <ac:spMk id="7" creationId="{40F7ED41-76A4-D69F-DB90-BDD2B65C5ACC}"/>
          </ac:spMkLst>
        </pc:spChg>
        <pc:spChg chg="add del mod">
          <ac:chgData name="James T. Burke" userId="5c2a731e-5d2b-44d4-bfd5-761a517f5b20" providerId="ADAL" clId="{9E0E9473-AF24-499E-97B3-ACFFF6A77F48}" dt="2024-03-12T15:14:34.155" v="3255" actId="478"/>
          <ac:spMkLst>
            <pc:docMk/>
            <pc:sldMk cId="2765261797" sldId="299"/>
            <ac:spMk id="9" creationId="{7CFDFF54-C1C1-027A-B98B-055A25FA5C3F}"/>
          </ac:spMkLst>
        </pc:spChg>
        <pc:spChg chg="add del mod">
          <ac:chgData name="James T. Burke" userId="5c2a731e-5d2b-44d4-bfd5-761a517f5b20" providerId="ADAL" clId="{9E0E9473-AF24-499E-97B3-ACFFF6A77F48}" dt="2024-03-12T15:20:57.189" v="3303" actId="11529"/>
          <ac:spMkLst>
            <pc:docMk/>
            <pc:sldMk cId="2765261797" sldId="299"/>
            <ac:spMk id="11" creationId="{341ED75B-0F77-4EFC-0358-AAA23893E7FC}"/>
          </ac:spMkLst>
        </pc:spChg>
        <pc:spChg chg="add mod ord">
          <ac:chgData name="James T. Burke" userId="5c2a731e-5d2b-44d4-bfd5-761a517f5b20" providerId="ADAL" clId="{9E0E9473-AF24-499E-97B3-ACFFF6A77F48}" dt="2024-03-12T15:36:03.937" v="3385" actId="14100"/>
          <ac:spMkLst>
            <pc:docMk/>
            <pc:sldMk cId="2765261797" sldId="299"/>
            <ac:spMk id="12" creationId="{66F75593-E6A2-FB5F-2D18-8D070E70F6B8}"/>
          </ac:spMkLst>
        </pc:spChg>
        <pc:graphicFrameChg chg="add del mod">
          <ac:chgData name="James T. Burke" userId="5c2a731e-5d2b-44d4-bfd5-761a517f5b20" providerId="ADAL" clId="{9E0E9473-AF24-499E-97B3-ACFFF6A77F48}" dt="2024-03-12T15:17:07.624" v="3260"/>
          <ac:graphicFrameMkLst>
            <pc:docMk/>
            <pc:sldMk cId="2765261797" sldId="299"/>
            <ac:graphicFrameMk id="8" creationId="{87B47FDD-BC25-5298-7FC2-10B45632D606}"/>
          </ac:graphicFrameMkLst>
        </pc:graphicFrameChg>
        <pc:graphicFrameChg chg="del">
          <ac:chgData name="James T. Burke" userId="5c2a731e-5d2b-44d4-bfd5-761a517f5b20" providerId="ADAL" clId="{9E0E9473-AF24-499E-97B3-ACFFF6A77F48}" dt="2024-03-04T23:13:11.139" v="114" actId="478"/>
          <ac:graphicFrameMkLst>
            <pc:docMk/>
            <pc:sldMk cId="2765261797" sldId="299"/>
            <ac:graphicFrameMk id="8" creationId="{F1323374-59B3-4F02-B3A4-AE8386D47422}"/>
          </ac:graphicFrameMkLst>
        </pc:graphicFrameChg>
        <pc:graphicFrameChg chg="add del mod modGraphic">
          <ac:chgData name="James T. Burke" userId="5c2a731e-5d2b-44d4-bfd5-761a517f5b20" providerId="ADAL" clId="{9E0E9473-AF24-499E-97B3-ACFFF6A77F48}" dt="2024-03-12T15:27:37.648" v="3340" actId="478"/>
          <ac:graphicFrameMkLst>
            <pc:docMk/>
            <pc:sldMk cId="2765261797" sldId="299"/>
            <ac:graphicFrameMk id="10" creationId="{AF30ED5B-FAE3-2E20-5E1C-1D3B261B66EC}"/>
          </ac:graphicFrameMkLst>
        </pc:graphicFrameChg>
        <pc:graphicFrameChg chg="add del mod modGraphic">
          <ac:chgData name="James T. Burke" userId="5c2a731e-5d2b-44d4-bfd5-761a517f5b20" providerId="ADAL" clId="{9E0E9473-AF24-499E-97B3-ACFFF6A77F48}" dt="2024-03-12T15:24:47.054" v="3325" actId="478"/>
          <ac:graphicFrameMkLst>
            <pc:docMk/>
            <pc:sldMk cId="2765261797" sldId="299"/>
            <ac:graphicFrameMk id="14" creationId="{D1BB42C7-7AB4-36DE-BF88-E2529CE5FBAE}"/>
          </ac:graphicFrameMkLst>
        </pc:graphicFrameChg>
        <pc:graphicFrameChg chg="add mod modGraphic">
          <ac:chgData name="James T. Burke" userId="5c2a731e-5d2b-44d4-bfd5-761a517f5b20" providerId="ADAL" clId="{9E0E9473-AF24-499E-97B3-ACFFF6A77F48}" dt="2024-03-12T15:27:12.599" v="3338" actId="1076"/>
          <ac:graphicFrameMkLst>
            <pc:docMk/>
            <pc:sldMk cId="2765261797" sldId="299"/>
            <ac:graphicFrameMk id="15" creationId="{47765BBA-8265-39C3-2E9A-D507C8626A81}"/>
          </ac:graphicFrameMkLst>
        </pc:graphicFrameChg>
        <pc:graphicFrameChg chg="add mod modGraphic">
          <ac:chgData name="James T. Burke" userId="5c2a731e-5d2b-44d4-bfd5-761a517f5b20" providerId="ADAL" clId="{9E0E9473-AF24-499E-97B3-ACFFF6A77F48}" dt="2024-03-12T15:35:00.492" v="3376" actId="207"/>
          <ac:graphicFrameMkLst>
            <pc:docMk/>
            <pc:sldMk cId="2765261797" sldId="299"/>
            <ac:graphicFrameMk id="16" creationId="{A6317F71-12B5-F40A-D0E2-34F935443C67}"/>
          </ac:graphicFrameMkLst>
        </pc:graphicFrameChg>
        <pc:picChg chg="del">
          <ac:chgData name="James T. Burke" userId="5c2a731e-5d2b-44d4-bfd5-761a517f5b20" providerId="ADAL" clId="{9E0E9473-AF24-499E-97B3-ACFFF6A77F48}" dt="2024-03-08T14:41:38.371" v="3218" actId="478"/>
          <ac:picMkLst>
            <pc:docMk/>
            <pc:sldMk cId="2765261797" sldId="299"/>
            <ac:picMk id="11" creationId="{545E627F-AE74-D116-194D-9CB00E0AFE47}"/>
          </ac:picMkLst>
        </pc:picChg>
        <pc:picChg chg="del">
          <ac:chgData name="James T. Burke" userId="5c2a731e-5d2b-44d4-bfd5-761a517f5b20" providerId="ADAL" clId="{9E0E9473-AF24-499E-97B3-ACFFF6A77F48}" dt="2024-03-04T23:13:16.290" v="116" actId="478"/>
          <ac:picMkLst>
            <pc:docMk/>
            <pc:sldMk cId="2765261797" sldId="299"/>
            <ac:picMk id="14" creationId="{6F0BE1BC-628A-4E71-8C2F-78AE8D5B4C15}"/>
          </ac:picMkLst>
        </pc:picChg>
        <pc:picChg chg="del">
          <ac:chgData name="James T. Burke" userId="5c2a731e-5d2b-44d4-bfd5-761a517f5b20" providerId="ADAL" clId="{9E0E9473-AF24-499E-97B3-ACFFF6A77F48}" dt="2024-03-04T23:13:14.131" v="115" actId="478"/>
          <ac:picMkLst>
            <pc:docMk/>
            <pc:sldMk cId="2765261797" sldId="299"/>
            <ac:picMk id="16" creationId="{9C71B2FE-041D-46B0-8D41-29FAF907553D}"/>
          </ac:picMkLst>
        </pc:picChg>
        <pc:picChg chg="del mod ord">
          <ac:chgData name="James T. Burke" userId="5c2a731e-5d2b-44d4-bfd5-761a517f5b20" providerId="ADAL" clId="{9E0E9473-AF24-499E-97B3-ACFFF6A77F48}" dt="2024-03-12T15:21:53.813" v="3310" actId="478"/>
          <ac:picMkLst>
            <pc:docMk/>
            <pc:sldMk cId="2765261797" sldId="299"/>
            <ac:picMk id="17" creationId="{5FF3D9E0-07A7-467B-BC9B-D89BCFC68953}"/>
          </ac:picMkLst>
        </pc:picChg>
        <pc:picChg chg="del">
          <ac:chgData name="James T. Burke" userId="5c2a731e-5d2b-44d4-bfd5-761a517f5b20" providerId="ADAL" clId="{9E0E9473-AF24-499E-97B3-ACFFF6A77F48}" dt="2024-03-08T14:41:39.938" v="3219" actId="478"/>
          <ac:picMkLst>
            <pc:docMk/>
            <pc:sldMk cId="2765261797" sldId="299"/>
            <ac:picMk id="18" creationId="{2F852E21-E746-DE79-4EAA-75CCA8B7BFA4}"/>
          </ac:picMkLst>
        </pc:picChg>
        <pc:picChg chg="del">
          <ac:chgData name="James T. Burke" userId="5c2a731e-5d2b-44d4-bfd5-761a517f5b20" providerId="ADAL" clId="{9E0E9473-AF24-499E-97B3-ACFFF6A77F48}" dt="2024-03-08T14:41:40.556" v="3220" actId="478"/>
          <ac:picMkLst>
            <pc:docMk/>
            <pc:sldMk cId="2765261797" sldId="299"/>
            <ac:picMk id="22" creationId="{BD834242-6C1D-A42D-ECD8-F50F539CC8EC}"/>
          </ac:picMkLst>
        </pc:picChg>
      </pc:sldChg>
      <pc:sldChg chg="modSp mod">
        <pc:chgData name="James T. Burke" userId="5c2a731e-5d2b-44d4-bfd5-761a517f5b20" providerId="ADAL" clId="{9E0E9473-AF24-499E-97B3-ACFFF6A77F48}" dt="2024-03-13T16:56:40.676" v="3760"/>
        <pc:sldMkLst>
          <pc:docMk/>
          <pc:sldMk cId="1804711440" sldId="1131"/>
        </pc:sldMkLst>
        <pc:spChg chg="mod">
          <ac:chgData name="James T. Burke" userId="5c2a731e-5d2b-44d4-bfd5-761a517f5b20" providerId="ADAL" clId="{9E0E9473-AF24-499E-97B3-ACFFF6A77F48}" dt="2024-03-13T16:56:40.676" v="3760"/>
          <ac:spMkLst>
            <pc:docMk/>
            <pc:sldMk cId="1804711440" sldId="1131"/>
            <ac:spMk id="6" creationId="{00000000-0000-0000-0000-000000000000}"/>
          </ac:spMkLst>
        </pc:spChg>
      </pc:sldChg>
      <pc:sldChg chg="modSp mod modNotesTx">
        <pc:chgData name="James T. Burke" userId="5c2a731e-5d2b-44d4-bfd5-761a517f5b20" providerId="ADAL" clId="{9E0E9473-AF24-499E-97B3-ACFFF6A77F48}" dt="2024-03-05T17:38:11.398" v="1355"/>
        <pc:sldMkLst>
          <pc:docMk/>
          <pc:sldMk cId="687483161" sldId="2035"/>
        </pc:sldMkLst>
        <pc:spChg chg="mod">
          <ac:chgData name="James T. Burke" userId="5c2a731e-5d2b-44d4-bfd5-761a517f5b20" providerId="ADAL" clId="{9E0E9473-AF24-499E-97B3-ACFFF6A77F48}" dt="2024-03-05T15:26:59.498" v="668" actId="20577"/>
          <ac:spMkLst>
            <pc:docMk/>
            <pc:sldMk cId="687483161" sldId="2035"/>
            <ac:spMk id="3" creationId="{00000000-0000-0000-0000-000000000000}"/>
          </ac:spMkLst>
        </pc:spChg>
        <pc:spChg chg="mod">
          <ac:chgData name="James T. Burke" userId="5c2a731e-5d2b-44d4-bfd5-761a517f5b20" providerId="ADAL" clId="{9E0E9473-AF24-499E-97B3-ACFFF6A77F48}" dt="2024-03-05T17:27:55.107" v="985" actId="20577"/>
          <ac:spMkLst>
            <pc:docMk/>
            <pc:sldMk cId="687483161" sldId="2035"/>
            <ac:spMk id="7" creationId="{00000000-0000-0000-0000-000000000000}"/>
          </ac:spMkLst>
        </pc:spChg>
      </pc:sldChg>
      <pc:sldChg chg="addSp delSp modSp mod modNotesTx">
        <pc:chgData name="James T. Burke" userId="5c2a731e-5d2b-44d4-bfd5-761a517f5b20" providerId="ADAL" clId="{9E0E9473-AF24-499E-97B3-ACFFF6A77F48}" dt="2024-03-13T16:47:26.706" v="3611" actId="20577"/>
        <pc:sldMkLst>
          <pc:docMk/>
          <pc:sldMk cId="100802900" sldId="2038"/>
        </pc:sldMkLst>
        <pc:spChg chg="mod">
          <ac:chgData name="James T. Burke" userId="5c2a731e-5d2b-44d4-bfd5-761a517f5b20" providerId="ADAL" clId="{9E0E9473-AF24-499E-97B3-ACFFF6A77F48}" dt="2024-03-06T15:34:45.828" v="3196" actId="20577"/>
          <ac:spMkLst>
            <pc:docMk/>
            <pc:sldMk cId="100802900" sldId="2038"/>
            <ac:spMk id="6" creationId="{00000000-0000-0000-0000-000000000000}"/>
          </ac:spMkLst>
        </pc:spChg>
        <pc:spChg chg="mod">
          <ac:chgData name="James T. Burke" userId="5c2a731e-5d2b-44d4-bfd5-761a517f5b20" providerId="ADAL" clId="{9E0E9473-AF24-499E-97B3-ACFFF6A77F48}" dt="2024-03-05T17:28:46.675" v="992" actId="20577"/>
          <ac:spMkLst>
            <pc:docMk/>
            <pc:sldMk cId="100802900" sldId="2038"/>
            <ac:spMk id="7" creationId="{00000000-0000-0000-0000-000000000000}"/>
          </ac:spMkLst>
        </pc:spChg>
        <pc:picChg chg="add del">
          <ac:chgData name="James T. Burke" userId="5c2a731e-5d2b-44d4-bfd5-761a517f5b20" providerId="ADAL" clId="{9E0E9473-AF24-499E-97B3-ACFFF6A77F48}" dt="2024-03-05T17:40:40.536" v="1365" actId="22"/>
          <ac:picMkLst>
            <pc:docMk/>
            <pc:sldMk cId="100802900" sldId="2038"/>
            <ac:picMk id="8" creationId="{09F73D62-1FF7-BEE7-121B-10102E2F39DB}"/>
          </ac:picMkLst>
        </pc:picChg>
      </pc:sldChg>
      <pc:sldChg chg="modSp del mod modShow modNotesTx">
        <pc:chgData name="James T. Burke" userId="5c2a731e-5d2b-44d4-bfd5-761a517f5b20" providerId="ADAL" clId="{9E0E9473-AF24-499E-97B3-ACFFF6A77F48}" dt="2024-03-05T17:28:39.553" v="990" actId="2696"/>
        <pc:sldMkLst>
          <pc:docMk/>
          <pc:sldMk cId="3832679276" sldId="2039"/>
        </pc:sldMkLst>
        <pc:spChg chg="mod">
          <ac:chgData name="James T. Burke" userId="5c2a731e-5d2b-44d4-bfd5-761a517f5b20" providerId="ADAL" clId="{9E0E9473-AF24-499E-97B3-ACFFF6A77F48}" dt="2024-03-05T15:38:42.723" v="935" actId="20577"/>
          <ac:spMkLst>
            <pc:docMk/>
            <pc:sldMk cId="3832679276" sldId="2039"/>
            <ac:spMk id="9" creationId="{F822A0F1-DF0E-1F8D-6209-63F34FA2949E}"/>
          </ac:spMkLst>
        </pc:spChg>
        <pc:spChg chg="mod">
          <ac:chgData name="James T. Burke" userId="5c2a731e-5d2b-44d4-bfd5-761a517f5b20" providerId="ADAL" clId="{9E0E9473-AF24-499E-97B3-ACFFF6A77F48}" dt="2024-03-05T15:35:53.630" v="896" actId="20577"/>
          <ac:spMkLst>
            <pc:docMk/>
            <pc:sldMk cId="3832679276" sldId="2039"/>
            <ac:spMk id="10" creationId="{00000000-0000-0000-0000-000000000000}"/>
          </ac:spMkLst>
        </pc:spChg>
      </pc:sldChg>
      <pc:sldChg chg="del">
        <pc:chgData name="James T. Burke" userId="5c2a731e-5d2b-44d4-bfd5-761a517f5b20" providerId="ADAL" clId="{9E0E9473-AF24-499E-97B3-ACFFF6A77F48}" dt="2024-03-04T23:16:11.580" v="357" actId="2696"/>
        <pc:sldMkLst>
          <pc:docMk/>
          <pc:sldMk cId="3026000311" sldId="2040"/>
        </pc:sldMkLst>
      </pc:sldChg>
      <pc:sldChg chg="del">
        <pc:chgData name="James T. Burke" userId="5c2a731e-5d2b-44d4-bfd5-761a517f5b20" providerId="ADAL" clId="{9E0E9473-AF24-499E-97B3-ACFFF6A77F48}" dt="2024-03-04T23:16:41.365" v="376" actId="2696"/>
        <pc:sldMkLst>
          <pc:docMk/>
          <pc:sldMk cId="647712691" sldId="2042"/>
        </pc:sldMkLst>
      </pc:sldChg>
      <pc:sldChg chg="del modNotesTx">
        <pc:chgData name="James T. Burke" userId="5c2a731e-5d2b-44d4-bfd5-761a517f5b20" providerId="ADAL" clId="{9E0E9473-AF24-499E-97B3-ACFFF6A77F48}" dt="2024-03-05T15:30:22.791" v="743" actId="2696"/>
        <pc:sldMkLst>
          <pc:docMk/>
          <pc:sldMk cId="1592277509" sldId="2043"/>
        </pc:sldMkLst>
      </pc:sldChg>
      <pc:sldChg chg="modSp add mod ord modNotesTx">
        <pc:chgData name="James T. Burke" userId="5c2a731e-5d2b-44d4-bfd5-761a517f5b20" providerId="ADAL" clId="{9E0E9473-AF24-499E-97B3-ACFFF6A77F48}" dt="2024-03-05T17:37:53.357" v="1259" actId="313"/>
        <pc:sldMkLst>
          <pc:docMk/>
          <pc:sldMk cId="2326502687" sldId="2044"/>
        </pc:sldMkLst>
        <pc:spChg chg="mod">
          <ac:chgData name="James T. Burke" userId="5c2a731e-5d2b-44d4-bfd5-761a517f5b20" providerId="ADAL" clId="{9E0E9473-AF24-499E-97B3-ACFFF6A77F48}" dt="2024-03-05T15:24:21.745" v="575" actId="5793"/>
          <ac:spMkLst>
            <pc:docMk/>
            <pc:sldMk cId="2326502687" sldId="2044"/>
            <ac:spMk id="3" creationId="{00000000-0000-0000-0000-000000000000}"/>
          </ac:spMkLst>
        </pc:spChg>
        <pc:spChg chg="mod">
          <ac:chgData name="James T. Burke" userId="5c2a731e-5d2b-44d4-bfd5-761a517f5b20" providerId="ADAL" clId="{9E0E9473-AF24-499E-97B3-ACFFF6A77F48}" dt="2024-03-05T17:28:00.830" v="986" actId="20577"/>
          <ac:spMkLst>
            <pc:docMk/>
            <pc:sldMk cId="2326502687" sldId="2044"/>
            <ac:spMk id="7" creationId="{00000000-0000-0000-0000-000000000000}"/>
          </ac:spMkLst>
        </pc:spChg>
      </pc:sldChg>
      <pc:sldChg chg="del">
        <pc:chgData name="James T. Burke" userId="5c2a731e-5d2b-44d4-bfd5-761a517f5b20" providerId="ADAL" clId="{9E0E9473-AF24-499E-97B3-ACFFF6A77F48}" dt="2024-03-04T22:01:20.404" v="113" actId="2696"/>
        <pc:sldMkLst>
          <pc:docMk/>
          <pc:sldMk cId="4044842312" sldId="2044"/>
        </pc:sldMkLst>
      </pc:sldChg>
      <pc:sldChg chg="modSp add mod modNotesTx">
        <pc:chgData name="James T. Burke" userId="5c2a731e-5d2b-44d4-bfd5-761a517f5b20" providerId="ADAL" clId="{9E0E9473-AF24-499E-97B3-ACFFF6A77F48}" dt="2024-03-12T15:44:16.249" v="3518" actId="20577"/>
        <pc:sldMkLst>
          <pc:docMk/>
          <pc:sldMk cId="1484674530" sldId="2045"/>
        </pc:sldMkLst>
        <pc:spChg chg="mod">
          <ac:chgData name="James T. Burke" userId="5c2a731e-5d2b-44d4-bfd5-761a517f5b20" providerId="ADAL" clId="{9E0E9473-AF24-499E-97B3-ACFFF6A77F48}" dt="2024-03-12T15:44:16.249" v="3518" actId="20577"/>
          <ac:spMkLst>
            <pc:docMk/>
            <pc:sldMk cId="1484674530" sldId="2045"/>
            <ac:spMk id="3" creationId="{00000000-0000-0000-0000-000000000000}"/>
          </ac:spMkLst>
        </pc:spChg>
        <pc:spChg chg="mod">
          <ac:chgData name="James T. Burke" userId="5c2a731e-5d2b-44d4-bfd5-761a517f5b20" providerId="ADAL" clId="{9E0E9473-AF24-499E-97B3-ACFFF6A77F48}" dt="2024-03-05T17:27:48.188" v="982" actId="20577"/>
          <ac:spMkLst>
            <pc:docMk/>
            <pc:sldMk cId="1484674530" sldId="2045"/>
            <ac:spMk id="7" creationId="{00000000-0000-0000-0000-000000000000}"/>
          </ac:spMkLst>
        </pc:spChg>
      </pc:sldChg>
      <pc:sldChg chg="modSp add mod ord modNotesTx">
        <pc:chgData name="James T. Burke" userId="5c2a731e-5d2b-44d4-bfd5-761a517f5b20" providerId="ADAL" clId="{9E0E9473-AF24-499E-97B3-ACFFF6A77F48}" dt="2024-03-05T17:37:06.577" v="1152" actId="20577"/>
        <pc:sldMkLst>
          <pc:docMk/>
          <pc:sldMk cId="118607997" sldId="2046"/>
        </pc:sldMkLst>
        <pc:spChg chg="mod">
          <ac:chgData name="James T. Burke" userId="5c2a731e-5d2b-44d4-bfd5-761a517f5b20" providerId="ADAL" clId="{9E0E9473-AF24-499E-97B3-ACFFF6A77F48}" dt="2024-03-05T17:16:44.351" v="968" actId="6549"/>
          <ac:spMkLst>
            <pc:docMk/>
            <pc:sldMk cId="118607997" sldId="2046"/>
            <ac:spMk id="9" creationId="{F822A0F1-DF0E-1F8D-6209-63F34FA2949E}"/>
          </ac:spMkLst>
        </pc:spChg>
        <pc:spChg chg="mod">
          <ac:chgData name="James T. Burke" userId="5c2a731e-5d2b-44d4-bfd5-761a517f5b20" providerId="ADAL" clId="{9E0E9473-AF24-499E-97B3-ACFFF6A77F48}" dt="2024-03-05T17:29:03.319" v="995" actId="20577"/>
          <ac:spMkLst>
            <pc:docMk/>
            <pc:sldMk cId="118607997" sldId="2046"/>
            <ac:spMk id="10" creationId="{00000000-0000-0000-0000-000000000000}"/>
          </ac:spMkLst>
        </pc:spChg>
      </pc:sldChg>
      <pc:sldChg chg="modSp add del mod modNotesTx">
        <pc:chgData name="James T. Burke" userId="5c2a731e-5d2b-44d4-bfd5-761a517f5b20" providerId="ADAL" clId="{9E0E9473-AF24-499E-97B3-ACFFF6A77F48}" dt="2024-03-06T15:34:00.409" v="3194" actId="2696"/>
        <pc:sldMkLst>
          <pc:docMk/>
          <pc:sldMk cId="1132761634" sldId="2047"/>
        </pc:sldMkLst>
        <pc:spChg chg="mod">
          <ac:chgData name="James T. Burke" userId="5c2a731e-5d2b-44d4-bfd5-761a517f5b20" providerId="ADAL" clId="{9E0E9473-AF24-499E-97B3-ACFFF6A77F48}" dt="2024-03-05T17:35:59.926" v="1005" actId="20577"/>
          <ac:spMkLst>
            <pc:docMk/>
            <pc:sldMk cId="1132761634" sldId="2047"/>
            <ac:spMk id="9" creationId="{F822A0F1-DF0E-1F8D-6209-63F34FA2949E}"/>
          </ac:spMkLst>
        </pc:spChg>
      </pc:sldChg>
      <pc:sldChg chg="modSp add mod modNotesTx">
        <pc:chgData name="James T. Burke" userId="5c2a731e-5d2b-44d4-bfd5-761a517f5b20" providerId="ADAL" clId="{9E0E9473-AF24-499E-97B3-ACFFF6A77F48}" dt="2024-03-13T16:50:43.233" v="3669"/>
        <pc:sldMkLst>
          <pc:docMk/>
          <pc:sldMk cId="2642907056" sldId="2048"/>
        </pc:sldMkLst>
        <pc:spChg chg="mod">
          <ac:chgData name="James T. Burke" userId="5c2a731e-5d2b-44d4-bfd5-761a517f5b20" providerId="ADAL" clId="{9E0E9473-AF24-499E-97B3-ACFFF6A77F48}" dt="2024-03-08T16:46:10.650" v="3254" actId="20577"/>
          <ac:spMkLst>
            <pc:docMk/>
            <pc:sldMk cId="2642907056" sldId="2048"/>
            <ac:spMk id="6" creationId="{00000000-0000-0000-0000-000000000000}"/>
          </ac:spMkLst>
        </pc:spChg>
      </pc:sldChg>
      <pc:sldChg chg="modSp mod modNotesTx">
        <pc:chgData name="James T. Burke" userId="5c2a731e-5d2b-44d4-bfd5-761a517f5b20" providerId="ADAL" clId="{9E0E9473-AF24-499E-97B3-ACFFF6A77F48}" dt="2024-03-13T16:53:45.345" v="3725" actId="20577"/>
        <pc:sldMkLst>
          <pc:docMk/>
          <pc:sldMk cId="4121268706" sldId="2049"/>
        </pc:sldMkLst>
        <pc:spChg chg="mod">
          <ac:chgData name="James T. Burke" userId="5c2a731e-5d2b-44d4-bfd5-761a517f5b20" providerId="ADAL" clId="{9E0E9473-AF24-499E-97B3-ACFFF6A77F48}" dt="2024-03-13T14:15:00.347" v="3520" actId="33524"/>
          <ac:spMkLst>
            <pc:docMk/>
            <pc:sldMk cId="4121268706" sldId="2049"/>
            <ac:spMk id="6" creationId="{00000000-0000-0000-0000-000000000000}"/>
          </ac:spMkLst>
        </pc:spChg>
      </pc:sldChg>
      <pc:sldChg chg="modSp mod modNotesTx">
        <pc:chgData name="James T. Burke" userId="5c2a731e-5d2b-44d4-bfd5-761a517f5b20" providerId="ADAL" clId="{9E0E9473-AF24-499E-97B3-ACFFF6A77F48}" dt="2024-03-13T16:55:45.935" v="3756" actId="20577"/>
        <pc:sldMkLst>
          <pc:docMk/>
          <pc:sldMk cId="539355117" sldId="2050"/>
        </pc:sldMkLst>
        <pc:spChg chg="mod">
          <ac:chgData name="James T. Burke" userId="5c2a731e-5d2b-44d4-bfd5-761a517f5b20" providerId="ADAL" clId="{9E0E9473-AF24-499E-97B3-ACFFF6A77F48}" dt="2024-03-06T15:32:23.172" v="3193" actId="33524"/>
          <ac:spMkLst>
            <pc:docMk/>
            <pc:sldMk cId="539355117" sldId="2050"/>
            <ac:spMk id="6" creationId="{00000000-0000-0000-0000-000000000000}"/>
          </ac:spMkLst>
        </pc:spChg>
      </pc:sldChg>
      <pc:sldChg chg="addSp delSp modSp mod">
        <pc:chgData name="James T. Burke" userId="5c2a731e-5d2b-44d4-bfd5-761a517f5b20" providerId="ADAL" clId="{9E0E9473-AF24-499E-97B3-ACFFF6A77F48}" dt="2024-03-08T16:45:53.611" v="3252" actId="20577"/>
        <pc:sldMkLst>
          <pc:docMk/>
          <pc:sldMk cId="2868587118" sldId="2051"/>
        </pc:sldMkLst>
        <pc:spChg chg="mod">
          <ac:chgData name="James T. Burke" userId="5c2a731e-5d2b-44d4-bfd5-761a517f5b20" providerId="ADAL" clId="{9E0E9473-AF24-499E-97B3-ACFFF6A77F48}" dt="2024-03-08T16:45:53.611" v="3252" actId="20577"/>
          <ac:spMkLst>
            <pc:docMk/>
            <pc:sldMk cId="2868587118" sldId="2051"/>
            <ac:spMk id="5" creationId="{00000000-0000-0000-0000-000000000000}"/>
          </ac:spMkLst>
        </pc:spChg>
        <pc:spChg chg="mod">
          <ac:chgData name="James T. Burke" userId="5c2a731e-5d2b-44d4-bfd5-761a517f5b20" providerId="ADAL" clId="{9E0E9473-AF24-499E-97B3-ACFFF6A77F48}" dt="2024-03-08T14:45:20.019" v="3240" actId="20577"/>
          <ac:spMkLst>
            <pc:docMk/>
            <pc:sldMk cId="2868587118" sldId="2051"/>
            <ac:spMk id="13" creationId="{EA036B28-293E-4FF3-719C-67743C142438}"/>
          </ac:spMkLst>
        </pc:spChg>
        <pc:picChg chg="add mod">
          <ac:chgData name="James T. Burke" userId="5c2a731e-5d2b-44d4-bfd5-761a517f5b20" providerId="ADAL" clId="{9E0E9473-AF24-499E-97B3-ACFFF6A77F48}" dt="2024-03-08T14:46:11.323" v="3245" actId="14100"/>
          <ac:picMkLst>
            <pc:docMk/>
            <pc:sldMk cId="2868587118" sldId="2051"/>
            <ac:picMk id="3" creationId="{691EAAA1-B463-D202-700F-39ED2E34EB6F}"/>
          </ac:picMkLst>
        </pc:picChg>
        <pc:picChg chg="del">
          <ac:chgData name="James T. Burke" userId="5c2a731e-5d2b-44d4-bfd5-761a517f5b20" providerId="ADAL" clId="{9E0E9473-AF24-499E-97B3-ACFFF6A77F48}" dt="2024-03-08T14:45:38.644" v="3241" actId="478"/>
          <ac:picMkLst>
            <pc:docMk/>
            <pc:sldMk cId="2868587118" sldId="2051"/>
            <ac:picMk id="10" creationId="{A0D95D5B-D464-5924-D5C3-400F25ACD5A0}"/>
          </ac:picMkLst>
        </pc:picChg>
      </pc:sldChg>
      <pc:sldChg chg="modSp add mod">
        <pc:chgData name="James T. Burke" userId="5c2a731e-5d2b-44d4-bfd5-761a517f5b20" providerId="ADAL" clId="{9E0E9473-AF24-499E-97B3-ACFFF6A77F48}" dt="2024-03-12T15:44:16.929" v="3519"/>
        <pc:sldMkLst>
          <pc:docMk/>
          <pc:sldMk cId="172800351" sldId="2052"/>
        </pc:sldMkLst>
        <pc:spChg chg="mod">
          <ac:chgData name="James T. Burke" userId="5c2a731e-5d2b-44d4-bfd5-761a517f5b20" providerId="ADAL" clId="{9E0E9473-AF24-499E-97B3-ACFFF6A77F48}" dt="2024-03-12T15:44:16.929" v="3519"/>
          <ac:spMkLst>
            <pc:docMk/>
            <pc:sldMk cId="172800351" sldId="2052"/>
            <ac:spMk id="3" creationId="{00000000-0000-0000-0000-000000000000}"/>
          </ac:spMkLst>
        </pc:spChg>
      </pc:sldChg>
    </pc:docChg>
  </pc:docChgLst>
  <pc:docChgLst>
    <pc:chgData name="Lisa M. Reger" userId="S::reger@services.fnal.gov::d5c1209c-afb6-48fc-b293-5d44ead71513" providerId="AD" clId="Web-{0707DB03-52DC-4BE1-8C4B-702ABA28E173}"/>
    <pc:docChg chg="sldOrd">
      <pc:chgData name="Lisa M. Reger" userId="S::reger@services.fnal.gov::d5c1209c-afb6-48fc-b293-5d44ead71513" providerId="AD" clId="Web-{0707DB03-52DC-4BE1-8C4B-702ABA28E173}" dt="2024-04-08T15:36:03.975" v="1"/>
      <pc:docMkLst>
        <pc:docMk/>
      </pc:docMkLst>
      <pc:sldChg chg="ord">
        <pc:chgData name="Lisa M. Reger" userId="S::reger@services.fnal.gov::d5c1209c-afb6-48fc-b293-5d44ead71513" providerId="AD" clId="Web-{0707DB03-52DC-4BE1-8C4B-702ABA28E173}" dt="2024-04-08T15:36:03.975" v="1"/>
        <pc:sldMkLst>
          <pc:docMk/>
          <pc:sldMk cId="1804711440" sldId="1131"/>
        </pc:sldMkLst>
      </pc:sldChg>
    </pc:docChg>
  </pc:docChgLst>
  <pc:docChgLst>
    <pc:chgData name="James T. Burke" userId="5c2a731e-5d2b-44d4-bfd5-761a517f5b20" providerId="ADAL" clId="{FC4F2EDB-A2D7-4274-8A79-76744CB0422C}"/>
    <pc:docChg chg="undo redo custSel addSld delSld modSld">
      <pc:chgData name="James T. Burke" userId="5c2a731e-5d2b-44d4-bfd5-761a517f5b20" providerId="ADAL" clId="{FC4F2EDB-A2D7-4274-8A79-76744CB0422C}" dt="2024-05-01T19:28:09.217" v="3114" actId="20577"/>
      <pc:docMkLst>
        <pc:docMk/>
      </pc:docMkLst>
      <pc:sldChg chg="modSp mod">
        <pc:chgData name="James T. Burke" userId="5c2a731e-5d2b-44d4-bfd5-761a517f5b20" providerId="ADAL" clId="{FC4F2EDB-A2D7-4274-8A79-76744CB0422C}" dt="2024-05-01T16:34:23.433" v="1058" actId="20577"/>
        <pc:sldMkLst>
          <pc:docMk/>
          <pc:sldMk cId="1989597527" sldId="294"/>
        </pc:sldMkLst>
        <pc:spChg chg="mod">
          <ac:chgData name="James T. Burke" userId="5c2a731e-5d2b-44d4-bfd5-761a517f5b20" providerId="ADAL" clId="{FC4F2EDB-A2D7-4274-8A79-76744CB0422C}" dt="2024-05-01T16:34:23.433" v="1058" actId="20577"/>
          <ac:spMkLst>
            <pc:docMk/>
            <pc:sldMk cId="1989597527" sldId="294"/>
            <ac:spMk id="3" creationId="{00000000-0000-0000-0000-000000000000}"/>
          </ac:spMkLst>
        </pc:spChg>
        <pc:spChg chg="mod">
          <ac:chgData name="James T. Burke" userId="5c2a731e-5d2b-44d4-bfd5-761a517f5b20" providerId="ADAL" clId="{FC4F2EDB-A2D7-4274-8A79-76744CB0422C}" dt="2024-05-01T15:55:15.965" v="541" actId="1076"/>
          <ac:spMkLst>
            <pc:docMk/>
            <pc:sldMk cId="1989597527" sldId="294"/>
            <ac:spMk id="4" creationId="{00000000-0000-0000-0000-000000000000}"/>
          </ac:spMkLst>
        </pc:spChg>
      </pc:sldChg>
      <pc:sldChg chg="addSp delSp modSp mod modNotesTx">
        <pc:chgData name="James T. Burke" userId="5c2a731e-5d2b-44d4-bfd5-761a517f5b20" providerId="ADAL" clId="{FC4F2EDB-A2D7-4274-8A79-76744CB0422C}" dt="2024-05-01T19:28:09.217" v="3114" actId="20577"/>
        <pc:sldMkLst>
          <pc:docMk/>
          <pc:sldMk cId="2765261797" sldId="299"/>
        </pc:sldMkLst>
        <pc:spChg chg="mod">
          <ac:chgData name="James T. Burke" userId="5c2a731e-5d2b-44d4-bfd5-761a517f5b20" providerId="ADAL" clId="{FC4F2EDB-A2D7-4274-8A79-76744CB0422C}" dt="2024-05-01T14:46:01.337" v="298" actId="13926"/>
          <ac:spMkLst>
            <pc:docMk/>
            <pc:sldMk cId="2765261797" sldId="299"/>
            <ac:spMk id="3" creationId="{DA8F83B0-644C-FEF2-CBAD-3C4195FFC6F3}"/>
          </ac:spMkLst>
        </pc:spChg>
        <pc:spChg chg="add mod">
          <ac:chgData name="James T. Burke" userId="5c2a731e-5d2b-44d4-bfd5-761a517f5b20" providerId="ADAL" clId="{FC4F2EDB-A2D7-4274-8A79-76744CB0422C}" dt="2024-05-01T19:28:09.217" v="3114" actId="20577"/>
          <ac:spMkLst>
            <pc:docMk/>
            <pc:sldMk cId="2765261797" sldId="299"/>
            <ac:spMk id="14" creationId="{AD2D92F0-7F3B-45B6-7B59-2383ED423325}"/>
          </ac:spMkLst>
        </pc:spChg>
        <pc:graphicFrameChg chg="del">
          <ac:chgData name="James T. Burke" userId="5c2a731e-5d2b-44d4-bfd5-761a517f5b20" providerId="ADAL" clId="{FC4F2EDB-A2D7-4274-8A79-76744CB0422C}" dt="2024-05-01T14:40:04.520" v="2" actId="478"/>
          <ac:graphicFrameMkLst>
            <pc:docMk/>
            <pc:sldMk cId="2765261797" sldId="299"/>
            <ac:graphicFrameMk id="8" creationId="{6814B38D-766A-3717-9511-1E501F9CD9BE}"/>
          </ac:graphicFrameMkLst>
        </pc:graphicFrameChg>
        <pc:graphicFrameChg chg="add del mod">
          <ac:chgData name="James T. Burke" userId="5c2a731e-5d2b-44d4-bfd5-761a517f5b20" providerId="ADAL" clId="{FC4F2EDB-A2D7-4274-8A79-76744CB0422C}" dt="2024-05-01T14:40:36.709" v="7" actId="478"/>
          <ac:graphicFrameMkLst>
            <pc:docMk/>
            <pc:sldMk cId="2765261797" sldId="299"/>
            <ac:graphicFrameMk id="10" creationId="{02247593-FC10-3F81-58A6-8A865AFE87E4}"/>
          </ac:graphicFrameMkLst>
        </pc:graphicFrameChg>
        <pc:graphicFrameChg chg="add del mod">
          <ac:chgData name="James T. Burke" userId="5c2a731e-5d2b-44d4-bfd5-761a517f5b20" providerId="ADAL" clId="{FC4F2EDB-A2D7-4274-8A79-76744CB0422C}" dt="2024-05-01T19:17:59.898" v="2945" actId="478"/>
          <ac:graphicFrameMkLst>
            <pc:docMk/>
            <pc:sldMk cId="2765261797" sldId="299"/>
            <ac:graphicFrameMk id="11" creationId="{5261D139-8C27-52A1-3E04-923F9CDCFA77}"/>
          </ac:graphicFrameMkLst>
        </pc:graphicFrameChg>
      </pc:sldChg>
      <pc:sldChg chg="modSp mod">
        <pc:chgData name="James T. Burke" userId="5c2a731e-5d2b-44d4-bfd5-761a517f5b20" providerId="ADAL" clId="{FC4F2EDB-A2D7-4274-8A79-76744CB0422C}" dt="2024-05-01T16:26:43.578" v="1055" actId="20577"/>
        <pc:sldMkLst>
          <pc:docMk/>
          <pc:sldMk cId="1804711440" sldId="1131"/>
        </pc:sldMkLst>
        <pc:spChg chg="mod">
          <ac:chgData name="James T. Burke" userId="5c2a731e-5d2b-44d4-bfd5-761a517f5b20" providerId="ADAL" clId="{FC4F2EDB-A2D7-4274-8A79-76744CB0422C}" dt="2024-05-01T16:26:43.578" v="1055" actId="20577"/>
          <ac:spMkLst>
            <pc:docMk/>
            <pc:sldMk cId="1804711440" sldId="1131"/>
            <ac:spMk id="4" creationId="{00000000-0000-0000-0000-000000000000}"/>
          </ac:spMkLst>
        </pc:spChg>
        <pc:spChg chg="mod">
          <ac:chgData name="James T. Burke" userId="5c2a731e-5d2b-44d4-bfd5-761a517f5b20" providerId="ADAL" clId="{FC4F2EDB-A2D7-4274-8A79-76744CB0422C}" dt="2024-05-01T15:11:40.605" v="447" actId="20577"/>
          <ac:spMkLst>
            <pc:docMk/>
            <pc:sldMk cId="1804711440" sldId="1131"/>
            <ac:spMk id="6" creationId="{00000000-0000-0000-0000-000000000000}"/>
          </ac:spMkLst>
        </pc:spChg>
      </pc:sldChg>
      <pc:sldChg chg="modSp mod modNotesTx">
        <pc:chgData name="James T. Burke" userId="5c2a731e-5d2b-44d4-bfd5-761a517f5b20" providerId="ADAL" clId="{FC4F2EDB-A2D7-4274-8A79-76744CB0422C}" dt="2024-05-01T19:11:33.739" v="2912" actId="20577"/>
        <pc:sldMkLst>
          <pc:docMk/>
          <pc:sldMk cId="118607997" sldId="2046"/>
        </pc:sldMkLst>
        <pc:spChg chg="mod">
          <ac:chgData name="James T. Burke" userId="5c2a731e-5d2b-44d4-bfd5-761a517f5b20" providerId="ADAL" clId="{FC4F2EDB-A2D7-4274-8A79-76744CB0422C}" dt="2024-05-01T19:11:33.739" v="2912" actId="20577"/>
          <ac:spMkLst>
            <pc:docMk/>
            <pc:sldMk cId="118607997" sldId="2046"/>
            <ac:spMk id="9" creationId="{F822A0F1-DF0E-1F8D-6209-63F34FA2949E}"/>
          </ac:spMkLst>
        </pc:spChg>
        <pc:spChg chg="mod">
          <ac:chgData name="James T. Burke" userId="5c2a731e-5d2b-44d4-bfd5-761a517f5b20" providerId="ADAL" clId="{FC4F2EDB-A2D7-4274-8A79-76744CB0422C}" dt="2024-05-01T18:46:02.228" v="2793" actId="20577"/>
          <ac:spMkLst>
            <pc:docMk/>
            <pc:sldMk cId="118607997" sldId="2046"/>
            <ac:spMk id="10" creationId="{00000000-0000-0000-0000-000000000000}"/>
          </ac:spMkLst>
        </pc:spChg>
      </pc:sldChg>
      <pc:sldChg chg="modSp mod modNotesTx">
        <pc:chgData name="James T. Burke" userId="5c2a731e-5d2b-44d4-bfd5-761a517f5b20" providerId="ADAL" clId="{FC4F2EDB-A2D7-4274-8A79-76744CB0422C}" dt="2024-05-01T19:23:56.153" v="3049" actId="20577"/>
        <pc:sldMkLst>
          <pc:docMk/>
          <pc:sldMk cId="2950208583" sldId="2052"/>
        </pc:sldMkLst>
        <pc:spChg chg="mod">
          <ac:chgData name="James T. Burke" userId="5c2a731e-5d2b-44d4-bfd5-761a517f5b20" providerId="ADAL" clId="{FC4F2EDB-A2D7-4274-8A79-76744CB0422C}" dt="2024-05-01T19:23:56.153" v="3049" actId="20577"/>
          <ac:spMkLst>
            <pc:docMk/>
            <pc:sldMk cId="2950208583" sldId="2052"/>
            <ac:spMk id="6" creationId="{00000000-0000-0000-0000-000000000000}"/>
          </ac:spMkLst>
        </pc:spChg>
        <pc:spChg chg="mod">
          <ac:chgData name="James T. Burke" userId="5c2a731e-5d2b-44d4-bfd5-761a517f5b20" providerId="ADAL" clId="{FC4F2EDB-A2D7-4274-8A79-76744CB0422C}" dt="2024-05-01T15:27:10.946" v="486" actId="20577"/>
          <ac:spMkLst>
            <pc:docMk/>
            <pc:sldMk cId="2950208583" sldId="2052"/>
            <ac:spMk id="7" creationId="{00000000-0000-0000-0000-000000000000}"/>
          </ac:spMkLst>
        </pc:spChg>
      </pc:sldChg>
      <pc:sldChg chg="del">
        <pc:chgData name="James T. Burke" userId="5c2a731e-5d2b-44d4-bfd5-761a517f5b20" providerId="ADAL" clId="{FC4F2EDB-A2D7-4274-8A79-76744CB0422C}" dt="2024-05-01T15:27:07.325" v="481" actId="47"/>
        <pc:sldMkLst>
          <pc:docMk/>
          <pc:sldMk cId="2446305975" sldId="2053"/>
        </pc:sldMkLst>
      </pc:sldChg>
      <pc:sldChg chg="del">
        <pc:chgData name="James T. Burke" userId="5c2a731e-5d2b-44d4-bfd5-761a517f5b20" providerId="ADAL" clId="{FC4F2EDB-A2D7-4274-8A79-76744CB0422C}" dt="2024-05-01T15:27:07.325" v="481" actId="47"/>
        <pc:sldMkLst>
          <pc:docMk/>
          <pc:sldMk cId="81919289" sldId="2054"/>
        </pc:sldMkLst>
      </pc:sldChg>
      <pc:sldChg chg="del">
        <pc:chgData name="James T. Burke" userId="5c2a731e-5d2b-44d4-bfd5-761a517f5b20" providerId="ADAL" clId="{FC4F2EDB-A2D7-4274-8A79-76744CB0422C}" dt="2024-05-01T15:27:07.325" v="481" actId="47"/>
        <pc:sldMkLst>
          <pc:docMk/>
          <pc:sldMk cId="11108323" sldId="2055"/>
        </pc:sldMkLst>
      </pc:sldChg>
      <pc:sldChg chg="del">
        <pc:chgData name="James T. Burke" userId="5c2a731e-5d2b-44d4-bfd5-761a517f5b20" providerId="ADAL" clId="{FC4F2EDB-A2D7-4274-8A79-76744CB0422C}" dt="2024-05-01T15:27:14.717" v="487" actId="47"/>
        <pc:sldMkLst>
          <pc:docMk/>
          <pc:sldMk cId="1272612029" sldId="2056"/>
        </pc:sldMkLst>
      </pc:sldChg>
      <pc:sldChg chg="modSp del mod">
        <pc:chgData name="James T. Burke" userId="5c2a731e-5d2b-44d4-bfd5-761a517f5b20" providerId="ADAL" clId="{FC4F2EDB-A2D7-4274-8A79-76744CB0422C}" dt="2024-05-01T15:42:32.153" v="508" actId="47"/>
        <pc:sldMkLst>
          <pc:docMk/>
          <pc:sldMk cId="3415984799" sldId="2057"/>
        </pc:sldMkLst>
        <pc:spChg chg="mod">
          <ac:chgData name="James T. Burke" userId="5c2a731e-5d2b-44d4-bfd5-761a517f5b20" providerId="ADAL" clId="{FC4F2EDB-A2D7-4274-8A79-76744CB0422C}" dt="2024-05-01T15:41:35.284" v="506" actId="20577"/>
          <ac:spMkLst>
            <pc:docMk/>
            <pc:sldMk cId="3415984799" sldId="2057"/>
            <ac:spMk id="7" creationId="{00000000-0000-0000-0000-000000000000}"/>
          </ac:spMkLst>
        </pc:spChg>
      </pc:sldChg>
      <pc:sldChg chg="modSp add del mod">
        <pc:chgData name="James T. Burke" userId="5c2a731e-5d2b-44d4-bfd5-761a517f5b20" providerId="ADAL" clId="{FC4F2EDB-A2D7-4274-8A79-76744CB0422C}" dt="2024-05-01T16:25:07" v="1025" actId="255"/>
        <pc:sldMkLst>
          <pc:docMk/>
          <pc:sldMk cId="3729150406" sldId="2058"/>
        </pc:sldMkLst>
        <pc:spChg chg="mod">
          <ac:chgData name="James T. Burke" userId="5c2a731e-5d2b-44d4-bfd5-761a517f5b20" providerId="ADAL" clId="{FC4F2EDB-A2D7-4274-8A79-76744CB0422C}" dt="2024-05-01T16:25:07" v="1025" actId="255"/>
          <ac:spMkLst>
            <pc:docMk/>
            <pc:sldMk cId="3729150406" sldId="2058"/>
            <ac:spMk id="3" creationId="{00000000-0000-0000-0000-000000000000}"/>
          </ac:spMkLst>
        </pc:spChg>
        <pc:spChg chg="mod">
          <ac:chgData name="James T. Burke" userId="5c2a731e-5d2b-44d4-bfd5-761a517f5b20" providerId="ADAL" clId="{FC4F2EDB-A2D7-4274-8A79-76744CB0422C}" dt="2024-05-01T16:17:12.468" v="621" actId="20577"/>
          <ac:spMkLst>
            <pc:docMk/>
            <pc:sldMk cId="3729150406" sldId="2058"/>
            <ac:spMk id="7" creationId="{00000000-0000-0000-0000-000000000000}"/>
          </ac:spMkLst>
        </pc:spChg>
      </pc:sldChg>
      <pc:sldChg chg="del">
        <pc:chgData name="James T. Burke" userId="5c2a731e-5d2b-44d4-bfd5-761a517f5b20" providerId="ADAL" clId="{FC4F2EDB-A2D7-4274-8A79-76744CB0422C}" dt="2024-05-01T15:27:07.325" v="481" actId="47"/>
        <pc:sldMkLst>
          <pc:docMk/>
          <pc:sldMk cId="1756747848" sldId="2059"/>
        </pc:sldMkLst>
      </pc:sldChg>
      <pc:sldChg chg="addSp delSp modSp mod modNotesTx">
        <pc:chgData name="James T. Burke" userId="5c2a731e-5d2b-44d4-bfd5-761a517f5b20" providerId="ADAL" clId="{FC4F2EDB-A2D7-4274-8A79-76744CB0422C}" dt="2024-05-01T15:34:02.331" v="493" actId="20577"/>
        <pc:sldMkLst>
          <pc:docMk/>
          <pc:sldMk cId="111093176" sldId="2060"/>
        </pc:sldMkLst>
        <pc:spChg chg="mod">
          <ac:chgData name="James T. Burke" userId="5c2a731e-5d2b-44d4-bfd5-761a517f5b20" providerId="ADAL" clId="{FC4F2EDB-A2D7-4274-8A79-76744CB0422C}" dt="2024-05-01T15:14:59.314" v="480" actId="5793"/>
          <ac:spMkLst>
            <pc:docMk/>
            <pc:sldMk cId="111093176" sldId="2060"/>
            <ac:spMk id="13" creationId="{EA036B28-293E-4FF3-719C-67743C142438}"/>
          </ac:spMkLst>
        </pc:spChg>
        <pc:spChg chg="mod">
          <ac:chgData name="James T. Burke" userId="5c2a731e-5d2b-44d4-bfd5-761a517f5b20" providerId="ADAL" clId="{FC4F2EDB-A2D7-4274-8A79-76744CB0422C}" dt="2024-05-01T15:11:56.005" v="448"/>
          <ac:spMkLst>
            <pc:docMk/>
            <pc:sldMk cId="111093176" sldId="2060"/>
            <ac:spMk id="14" creationId="{27A3E02E-19C4-7122-CE58-45D4D88DCBAE}"/>
          </ac:spMkLst>
        </pc:spChg>
        <pc:picChg chg="add mod">
          <ac:chgData name="James T. Burke" userId="5c2a731e-5d2b-44d4-bfd5-761a517f5b20" providerId="ADAL" clId="{FC4F2EDB-A2D7-4274-8A79-76744CB0422C}" dt="2024-05-01T15:14:11.674" v="476" actId="1076"/>
          <ac:picMkLst>
            <pc:docMk/>
            <pc:sldMk cId="111093176" sldId="2060"/>
            <ac:picMk id="3" creationId="{149E8357-8C2C-62DA-B4E5-45DF889E5DE9}"/>
          </ac:picMkLst>
        </pc:picChg>
        <pc:picChg chg="del">
          <ac:chgData name="James T. Burke" userId="5c2a731e-5d2b-44d4-bfd5-761a517f5b20" providerId="ADAL" clId="{FC4F2EDB-A2D7-4274-8A79-76744CB0422C}" dt="2024-05-01T15:12:01.066" v="449" actId="478"/>
          <ac:picMkLst>
            <pc:docMk/>
            <pc:sldMk cId="111093176" sldId="2060"/>
            <ac:picMk id="7" creationId="{E4CC49F0-4244-4612-D62F-DE0C0C7562BC}"/>
          </ac:picMkLst>
        </pc:picChg>
      </pc:sldChg>
      <pc:sldChg chg="modSp add mod">
        <pc:chgData name="James T. Burke" userId="5c2a731e-5d2b-44d4-bfd5-761a517f5b20" providerId="ADAL" clId="{FC4F2EDB-A2D7-4274-8A79-76744CB0422C}" dt="2024-05-01T16:21:11.481" v="913" actId="404"/>
        <pc:sldMkLst>
          <pc:docMk/>
          <pc:sldMk cId="3815652592" sldId="2061"/>
        </pc:sldMkLst>
        <pc:spChg chg="mod">
          <ac:chgData name="James T. Burke" userId="5c2a731e-5d2b-44d4-bfd5-761a517f5b20" providerId="ADAL" clId="{FC4F2EDB-A2D7-4274-8A79-76744CB0422C}" dt="2024-05-01T16:21:11.481" v="913" actId="404"/>
          <ac:spMkLst>
            <pc:docMk/>
            <pc:sldMk cId="3815652592" sldId="2061"/>
            <ac:spMk id="3" creationId="{00000000-0000-0000-0000-000000000000}"/>
          </ac:spMkLst>
        </pc:spChg>
      </pc:sldChg>
      <pc:sldChg chg="modSp add mod">
        <pc:chgData name="James T. Burke" userId="5c2a731e-5d2b-44d4-bfd5-761a517f5b20" providerId="ADAL" clId="{FC4F2EDB-A2D7-4274-8A79-76744CB0422C}" dt="2024-05-01T16:24:52.041" v="1023" actId="255"/>
        <pc:sldMkLst>
          <pc:docMk/>
          <pc:sldMk cId="2623699358" sldId="2062"/>
        </pc:sldMkLst>
        <pc:spChg chg="mod">
          <ac:chgData name="James T. Burke" userId="5c2a731e-5d2b-44d4-bfd5-761a517f5b20" providerId="ADAL" clId="{FC4F2EDB-A2D7-4274-8A79-76744CB0422C}" dt="2024-05-01T16:24:52.041" v="1023" actId="255"/>
          <ac:spMkLst>
            <pc:docMk/>
            <pc:sldMk cId="2623699358" sldId="2062"/>
            <ac:spMk id="3" creationId="{00000000-0000-0000-0000-000000000000}"/>
          </ac:spMkLst>
        </pc:spChg>
      </pc:sldChg>
      <pc:sldChg chg="modSp add mod">
        <pc:chgData name="James T. Burke" userId="5c2a731e-5d2b-44d4-bfd5-761a517f5b20" providerId="ADAL" clId="{FC4F2EDB-A2D7-4274-8A79-76744CB0422C}" dt="2024-05-01T19:25:49.413" v="3112" actId="20577"/>
        <pc:sldMkLst>
          <pc:docMk/>
          <pc:sldMk cId="2468575541" sldId="2063"/>
        </pc:sldMkLst>
        <pc:spChg chg="mod">
          <ac:chgData name="James T. Burke" userId="5c2a731e-5d2b-44d4-bfd5-761a517f5b20" providerId="ADAL" clId="{FC4F2EDB-A2D7-4274-8A79-76744CB0422C}" dt="2024-05-01T19:25:49.413" v="3112" actId="20577"/>
          <ac:spMkLst>
            <pc:docMk/>
            <pc:sldMk cId="2468575541" sldId="2063"/>
            <ac:spMk id="6" creationId="{00000000-0000-0000-0000-000000000000}"/>
          </ac:spMkLst>
        </pc:spChg>
      </pc:sldChg>
      <pc:sldChg chg="modSp add mod">
        <pc:chgData name="James T. Burke" userId="5c2a731e-5d2b-44d4-bfd5-761a517f5b20" providerId="ADAL" clId="{FC4F2EDB-A2D7-4274-8A79-76744CB0422C}" dt="2024-05-01T19:26:16.561" v="3113" actId="20577"/>
        <pc:sldMkLst>
          <pc:docMk/>
          <pc:sldMk cId="1978516652" sldId="2064"/>
        </pc:sldMkLst>
        <pc:spChg chg="mod">
          <ac:chgData name="James T. Burke" userId="5c2a731e-5d2b-44d4-bfd5-761a517f5b20" providerId="ADAL" clId="{FC4F2EDB-A2D7-4274-8A79-76744CB0422C}" dt="2024-05-01T19:26:16.561" v="3113" actId="20577"/>
          <ac:spMkLst>
            <pc:docMk/>
            <pc:sldMk cId="1978516652" sldId="2064"/>
            <ac:spMk id="6" creationId="{00000000-0000-0000-0000-000000000000}"/>
          </ac:spMkLst>
        </pc:spChg>
      </pc:sldChg>
      <pc:sldChg chg="modSp add mod modNotesTx">
        <pc:chgData name="James T. Burke" userId="5c2a731e-5d2b-44d4-bfd5-761a517f5b20" providerId="ADAL" clId="{FC4F2EDB-A2D7-4274-8A79-76744CB0422C}" dt="2024-05-01T19:05:27.486" v="2891" actId="20577"/>
        <pc:sldMkLst>
          <pc:docMk/>
          <pc:sldMk cId="1826169791" sldId="2065"/>
        </pc:sldMkLst>
        <pc:spChg chg="mod">
          <ac:chgData name="James T. Burke" userId="5c2a731e-5d2b-44d4-bfd5-761a517f5b20" providerId="ADAL" clId="{FC4F2EDB-A2D7-4274-8A79-76744CB0422C}" dt="2024-05-01T19:04:01.755" v="2812" actId="14100"/>
          <ac:spMkLst>
            <pc:docMk/>
            <pc:sldMk cId="1826169791" sldId="2065"/>
            <ac:spMk id="9" creationId="{F822A0F1-DF0E-1F8D-6209-63F34FA2949E}"/>
          </ac:spMkLst>
        </pc:spChg>
      </pc:sldChg>
      <pc:sldChg chg="addSp modSp add mod modShow">
        <pc:chgData name="James T. Burke" userId="5c2a731e-5d2b-44d4-bfd5-761a517f5b20" providerId="ADAL" clId="{FC4F2EDB-A2D7-4274-8A79-76744CB0422C}" dt="2024-05-01T19:17:48.581" v="2944" actId="729"/>
        <pc:sldMkLst>
          <pc:docMk/>
          <pc:sldMk cId="2135944780" sldId="2066"/>
        </pc:sldMkLst>
        <pc:spChg chg="add mod">
          <ac:chgData name="James T. Burke" userId="5c2a731e-5d2b-44d4-bfd5-761a517f5b20" providerId="ADAL" clId="{FC4F2EDB-A2D7-4274-8A79-76744CB0422C}" dt="2024-05-01T19:17:42.052" v="2943" actId="255"/>
          <ac:spMkLst>
            <pc:docMk/>
            <pc:sldMk cId="2135944780" sldId="2066"/>
            <ac:spMk id="11" creationId="{8A77AA93-C499-720D-7572-DEF16A0D4BCB}"/>
          </ac:spMkLst>
        </pc:spChg>
      </pc:sldChg>
      <pc:sldChg chg="new del">
        <pc:chgData name="James T. Burke" userId="5c2a731e-5d2b-44d4-bfd5-761a517f5b20" providerId="ADAL" clId="{FC4F2EDB-A2D7-4274-8A79-76744CB0422C}" dt="2024-05-01T19:16:31.591" v="2914" actId="47"/>
        <pc:sldMkLst>
          <pc:docMk/>
          <pc:sldMk cId="3105048302" sldId="2066"/>
        </pc:sldMkLst>
      </pc:sldChg>
    </pc:docChg>
  </pc:docChgLst>
  <pc:docChgLst>
    <pc:chgData name="James T. Burke" userId="5c2a731e-5d2b-44d4-bfd5-761a517f5b20" providerId="ADAL" clId="{26150357-B291-4492-A04C-5DAEB4792237}"/>
    <pc:docChg chg="undo redo custSel addSld delSld modSld">
      <pc:chgData name="James T. Burke" userId="5c2a731e-5d2b-44d4-bfd5-761a517f5b20" providerId="ADAL" clId="{26150357-B291-4492-A04C-5DAEB4792237}" dt="2024-04-10T16:58:37.274" v="3058" actId="47"/>
      <pc:docMkLst>
        <pc:docMk/>
      </pc:docMkLst>
      <pc:sldChg chg="modSp mod">
        <pc:chgData name="James T. Burke" userId="5c2a731e-5d2b-44d4-bfd5-761a517f5b20" providerId="ADAL" clId="{26150357-B291-4492-A04C-5DAEB4792237}" dt="2024-04-08T15:42:26.575" v="3012" actId="20577"/>
        <pc:sldMkLst>
          <pc:docMk/>
          <pc:sldMk cId="1989597527" sldId="294"/>
        </pc:sldMkLst>
        <pc:spChg chg="mod">
          <ac:chgData name="James T. Burke" userId="5c2a731e-5d2b-44d4-bfd5-761a517f5b20" providerId="ADAL" clId="{26150357-B291-4492-A04C-5DAEB4792237}" dt="2024-04-08T15:42:26.575" v="3012" actId="20577"/>
          <ac:spMkLst>
            <pc:docMk/>
            <pc:sldMk cId="1989597527" sldId="294"/>
            <ac:spMk id="4" creationId="{00000000-0000-0000-0000-000000000000}"/>
          </ac:spMkLst>
        </pc:spChg>
      </pc:sldChg>
      <pc:sldChg chg="addSp delSp modSp mod">
        <pc:chgData name="James T. Burke" userId="5c2a731e-5d2b-44d4-bfd5-761a517f5b20" providerId="ADAL" clId="{26150357-B291-4492-A04C-5DAEB4792237}" dt="2024-04-09T21:43:37.348" v="3055" actId="1076"/>
        <pc:sldMkLst>
          <pc:docMk/>
          <pc:sldMk cId="2765261797" sldId="299"/>
        </pc:sldMkLst>
        <pc:spChg chg="mod">
          <ac:chgData name="James T. Burke" userId="5c2a731e-5d2b-44d4-bfd5-761a517f5b20" providerId="ADAL" clId="{26150357-B291-4492-A04C-5DAEB4792237}" dt="2024-04-08T14:53:09.982" v="2283" actId="20577"/>
          <ac:spMkLst>
            <pc:docMk/>
            <pc:sldMk cId="2765261797" sldId="299"/>
            <ac:spMk id="3" creationId="{DA8F83B0-644C-FEF2-CBAD-3C4195FFC6F3}"/>
          </ac:spMkLst>
        </pc:spChg>
        <pc:spChg chg="mod">
          <ac:chgData name="James T. Burke" userId="5c2a731e-5d2b-44d4-bfd5-761a517f5b20" providerId="ADAL" clId="{26150357-B291-4492-A04C-5DAEB4792237}" dt="2024-04-08T14:57:11.664" v="2311" actId="1076"/>
          <ac:spMkLst>
            <pc:docMk/>
            <pc:sldMk cId="2765261797" sldId="299"/>
            <ac:spMk id="7" creationId="{40F7ED41-76A4-D69F-DB90-BDD2B65C5ACC}"/>
          </ac:spMkLst>
        </pc:spChg>
        <pc:spChg chg="add mod">
          <ac:chgData name="James T. Burke" userId="5c2a731e-5d2b-44d4-bfd5-761a517f5b20" providerId="ADAL" clId="{26150357-B291-4492-A04C-5DAEB4792237}" dt="2024-04-09T21:43:37.348" v="3055" actId="1076"/>
          <ac:spMkLst>
            <pc:docMk/>
            <pc:sldMk cId="2765261797" sldId="299"/>
            <ac:spMk id="9" creationId="{2816A32B-FEFA-4703-E7C7-BB9883008F68}"/>
          </ac:spMkLst>
        </pc:spChg>
        <pc:spChg chg="mod ord">
          <ac:chgData name="James T. Burke" userId="5c2a731e-5d2b-44d4-bfd5-761a517f5b20" providerId="ADAL" clId="{26150357-B291-4492-A04C-5DAEB4792237}" dt="2024-04-08T14:57:19.702" v="2313" actId="14100"/>
          <ac:spMkLst>
            <pc:docMk/>
            <pc:sldMk cId="2765261797" sldId="299"/>
            <ac:spMk id="12" creationId="{66F75593-E6A2-FB5F-2D18-8D070E70F6B8}"/>
          </ac:spMkLst>
        </pc:spChg>
        <pc:graphicFrameChg chg="add mod modGraphic">
          <ac:chgData name="James T. Burke" userId="5c2a731e-5d2b-44d4-bfd5-761a517f5b20" providerId="ADAL" clId="{26150357-B291-4492-A04C-5DAEB4792237}" dt="2024-04-08T14:57:08.572" v="2310" actId="1076"/>
          <ac:graphicFrameMkLst>
            <pc:docMk/>
            <pc:sldMk cId="2765261797" sldId="299"/>
            <ac:graphicFrameMk id="8" creationId="{6814B38D-766A-3717-9511-1E501F9CD9BE}"/>
          </ac:graphicFrameMkLst>
        </pc:graphicFrameChg>
        <pc:graphicFrameChg chg="add del mod">
          <ac:chgData name="James T. Burke" userId="5c2a731e-5d2b-44d4-bfd5-761a517f5b20" providerId="ADAL" clId="{26150357-B291-4492-A04C-5DAEB4792237}" dt="2024-04-08T14:52:10.052" v="2276"/>
          <ac:graphicFrameMkLst>
            <pc:docMk/>
            <pc:sldMk cId="2765261797" sldId="299"/>
            <ac:graphicFrameMk id="9" creationId="{68AB321E-1A93-E278-62EC-92052FD11280}"/>
          </ac:graphicFrameMkLst>
        </pc:graphicFrameChg>
        <pc:graphicFrameChg chg="add mod modGraphic">
          <ac:chgData name="James T. Burke" userId="5c2a731e-5d2b-44d4-bfd5-761a517f5b20" providerId="ADAL" clId="{26150357-B291-4492-A04C-5DAEB4792237}" dt="2024-04-08T14:57:00.301" v="2309" actId="255"/>
          <ac:graphicFrameMkLst>
            <pc:docMk/>
            <pc:sldMk cId="2765261797" sldId="299"/>
            <ac:graphicFrameMk id="10" creationId="{02247593-FC10-3F81-58A6-8A865AFE87E4}"/>
          </ac:graphicFrameMkLst>
        </pc:graphicFrameChg>
        <pc:graphicFrameChg chg="del modGraphic">
          <ac:chgData name="James T. Burke" userId="5c2a731e-5d2b-44d4-bfd5-761a517f5b20" providerId="ADAL" clId="{26150357-B291-4492-A04C-5DAEB4792237}" dt="2024-04-03T13:55:16.416" v="104" actId="478"/>
          <ac:graphicFrameMkLst>
            <pc:docMk/>
            <pc:sldMk cId="2765261797" sldId="299"/>
            <ac:graphicFrameMk id="15" creationId="{47765BBA-8265-39C3-2E9A-D507C8626A81}"/>
          </ac:graphicFrameMkLst>
        </pc:graphicFrameChg>
        <pc:graphicFrameChg chg="del">
          <ac:chgData name="James T. Burke" userId="5c2a731e-5d2b-44d4-bfd5-761a517f5b20" providerId="ADAL" clId="{26150357-B291-4492-A04C-5DAEB4792237}" dt="2024-04-03T13:55:48.716" v="108" actId="478"/>
          <ac:graphicFrameMkLst>
            <pc:docMk/>
            <pc:sldMk cId="2765261797" sldId="299"/>
            <ac:graphicFrameMk id="16" creationId="{A6317F71-12B5-F40A-D0E2-34F935443C67}"/>
          </ac:graphicFrameMkLst>
        </pc:graphicFrameChg>
      </pc:sldChg>
      <pc:sldChg chg="modSp mod">
        <pc:chgData name="James T. Burke" userId="5c2a731e-5d2b-44d4-bfd5-761a517f5b20" providerId="ADAL" clId="{26150357-B291-4492-A04C-5DAEB4792237}" dt="2024-04-08T15:21:49.927" v="2744" actId="20577"/>
        <pc:sldMkLst>
          <pc:docMk/>
          <pc:sldMk cId="1804711440" sldId="1131"/>
        </pc:sldMkLst>
        <pc:spChg chg="mod">
          <ac:chgData name="James T. Burke" userId="5c2a731e-5d2b-44d4-bfd5-761a517f5b20" providerId="ADAL" clId="{26150357-B291-4492-A04C-5DAEB4792237}" dt="2024-04-08T15:21:49.927" v="2744" actId="20577"/>
          <ac:spMkLst>
            <pc:docMk/>
            <pc:sldMk cId="1804711440" sldId="1131"/>
            <ac:spMk id="6" creationId="{00000000-0000-0000-0000-000000000000}"/>
          </ac:spMkLst>
        </pc:spChg>
      </pc:sldChg>
      <pc:sldChg chg="del">
        <pc:chgData name="James T. Burke" userId="5c2a731e-5d2b-44d4-bfd5-761a517f5b20" providerId="ADAL" clId="{26150357-B291-4492-A04C-5DAEB4792237}" dt="2024-04-03T14:07:17.326" v="187" actId="47"/>
        <pc:sldMkLst>
          <pc:docMk/>
          <pc:sldMk cId="687483161" sldId="2035"/>
        </pc:sldMkLst>
      </pc:sldChg>
      <pc:sldChg chg="modSp del mod modNotesTx">
        <pc:chgData name="James T. Burke" userId="5c2a731e-5d2b-44d4-bfd5-761a517f5b20" providerId="ADAL" clId="{26150357-B291-4492-A04C-5DAEB4792237}" dt="2024-04-09T21:42:14.640" v="3050" actId="47"/>
        <pc:sldMkLst>
          <pc:docMk/>
          <pc:sldMk cId="100802900" sldId="2038"/>
        </pc:sldMkLst>
        <pc:spChg chg="mod">
          <ac:chgData name="James T. Burke" userId="5c2a731e-5d2b-44d4-bfd5-761a517f5b20" providerId="ADAL" clId="{26150357-B291-4492-A04C-5DAEB4792237}" dt="2024-04-09T21:40:42.338" v="3020" actId="21"/>
          <ac:spMkLst>
            <pc:docMk/>
            <pc:sldMk cId="100802900" sldId="2038"/>
            <ac:spMk id="6" creationId="{00000000-0000-0000-0000-000000000000}"/>
          </ac:spMkLst>
        </pc:spChg>
        <pc:spChg chg="mod">
          <ac:chgData name="James T. Burke" userId="5c2a731e-5d2b-44d4-bfd5-761a517f5b20" providerId="ADAL" clId="{26150357-B291-4492-A04C-5DAEB4792237}" dt="2024-04-03T14:14:53.850" v="244" actId="20577"/>
          <ac:spMkLst>
            <pc:docMk/>
            <pc:sldMk cId="100802900" sldId="2038"/>
            <ac:spMk id="7" creationId="{00000000-0000-0000-0000-000000000000}"/>
          </ac:spMkLst>
        </pc:spChg>
      </pc:sldChg>
      <pc:sldChg chg="modSp del mod">
        <pc:chgData name="James T. Burke" userId="5c2a731e-5d2b-44d4-bfd5-761a517f5b20" providerId="ADAL" clId="{26150357-B291-4492-A04C-5DAEB4792237}" dt="2024-04-08T15:43:19.502" v="3013" actId="2696"/>
        <pc:sldMkLst>
          <pc:docMk/>
          <pc:sldMk cId="2326502687" sldId="2044"/>
        </pc:sldMkLst>
        <pc:spChg chg="mod">
          <ac:chgData name="James T. Burke" userId="5c2a731e-5d2b-44d4-bfd5-761a517f5b20" providerId="ADAL" clId="{26150357-B291-4492-A04C-5DAEB4792237}" dt="2024-04-08T15:20:33.309" v="2606" actId="20577"/>
          <ac:spMkLst>
            <pc:docMk/>
            <pc:sldMk cId="2326502687" sldId="2044"/>
            <ac:spMk id="3" creationId="{00000000-0000-0000-0000-000000000000}"/>
          </ac:spMkLst>
        </pc:spChg>
        <pc:spChg chg="mod">
          <ac:chgData name="James T. Burke" userId="5c2a731e-5d2b-44d4-bfd5-761a517f5b20" providerId="ADAL" clId="{26150357-B291-4492-A04C-5DAEB4792237}" dt="2024-04-08T15:21:57.765" v="2745"/>
          <ac:spMkLst>
            <pc:docMk/>
            <pc:sldMk cId="2326502687" sldId="2044"/>
            <ac:spMk id="7" creationId="{00000000-0000-0000-0000-000000000000}"/>
          </ac:spMkLst>
        </pc:spChg>
      </pc:sldChg>
      <pc:sldChg chg="del">
        <pc:chgData name="James T. Burke" userId="5c2a731e-5d2b-44d4-bfd5-761a517f5b20" providerId="ADAL" clId="{26150357-B291-4492-A04C-5DAEB4792237}" dt="2024-04-03T14:07:19.887" v="188" actId="47"/>
        <pc:sldMkLst>
          <pc:docMk/>
          <pc:sldMk cId="1484674530" sldId="2045"/>
        </pc:sldMkLst>
      </pc:sldChg>
      <pc:sldChg chg="modSp mod">
        <pc:chgData name="James T. Burke" userId="5c2a731e-5d2b-44d4-bfd5-761a517f5b20" providerId="ADAL" clId="{26150357-B291-4492-A04C-5DAEB4792237}" dt="2024-04-08T15:05:30.688" v="2336" actId="33524"/>
        <pc:sldMkLst>
          <pc:docMk/>
          <pc:sldMk cId="118607997" sldId="2046"/>
        </pc:sldMkLst>
        <pc:spChg chg="mod">
          <ac:chgData name="James T. Burke" userId="5c2a731e-5d2b-44d4-bfd5-761a517f5b20" providerId="ADAL" clId="{26150357-B291-4492-A04C-5DAEB4792237}" dt="2024-04-08T15:05:30.688" v="2336" actId="33524"/>
          <ac:spMkLst>
            <pc:docMk/>
            <pc:sldMk cId="118607997" sldId="2046"/>
            <ac:spMk id="9" creationId="{F822A0F1-DF0E-1F8D-6209-63F34FA2949E}"/>
          </ac:spMkLst>
        </pc:spChg>
        <pc:spChg chg="mod">
          <ac:chgData name="James T. Burke" userId="5c2a731e-5d2b-44d4-bfd5-761a517f5b20" providerId="ADAL" clId="{26150357-B291-4492-A04C-5DAEB4792237}" dt="2024-04-03T14:15:01.067" v="249" actId="20577"/>
          <ac:spMkLst>
            <pc:docMk/>
            <pc:sldMk cId="118607997" sldId="2046"/>
            <ac:spMk id="10" creationId="{00000000-0000-0000-0000-000000000000}"/>
          </ac:spMkLst>
        </pc:spChg>
      </pc:sldChg>
      <pc:sldChg chg="del modNotesTx">
        <pc:chgData name="James T. Burke" userId="5c2a731e-5d2b-44d4-bfd5-761a517f5b20" providerId="ADAL" clId="{26150357-B291-4492-A04C-5DAEB4792237}" dt="2024-04-03T14:07:10.804" v="184" actId="47"/>
        <pc:sldMkLst>
          <pc:docMk/>
          <pc:sldMk cId="2642907056" sldId="2048"/>
        </pc:sldMkLst>
      </pc:sldChg>
      <pc:sldChg chg="del modNotesTx">
        <pc:chgData name="James T. Burke" userId="5c2a731e-5d2b-44d4-bfd5-761a517f5b20" providerId="ADAL" clId="{26150357-B291-4492-A04C-5DAEB4792237}" dt="2024-04-03T14:07:12.148" v="185" actId="47"/>
        <pc:sldMkLst>
          <pc:docMk/>
          <pc:sldMk cId="4121268706" sldId="2049"/>
        </pc:sldMkLst>
      </pc:sldChg>
      <pc:sldChg chg="del modNotesTx">
        <pc:chgData name="James T. Burke" userId="5c2a731e-5d2b-44d4-bfd5-761a517f5b20" providerId="ADAL" clId="{26150357-B291-4492-A04C-5DAEB4792237}" dt="2024-04-03T14:07:13.373" v="186" actId="47"/>
        <pc:sldMkLst>
          <pc:docMk/>
          <pc:sldMk cId="539355117" sldId="2050"/>
        </pc:sldMkLst>
      </pc:sldChg>
      <pc:sldChg chg="addSp delSp modSp add del mod modNotesTx">
        <pc:chgData name="James T. Burke" userId="5c2a731e-5d2b-44d4-bfd5-761a517f5b20" providerId="ADAL" clId="{26150357-B291-4492-A04C-5DAEB4792237}" dt="2024-04-10T16:58:37.274" v="3058" actId="47"/>
        <pc:sldMkLst>
          <pc:docMk/>
          <pc:sldMk cId="2868587118" sldId="2051"/>
        </pc:sldMkLst>
        <pc:spChg chg="mod">
          <ac:chgData name="James T. Burke" userId="5c2a731e-5d2b-44d4-bfd5-761a517f5b20" providerId="ADAL" clId="{26150357-B291-4492-A04C-5DAEB4792237}" dt="2024-04-03T13:52:08.908" v="90" actId="14100"/>
          <ac:spMkLst>
            <pc:docMk/>
            <pc:sldMk cId="2868587118" sldId="2051"/>
            <ac:spMk id="13" creationId="{EA036B28-293E-4FF3-719C-67743C142438}"/>
          </ac:spMkLst>
        </pc:spChg>
        <pc:spChg chg="mod">
          <ac:chgData name="James T. Burke" userId="5c2a731e-5d2b-44d4-bfd5-761a517f5b20" providerId="ADAL" clId="{26150357-B291-4492-A04C-5DAEB4792237}" dt="2024-04-03T13:51:52.233" v="84" actId="14100"/>
          <ac:spMkLst>
            <pc:docMk/>
            <pc:sldMk cId="2868587118" sldId="2051"/>
            <ac:spMk id="14" creationId="{27A3E02E-19C4-7122-CE58-45D4D88DCBAE}"/>
          </ac:spMkLst>
        </pc:spChg>
        <pc:picChg chg="del">
          <ac:chgData name="James T. Burke" userId="5c2a731e-5d2b-44d4-bfd5-761a517f5b20" providerId="ADAL" clId="{26150357-B291-4492-A04C-5DAEB4792237}" dt="2024-04-03T13:52:35.264" v="91" actId="478"/>
          <ac:picMkLst>
            <pc:docMk/>
            <pc:sldMk cId="2868587118" sldId="2051"/>
            <ac:picMk id="3" creationId="{691EAAA1-B463-D202-700F-39ED2E34EB6F}"/>
          </ac:picMkLst>
        </pc:picChg>
        <pc:picChg chg="add mod">
          <ac:chgData name="James T. Burke" userId="5c2a731e-5d2b-44d4-bfd5-761a517f5b20" providerId="ADAL" clId="{26150357-B291-4492-A04C-5DAEB4792237}" dt="2024-04-03T13:53:03.329" v="96" actId="1076"/>
          <ac:picMkLst>
            <pc:docMk/>
            <pc:sldMk cId="2868587118" sldId="2051"/>
            <ac:picMk id="7" creationId="{E4CC49F0-4244-4612-D62F-DE0C0C7562BC}"/>
          </ac:picMkLst>
        </pc:picChg>
      </pc:sldChg>
      <pc:sldChg chg="del">
        <pc:chgData name="James T. Burke" userId="5c2a731e-5d2b-44d4-bfd5-761a517f5b20" providerId="ADAL" clId="{26150357-B291-4492-A04C-5DAEB4792237}" dt="2024-04-03T14:07:20.548" v="189" actId="47"/>
        <pc:sldMkLst>
          <pc:docMk/>
          <pc:sldMk cId="172800351" sldId="2052"/>
        </pc:sldMkLst>
      </pc:sldChg>
      <pc:sldChg chg="modSp add mod">
        <pc:chgData name="James T. Burke" userId="5c2a731e-5d2b-44d4-bfd5-761a517f5b20" providerId="ADAL" clId="{26150357-B291-4492-A04C-5DAEB4792237}" dt="2024-04-03T14:23:46.550" v="477" actId="20577"/>
        <pc:sldMkLst>
          <pc:docMk/>
          <pc:sldMk cId="2950208583" sldId="2052"/>
        </pc:sldMkLst>
        <pc:spChg chg="mod">
          <ac:chgData name="James T. Burke" userId="5c2a731e-5d2b-44d4-bfd5-761a517f5b20" providerId="ADAL" clId="{26150357-B291-4492-A04C-5DAEB4792237}" dt="2024-04-03T14:23:46.550" v="477" actId="20577"/>
          <ac:spMkLst>
            <pc:docMk/>
            <pc:sldMk cId="2950208583" sldId="2052"/>
            <ac:spMk id="6" creationId="{00000000-0000-0000-0000-000000000000}"/>
          </ac:spMkLst>
        </pc:spChg>
      </pc:sldChg>
      <pc:sldChg chg="modSp add mod">
        <pc:chgData name="James T. Burke" userId="5c2a731e-5d2b-44d4-bfd5-761a517f5b20" providerId="ADAL" clId="{26150357-B291-4492-A04C-5DAEB4792237}" dt="2024-04-09T21:41:27.831" v="3040" actId="21"/>
        <pc:sldMkLst>
          <pc:docMk/>
          <pc:sldMk cId="2446305975" sldId="2053"/>
        </pc:sldMkLst>
        <pc:spChg chg="mod">
          <ac:chgData name="James T. Burke" userId="5c2a731e-5d2b-44d4-bfd5-761a517f5b20" providerId="ADAL" clId="{26150357-B291-4492-A04C-5DAEB4792237}" dt="2024-04-09T21:41:27.831" v="3040" actId="21"/>
          <ac:spMkLst>
            <pc:docMk/>
            <pc:sldMk cId="2446305975" sldId="2053"/>
            <ac:spMk id="6" creationId="{00000000-0000-0000-0000-000000000000}"/>
          </ac:spMkLst>
        </pc:spChg>
      </pc:sldChg>
      <pc:sldChg chg="modSp add del mod">
        <pc:chgData name="James T. Burke" userId="5c2a731e-5d2b-44d4-bfd5-761a517f5b20" providerId="ADAL" clId="{26150357-B291-4492-A04C-5DAEB4792237}" dt="2024-04-09T21:41:59.862" v="3048" actId="20577"/>
        <pc:sldMkLst>
          <pc:docMk/>
          <pc:sldMk cId="81919289" sldId="2054"/>
        </pc:sldMkLst>
        <pc:spChg chg="mod">
          <ac:chgData name="James T. Burke" userId="5c2a731e-5d2b-44d4-bfd5-761a517f5b20" providerId="ADAL" clId="{26150357-B291-4492-A04C-5DAEB4792237}" dt="2024-04-09T21:41:59.862" v="3048" actId="20577"/>
          <ac:spMkLst>
            <pc:docMk/>
            <pc:sldMk cId="81919289" sldId="2054"/>
            <ac:spMk id="6" creationId="{00000000-0000-0000-0000-000000000000}"/>
          </ac:spMkLst>
        </pc:spChg>
      </pc:sldChg>
      <pc:sldChg chg="modSp add mod">
        <pc:chgData name="James T. Burke" userId="5c2a731e-5d2b-44d4-bfd5-761a517f5b20" providerId="ADAL" clId="{26150357-B291-4492-A04C-5DAEB4792237}" dt="2024-04-03T14:51:31.168" v="2259" actId="20577"/>
        <pc:sldMkLst>
          <pc:docMk/>
          <pc:sldMk cId="11108323" sldId="2055"/>
        </pc:sldMkLst>
        <pc:spChg chg="mod">
          <ac:chgData name="James T. Burke" userId="5c2a731e-5d2b-44d4-bfd5-761a517f5b20" providerId="ADAL" clId="{26150357-B291-4492-A04C-5DAEB4792237}" dt="2024-04-03T14:51:31.168" v="2259" actId="20577"/>
          <ac:spMkLst>
            <pc:docMk/>
            <pc:sldMk cId="11108323" sldId="2055"/>
            <ac:spMk id="6" creationId="{00000000-0000-0000-0000-000000000000}"/>
          </ac:spMkLst>
        </pc:spChg>
      </pc:sldChg>
      <pc:sldChg chg="modSp add mod">
        <pc:chgData name="James T. Burke" userId="5c2a731e-5d2b-44d4-bfd5-761a517f5b20" providerId="ADAL" clId="{26150357-B291-4492-A04C-5DAEB4792237}" dt="2024-04-08T15:15:45.460" v="2440" actId="20577"/>
        <pc:sldMkLst>
          <pc:docMk/>
          <pc:sldMk cId="1272612029" sldId="2056"/>
        </pc:sldMkLst>
        <pc:spChg chg="mod">
          <ac:chgData name="James T. Burke" userId="5c2a731e-5d2b-44d4-bfd5-761a517f5b20" providerId="ADAL" clId="{26150357-B291-4492-A04C-5DAEB4792237}" dt="2024-04-08T15:15:45.460" v="2440" actId="20577"/>
          <ac:spMkLst>
            <pc:docMk/>
            <pc:sldMk cId="1272612029" sldId="2056"/>
            <ac:spMk id="9" creationId="{F822A0F1-DF0E-1F8D-6209-63F34FA2949E}"/>
          </ac:spMkLst>
        </pc:spChg>
      </pc:sldChg>
      <pc:sldChg chg="modSp add mod">
        <pc:chgData name="James T. Burke" userId="5c2a731e-5d2b-44d4-bfd5-761a517f5b20" providerId="ADAL" clId="{26150357-B291-4492-A04C-5DAEB4792237}" dt="2024-04-08T15:21:38.010" v="2723" actId="20577"/>
        <pc:sldMkLst>
          <pc:docMk/>
          <pc:sldMk cId="3415984799" sldId="2057"/>
        </pc:sldMkLst>
        <pc:spChg chg="mod">
          <ac:chgData name="James T. Burke" userId="5c2a731e-5d2b-44d4-bfd5-761a517f5b20" providerId="ADAL" clId="{26150357-B291-4492-A04C-5DAEB4792237}" dt="2024-04-08T15:21:12.408" v="2689" actId="20577"/>
          <ac:spMkLst>
            <pc:docMk/>
            <pc:sldMk cId="3415984799" sldId="2057"/>
            <ac:spMk id="3" creationId="{00000000-0000-0000-0000-000000000000}"/>
          </ac:spMkLst>
        </pc:spChg>
        <pc:spChg chg="mod">
          <ac:chgData name="James T. Burke" userId="5c2a731e-5d2b-44d4-bfd5-761a517f5b20" providerId="ADAL" clId="{26150357-B291-4492-A04C-5DAEB4792237}" dt="2024-04-08T15:21:38.010" v="2723" actId="20577"/>
          <ac:spMkLst>
            <pc:docMk/>
            <pc:sldMk cId="3415984799" sldId="2057"/>
            <ac:spMk id="7" creationId="{00000000-0000-0000-0000-000000000000}"/>
          </ac:spMkLst>
        </pc:spChg>
      </pc:sldChg>
      <pc:sldChg chg="modSp add mod">
        <pc:chgData name="James T. Burke" userId="5c2a731e-5d2b-44d4-bfd5-761a517f5b20" providerId="ADAL" clId="{26150357-B291-4492-A04C-5DAEB4792237}" dt="2024-04-08T15:48:32.965" v="3014" actId="20577"/>
        <pc:sldMkLst>
          <pc:docMk/>
          <pc:sldMk cId="3729150406" sldId="2058"/>
        </pc:sldMkLst>
        <pc:spChg chg="mod">
          <ac:chgData name="James T. Burke" userId="5c2a731e-5d2b-44d4-bfd5-761a517f5b20" providerId="ADAL" clId="{26150357-B291-4492-A04C-5DAEB4792237}" dt="2024-04-08T15:48:32.965" v="3014" actId="20577"/>
          <ac:spMkLst>
            <pc:docMk/>
            <pc:sldMk cId="3729150406" sldId="2058"/>
            <ac:spMk id="3" creationId="{00000000-0000-0000-0000-000000000000}"/>
          </ac:spMkLst>
        </pc:spChg>
      </pc:sldChg>
      <pc:sldChg chg="modSp add mod">
        <pc:chgData name="James T. Burke" userId="5c2a731e-5d2b-44d4-bfd5-761a517f5b20" providerId="ADAL" clId="{26150357-B291-4492-A04C-5DAEB4792237}" dt="2024-04-09T21:42:06.676" v="3049" actId="20577"/>
        <pc:sldMkLst>
          <pc:docMk/>
          <pc:sldMk cId="1756747848" sldId="2059"/>
        </pc:sldMkLst>
        <pc:spChg chg="mod">
          <ac:chgData name="James T. Burke" userId="5c2a731e-5d2b-44d4-bfd5-761a517f5b20" providerId="ADAL" clId="{26150357-B291-4492-A04C-5DAEB4792237}" dt="2024-04-09T21:42:06.676" v="3049" actId="20577"/>
          <ac:spMkLst>
            <pc:docMk/>
            <pc:sldMk cId="1756747848" sldId="2059"/>
            <ac:spMk id="6" creationId="{00000000-0000-0000-0000-000000000000}"/>
          </ac:spMkLst>
        </pc:spChg>
      </pc:sldChg>
      <pc:sldChg chg="add modNotesTx">
        <pc:chgData name="James T. Burke" userId="5c2a731e-5d2b-44d4-bfd5-761a517f5b20" providerId="ADAL" clId="{26150357-B291-4492-A04C-5DAEB4792237}" dt="2024-04-10T16:58:35.515" v="3057"/>
        <pc:sldMkLst>
          <pc:docMk/>
          <pc:sldMk cId="111093176" sldId="2060"/>
        </pc:sldMkLst>
      </pc:sldChg>
    </pc:docChg>
  </pc:docChgLst>
  <pc:docChgLst>
    <pc:chgData name="James T. Burke" userId="5c2a731e-5d2b-44d4-bfd5-761a517f5b20" providerId="ADAL" clId="{A38DB59C-2A26-4290-9A26-D5A6FDD4010C}"/>
    <pc:docChg chg="custSel modSld">
      <pc:chgData name="James T. Burke" userId="5c2a731e-5d2b-44d4-bfd5-761a517f5b20" providerId="ADAL" clId="{A38DB59C-2A26-4290-9A26-D5A6FDD4010C}" dt="2024-01-16T14:53:57.357" v="39" actId="33524"/>
      <pc:docMkLst>
        <pc:docMk/>
      </pc:docMkLst>
      <pc:sldChg chg="addSp delSp modSp mod">
        <pc:chgData name="James T. Burke" userId="5c2a731e-5d2b-44d4-bfd5-761a517f5b20" providerId="ADAL" clId="{A38DB59C-2A26-4290-9A26-D5A6FDD4010C}" dt="2024-01-16T14:49:02.234" v="26" actId="1076"/>
        <pc:sldMkLst>
          <pc:docMk/>
          <pc:sldMk cId="2765261797" sldId="299"/>
        </pc:sldMkLst>
        <pc:spChg chg="mod">
          <ac:chgData name="James T. Burke" userId="5c2a731e-5d2b-44d4-bfd5-761a517f5b20" providerId="ADAL" clId="{A38DB59C-2A26-4290-9A26-D5A6FDD4010C}" dt="2024-01-16T14:48:42.638" v="24" actId="1076"/>
          <ac:spMkLst>
            <pc:docMk/>
            <pc:sldMk cId="2765261797" sldId="299"/>
            <ac:spMk id="2" creationId="{A893926C-3316-84B1-228D-119F2BD63426}"/>
          </ac:spMkLst>
        </pc:spChg>
        <pc:spChg chg="mod">
          <ac:chgData name="James T. Burke" userId="5c2a731e-5d2b-44d4-bfd5-761a517f5b20" providerId="ADAL" clId="{A38DB59C-2A26-4290-9A26-D5A6FDD4010C}" dt="2024-01-16T14:45:41.667" v="3" actId="20577"/>
          <ac:spMkLst>
            <pc:docMk/>
            <pc:sldMk cId="2765261797" sldId="299"/>
            <ac:spMk id="3" creationId="{DA8F83B0-644C-FEF2-CBAD-3C4195FFC6F3}"/>
          </ac:spMkLst>
        </pc:spChg>
        <pc:graphicFrameChg chg="add del mod">
          <ac:chgData name="James T. Burke" userId="5c2a731e-5d2b-44d4-bfd5-761a517f5b20" providerId="ADAL" clId="{A38DB59C-2A26-4290-9A26-D5A6FDD4010C}" dt="2024-01-16T14:47:19.111" v="5"/>
          <ac:graphicFrameMkLst>
            <pc:docMk/>
            <pc:sldMk cId="2765261797" sldId="299"/>
            <ac:graphicFrameMk id="9" creationId="{AC3AA8B7-E72D-94B3-50D3-2FE300F97D7F}"/>
          </ac:graphicFrameMkLst>
        </pc:graphicFrameChg>
        <pc:graphicFrameChg chg="add mod modGraphic">
          <ac:chgData name="James T. Burke" userId="5c2a731e-5d2b-44d4-bfd5-761a517f5b20" providerId="ADAL" clId="{A38DB59C-2A26-4290-9A26-D5A6FDD4010C}" dt="2024-01-16T14:47:53.829" v="16" actId="403"/>
          <ac:graphicFrameMkLst>
            <pc:docMk/>
            <pc:sldMk cId="2765261797" sldId="299"/>
            <ac:graphicFrameMk id="10" creationId="{F24A0677-9790-05B6-8781-6F687BE91361}"/>
          </ac:graphicFrameMkLst>
        </pc:graphicFrameChg>
        <pc:graphicFrameChg chg="del">
          <ac:chgData name="James T. Burke" userId="5c2a731e-5d2b-44d4-bfd5-761a517f5b20" providerId="ADAL" clId="{A38DB59C-2A26-4290-9A26-D5A6FDD4010C}" dt="2024-01-16T14:44:36.618" v="0" actId="478"/>
          <ac:graphicFrameMkLst>
            <pc:docMk/>
            <pc:sldMk cId="2765261797" sldId="299"/>
            <ac:graphicFrameMk id="12" creationId="{444CBE0A-9C91-7A51-6959-68CD53D15059}"/>
          </ac:graphicFrameMkLst>
        </pc:graphicFrameChg>
        <pc:picChg chg="mod ord">
          <ac:chgData name="James T. Burke" userId="5c2a731e-5d2b-44d4-bfd5-761a517f5b20" providerId="ADAL" clId="{A38DB59C-2A26-4290-9A26-D5A6FDD4010C}" dt="2024-01-16T14:49:02.234" v="26" actId="1076"/>
          <ac:picMkLst>
            <pc:docMk/>
            <pc:sldMk cId="2765261797" sldId="299"/>
            <ac:picMk id="14" creationId="{B5D6C933-9835-FA9E-0073-6598D4D92D56}"/>
          </ac:picMkLst>
        </pc:picChg>
      </pc:sldChg>
      <pc:sldChg chg="modSp mod">
        <pc:chgData name="James T. Burke" userId="5c2a731e-5d2b-44d4-bfd5-761a517f5b20" providerId="ADAL" clId="{A38DB59C-2A26-4290-9A26-D5A6FDD4010C}" dt="2024-01-16T14:53:57.357" v="39" actId="33524"/>
        <pc:sldMkLst>
          <pc:docMk/>
          <pc:sldMk cId="100802900" sldId="2038"/>
        </pc:sldMkLst>
        <pc:spChg chg="mod">
          <ac:chgData name="James T. Burke" userId="5c2a731e-5d2b-44d4-bfd5-761a517f5b20" providerId="ADAL" clId="{A38DB59C-2A26-4290-9A26-D5A6FDD4010C}" dt="2024-01-16T14:53:57.357" v="39" actId="33524"/>
          <ac:spMkLst>
            <pc:docMk/>
            <pc:sldMk cId="100802900" sldId="2038"/>
            <ac:spMk id="6" creationId="{00000000-0000-0000-0000-000000000000}"/>
          </ac:spMkLst>
        </pc:spChg>
      </pc:sldChg>
      <pc:sldChg chg="modSp mod">
        <pc:chgData name="James T. Burke" userId="5c2a731e-5d2b-44d4-bfd5-761a517f5b20" providerId="ADAL" clId="{A38DB59C-2A26-4290-9A26-D5A6FDD4010C}" dt="2024-01-16T14:51:33.099" v="33" actId="20577"/>
        <pc:sldMkLst>
          <pc:docMk/>
          <pc:sldMk cId="2872902305" sldId="2042"/>
        </pc:sldMkLst>
        <pc:spChg chg="mod">
          <ac:chgData name="James T. Burke" userId="5c2a731e-5d2b-44d4-bfd5-761a517f5b20" providerId="ADAL" clId="{A38DB59C-2A26-4290-9A26-D5A6FDD4010C}" dt="2024-01-16T14:51:33.099" v="33" actId="20577"/>
          <ac:spMkLst>
            <pc:docMk/>
            <pc:sldMk cId="2872902305" sldId="2042"/>
            <ac:spMk id="3" creationId="{00000000-0000-0000-0000-000000000000}"/>
          </ac:spMkLst>
        </pc:spChg>
      </pc:sldChg>
    </pc:docChg>
  </pc:docChgLst>
  <pc:docChgLst>
    <pc:chgData name="James T. Burke" userId="5c2a731e-5d2b-44d4-bfd5-761a517f5b20" providerId="ADAL" clId="{AB6F07C0-CBC5-4C45-BACA-D72A69B50B1E}"/>
    <pc:docChg chg="undo redo custSel delSld modSld">
      <pc:chgData name="James T. Burke" userId="5c2a731e-5d2b-44d4-bfd5-761a517f5b20" providerId="ADAL" clId="{AB6F07C0-CBC5-4C45-BACA-D72A69B50B1E}" dt="2024-02-12T16:23:07.408" v="3930" actId="27107"/>
      <pc:docMkLst>
        <pc:docMk/>
      </pc:docMkLst>
      <pc:sldChg chg="modSp mod">
        <pc:chgData name="James T. Burke" userId="5c2a731e-5d2b-44d4-bfd5-761a517f5b20" providerId="ADAL" clId="{AB6F07C0-CBC5-4C45-BACA-D72A69B50B1E}" dt="2024-02-09T21:16:36.241" v="8" actId="20577"/>
        <pc:sldMkLst>
          <pc:docMk/>
          <pc:sldMk cId="1989597527" sldId="294"/>
        </pc:sldMkLst>
        <pc:spChg chg="mod">
          <ac:chgData name="James T. Burke" userId="5c2a731e-5d2b-44d4-bfd5-761a517f5b20" providerId="ADAL" clId="{AB6F07C0-CBC5-4C45-BACA-D72A69B50B1E}" dt="2024-02-09T21:16:36.241" v="8" actId="20577"/>
          <ac:spMkLst>
            <pc:docMk/>
            <pc:sldMk cId="1989597527" sldId="294"/>
            <ac:spMk id="4" creationId="{00000000-0000-0000-0000-000000000000}"/>
          </ac:spMkLst>
        </pc:spChg>
      </pc:sldChg>
      <pc:sldChg chg="addSp delSp modSp mod">
        <pc:chgData name="James T. Burke" userId="5c2a731e-5d2b-44d4-bfd5-761a517f5b20" providerId="ADAL" clId="{AB6F07C0-CBC5-4C45-BACA-D72A69B50B1E}" dt="2024-02-12T14:20:55.400" v="292" actId="1076"/>
        <pc:sldMkLst>
          <pc:docMk/>
          <pc:sldMk cId="2765261797" sldId="299"/>
        </pc:sldMkLst>
        <pc:spChg chg="mod">
          <ac:chgData name="James T. Burke" userId="5c2a731e-5d2b-44d4-bfd5-761a517f5b20" providerId="ADAL" clId="{AB6F07C0-CBC5-4C45-BACA-D72A69B50B1E}" dt="2024-02-12T14:20:55.400" v="292" actId="1076"/>
          <ac:spMkLst>
            <pc:docMk/>
            <pc:sldMk cId="2765261797" sldId="299"/>
            <ac:spMk id="2" creationId="{A893926C-3316-84B1-228D-119F2BD63426}"/>
          </ac:spMkLst>
        </pc:spChg>
        <pc:spChg chg="mod">
          <ac:chgData name="James T. Burke" userId="5c2a731e-5d2b-44d4-bfd5-761a517f5b20" providerId="ADAL" clId="{AB6F07C0-CBC5-4C45-BACA-D72A69B50B1E}" dt="2024-02-09T22:17:08.703" v="28" actId="20577"/>
          <ac:spMkLst>
            <pc:docMk/>
            <pc:sldMk cId="2765261797" sldId="299"/>
            <ac:spMk id="3" creationId="{DA8F83B0-644C-FEF2-CBAD-3C4195FFC6F3}"/>
          </ac:spMkLst>
        </pc:spChg>
        <pc:spChg chg="mod">
          <ac:chgData name="James T. Burke" userId="5c2a731e-5d2b-44d4-bfd5-761a517f5b20" providerId="ADAL" clId="{AB6F07C0-CBC5-4C45-BACA-D72A69B50B1E}" dt="2024-02-09T22:18:14.713" v="40" actId="1076"/>
          <ac:spMkLst>
            <pc:docMk/>
            <pc:sldMk cId="2765261797" sldId="299"/>
            <ac:spMk id="7" creationId="{40F7ED41-76A4-D69F-DB90-BDD2B65C5ACC}"/>
          </ac:spMkLst>
        </pc:spChg>
        <pc:graphicFrameChg chg="del">
          <ac:chgData name="James T. Burke" userId="5c2a731e-5d2b-44d4-bfd5-761a517f5b20" providerId="ADAL" clId="{AB6F07C0-CBC5-4C45-BACA-D72A69B50B1E}" dt="2024-02-09T22:17:19.093" v="30" actId="478"/>
          <ac:graphicFrameMkLst>
            <pc:docMk/>
            <pc:sldMk cId="2765261797" sldId="299"/>
            <ac:graphicFrameMk id="8" creationId="{26479EF7-9086-3B7C-1036-377C096AC3A3}"/>
          </ac:graphicFrameMkLst>
        </pc:graphicFrameChg>
        <pc:graphicFrameChg chg="add mod modGraphic">
          <ac:chgData name="James T. Burke" userId="5c2a731e-5d2b-44d4-bfd5-761a517f5b20" providerId="ADAL" clId="{AB6F07C0-CBC5-4C45-BACA-D72A69B50B1E}" dt="2024-02-12T14:20:01.570" v="290" actId="1076"/>
          <ac:graphicFrameMkLst>
            <pc:docMk/>
            <pc:sldMk cId="2765261797" sldId="299"/>
            <ac:graphicFrameMk id="8" creationId="{F1323374-59B3-4F02-B3A4-AE8386D47422}"/>
          </ac:graphicFrameMkLst>
        </pc:graphicFrameChg>
        <pc:graphicFrameChg chg="add mod modGraphic">
          <ac:chgData name="James T. Burke" userId="5c2a731e-5d2b-44d4-bfd5-761a517f5b20" providerId="ADAL" clId="{AB6F07C0-CBC5-4C45-BACA-D72A69B50B1E}" dt="2024-02-09T22:17:50.943" v="36" actId="1076"/>
          <ac:graphicFrameMkLst>
            <pc:docMk/>
            <pc:sldMk cId="2765261797" sldId="299"/>
            <ac:graphicFrameMk id="9" creationId="{F90F0132-9924-419A-8F25-F05A15D63223}"/>
          </ac:graphicFrameMkLst>
        </pc:graphicFrameChg>
        <pc:graphicFrameChg chg="del mod modGraphic">
          <ac:chgData name="James T. Burke" userId="5c2a731e-5d2b-44d4-bfd5-761a517f5b20" providerId="ADAL" clId="{AB6F07C0-CBC5-4C45-BACA-D72A69B50B1E}" dt="2024-02-09T22:18:59.712" v="46" actId="478"/>
          <ac:graphicFrameMkLst>
            <pc:docMk/>
            <pc:sldMk cId="2765261797" sldId="299"/>
            <ac:graphicFrameMk id="10" creationId="{F24A0677-9790-05B6-8781-6F687BE91361}"/>
          </ac:graphicFrameMkLst>
        </pc:graphicFrameChg>
        <pc:picChg chg="del mod">
          <ac:chgData name="James T. Burke" userId="5c2a731e-5d2b-44d4-bfd5-761a517f5b20" providerId="ADAL" clId="{AB6F07C0-CBC5-4C45-BACA-D72A69B50B1E}" dt="2024-02-09T22:19:08.171" v="48" actId="478"/>
          <ac:picMkLst>
            <pc:docMk/>
            <pc:sldMk cId="2765261797" sldId="299"/>
            <ac:picMk id="14" creationId="{B5D6C933-9835-FA9E-0073-6598D4D92D56}"/>
          </ac:picMkLst>
        </pc:picChg>
        <pc:picChg chg="mod ord">
          <ac:chgData name="James T. Burke" userId="5c2a731e-5d2b-44d4-bfd5-761a517f5b20" providerId="ADAL" clId="{AB6F07C0-CBC5-4C45-BACA-D72A69B50B1E}" dt="2024-02-09T22:18:33.022" v="43" actId="1076"/>
          <ac:picMkLst>
            <pc:docMk/>
            <pc:sldMk cId="2765261797" sldId="299"/>
            <ac:picMk id="15" creationId="{CC912789-FC64-1236-3963-9356BFAC87DB}"/>
          </ac:picMkLst>
        </pc:picChg>
        <pc:picChg chg="add mod ord">
          <ac:chgData name="James T. Burke" userId="5c2a731e-5d2b-44d4-bfd5-761a517f5b20" providerId="ADAL" clId="{AB6F07C0-CBC5-4C45-BACA-D72A69B50B1E}" dt="2024-02-12T14:20:04.993" v="291" actId="1076"/>
          <ac:picMkLst>
            <pc:docMk/>
            <pc:sldMk cId="2765261797" sldId="299"/>
            <ac:picMk id="16" creationId="{9C71B2FE-041D-46B0-8D41-29FAF907553D}"/>
          </ac:picMkLst>
        </pc:picChg>
      </pc:sldChg>
      <pc:sldChg chg="modSp mod">
        <pc:chgData name="James T. Burke" userId="5c2a731e-5d2b-44d4-bfd5-761a517f5b20" providerId="ADAL" clId="{AB6F07C0-CBC5-4C45-BACA-D72A69B50B1E}" dt="2024-02-09T21:16:50.019" v="26" actId="20577"/>
        <pc:sldMkLst>
          <pc:docMk/>
          <pc:sldMk cId="1804711440" sldId="1131"/>
        </pc:sldMkLst>
        <pc:spChg chg="mod">
          <ac:chgData name="James T. Burke" userId="5c2a731e-5d2b-44d4-bfd5-761a517f5b20" providerId="ADAL" clId="{AB6F07C0-CBC5-4C45-BACA-D72A69B50B1E}" dt="2024-02-09T21:16:50.019" v="26" actId="20577"/>
          <ac:spMkLst>
            <pc:docMk/>
            <pc:sldMk cId="1804711440" sldId="1131"/>
            <ac:spMk id="6" creationId="{00000000-0000-0000-0000-000000000000}"/>
          </ac:spMkLst>
        </pc:spChg>
      </pc:sldChg>
      <pc:sldChg chg="modSp mod">
        <pc:chgData name="James T. Burke" userId="5c2a731e-5d2b-44d4-bfd5-761a517f5b20" providerId="ADAL" clId="{AB6F07C0-CBC5-4C45-BACA-D72A69B50B1E}" dt="2024-02-12T16:23:07.408" v="3930" actId="27107"/>
        <pc:sldMkLst>
          <pc:docMk/>
          <pc:sldMk cId="687483161" sldId="2035"/>
        </pc:sldMkLst>
        <pc:spChg chg="mod">
          <ac:chgData name="James T. Burke" userId="5c2a731e-5d2b-44d4-bfd5-761a517f5b20" providerId="ADAL" clId="{AB6F07C0-CBC5-4C45-BACA-D72A69B50B1E}" dt="2024-02-12T16:23:07.408" v="3930" actId="27107"/>
          <ac:spMkLst>
            <pc:docMk/>
            <pc:sldMk cId="687483161" sldId="2035"/>
            <ac:spMk id="3" creationId="{00000000-0000-0000-0000-000000000000}"/>
          </ac:spMkLst>
        </pc:spChg>
        <pc:spChg chg="mod">
          <ac:chgData name="James T. Burke" userId="5c2a731e-5d2b-44d4-bfd5-761a517f5b20" providerId="ADAL" clId="{AB6F07C0-CBC5-4C45-BACA-D72A69B50B1E}" dt="2024-02-09T22:20:51.222" v="106" actId="20577"/>
          <ac:spMkLst>
            <pc:docMk/>
            <pc:sldMk cId="687483161" sldId="2035"/>
            <ac:spMk id="7" creationId="{00000000-0000-0000-0000-000000000000}"/>
          </ac:spMkLst>
        </pc:spChg>
      </pc:sldChg>
      <pc:sldChg chg="modSp del mod">
        <pc:chgData name="James T. Burke" userId="5c2a731e-5d2b-44d4-bfd5-761a517f5b20" providerId="ADAL" clId="{AB6F07C0-CBC5-4C45-BACA-D72A69B50B1E}" dt="2024-02-09T22:27:35.498" v="120" actId="2696"/>
        <pc:sldMkLst>
          <pc:docMk/>
          <pc:sldMk cId="1443084705" sldId="2036"/>
        </pc:sldMkLst>
        <pc:spChg chg="mod">
          <ac:chgData name="James T. Burke" userId="5c2a731e-5d2b-44d4-bfd5-761a517f5b20" providerId="ADAL" clId="{AB6F07C0-CBC5-4C45-BACA-D72A69B50B1E}" dt="2024-02-09T22:20:57.360" v="115" actId="20577"/>
          <ac:spMkLst>
            <pc:docMk/>
            <pc:sldMk cId="1443084705" sldId="2036"/>
            <ac:spMk id="3" creationId="{00000000-0000-0000-0000-000000000000}"/>
          </ac:spMkLst>
        </pc:spChg>
        <pc:spChg chg="mod">
          <ac:chgData name="James T. Burke" userId="5c2a731e-5d2b-44d4-bfd5-761a517f5b20" providerId="ADAL" clId="{AB6F07C0-CBC5-4C45-BACA-D72A69B50B1E}" dt="2024-02-09T22:20:54.931" v="114" actId="20577"/>
          <ac:spMkLst>
            <pc:docMk/>
            <pc:sldMk cId="1443084705" sldId="2036"/>
            <ac:spMk id="7" creationId="{00000000-0000-0000-0000-000000000000}"/>
          </ac:spMkLst>
        </pc:spChg>
      </pc:sldChg>
      <pc:sldChg chg="del">
        <pc:chgData name="James T. Burke" userId="5c2a731e-5d2b-44d4-bfd5-761a517f5b20" providerId="ADAL" clId="{AB6F07C0-CBC5-4C45-BACA-D72A69B50B1E}" dt="2024-02-09T22:21:05.641" v="117" actId="47"/>
        <pc:sldMkLst>
          <pc:docMk/>
          <pc:sldMk cId="2828625671" sldId="2037"/>
        </pc:sldMkLst>
      </pc:sldChg>
      <pc:sldChg chg="modSp mod modNotesTx">
        <pc:chgData name="James T. Burke" userId="5c2a731e-5d2b-44d4-bfd5-761a517f5b20" providerId="ADAL" clId="{AB6F07C0-CBC5-4C45-BACA-D72A69B50B1E}" dt="2024-02-12T14:52:08.249" v="1285" actId="20577"/>
        <pc:sldMkLst>
          <pc:docMk/>
          <pc:sldMk cId="100802900" sldId="2038"/>
        </pc:sldMkLst>
        <pc:spChg chg="mod">
          <ac:chgData name="James T. Burke" userId="5c2a731e-5d2b-44d4-bfd5-761a517f5b20" providerId="ADAL" clId="{AB6F07C0-CBC5-4C45-BACA-D72A69B50B1E}" dt="2024-02-12T14:52:08.249" v="1285" actId="20577"/>
          <ac:spMkLst>
            <pc:docMk/>
            <pc:sldMk cId="100802900" sldId="2038"/>
            <ac:spMk id="6" creationId="{00000000-0000-0000-0000-000000000000}"/>
          </ac:spMkLst>
        </pc:spChg>
        <pc:spChg chg="mod">
          <ac:chgData name="James T. Burke" userId="5c2a731e-5d2b-44d4-bfd5-761a517f5b20" providerId="ADAL" clId="{AB6F07C0-CBC5-4C45-BACA-D72A69B50B1E}" dt="2024-02-09T22:19:38.260" v="60" actId="20577"/>
          <ac:spMkLst>
            <pc:docMk/>
            <pc:sldMk cId="100802900" sldId="2038"/>
            <ac:spMk id="7" creationId="{00000000-0000-0000-0000-000000000000}"/>
          </ac:spMkLst>
        </pc:spChg>
      </pc:sldChg>
      <pc:sldChg chg="modSp mod">
        <pc:chgData name="James T. Burke" userId="5c2a731e-5d2b-44d4-bfd5-761a517f5b20" providerId="ADAL" clId="{AB6F07C0-CBC5-4C45-BACA-D72A69B50B1E}" dt="2024-02-12T15:48:45.832" v="3927"/>
        <pc:sldMkLst>
          <pc:docMk/>
          <pc:sldMk cId="3832679276" sldId="2039"/>
        </pc:sldMkLst>
        <pc:spChg chg="mod">
          <ac:chgData name="James T. Burke" userId="5c2a731e-5d2b-44d4-bfd5-761a517f5b20" providerId="ADAL" clId="{AB6F07C0-CBC5-4C45-BACA-D72A69B50B1E}" dt="2024-02-12T15:48:45.832" v="3927"/>
          <ac:spMkLst>
            <pc:docMk/>
            <pc:sldMk cId="3832679276" sldId="2039"/>
            <ac:spMk id="9" creationId="{F822A0F1-DF0E-1F8D-6209-63F34FA2949E}"/>
          </ac:spMkLst>
        </pc:spChg>
        <pc:spChg chg="mod">
          <ac:chgData name="James T. Burke" userId="5c2a731e-5d2b-44d4-bfd5-761a517f5b20" providerId="ADAL" clId="{AB6F07C0-CBC5-4C45-BACA-D72A69B50B1E}" dt="2024-02-09T22:19:49.321" v="76" actId="20577"/>
          <ac:spMkLst>
            <pc:docMk/>
            <pc:sldMk cId="3832679276" sldId="2039"/>
            <ac:spMk id="10" creationId="{00000000-0000-0000-0000-000000000000}"/>
          </ac:spMkLst>
        </pc:spChg>
      </pc:sldChg>
      <pc:sldChg chg="modSp mod">
        <pc:chgData name="James T. Burke" userId="5c2a731e-5d2b-44d4-bfd5-761a517f5b20" providerId="ADAL" clId="{AB6F07C0-CBC5-4C45-BACA-D72A69B50B1E}" dt="2024-02-12T15:06:51.906" v="2116" actId="20577"/>
        <pc:sldMkLst>
          <pc:docMk/>
          <pc:sldMk cId="3026000311" sldId="2040"/>
        </pc:sldMkLst>
        <pc:spChg chg="mod">
          <ac:chgData name="James T. Burke" userId="5c2a731e-5d2b-44d4-bfd5-761a517f5b20" providerId="ADAL" clId="{AB6F07C0-CBC5-4C45-BACA-D72A69B50B1E}" dt="2024-02-12T15:06:51.906" v="2116" actId="20577"/>
          <ac:spMkLst>
            <pc:docMk/>
            <pc:sldMk cId="3026000311" sldId="2040"/>
            <ac:spMk id="6" creationId="{00000000-0000-0000-0000-000000000000}"/>
          </ac:spMkLst>
        </pc:spChg>
        <pc:spChg chg="mod">
          <ac:chgData name="James T. Burke" userId="5c2a731e-5d2b-44d4-bfd5-761a517f5b20" providerId="ADAL" clId="{AB6F07C0-CBC5-4C45-BACA-D72A69B50B1E}" dt="2024-02-09T22:19:44.062" v="67" actId="20577"/>
          <ac:spMkLst>
            <pc:docMk/>
            <pc:sldMk cId="3026000311" sldId="2040"/>
            <ac:spMk id="7" creationId="{00000000-0000-0000-0000-000000000000}"/>
          </ac:spMkLst>
        </pc:spChg>
      </pc:sldChg>
      <pc:sldChg chg="modSp del mod">
        <pc:chgData name="James T. Burke" userId="5c2a731e-5d2b-44d4-bfd5-761a517f5b20" providerId="ADAL" clId="{AB6F07C0-CBC5-4C45-BACA-D72A69B50B1E}" dt="2024-02-12T15:49:17.043" v="3928" actId="2696"/>
        <pc:sldMkLst>
          <pc:docMk/>
          <pc:sldMk cId="613637819" sldId="2041"/>
        </pc:sldMkLst>
        <pc:spChg chg="mod">
          <ac:chgData name="James T. Burke" userId="5c2a731e-5d2b-44d4-bfd5-761a517f5b20" providerId="ADAL" clId="{AB6F07C0-CBC5-4C45-BACA-D72A69B50B1E}" dt="2024-02-09T22:20:23.012" v="88" actId="20577"/>
          <ac:spMkLst>
            <pc:docMk/>
            <pc:sldMk cId="613637819" sldId="2041"/>
            <ac:spMk id="9" creationId="{F822A0F1-DF0E-1F8D-6209-63F34FA2949E}"/>
          </ac:spMkLst>
        </pc:spChg>
        <pc:spChg chg="mod">
          <ac:chgData name="James T. Burke" userId="5c2a731e-5d2b-44d4-bfd5-761a517f5b20" providerId="ADAL" clId="{AB6F07C0-CBC5-4C45-BACA-D72A69B50B1E}" dt="2024-02-09T22:19:54.160" v="85" actId="20577"/>
          <ac:spMkLst>
            <pc:docMk/>
            <pc:sldMk cId="613637819" sldId="2041"/>
            <ac:spMk id="10" creationId="{00000000-0000-0000-0000-000000000000}"/>
          </ac:spMkLst>
        </pc:spChg>
      </pc:sldChg>
      <pc:sldChg chg="modSp mod">
        <pc:chgData name="James T. Burke" userId="5c2a731e-5d2b-44d4-bfd5-761a517f5b20" providerId="ADAL" clId="{AB6F07C0-CBC5-4C45-BACA-D72A69B50B1E}" dt="2024-02-12T15:29:58.754" v="3512" actId="20577"/>
        <pc:sldMkLst>
          <pc:docMk/>
          <pc:sldMk cId="647712691" sldId="2042"/>
        </pc:sldMkLst>
        <pc:spChg chg="mod">
          <ac:chgData name="James T. Burke" userId="5c2a731e-5d2b-44d4-bfd5-761a517f5b20" providerId="ADAL" clId="{AB6F07C0-CBC5-4C45-BACA-D72A69B50B1E}" dt="2024-02-12T15:29:58.754" v="3512" actId="20577"/>
          <ac:spMkLst>
            <pc:docMk/>
            <pc:sldMk cId="647712691" sldId="2042"/>
            <ac:spMk id="6" creationId="{00000000-0000-0000-0000-000000000000}"/>
          </ac:spMkLst>
        </pc:spChg>
      </pc:sldChg>
      <pc:sldChg chg="del">
        <pc:chgData name="James T. Burke" userId="5c2a731e-5d2b-44d4-bfd5-761a517f5b20" providerId="ADAL" clId="{AB6F07C0-CBC5-4C45-BACA-D72A69B50B1E}" dt="2024-02-09T22:21:06.631" v="118" actId="47"/>
        <pc:sldMkLst>
          <pc:docMk/>
          <pc:sldMk cId="2872902305" sldId="20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05/07/24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05/07/24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side.fnal.gov/2024/04/emergency-preparedness-and-awareness-training-replaced-emergency-warden-program/?utm_source=newsletter&amp;utm_medium=email&amp;utm_campaign=ft-24041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esh.fnal.gov/pls/cert/schedule.show_course_details?this_course_code=FN000741&amp;this_instr_type=CB&amp;this_fermi_i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6949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56451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16466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353809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effectLst/>
                <a:latin typeface="Aptos" panose="020B0004020202020204" pitchFamily="34" charset="0"/>
              </a:rPr>
              <a:t>Last October, Emergency Management made the decision to discontinue the emergency warden program. Since then, ESH has been working to increase awareness around this policy shift and the new emphasis on individuals being "wardens of their own safety."</a:t>
            </a:r>
          </a:p>
          <a:p>
            <a:pPr rtl="0"/>
            <a:endParaRPr lang="en-US" sz="1800" dirty="0">
              <a:solidFill>
                <a:srgbClr val="000000"/>
              </a:solidFill>
              <a:effectLst/>
              <a:latin typeface="Aptos" panose="020B0004020202020204" pitchFamily="34" charset="0"/>
            </a:endParaRPr>
          </a:p>
          <a:p>
            <a:pPr rtl="0"/>
            <a:r>
              <a:rPr lang="en-US" sz="1800" dirty="0">
                <a:solidFill>
                  <a:srgbClr val="000000"/>
                </a:solidFill>
                <a:effectLst/>
                <a:latin typeface="Aptos" panose="020B0004020202020204" pitchFamily="34" charset="0"/>
              </a:rPr>
              <a:t>While emergency wardens played a crucial role in our emergency preparedness in the past, we believe that everyone possesses the capability and responsibility to contribute to a safe and orderly response to an emergency situation. By empowering each person to be a "warden of their own safety," we aim to enhance overall safety and preparedness while promoting a sense of collective responsibility for the safety of everyone at Fermilab.</a:t>
            </a:r>
          </a:p>
          <a:p>
            <a:pPr rtl="0"/>
            <a:endParaRPr lang="en-US" sz="1800" dirty="0">
              <a:solidFill>
                <a:srgbClr val="000000"/>
              </a:solidFill>
              <a:effectLst/>
              <a:latin typeface="Aptos" panose="020B0004020202020204" pitchFamily="34" charset="0"/>
            </a:endParaRPr>
          </a:p>
          <a:p>
            <a:pPr rtl="0"/>
            <a:r>
              <a:rPr lang="en-US" sz="1800" dirty="0">
                <a:solidFill>
                  <a:srgbClr val="000000"/>
                </a:solidFill>
                <a:effectLst/>
                <a:latin typeface="Aptos" panose="020B0004020202020204" pitchFamily="34" charset="0"/>
              </a:rPr>
              <a:t>You may read the communication put out in Fermilab today at this link: </a:t>
            </a:r>
            <a:r>
              <a:rPr lang="en-US" sz="1800" dirty="0">
                <a:solidFill>
                  <a:srgbClr val="000000"/>
                </a:solidFill>
                <a:effectLst/>
                <a:latin typeface="Aptos" panose="020B0004020202020204" pitchFamily="34" charset="0"/>
                <a:hlinkClick r:id="rId3" tooltip="https://inside.fnal.gov/2024/04/emergency-preparedness-and-awareness-training-replaced-emergency-warden-program/?utm_source=newsletter&amp;utm_medium=email&amp;utm_campaign=ft-240416"/>
              </a:rPr>
              <a:t>Emergency preparedness and awareness training replaced emergency warden program</a:t>
            </a:r>
            <a:r>
              <a:rPr lang="en-US" sz="1800" dirty="0">
                <a:solidFill>
                  <a:srgbClr val="000000"/>
                </a:solidFill>
                <a:effectLst/>
                <a:latin typeface="Aptos" panose="020B0004020202020204" pitchFamily="34" charset="0"/>
              </a:rPr>
              <a:t> </a:t>
            </a:r>
          </a:p>
          <a:p>
            <a:pPr rtl="0"/>
            <a:endParaRPr lang="en-US" sz="1800" dirty="0">
              <a:solidFill>
                <a:srgbClr val="000000"/>
              </a:solidFill>
              <a:effectLst/>
              <a:latin typeface="Aptos" panose="020B0004020202020204" pitchFamily="34" charset="0"/>
            </a:endParaRPr>
          </a:p>
          <a:p>
            <a:pPr rtl="0"/>
            <a:r>
              <a:rPr lang="en-US" sz="1800" dirty="0">
                <a:solidFill>
                  <a:srgbClr val="000000"/>
                </a:solidFill>
                <a:effectLst/>
                <a:latin typeface="Aptos" panose="020B0004020202020204" pitchFamily="34" charset="0"/>
              </a:rPr>
              <a:t>In line with this shift, new training was rolled out to communicate emergency preparedness procedures that will ensure everyone is equipped with the information they need to respond effectively to emergencies. </a:t>
            </a:r>
          </a:p>
          <a:p>
            <a:pPr rtl="0"/>
            <a:endParaRPr lang="en-US" sz="1800" dirty="0">
              <a:solidFill>
                <a:srgbClr val="000000"/>
              </a:solidFill>
              <a:effectLst/>
              <a:latin typeface="Aptos" panose="020B0004020202020204" pitchFamily="34" charset="0"/>
            </a:endParaRPr>
          </a:p>
          <a:p>
            <a:pPr rtl="0"/>
            <a:r>
              <a:rPr lang="en-US" sz="1800" dirty="0">
                <a:solidFill>
                  <a:srgbClr val="000000"/>
                </a:solidFill>
                <a:effectLst/>
                <a:latin typeface="Aptos" panose="020B0004020202020204" pitchFamily="34" charset="0"/>
              </a:rPr>
              <a:t>You may review the new annual training at this link: </a:t>
            </a:r>
            <a:r>
              <a:rPr lang="en-US" sz="1800" dirty="0">
                <a:solidFill>
                  <a:srgbClr val="000000"/>
                </a:solidFill>
                <a:effectLst/>
                <a:latin typeface="Aptos" panose="020B0004020202020204" pitchFamily="34" charset="0"/>
                <a:hlinkClick r:id="rId4" tooltip="https://www-esh.fnal.gov/pls/cert/schedule.show_course_details?this_course_code=FN000741&amp;this_instr_type=CB&amp;this_fermi_id="/>
              </a:rPr>
              <a:t>Fermilab Emergency Preparedness Awareness Training</a:t>
            </a:r>
            <a:endParaRPr lang="en-US" sz="1800" dirty="0">
              <a:solidFill>
                <a:srgbClr val="000000"/>
              </a:solidFill>
              <a:effectLst/>
              <a:latin typeface="Aptos" panose="020B0004020202020204" pitchFamily="34" charset="0"/>
            </a:endParaRPr>
          </a:p>
          <a:p>
            <a:pPr rtl="0"/>
            <a:endParaRPr lang="en-US" sz="1800" dirty="0">
              <a:solidFill>
                <a:srgbClr val="000000"/>
              </a:solidFill>
              <a:effectLst/>
              <a:latin typeface="Aptos" panose="020B0004020202020204" pitchFamily="34" charset="0"/>
            </a:endParaRPr>
          </a:p>
          <a:p>
            <a:pPr rtl="0"/>
            <a:r>
              <a:rPr lang="en-US" sz="1800" dirty="0">
                <a:solidFill>
                  <a:srgbClr val="000000"/>
                </a:solidFill>
                <a:effectLst/>
                <a:latin typeface="Aptos" panose="020B0004020202020204" pitchFamily="34" charset="0"/>
              </a:rPr>
              <a:t>If you have any further questions on this matter, please don't hesitate to reach out to your DSO/DSS, Dave </a:t>
            </a:r>
            <a:r>
              <a:rPr lang="en-US" sz="1800" dirty="0" err="1">
                <a:solidFill>
                  <a:srgbClr val="000000"/>
                </a:solidFill>
                <a:effectLst/>
                <a:latin typeface="Aptos" panose="020B0004020202020204" pitchFamily="34" charset="0"/>
              </a:rPr>
              <a:t>Esterquest</a:t>
            </a:r>
            <a:r>
              <a:rPr lang="en-US" sz="1800" dirty="0">
                <a:solidFill>
                  <a:srgbClr val="000000"/>
                </a:solidFill>
                <a:effectLst/>
                <a:latin typeface="Aptos" panose="020B0004020202020204" pitchFamily="34" charset="0"/>
              </a:rPr>
              <a:t>, Corey </a:t>
            </a:r>
            <a:r>
              <a:rPr lang="en-US" sz="1800" dirty="0" err="1">
                <a:solidFill>
                  <a:srgbClr val="000000"/>
                </a:solidFill>
                <a:effectLst/>
                <a:latin typeface="Aptos" panose="020B0004020202020204" pitchFamily="34" charset="0"/>
              </a:rPr>
              <a:t>Mulryan</a:t>
            </a:r>
            <a:r>
              <a:rPr lang="en-US" sz="1800" dirty="0">
                <a:solidFill>
                  <a:srgbClr val="000000"/>
                </a:solidFill>
                <a:effectLst/>
                <a:latin typeface="Aptos" panose="020B0004020202020204" pitchFamily="34" charset="0"/>
              </a:rPr>
              <a:t> and/or Steve Hernandez.</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43514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090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18906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92118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46811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41674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https://www-esh.fnal.gov/pls/apex/f?p=165:2:8228580963917::::P2_EVENT_ID:4141&amp;cs=3nGfNL6tbr_UsI3SOO4o0fWsi-0h59K6iItc6HXOzUC0cPE_EK61-l5Lv2hMUmIB1S_zExtRTtiml4Weqyaw85g</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27682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copied directly from the final ORPS report with no edits.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70851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2743925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C2A57FEA-AA91-4988-921C-F8D4D33ABCBE}" type="datetime1">
              <a:rPr lang="en-US" smtClean="0"/>
              <a:t>05/07/24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 Department Meeting DSO Slides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DAFB8D4F-881F-4F5F-9EAD-5F86D059943E}" type="datetime1">
              <a:rPr lang="en-US" smtClean="0"/>
              <a:t>05/07/24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AEE12208-FF59-437B-9E5F-DA75AC666E38}" type="datetime1">
              <a:rPr lang="en-US" smtClean="0"/>
              <a:t>05/07/24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 Department Meeting DSO Slides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2CE945B-F80E-482C-BAFE-F9312E899AD3}" type="datetime1">
              <a:rPr lang="en-US" smtClean="0"/>
              <a:t>05/07/24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 Department Meeting DSO Slides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8988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12229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096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5780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3918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19550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63870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3B2A7AFE-6A73-438D-942D-E4899AAD26E8}" type="datetime1">
              <a:rPr lang="en-US" smtClean="0"/>
              <a:t>05/07/24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088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AE25881-2ACD-40C7-B0D9-1E427B149525}" type="datetime1">
              <a:rPr lang="en-US" smtClean="0"/>
              <a:t>05/07/24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104634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613993-C67C-4227-B8DB-3A1F8BE14748}" type="datetime1">
              <a:rPr lang="en-US" smtClean="0"/>
              <a:t>05/07/24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 Department Meeting DSO Slides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020744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5A108AB-437E-45B2-A977-BB901D0CCD6B}" type="datetime1">
              <a:rPr lang="en-US" smtClean="0"/>
              <a:t>05/07/24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92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C13ECCA8-9C30-4BB0-9968-CD54576DFC0C}" type="datetime1">
              <a:rPr lang="en-US" smtClean="0"/>
              <a:t>05/07/24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 Department Meeting DSO Slides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154447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1565B0C-936D-4D8B-8EF9-4817733D1E2B}" type="datetime1">
              <a:rPr lang="en-US" smtClean="0"/>
              <a:t>05/07/24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 Department Meeting DSO Slides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217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F7B8E9F-1993-4A80-8868-EBC69C76B704}" type="datetime1">
              <a:rPr lang="en-US" smtClean="0"/>
              <a:t>05/07/24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0195596-16DC-4E6C-89ED-B0F7589F3508}" type="datetime1">
              <a:rPr lang="en-US" smtClean="0"/>
              <a:t>05/07/24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63292C7-6669-4FD9-9722-972CC0DDC5AE}" type="datetime1">
              <a:rPr lang="en-US" smtClean="0"/>
              <a:t>05/07/24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F8DA84B-2984-4368-A8ED-3562069A21DC}" type="datetime1">
              <a:rPr lang="en-US" smtClean="0"/>
              <a:t>05/07/24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05890695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esh-docdb.fnal.gov/cgi-bin/sso/ShowDocument?docid=3993"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esh-docdb.fnal.gov/cgi-bin/sso/ShowDocument?docid=604"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FESHM%204260:%20Lasers,%20is%20out%20for%20Lab-wide%20review%20until%20May%2014th,%20202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sh-docdb.fnal.gov/cgi-bin/sso/ShowDocument?docid=1503"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inside.fnal.gov/2024/04/emergency-preparedness-and-awareness-training-replaced-emergency-warden-program/?utm_source=newsletter&amp;utm_medium=email&amp;utm_campaign=ft-240416"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hyperlink" Target="https://www-esh.fnal.gov/pls/cert/schedule.show_course_details?this_course_code=FN000741&amp;this_instr_type=CB&amp;this_fermi_i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esh-docdb.fnal.gov/cgi-bin/sso/ShowDocument?docid=627"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esh-docdb.fnal.gov/cgi-bin/sso/ShowDocument?docid=6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1927" y="4328983"/>
            <a:ext cx="4921467" cy="339769"/>
          </a:xfrm>
        </p:spPr>
        <p:txBody>
          <a:bodyPr lIns="0" tIns="45720" rIns="0" bIns="45720" anchor="t">
            <a:noAutofit/>
          </a:bodyPr>
          <a:lstStyle/>
          <a:p>
            <a:r>
              <a:rPr lang="en-US" sz="1400" dirty="0"/>
              <a:t>08 May 2024</a:t>
            </a:r>
          </a:p>
        </p:txBody>
      </p:sp>
      <p:sp>
        <p:nvSpPr>
          <p:cNvPr id="3" name="Text Placeholder 2"/>
          <p:cNvSpPr>
            <a:spLocks noGrp="1"/>
          </p:cNvSpPr>
          <p:nvPr>
            <p:ph type="body" sz="quarter" idx="11"/>
          </p:nvPr>
        </p:nvSpPr>
        <p:spPr/>
        <p:txBody>
          <a:bodyPr>
            <a:noAutofit/>
          </a:bodyPr>
          <a:lstStyle/>
          <a:p>
            <a:r>
              <a:rPr lang="en-US" sz="1800" dirty="0"/>
              <a:t>PPD Department Heads Meeting</a:t>
            </a:r>
          </a:p>
          <a:p>
            <a:r>
              <a:rPr lang="en-US" sz="1800" dirty="0"/>
              <a:t>ES&amp;H</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6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04/26/2024 -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7090: Tech Shop Safety, is out for Lab-wide review until May 10th,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Added link to the Tech Shop Safety Webpage to the introduction.</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Complete re-write of the definition of “Qualified Operator Lists” and minor edits to other existing definitions in section 2.0.</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Added the following new definitions:</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Anti-Restart Protection</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Emergency Stop</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Exact operator’s manual</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General Tech Shop workspace</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Like operator’s manual</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Machine Guarding</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Operator’s Manual</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Restricted Tech Shop workspace</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Added and updated responsibilities in the following sections:</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3.1 Division/ALD Head</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3.2 ES&amp;H Division</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3.4 Tech shop Point of Contact (POC)</a:t>
            </a:r>
          </a:p>
          <a:p>
            <a:pPr lvl="3">
              <a:spcBef>
                <a:spcPts val="0"/>
              </a:spcBef>
              <a:spcAft>
                <a:spcPts val="0"/>
              </a:spcAft>
            </a:pPr>
            <a:r>
              <a:rPr lang="en-US" sz="700" dirty="0">
                <a:solidFill>
                  <a:schemeClr val="accent6">
                    <a:lumMod val="50000"/>
                  </a:schemeClr>
                </a:solidFill>
                <a:latin typeface="Helvetica" panose="020B0604020202020204" pitchFamily="34" charset="0"/>
                <a:cs typeface="Helvetica" panose="020B0604020202020204" pitchFamily="34" charset="0"/>
              </a:rPr>
              <a:t>3.5 Tech Shop Educator</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Updated training requirements in section 4.1.2 training for Tech Shop users.</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Added section 4.1.3 Training for Tech Shop POCs.</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Updated expectations for machine guarding, anti-restart, and emergency stop in section 4.2 for compliance with NFPA 79 and OSHA 1910.212 Subpart O. Requirements also updated for provisioning of operator’s manuals.</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Updated requirements in section 4.2.1 and divided it into sections 4.2.1 and 4.2.2 to separate annual and pre-operational inspection procedures.</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Section 4.4 Record Keeping is now section 4.6 with updated training documentation requirements and ES&amp;H contact information.</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Added section 4.4 Establishment and Decommissioning of A Tech Shop.</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Section 4.5 Exemptions is now section 4.7.</a:t>
            </a:r>
          </a:p>
          <a:p>
            <a:pPr lvl="2">
              <a:spcBef>
                <a:spcPts val="0"/>
              </a:spcBef>
              <a:spcAft>
                <a:spcPts val="0"/>
              </a:spcAft>
            </a:pPr>
            <a:r>
              <a:rPr lang="en-US" sz="800" dirty="0">
                <a:solidFill>
                  <a:schemeClr val="accent6">
                    <a:lumMod val="50000"/>
                  </a:schemeClr>
                </a:solidFill>
                <a:latin typeface="Helvetica" panose="020B0604020202020204" pitchFamily="34" charset="0"/>
                <a:cs typeface="Helvetica" panose="020B0604020202020204" pitchFamily="34" charset="0"/>
              </a:rPr>
              <a:t>Added Section 4.5 Designation of A Secondary Tech Shop POC.</a:t>
            </a:r>
          </a:p>
        </p:txBody>
      </p:sp>
      <p:sp>
        <p:nvSpPr>
          <p:cNvPr id="4" name="Date Placeholder 3"/>
          <p:cNvSpPr>
            <a:spLocks noGrp="1"/>
          </p:cNvSpPr>
          <p:nvPr>
            <p:ph type="dt" sz="half" idx="16"/>
          </p:nvPr>
        </p:nvSpPr>
        <p:spPr/>
        <p:txBody>
          <a:bodyPr/>
          <a:lstStyle/>
          <a:p>
            <a:pPr>
              <a:defRPr/>
            </a:pPr>
            <a:fld id="{E4E15CAC-815D-467E-97C3-CDE15EEAEE2A}" type="datetime1">
              <a:rPr lang="en-US" smtClean="0"/>
              <a:t>05/07/24</a:t>
            </a:fld>
            <a:endParaRPr lang="en-US" dirty="0"/>
          </a:p>
        </p:txBody>
      </p:sp>
      <p:sp>
        <p:nvSpPr>
          <p:cNvPr id="5" name="Footer Placeholder 4"/>
          <p:cNvSpPr>
            <a:spLocks noGrp="1"/>
          </p:cNvSpPr>
          <p:nvPr>
            <p:ph type="ftr" sz="quarter" idx="17"/>
          </p:nvPr>
        </p:nvSpPr>
        <p:spPr/>
        <p:txBody>
          <a:bodyPr/>
          <a:lstStyle/>
          <a:p>
            <a:pPr>
              <a:defRPr/>
            </a:pPr>
            <a:r>
              <a:rPr lang="en-US"/>
              <a:t> Department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10</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Updates</a:t>
            </a:r>
          </a:p>
        </p:txBody>
      </p:sp>
    </p:spTree>
    <p:extLst>
      <p:ext uri="{BB962C8B-B14F-4D97-AF65-F5344CB8AC3E}">
        <p14:creationId xmlns:p14="http://schemas.microsoft.com/office/powerpoint/2010/main" val="38156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04/30/2024 -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5032.1: Cryogenic Dewar Installation and Operation Rules, is out for Lab-wide review until May 14th,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Generalized chapter to apply to cryogenic </a:t>
            </a:r>
            <a:r>
              <a:rPr lang="en-US" sz="1200" dirty="0" err="1">
                <a:solidFill>
                  <a:schemeClr val="accent6">
                    <a:lumMod val="50000"/>
                  </a:schemeClr>
                </a:solidFill>
                <a:latin typeface="Helvetica" panose="020B0604020202020204" pitchFamily="34" charset="0"/>
                <a:cs typeface="Helvetica" panose="020B0604020202020204" pitchFamily="34" charset="0"/>
              </a:rPr>
              <a:t>dewars</a:t>
            </a:r>
            <a:r>
              <a:rPr lang="en-US" sz="1200" dirty="0">
                <a:solidFill>
                  <a:schemeClr val="accent6">
                    <a:lumMod val="50000"/>
                  </a:schemeClr>
                </a:solidFill>
                <a:latin typeface="Helvetica" panose="020B0604020202020204" pitchFamily="34" charset="0"/>
                <a:cs typeface="Helvetica" panose="020B0604020202020204" pitchFamily="34" charset="0"/>
              </a:rPr>
              <a:t> regardless of the fluid</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Removed volume limitation for vendor owned and filled portable </a:t>
            </a:r>
            <a:r>
              <a:rPr lang="en-US" sz="1200" dirty="0" err="1">
                <a:solidFill>
                  <a:schemeClr val="accent6">
                    <a:lumMod val="50000"/>
                  </a:schemeClr>
                </a:solidFill>
                <a:latin typeface="Helvetica" panose="020B0604020202020204" pitchFamily="34" charset="0"/>
                <a:cs typeface="Helvetica" panose="020B0604020202020204" pitchFamily="34" charset="0"/>
              </a:rPr>
              <a:t>dewars</a:t>
            </a:r>
            <a:endParaRPr lang="en-US" sz="1200" dirty="0">
              <a:solidFill>
                <a:schemeClr val="accent6">
                  <a:lumMod val="50000"/>
                </a:schemeClr>
              </a:solidFill>
              <a:latin typeface="Helvetica" panose="020B0604020202020204" pitchFamily="34" charset="0"/>
              <a:cs typeface="Helvetica" panose="020B0604020202020204" pitchFamily="34" charset="0"/>
            </a:endParaRP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Updated D/S/P nomenclature to ALD/SD/PD</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Updated FESS nomenclature to ISD</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Removed code specific requirements and replaced with references to applicable FESHM chapters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Minor editorial changes</a:t>
            </a: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04/30/2024 -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4"/>
              </a:rPr>
              <a:t>FESHM 4260: Lasers, is out for Lab-wide review until May 14th,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r>
              <a:rPr lang="en-US" sz="1200" dirty="0">
                <a:solidFill>
                  <a:schemeClr val="accent6">
                    <a:lumMod val="50000"/>
                  </a:schemeClr>
                </a:solidFill>
                <a:latin typeface="Helvetica" panose="020B0604020202020204" pitchFamily="34" charset="0"/>
                <a:cs typeface="Helvetica" panose="020B0604020202020204" pitchFamily="34" charset="0"/>
              </a:rPr>
              <a:t>:</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Updated reference to the current standard – ANSI Z136.2022</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Updated definitions for grammar to align with Z136.2022</a:t>
            </a:r>
          </a:p>
        </p:txBody>
      </p:sp>
      <p:sp>
        <p:nvSpPr>
          <p:cNvPr id="4" name="Date Placeholder 3"/>
          <p:cNvSpPr>
            <a:spLocks noGrp="1"/>
          </p:cNvSpPr>
          <p:nvPr>
            <p:ph type="dt" sz="half" idx="16"/>
          </p:nvPr>
        </p:nvSpPr>
        <p:spPr/>
        <p:txBody>
          <a:bodyPr/>
          <a:lstStyle/>
          <a:p>
            <a:pPr>
              <a:defRPr/>
            </a:pPr>
            <a:fld id="{45970327-5978-4C4A-A182-D86610A522F2}" type="datetime1">
              <a:rPr lang="en-US" smtClean="0"/>
              <a:t>05/07/24</a:t>
            </a:fld>
            <a:endParaRPr lang="en-US" dirty="0"/>
          </a:p>
        </p:txBody>
      </p:sp>
      <p:sp>
        <p:nvSpPr>
          <p:cNvPr id="5" name="Footer Placeholder 4"/>
          <p:cNvSpPr>
            <a:spLocks noGrp="1"/>
          </p:cNvSpPr>
          <p:nvPr>
            <p:ph type="ftr" sz="quarter" idx="17"/>
          </p:nvPr>
        </p:nvSpPr>
        <p:spPr/>
        <p:txBody>
          <a:bodyPr/>
          <a:lstStyle/>
          <a:p>
            <a:pPr>
              <a:defRPr/>
            </a:pPr>
            <a:r>
              <a:rPr lang="en-US"/>
              <a:t> Department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11</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Updates</a:t>
            </a:r>
          </a:p>
        </p:txBody>
      </p:sp>
    </p:spTree>
    <p:extLst>
      <p:ext uri="{BB962C8B-B14F-4D97-AF65-F5344CB8AC3E}">
        <p14:creationId xmlns:p14="http://schemas.microsoft.com/office/powerpoint/2010/main" val="262369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05/07/2024 -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1100: Sustainable Acquisition, is out for Lab-wide review until May 21st,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Address </a:t>
            </a:r>
            <a:r>
              <a:rPr lang="en-US" sz="1200" dirty="0" err="1">
                <a:solidFill>
                  <a:schemeClr val="accent6">
                    <a:lumMod val="50000"/>
                  </a:schemeClr>
                </a:solidFill>
                <a:latin typeface="Helvetica" panose="020B0604020202020204" pitchFamily="34" charset="0"/>
                <a:cs typeface="Helvetica" panose="020B0604020202020204" pitchFamily="34" charset="0"/>
              </a:rPr>
              <a:t>iTrack</a:t>
            </a:r>
            <a:r>
              <a:rPr lang="en-US" sz="1200" dirty="0">
                <a:solidFill>
                  <a:schemeClr val="accent6">
                    <a:lumMod val="50000"/>
                  </a:schemeClr>
                </a:solidFill>
                <a:latin typeface="Helvetica" panose="020B0604020202020204" pitchFamily="34" charset="0"/>
                <a:cs typeface="Helvetica" panose="020B0604020202020204" pitchFamily="34" charset="0"/>
              </a:rPr>
              <a:t> items to include foams and aerosols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 terminology per lab reorganization</a:t>
            </a:r>
          </a:p>
        </p:txBody>
      </p:sp>
      <p:sp>
        <p:nvSpPr>
          <p:cNvPr id="4" name="Date Placeholder 3"/>
          <p:cNvSpPr>
            <a:spLocks noGrp="1"/>
          </p:cNvSpPr>
          <p:nvPr>
            <p:ph type="dt" sz="half" idx="16"/>
          </p:nvPr>
        </p:nvSpPr>
        <p:spPr/>
        <p:txBody>
          <a:bodyPr/>
          <a:lstStyle/>
          <a:p>
            <a:pPr>
              <a:defRPr/>
            </a:pPr>
            <a:fld id="{45970327-5978-4C4A-A182-D86610A522F2}" type="datetime1">
              <a:rPr lang="en-US" smtClean="0"/>
              <a:t>05/07/24</a:t>
            </a:fld>
            <a:endParaRPr lang="en-US" dirty="0"/>
          </a:p>
        </p:txBody>
      </p:sp>
      <p:sp>
        <p:nvSpPr>
          <p:cNvPr id="5" name="Footer Placeholder 4"/>
          <p:cNvSpPr>
            <a:spLocks noGrp="1"/>
          </p:cNvSpPr>
          <p:nvPr>
            <p:ph type="ftr" sz="quarter" idx="17"/>
          </p:nvPr>
        </p:nvSpPr>
        <p:spPr/>
        <p:txBody>
          <a:bodyPr/>
          <a:lstStyle/>
          <a:p>
            <a:pPr>
              <a:defRPr/>
            </a:pPr>
            <a:r>
              <a:rPr lang="en-US"/>
              <a:t> Department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12</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Updates</a:t>
            </a:r>
          </a:p>
        </p:txBody>
      </p:sp>
    </p:spTree>
    <p:extLst>
      <p:ext uri="{BB962C8B-B14F-4D97-AF65-F5344CB8AC3E}">
        <p14:creationId xmlns:p14="http://schemas.microsoft.com/office/powerpoint/2010/main" val="274072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2FC3867-08F0-4D46-B5B7-2E0ACA1DD2D2}" type="datetime1">
              <a:rPr kumimoji="0" lang="en-US" sz="900" b="0" i="0" u="none" strike="noStrike" kern="1200" cap="none" spc="0" normalizeH="0" baseline="0" noProof="0" smtClean="0">
                <a:ln>
                  <a:noFill/>
                </a:ln>
                <a:solidFill>
                  <a:srgbClr val="004C97"/>
                </a:solidFill>
                <a:effectLst/>
                <a:uLnTx/>
                <a:uFillTx/>
                <a:latin typeface="Helvetica" charset="0"/>
              </a:rPr>
              <a:t>05/07/24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p:cNvSpPr>
            <a:spLocks noGrp="1"/>
          </p:cNvSpPr>
          <p:nvPr>
            <p:ph type="ftr" sz="quarter" idx="17"/>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 Department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18"/>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79A04A2-726F-2143-A443-7788AF27176E}"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3" name="Content Placeholder 2">
            <a:extLst>
              <a:ext uri="{FF2B5EF4-FFF2-40B4-BE49-F238E27FC236}">
                <a16:creationId xmlns:a16="http://schemas.microsoft.com/office/drawing/2014/main" id="{EA036B28-293E-4FF3-719C-67743C142438}"/>
              </a:ext>
            </a:extLst>
          </p:cNvPr>
          <p:cNvSpPr>
            <a:spLocks noGrp="1"/>
          </p:cNvSpPr>
          <p:nvPr>
            <p:ph sz="half" idx="15"/>
          </p:nvPr>
        </p:nvSpPr>
        <p:spPr>
          <a:xfrm>
            <a:off x="105711" y="1295399"/>
            <a:ext cx="2216576" cy="3283857"/>
          </a:xfrm>
        </p:spPr>
        <p:txBody>
          <a:bodyPr/>
          <a:lstStyle/>
          <a:p>
            <a:pPr>
              <a:spcBef>
                <a:spcPts val="0"/>
              </a:spcBef>
              <a:spcAft>
                <a:spcPts val="0"/>
              </a:spcAft>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hlinkClick r:id="rId3"/>
              </a:rPr>
              <a:t>Emergency preparedness and awareness training replaced emergency warden program</a:t>
            </a:r>
            <a:endPar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marL="0" indent="0">
              <a:spcBef>
                <a:spcPts val="0"/>
              </a:spcBef>
              <a:spcAft>
                <a:spcPts val="0"/>
              </a:spcAft>
              <a:buNone/>
            </a:pPr>
            <a:endPar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hlinkClick r:id="rId4"/>
              </a:rPr>
              <a:t>Fermilab Emergency Preparedness Awareness Training [FN000741/CB/01]</a:t>
            </a:r>
            <a:endPar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endParaRPr>
          </a:p>
        </p:txBody>
      </p:sp>
      <p:sp>
        <p:nvSpPr>
          <p:cNvPr id="14" name="Title 6">
            <a:extLst>
              <a:ext uri="{FF2B5EF4-FFF2-40B4-BE49-F238E27FC236}">
                <a16:creationId xmlns:a16="http://schemas.microsoft.com/office/drawing/2014/main" id="{27A3E02E-19C4-7122-CE58-45D4D88DCBAE}"/>
              </a:ext>
            </a:extLst>
          </p:cNvPr>
          <p:cNvSpPr>
            <a:spLocks noGrp="1"/>
          </p:cNvSpPr>
          <p:nvPr>
            <p:ph type="title"/>
          </p:nvPr>
        </p:nvSpPr>
        <p:spPr>
          <a:xfrm>
            <a:off x="106328" y="176357"/>
            <a:ext cx="2348615" cy="894072"/>
          </a:xfrm>
        </p:spPr>
        <p:txBody>
          <a:bodyPr/>
          <a:lstStyle/>
          <a:p>
            <a:r>
              <a:rPr lang="en-US" sz="1950" dirty="0"/>
              <a:t>Emergency Warden Program Discontinuation</a:t>
            </a:r>
          </a:p>
        </p:txBody>
      </p:sp>
      <p:pic>
        <p:nvPicPr>
          <p:cNvPr id="3" name="Picture 2">
            <a:extLst>
              <a:ext uri="{FF2B5EF4-FFF2-40B4-BE49-F238E27FC236}">
                <a16:creationId xmlns:a16="http://schemas.microsoft.com/office/drawing/2014/main" id="{149E8357-8C2C-62DA-B4E5-45DF889E5DE9}"/>
              </a:ext>
            </a:extLst>
          </p:cNvPr>
          <p:cNvPicPr>
            <a:picLocks noChangeAspect="1"/>
          </p:cNvPicPr>
          <p:nvPr/>
        </p:nvPicPr>
        <p:blipFill>
          <a:blip r:embed="rId5"/>
          <a:stretch>
            <a:fillRect/>
          </a:stretch>
        </p:blipFill>
        <p:spPr>
          <a:xfrm>
            <a:off x="2454943" y="493276"/>
            <a:ext cx="6517051" cy="4156948"/>
          </a:xfrm>
          <a:prstGeom prst="rect">
            <a:avLst/>
          </a:prstGeom>
        </p:spPr>
      </p:pic>
    </p:spTree>
    <p:extLst>
      <p:ext uri="{BB962C8B-B14F-4D97-AF65-F5344CB8AC3E}">
        <p14:creationId xmlns:p14="http://schemas.microsoft.com/office/powerpoint/2010/main" val="11109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2000" dirty="0">
                <a:solidFill>
                  <a:schemeClr val="accent6">
                    <a:lumMod val="50000"/>
                  </a:schemeClr>
                </a:solidFill>
              </a:rPr>
              <a:t>Training/ITNA Status</a:t>
            </a:r>
          </a:p>
          <a:p>
            <a:r>
              <a:rPr lang="en-US" sz="2000" dirty="0">
                <a:solidFill>
                  <a:schemeClr val="accent6">
                    <a:lumMod val="50000"/>
                  </a:schemeClr>
                </a:solidFill>
              </a:rPr>
              <a:t>Injuries in April</a:t>
            </a:r>
          </a:p>
          <a:p>
            <a:r>
              <a:rPr lang="en-US" sz="2000" dirty="0">
                <a:solidFill>
                  <a:schemeClr val="accent6">
                    <a:lumMod val="50000"/>
                  </a:schemeClr>
                </a:solidFill>
              </a:rPr>
              <a:t>ORPS/NTS in April</a:t>
            </a:r>
          </a:p>
          <a:p>
            <a:r>
              <a:rPr lang="en-US" sz="2000" dirty="0">
                <a:solidFill>
                  <a:schemeClr val="accent6">
                    <a:lumMod val="50000"/>
                  </a:schemeClr>
                </a:solidFill>
              </a:rPr>
              <a:t>FESHM Updates</a:t>
            </a:r>
          </a:p>
          <a:p>
            <a:r>
              <a:rPr lang="en-US" sz="2000" dirty="0">
                <a:solidFill>
                  <a:schemeClr val="accent6">
                    <a:lumMod val="50000"/>
                  </a:schemeClr>
                </a:solidFill>
              </a:rPr>
              <a:t>Emergency Warden Program Discontinuation</a:t>
            </a:r>
          </a:p>
        </p:txBody>
      </p:sp>
      <p:sp>
        <p:nvSpPr>
          <p:cNvPr id="7" name="Title 6"/>
          <p:cNvSpPr>
            <a:spLocks noGrp="1"/>
          </p:cNvSpPr>
          <p:nvPr>
            <p:ph type="title"/>
          </p:nvPr>
        </p:nvSpPr>
        <p:spPr>
          <a:xfrm>
            <a:off x="457200" y="372516"/>
            <a:ext cx="8165535" cy="320908"/>
          </a:xfrm>
        </p:spPr>
        <p:txBody>
          <a:bodyPr/>
          <a:lstStyle/>
          <a:p>
            <a:r>
              <a:rPr lang="en-US" sz="2400" dirty="0"/>
              <a:t>Summary</a:t>
            </a:r>
            <a:endParaRPr lang="en-US" sz="2000" dirty="0"/>
          </a:p>
        </p:txBody>
      </p:sp>
      <p:sp>
        <p:nvSpPr>
          <p:cNvPr id="3" name="Date Placeholder 2"/>
          <p:cNvSpPr>
            <a:spLocks noGrp="1"/>
          </p:cNvSpPr>
          <p:nvPr>
            <p:ph type="dt" sz="half" idx="2"/>
          </p:nvPr>
        </p:nvSpPr>
        <p:spPr/>
        <p:txBody>
          <a:bodyPr/>
          <a:lstStyle/>
          <a:p>
            <a:pPr>
              <a:defRPr/>
            </a:pPr>
            <a:fld id="{1E7D42F6-11FB-4E39-B25C-470ED7DD4286}" type="datetime1">
              <a:rPr lang="en-US" smtClean="0"/>
              <a:t>05/07/24</a:t>
            </a:fld>
            <a:endParaRPr lang="en-US" dirty="0"/>
          </a:p>
        </p:txBody>
      </p:sp>
      <p:sp>
        <p:nvSpPr>
          <p:cNvPr id="4" name="Footer Placeholder 3"/>
          <p:cNvSpPr>
            <a:spLocks noGrp="1"/>
          </p:cNvSpPr>
          <p:nvPr>
            <p:ph type="ftr" sz="quarter" idx="3"/>
          </p:nvPr>
        </p:nvSpPr>
        <p:spPr/>
        <p:txBody>
          <a:bodyPr/>
          <a:lstStyle/>
          <a:p>
            <a:pPr>
              <a:defRPr/>
            </a:pPr>
            <a:r>
              <a:rPr lang="en-US" dirty="0"/>
              <a:t> PPD Department Heads Meeting Slides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804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a:xfrm>
            <a:off x="228600" y="28898"/>
            <a:ext cx="8686800" cy="320908"/>
          </a:xfrm>
        </p:spPr>
        <p:txBody>
          <a:bodyPr/>
          <a:lstStyle/>
          <a:p>
            <a:r>
              <a:rPr lang="en-US" dirty="0"/>
              <a:t>ES&amp;H Training and ITNA Status for employees – as of 05/07/2024</a:t>
            </a:r>
          </a:p>
        </p:txBody>
      </p:sp>
      <p:sp>
        <p:nvSpPr>
          <p:cNvPr id="4" name="Date Placeholder 3">
            <a:extLst>
              <a:ext uri="{FF2B5EF4-FFF2-40B4-BE49-F238E27FC236}">
                <a16:creationId xmlns:a16="http://schemas.microsoft.com/office/drawing/2014/main" id="{7A2EDD22-151A-6785-E61B-5FD4CB06C1D1}"/>
              </a:ext>
            </a:extLst>
          </p:cNvPr>
          <p:cNvSpPr>
            <a:spLocks noGrp="1"/>
          </p:cNvSpPr>
          <p:nvPr>
            <p:ph type="dt" sz="half" idx="2"/>
          </p:nvPr>
        </p:nvSpPr>
        <p:spPr/>
        <p:txBody>
          <a:bodyPr/>
          <a:lstStyle/>
          <a:p>
            <a:pPr>
              <a:defRPr/>
            </a:pPr>
            <a:fld id="{4F5AE0B9-2AE3-4E30-97AE-D10CC64B0ACF}" type="datetime1">
              <a:rPr lang="en-US" smtClean="0"/>
              <a:t>05/07/24</a:t>
            </a:fld>
            <a:endParaRPr lang="en-US" dirty="0"/>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a:t>PPD Department Heads Meeting </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a:extLst>
              <a:ext uri="{FF2B5EF4-FFF2-40B4-BE49-F238E27FC236}">
                <a16:creationId xmlns:a16="http://schemas.microsoft.com/office/drawing/2014/main" id="{40F7ED41-76A4-D69F-DB90-BDD2B65C5ACC}"/>
              </a:ext>
            </a:extLst>
          </p:cNvPr>
          <p:cNvSpPr txBox="1"/>
          <p:nvPr/>
        </p:nvSpPr>
        <p:spPr>
          <a:xfrm>
            <a:off x="95503" y="4237814"/>
            <a:ext cx="1435100" cy="369332"/>
          </a:xfrm>
          <a:prstGeom prst="rect">
            <a:avLst/>
          </a:prstGeom>
          <a:noFill/>
        </p:spPr>
        <p:txBody>
          <a:bodyPr wrap="square" rtlCol="0">
            <a:spAutoFit/>
          </a:bodyPr>
          <a:lstStyle/>
          <a:p>
            <a:r>
              <a:rPr lang="en-US" sz="1800" dirty="0"/>
              <a:t>Last month:</a:t>
            </a:r>
          </a:p>
        </p:txBody>
      </p:sp>
      <p:pic>
        <p:nvPicPr>
          <p:cNvPr id="13" name="Picture 12">
            <a:extLst>
              <a:ext uri="{FF2B5EF4-FFF2-40B4-BE49-F238E27FC236}">
                <a16:creationId xmlns:a16="http://schemas.microsoft.com/office/drawing/2014/main" id="{A9702DA7-91F3-82B8-FA6A-21C70717B37D}"/>
              </a:ext>
            </a:extLst>
          </p:cNvPr>
          <p:cNvPicPr>
            <a:picLocks noChangeAspect="1"/>
          </p:cNvPicPr>
          <p:nvPr/>
        </p:nvPicPr>
        <p:blipFill>
          <a:blip r:embed="rId3"/>
          <a:stretch>
            <a:fillRect/>
          </a:stretch>
        </p:blipFill>
        <p:spPr>
          <a:xfrm>
            <a:off x="7318375" y="2419730"/>
            <a:ext cx="1597025" cy="222616"/>
          </a:xfrm>
          <a:prstGeom prst="rect">
            <a:avLst/>
          </a:prstGeom>
        </p:spPr>
      </p:pic>
      <p:sp>
        <p:nvSpPr>
          <p:cNvPr id="2" name="TextBox 1">
            <a:extLst>
              <a:ext uri="{FF2B5EF4-FFF2-40B4-BE49-F238E27FC236}">
                <a16:creationId xmlns:a16="http://schemas.microsoft.com/office/drawing/2014/main" id="{A893926C-3316-84B1-228D-119F2BD63426}"/>
              </a:ext>
            </a:extLst>
          </p:cNvPr>
          <p:cNvSpPr txBox="1"/>
          <p:nvPr/>
        </p:nvSpPr>
        <p:spPr>
          <a:xfrm>
            <a:off x="95503" y="3691614"/>
            <a:ext cx="1435100" cy="369332"/>
          </a:xfrm>
          <a:prstGeom prst="rect">
            <a:avLst/>
          </a:prstGeom>
          <a:noFill/>
        </p:spPr>
        <p:txBody>
          <a:bodyPr wrap="square" rtlCol="0">
            <a:spAutoFit/>
          </a:bodyPr>
          <a:lstStyle/>
          <a:p>
            <a:r>
              <a:rPr lang="en-US" sz="1800" dirty="0"/>
              <a:t>This month:</a:t>
            </a:r>
          </a:p>
        </p:txBody>
      </p:sp>
      <p:sp>
        <p:nvSpPr>
          <p:cNvPr id="9" name="Rectangle: Rounded Corners 8">
            <a:extLst>
              <a:ext uri="{FF2B5EF4-FFF2-40B4-BE49-F238E27FC236}">
                <a16:creationId xmlns:a16="http://schemas.microsoft.com/office/drawing/2014/main" id="{2816A32B-FEFA-4703-E7C7-BB9883008F68}"/>
              </a:ext>
            </a:extLst>
          </p:cNvPr>
          <p:cNvSpPr/>
          <p:nvPr/>
        </p:nvSpPr>
        <p:spPr>
          <a:xfrm>
            <a:off x="1412195" y="4220618"/>
            <a:ext cx="5906180" cy="47743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93BE0E6E-67B0-EA0C-CE5F-260588A76E61}"/>
              </a:ext>
            </a:extLst>
          </p:cNvPr>
          <p:cNvGraphicFramePr>
            <a:graphicFrameLocks noGrp="1"/>
          </p:cNvGraphicFramePr>
          <p:nvPr>
            <p:extLst>
              <p:ext uri="{D42A27DB-BD31-4B8C-83A1-F6EECF244321}">
                <p14:modId xmlns:p14="http://schemas.microsoft.com/office/powerpoint/2010/main" val="3032535627"/>
              </p:ext>
            </p:extLst>
          </p:nvPr>
        </p:nvGraphicFramePr>
        <p:xfrm>
          <a:off x="1448771" y="467247"/>
          <a:ext cx="5833027" cy="3734710"/>
        </p:xfrm>
        <a:graphic>
          <a:graphicData uri="http://schemas.openxmlformats.org/drawingml/2006/table">
            <a:tbl>
              <a:tblPr/>
              <a:tblGrid>
                <a:gridCol w="717242">
                  <a:extLst>
                    <a:ext uri="{9D8B030D-6E8A-4147-A177-3AD203B41FA5}">
                      <a16:colId xmlns:a16="http://schemas.microsoft.com/office/drawing/2014/main" val="2155431999"/>
                    </a:ext>
                  </a:extLst>
                </a:gridCol>
                <a:gridCol w="635737">
                  <a:extLst>
                    <a:ext uri="{9D8B030D-6E8A-4147-A177-3AD203B41FA5}">
                      <a16:colId xmlns:a16="http://schemas.microsoft.com/office/drawing/2014/main" val="2516716683"/>
                    </a:ext>
                  </a:extLst>
                </a:gridCol>
                <a:gridCol w="619436">
                  <a:extLst>
                    <a:ext uri="{9D8B030D-6E8A-4147-A177-3AD203B41FA5}">
                      <a16:colId xmlns:a16="http://schemas.microsoft.com/office/drawing/2014/main" val="917260022"/>
                    </a:ext>
                  </a:extLst>
                </a:gridCol>
                <a:gridCol w="709092">
                  <a:extLst>
                    <a:ext uri="{9D8B030D-6E8A-4147-A177-3AD203B41FA5}">
                      <a16:colId xmlns:a16="http://schemas.microsoft.com/office/drawing/2014/main" val="2158272358"/>
                    </a:ext>
                  </a:extLst>
                </a:gridCol>
                <a:gridCol w="709092">
                  <a:extLst>
                    <a:ext uri="{9D8B030D-6E8A-4147-A177-3AD203B41FA5}">
                      <a16:colId xmlns:a16="http://schemas.microsoft.com/office/drawing/2014/main" val="3511488862"/>
                    </a:ext>
                  </a:extLst>
                </a:gridCol>
                <a:gridCol w="709092">
                  <a:extLst>
                    <a:ext uri="{9D8B030D-6E8A-4147-A177-3AD203B41FA5}">
                      <a16:colId xmlns:a16="http://schemas.microsoft.com/office/drawing/2014/main" val="4147290432"/>
                    </a:ext>
                  </a:extLst>
                </a:gridCol>
                <a:gridCol w="709092">
                  <a:extLst>
                    <a:ext uri="{9D8B030D-6E8A-4147-A177-3AD203B41FA5}">
                      <a16:colId xmlns:a16="http://schemas.microsoft.com/office/drawing/2014/main" val="1790248121"/>
                    </a:ext>
                  </a:extLst>
                </a:gridCol>
                <a:gridCol w="709092">
                  <a:extLst>
                    <a:ext uri="{9D8B030D-6E8A-4147-A177-3AD203B41FA5}">
                      <a16:colId xmlns:a16="http://schemas.microsoft.com/office/drawing/2014/main" val="3048058219"/>
                    </a:ext>
                  </a:extLst>
                </a:gridCol>
                <a:gridCol w="315152">
                  <a:extLst>
                    <a:ext uri="{9D8B030D-6E8A-4147-A177-3AD203B41FA5}">
                      <a16:colId xmlns:a16="http://schemas.microsoft.com/office/drawing/2014/main" val="358507496"/>
                    </a:ext>
                  </a:extLst>
                </a:gridCol>
              </a:tblGrid>
              <a:tr h="101034">
                <a:tc>
                  <a:txBody>
                    <a:bodyPr/>
                    <a:lstStyle/>
                    <a:p>
                      <a:pPr algn="l" rtl="0" fontAlgn="t"/>
                      <a:r>
                        <a:rPr lang="en-US" sz="500" b="1" i="0" u="none" strike="noStrike">
                          <a:solidFill>
                            <a:srgbClr val="FFFFFF"/>
                          </a:solidFill>
                          <a:effectLst/>
                          <a:latin typeface="Arial" panose="020B060402020202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3">
                  <a:txBody>
                    <a:bodyPr/>
                    <a:lstStyle/>
                    <a:p>
                      <a:pPr algn="ctr" rtl="0" fontAlgn="t"/>
                      <a:r>
                        <a:rPr lang="en-US" sz="500" b="1" i="0" u="none" strike="noStrike">
                          <a:solidFill>
                            <a:srgbClr val="FFFFFF"/>
                          </a:solidFill>
                          <a:effectLst/>
                          <a:latin typeface="Arial" panose="020B0604020202020204" pitchFamily="34" charset="0"/>
                        </a:rPr>
                        <a:t>Training Courses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a:txBody>
                    <a:bodyPr/>
                    <a:lstStyle/>
                    <a:p>
                      <a:pPr algn="ctr" rtl="0" fontAlgn="t"/>
                      <a:r>
                        <a:rPr lang="en-US" sz="500" b="1" i="0" u="none" strike="noStrike">
                          <a:solidFill>
                            <a:srgbClr val="FFFFFF"/>
                          </a:solidFill>
                          <a:effectLst/>
                          <a:latin typeface="Arial" panose="020B060402020202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4">
                  <a:txBody>
                    <a:bodyPr/>
                    <a:lstStyle/>
                    <a:p>
                      <a:pPr algn="ctr" rtl="0" fontAlgn="t"/>
                      <a:r>
                        <a:rPr lang="en-US" sz="500" b="1" i="0" u="none" strike="noStrike">
                          <a:solidFill>
                            <a:srgbClr val="FFFFFF"/>
                          </a:solidFill>
                          <a:effectLst/>
                          <a:latin typeface="Arial" panose="020B0604020202020204" pitchFamily="34" charset="0"/>
                        </a:rPr>
                        <a:t>Individual Training Needs Assessments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647308"/>
                  </a:ext>
                </a:extLst>
              </a:tr>
              <a:tr h="260985">
                <a:tc>
                  <a:txBody>
                    <a:bodyPr/>
                    <a:lstStyle/>
                    <a:p>
                      <a:pPr algn="l" rtl="0" fontAlgn="ctr"/>
                      <a:r>
                        <a:rPr lang="en-US" sz="600" b="1" i="0" u="none" strike="noStrike" dirty="0">
                          <a:solidFill>
                            <a:srgbClr val="FFFFFF"/>
                          </a:solidFill>
                          <a:effectLst/>
                          <a:latin typeface="Arial" panose="020B0604020202020204" pitchFamily="34" charset="0"/>
                        </a:rPr>
                        <a:t>Div/Sec</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Completed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Required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Percent</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Employees</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&lt; 1 Year Old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dirty="0">
                          <a:solidFill>
                            <a:srgbClr val="FFFFFF"/>
                          </a:solidFill>
                          <a:effectLst/>
                          <a:latin typeface="Arial" panose="020B0604020202020204" pitchFamily="34" charset="0"/>
                        </a:rPr>
                        <a:t>Percent</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Missing</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600" b="1" i="0" u="none" strike="noStrike">
                          <a:solidFill>
                            <a:srgbClr val="FFFFFF"/>
                          </a:solidFill>
                          <a:effectLst/>
                          <a:latin typeface="Arial" panose="020B0604020202020204" pitchFamily="34" charset="0"/>
                        </a:rPr>
                        <a:t>Missing for New  Hires</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extLst>
                  <a:ext uri="{0D108BD9-81ED-4DB2-BD59-A6C34878D82A}">
                    <a16:rowId xmlns:a16="http://schemas.microsoft.com/office/drawing/2014/main" val="584635579"/>
                  </a:ext>
                </a:extLst>
              </a:tr>
              <a:tr h="101034">
                <a:tc>
                  <a:txBody>
                    <a:bodyPr/>
                    <a:lstStyle/>
                    <a:p>
                      <a:pPr algn="l" rtl="0" fontAlgn="t"/>
                      <a:r>
                        <a:rPr lang="en-US" sz="600" b="0" i="0" u="none" strike="noStrike" dirty="0">
                          <a:solidFill>
                            <a:srgbClr val="000000"/>
                          </a:solidFill>
                          <a:effectLst/>
                          <a:latin typeface="Calibri" panose="020F050202020403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68.82%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746463044"/>
                  </a:ext>
                </a:extLst>
              </a:tr>
              <a:tr h="101034">
                <a:tc>
                  <a:txBody>
                    <a:bodyPr/>
                    <a:lstStyle/>
                    <a:p>
                      <a:pPr algn="l" rtl="0" fontAlgn="t"/>
                      <a:r>
                        <a:rPr lang="en-US" sz="600" b="0" i="0" u="none" strike="noStrike">
                          <a:solidFill>
                            <a:srgbClr val="000000"/>
                          </a:solidFill>
                          <a:effectLst/>
                          <a:latin typeface="Calibri" panose="020F0502020204030204" pitchFamily="34" charset="0"/>
                        </a:rPr>
                        <a:t>AD/ACTD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5,738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6,110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822417882"/>
                  </a:ext>
                </a:extLst>
              </a:tr>
              <a:tr h="101034">
                <a:tc>
                  <a:txBody>
                    <a:bodyPr/>
                    <a:lstStyle/>
                    <a:p>
                      <a:pPr algn="l" rtl="0" fontAlgn="t"/>
                      <a:r>
                        <a:rPr lang="en-US" sz="600" b="0" i="0" u="none" strike="noStrike">
                          <a:solidFill>
                            <a:srgbClr val="000000"/>
                          </a:solidFill>
                          <a:effectLst/>
                          <a:latin typeface="Calibri" panose="020F0502020204030204" pitchFamily="34" charset="0"/>
                        </a:rPr>
                        <a:t>AD/ARD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328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93.98%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724280962"/>
                  </a:ext>
                </a:extLst>
              </a:tr>
              <a:tr h="101034">
                <a:tc>
                  <a:txBody>
                    <a:bodyPr/>
                    <a:lstStyle/>
                    <a:p>
                      <a:pPr algn="l" rtl="0" fontAlgn="t"/>
                      <a:r>
                        <a:rPr lang="en-US" sz="600" b="0" i="0" u="none" strike="noStrike">
                          <a:solidFill>
                            <a:srgbClr val="000000"/>
                          </a:solidFill>
                          <a:effectLst/>
                          <a:latin typeface="Calibri" panose="020F0502020204030204" pitchFamily="34" charset="0"/>
                        </a:rPr>
                        <a:t>AD/BD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4,183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4,389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159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156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577830353"/>
                  </a:ext>
                </a:extLst>
              </a:tr>
              <a:tr h="101034">
                <a:tc>
                  <a:txBody>
                    <a:bodyPr/>
                    <a:lstStyle/>
                    <a:p>
                      <a:pPr algn="l" rtl="0" fontAlgn="t"/>
                      <a:r>
                        <a:rPr lang="en-US" sz="600" b="0" i="0" u="none" strike="noStrike">
                          <a:solidFill>
                            <a:srgbClr val="000000"/>
                          </a:solidFill>
                          <a:effectLst/>
                          <a:latin typeface="Calibri" panose="020F0502020204030204" pitchFamily="34" charset="0"/>
                        </a:rPr>
                        <a:t>APS-TD/CS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1,276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1,530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83.40%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97.56%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650595557"/>
                  </a:ext>
                </a:extLst>
              </a:tr>
              <a:tr h="101034">
                <a:tc>
                  <a:txBody>
                    <a:bodyPr/>
                    <a:lstStyle/>
                    <a:p>
                      <a:pPr algn="l" rtl="0" fontAlgn="t"/>
                      <a:r>
                        <a:rPr lang="en-US" sz="600" b="0" i="0" u="none" strike="noStrike">
                          <a:solidFill>
                            <a:srgbClr val="000000"/>
                          </a:solidFill>
                          <a:effectLst/>
                          <a:latin typeface="Calibri" panose="020F0502020204030204" pitchFamily="34" charset="0"/>
                        </a:rPr>
                        <a:t>APS-TD/DFS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990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1,029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96.36%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068420560"/>
                  </a:ext>
                </a:extLst>
              </a:tr>
              <a:tr h="101034">
                <a:tc>
                  <a:txBody>
                    <a:bodyPr/>
                    <a:lstStyle/>
                    <a:p>
                      <a:pPr algn="l" rtl="0" fontAlgn="t"/>
                      <a:r>
                        <a:rPr lang="en-US" sz="600" b="0" i="0" u="none" strike="noStrike">
                          <a:solidFill>
                            <a:srgbClr val="000000"/>
                          </a:solidFill>
                          <a:effectLst/>
                          <a:latin typeface="Calibri" panose="020F0502020204030204" pitchFamily="34" charset="0"/>
                        </a:rPr>
                        <a:t>APS-TD/MAG</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2,282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2,471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92.35%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103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98.06%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634464188"/>
                  </a:ext>
                </a:extLst>
              </a:tr>
              <a:tr h="101034">
                <a:tc>
                  <a:txBody>
                    <a:bodyPr/>
                    <a:lstStyle/>
                    <a:p>
                      <a:pPr algn="l" rtl="0" fontAlgn="t"/>
                      <a:r>
                        <a:rPr lang="en-US" sz="600" b="0" i="0" u="none" strike="noStrike">
                          <a:solidFill>
                            <a:srgbClr val="000000"/>
                          </a:solidFill>
                          <a:effectLst/>
                          <a:latin typeface="Calibri" panose="020F0502020204030204" pitchFamily="34" charset="0"/>
                        </a:rPr>
                        <a:t>APS-TD/SRF</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1,543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0350216"/>
                  </a:ext>
                </a:extLst>
              </a:tr>
              <a:tr h="101034">
                <a:tc>
                  <a:txBody>
                    <a:bodyPr/>
                    <a:lstStyle/>
                    <a:p>
                      <a:pPr algn="l" rtl="0" fontAlgn="t"/>
                      <a:r>
                        <a:rPr lang="en-US" sz="600" b="0" i="0" u="none" strike="noStrike">
                          <a:solidFill>
                            <a:srgbClr val="000000"/>
                          </a:solidFill>
                          <a:effectLst/>
                          <a:latin typeface="Calibri" panose="020F0502020204030204" pitchFamily="34" charset="0"/>
                        </a:rPr>
                        <a:t>COM</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558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742484040"/>
                  </a:ext>
                </a:extLst>
              </a:tr>
              <a:tr h="101034">
                <a:tc>
                  <a:txBody>
                    <a:bodyPr/>
                    <a:lstStyle/>
                    <a:p>
                      <a:pPr algn="l" rtl="0" fontAlgn="t"/>
                      <a:r>
                        <a:rPr lang="en-US" sz="600" b="0" i="0" u="none" strike="noStrike">
                          <a:solidFill>
                            <a:srgbClr val="000000"/>
                          </a:solidFill>
                          <a:effectLst/>
                          <a:latin typeface="Calibri" panose="020F0502020204030204" pitchFamily="34" charset="0"/>
                        </a:rPr>
                        <a:t>COO/COAS/QU</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98.60%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672151208"/>
                  </a:ext>
                </a:extLst>
              </a:tr>
              <a:tr h="101034">
                <a:tc>
                  <a:txBody>
                    <a:bodyPr/>
                    <a:lstStyle/>
                    <a:p>
                      <a:pPr algn="l" rtl="0" fontAlgn="t"/>
                      <a:r>
                        <a:rPr lang="en-US" sz="600" b="0" i="0" u="none" strike="noStrike">
                          <a:solidFill>
                            <a:srgbClr val="000000"/>
                          </a:solidFill>
                          <a:effectLst/>
                          <a:latin typeface="Calibri" panose="020F0502020204030204" pitchFamily="34" charset="0"/>
                        </a:rPr>
                        <a:t>CSAID/DSSL</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563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97.16%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111193446"/>
                  </a:ext>
                </a:extLst>
              </a:tr>
              <a:tr h="101034">
                <a:tc>
                  <a:txBody>
                    <a:bodyPr/>
                    <a:lstStyle/>
                    <a:p>
                      <a:pPr algn="l" rtl="0" fontAlgn="t"/>
                      <a:r>
                        <a:rPr lang="en-US" sz="600" b="0" i="0" u="none" strike="noStrike">
                          <a:solidFill>
                            <a:srgbClr val="000000"/>
                          </a:solidFill>
                          <a:effectLst/>
                          <a:latin typeface="Calibri" panose="020F0502020204030204" pitchFamily="34" charset="0"/>
                        </a:rPr>
                        <a:t>CSAID/RTPS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401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427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93.91%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93.94%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105872428"/>
                  </a:ext>
                </a:extLst>
              </a:tr>
              <a:tr h="101034">
                <a:tc>
                  <a:txBody>
                    <a:bodyPr/>
                    <a:lstStyle/>
                    <a:p>
                      <a:pPr algn="l" rtl="0" fontAlgn="t"/>
                      <a:r>
                        <a:rPr lang="en-US" sz="600" b="0" i="0" u="none" strike="noStrike">
                          <a:solidFill>
                            <a:srgbClr val="000000"/>
                          </a:solidFill>
                          <a:effectLst/>
                          <a:latin typeface="Calibri" panose="020F0502020204030204" pitchFamily="34" charset="0"/>
                        </a:rPr>
                        <a:t>CSAID/SCSS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661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91.67%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140879820"/>
                  </a:ext>
                </a:extLst>
              </a:tr>
              <a:tr h="101034">
                <a:tc>
                  <a:txBody>
                    <a:bodyPr/>
                    <a:lstStyle/>
                    <a:p>
                      <a:pPr algn="l" rtl="0" fontAlgn="t"/>
                      <a:r>
                        <a:rPr lang="en-US" sz="600" b="0" i="0" u="none" strike="noStrike">
                          <a:solidFill>
                            <a:srgbClr val="000000"/>
                          </a:solidFill>
                          <a:effectLst/>
                          <a:latin typeface="Calibri" panose="020F0502020204030204" pitchFamily="34" charset="0"/>
                        </a:rPr>
                        <a:t>DCO</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83.33%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301970556"/>
                  </a:ext>
                </a:extLst>
              </a:tr>
              <a:tr h="101034">
                <a:tc>
                  <a:txBody>
                    <a:bodyPr/>
                    <a:lstStyle/>
                    <a:p>
                      <a:pPr algn="l" rtl="0" fontAlgn="t"/>
                      <a:r>
                        <a:rPr lang="en-US" sz="600" b="0" i="0" u="none" strike="noStrike">
                          <a:solidFill>
                            <a:srgbClr val="000000"/>
                          </a:solidFill>
                          <a:effectLst/>
                          <a:latin typeface="Calibri" panose="020F0502020204030204" pitchFamily="34" charset="0"/>
                        </a:rPr>
                        <a:t>DI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2,029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2,185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92.86%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89.84%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231033032"/>
                  </a:ext>
                </a:extLst>
              </a:tr>
              <a:tr h="101034">
                <a:tc>
                  <a:txBody>
                    <a:bodyPr/>
                    <a:lstStyle/>
                    <a:p>
                      <a:pPr algn="l" rtl="0" fontAlgn="t"/>
                      <a:r>
                        <a:rPr lang="en-US" sz="600" b="0" i="0" u="none" strike="noStrike">
                          <a:solidFill>
                            <a:srgbClr val="000000"/>
                          </a:solidFill>
                          <a:effectLst/>
                          <a:latin typeface="Calibri" panose="020F0502020204030204" pitchFamily="34" charset="0"/>
                        </a:rPr>
                        <a:t>DI/IA</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216100726"/>
                  </a:ext>
                </a:extLst>
              </a:tr>
              <a:tr h="101034">
                <a:tc>
                  <a:txBody>
                    <a:bodyPr/>
                    <a:lstStyle/>
                    <a:p>
                      <a:pPr algn="l" rtl="0" fontAlgn="t"/>
                      <a:r>
                        <a:rPr lang="en-US" sz="600" b="0" i="0" u="none" strike="noStrike">
                          <a:solidFill>
                            <a:srgbClr val="000000"/>
                          </a:solidFill>
                          <a:effectLst/>
                          <a:latin typeface="Calibri" panose="020F0502020204030204" pitchFamily="34" charset="0"/>
                        </a:rPr>
                        <a:t>ES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3,009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3,332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90.31%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94.55%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043090245"/>
                  </a:ext>
                </a:extLst>
              </a:tr>
              <a:tr h="101034">
                <a:tc>
                  <a:txBody>
                    <a:bodyPr/>
                    <a:lstStyle/>
                    <a:p>
                      <a:pPr algn="l" rtl="0" fontAlgn="t"/>
                      <a:r>
                        <a:rPr lang="en-US" sz="600" b="0" i="0" u="none" strike="noStrike">
                          <a:solidFill>
                            <a:srgbClr val="000000"/>
                          </a:solidFill>
                          <a:effectLst/>
                          <a:latin typeface="Calibri" panose="020F0502020204030204" pitchFamily="34" charset="0"/>
                        </a:rPr>
                        <a:t>ETD/IARCD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229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88.21%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285431206"/>
                  </a:ext>
                </a:extLst>
              </a:tr>
              <a:tr h="101034">
                <a:tc>
                  <a:txBody>
                    <a:bodyPr/>
                    <a:lstStyle/>
                    <a:p>
                      <a:pPr algn="l" rtl="0" fontAlgn="t"/>
                      <a:r>
                        <a:rPr lang="en-US" sz="600" b="0" i="0" u="none" strike="noStrike">
                          <a:solidFill>
                            <a:srgbClr val="000000"/>
                          </a:solidFill>
                          <a:effectLst/>
                          <a:latin typeface="Calibri" panose="020F0502020204030204" pitchFamily="34" charset="0"/>
                        </a:rPr>
                        <a:t>ETD/MD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90.65%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91.67%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563987786"/>
                  </a:ext>
                </a:extLst>
              </a:tr>
              <a:tr h="101034">
                <a:tc>
                  <a:txBody>
                    <a:bodyPr/>
                    <a:lstStyle/>
                    <a:p>
                      <a:pPr algn="l" rtl="0" fontAlgn="t"/>
                      <a:r>
                        <a:rPr lang="en-US" sz="600" b="0" i="0" u="none" strike="noStrike">
                          <a:solidFill>
                            <a:srgbClr val="000000"/>
                          </a:solidFill>
                          <a:effectLst/>
                          <a:latin typeface="Calibri" panose="020F0502020204030204" pitchFamily="34" charset="0"/>
                        </a:rPr>
                        <a:t>ETD/QID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86.32%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86.67%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640618587"/>
                  </a:ext>
                </a:extLst>
              </a:tr>
              <a:tr h="101034">
                <a:tc>
                  <a:txBody>
                    <a:bodyPr/>
                    <a:lstStyle/>
                    <a:p>
                      <a:pPr algn="l" rtl="0" fontAlgn="t"/>
                      <a:r>
                        <a:rPr lang="en-US" sz="600" b="0" i="0" u="none" strike="noStrike">
                          <a:solidFill>
                            <a:srgbClr val="000000"/>
                          </a:solidFill>
                          <a:effectLst/>
                          <a:latin typeface="Calibri" panose="020F0502020204030204" pitchFamily="34" charset="0"/>
                        </a:rPr>
                        <a:t>FI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1,128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1,187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95.03%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82.73%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4114612417"/>
                  </a:ext>
                </a:extLst>
              </a:tr>
              <a:tr h="101034">
                <a:tc>
                  <a:txBody>
                    <a:bodyPr/>
                    <a:lstStyle/>
                    <a:p>
                      <a:pPr algn="l" rtl="0" fontAlgn="t"/>
                      <a:r>
                        <a:rPr lang="en-US" sz="600" b="0" i="0" u="none" strike="noStrike">
                          <a:solidFill>
                            <a:srgbClr val="000000"/>
                          </a:solidFill>
                          <a:effectLst/>
                          <a:latin typeface="Calibri" panose="020F0502020204030204" pitchFamily="34" charset="0"/>
                        </a:rPr>
                        <a:t>FRA</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171235473"/>
                  </a:ext>
                </a:extLst>
              </a:tr>
              <a:tr h="101034">
                <a:tc>
                  <a:txBody>
                    <a:bodyPr/>
                    <a:lstStyle/>
                    <a:p>
                      <a:pPr algn="l" rtl="0" fontAlgn="t"/>
                      <a:r>
                        <a:rPr lang="en-US" sz="600" b="0" i="0" u="none" strike="noStrike">
                          <a:solidFill>
                            <a:srgbClr val="000000"/>
                          </a:solidFill>
                          <a:effectLst/>
                          <a:latin typeface="Calibri" panose="020F0502020204030204" pitchFamily="34" charset="0"/>
                        </a:rPr>
                        <a:t>HR</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96.61%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87.72%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82441526"/>
                  </a:ext>
                </a:extLst>
              </a:tr>
              <a:tr h="101034">
                <a:tc>
                  <a:txBody>
                    <a:bodyPr/>
                    <a:lstStyle/>
                    <a:p>
                      <a:pPr algn="l" rtl="0" fontAlgn="t"/>
                      <a:r>
                        <a:rPr lang="en-US" sz="600" b="0" i="0" u="none" strike="noStrike">
                          <a:solidFill>
                            <a:srgbClr val="000000"/>
                          </a:solidFill>
                          <a:effectLst/>
                          <a:latin typeface="Calibri" panose="020F0502020204030204" pitchFamily="34" charset="0"/>
                        </a:rPr>
                        <a:t>ISD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5,837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6,104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95.63%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224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96.88%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173235990"/>
                  </a:ext>
                </a:extLst>
              </a:tr>
              <a:tr h="101034">
                <a:tc>
                  <a:txBody>
                    <a:bodyPr/>
                    <a:lstStyle/>
                    <a:p>
                      <a:pPr algn="l" rtl="0" fontAlgn="t"/>
                      <a:r>
                        <a:rPr lang="en-US" sz="600" b="0" i="0" u="none" strike="noStrike">
                          <a:solidFill>
                            <a:srgbClr val="000000"/>
                          </a:solidFill>
                          <a:effectLst/>
                          <a:latin typeface="Calibri" panose="020F0502020204030204" pitchFamily="34" charset="0"/>
                        </a:rPr>
                        <a:t>ITD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1,145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1,147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99.83%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836225298"/>
                  </a:ext>
                </a:extLst>
              </a:tr>
              <a:tr h="101034">
                <a:tc>
                  <a:txBody>
                    <a:bodyPr/>
                    <a:lstStyle/>
                    <a:p>
                      <a:pPr algn="l" rtl="0" fontAlgn="t"/>
                      <a:r>
                        <a:rPr lang="en-US" sz="600" b="0" i="0" u="none" strike="noStrike">
                          <a:solidFill>
                            <a:srgbClr val="000000"/>
                          </a:solidFill>
                          <a:effectLst/>
                          <a:latin typeface="Calibri" panose="020F0502020204030204" pitchFamily="34" charset="0"/>
                        </a:rPr>
                        <a:t>LBNFDUNE</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757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805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78.85%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753777688"/>
                  </a:ext>
                </a:extLst>
              </a:tr>
              <a:tr h="101034">
                <a:tc>
                  <a:txBody>
                    <a:bodyPr/>
                    <a:lstStyle/>
                    <a:p>
                      <a:pPr algn="l" rtl="0" fontAlgn="t"/>
                      <a:r>
                        <a:rPr lang="en-US" sz="600" b="0" i="0" u="none" strike="noStrike">
                          <a:solidFill>
                            <a:srgbClr val="000000"/>
                          </a:solidFill>
                          <a:effectLst/>
                          <a:latin typeface="Calibri" panose="020F0502020204030204" pitchFamily="34" charset="0"/>
                        </a:rPr>
                        <a:t>NQC/NQCDIV</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719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775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92.77%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83.33%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653249042"/>
                  </a:ext>
                </a:extLst>
              </a:tr>
              <a:tr h="101034">
                <a:tc>
                  <a:txBody>
                    <a:bodyPr/>
                    <a:lstStyle/>
                    <a:p>
                      <a:pPr algn="l" rtl="0" fontAlgn="t"/>
                      <a:r>
                        <a:rPr lang="en-US" sz="600" b="0" i="0" u="none" strike="noStrike">
                          <a:solidFill>
                            <a:srgbClr val="000000"/>
                          </a:solidFill>
                          <a:effectLst/>
                          <a:latin typeface="Calibri" panose="020F0502020204030204" pitchFamily="34" charset="0"/>
                        </a:rPr>
                        <a:t>PIPII/PIPII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268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70.00%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929296828"/>
                  </a:ext>
                </a:extLst>
              </a:tr>
              <a:tr h="101034">
                <a:tc>
                  <a:txBody>
                    <a:bodyPr/>
                    <a:lstStyle/>
                    <a:p>
                      <a:pPr algn="l" rtl="0" fontAlgn="t"/>
                      <a:r>
                        <a:rPr lang="en-US" sz="600" b="0" i="0" u="none" strike="noStrike" dirty="0">
                          <a:solidFill>
                            <a:srgbClr val="000000"/>
                          </a:solidFill>
                          <a:effectLst/>
                          <a:latin typeface="Calibri" panose="020F0502020204030204" pitchFamily="34" charset="0"/>
                        </a:rPr>
                        <a:t>SEC</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2,443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2,576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94.84%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104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96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92.31%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720040177"/>
                  </a:ext>
                </a:extLst>
              </a:tr>
              <a:tr h="101034">
                <a:tc>
                  <a:txBody>
                    <a:bodyPr/>
                    <a:lstStyle/>
                    <a:p>
                      <a:pPr algn="l" rtl="0" fontAlgn="t"/>
                      <a:r>
                        <a:rPr lang="en-US" sz="700" b="1" i="0" u="none" strike="noStrike" dirty="0">
                          <a:solidFill>
                            <a:srgbClr val="000000"/>
                          </a:solidFill>
                          <a:effectLst/>
                          <a:latin typeface="Calibri" panose="020F0502020204030204" pitchFamily="34" charset="0"/>
                        </a:rPr>
                        <a:t>ND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1,589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1,685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94.30%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88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94.62%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306899198"/>
                  </a:ext>
                </a:extLst>
              </a:tr>
              <a:tr h="101034">
                <a:tc>
                  <a:txBody>
                    <a:bodyPr/>
                    <a:lstStyle/>
                    <a:p>
                      <a:pPr algn="l" rtl="0" fontAlgn="t"/>
                      <a:r>
                        <a:rPr lang="en-US" sz="700" b="1" i="0" u="none" strike="noStrike" dirty="0">
                          <a:solidFill>
                            <a:srgbClr val="000000"/>
                          </a:solidFill>
                          <a:effectLst/>
                          <a:latin typeface="Calibri" panose="020F0502020204030204" pitchFamily="34" charset="0"/>
                        </a:rPr>
                        <a:t>PPD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4,409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4,808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91.70%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249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243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97.59%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035731571"/>
                  </a:ext>
                </a:extLst>
              </a:tr>
              <a:tr h="101034">
                <a:tc>
                  <a:txBody>
                    <a:bodyPr/>
                    <a:lstStyle/>
                    <a:p>
                      <a:pPr algn="l" rtl="0" fontAlgn="t"/>
                      <a:r>
                        <a:rPr lang="en-US" sz="700" b="1" i="0" u="none" strike="noStrike" dirty="0">
                          <a:solidFill>
                            <a:srgbClr val="000000"/>
                          </a:solidFill>
                          <a:effectLst/>
                          <a:latin typeface="Calibri" panose="020F0502020204030204" pitchFamily="34" charset="0"/>
                        </a:rPr>
                        <a:t>THD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372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417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89.21%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a:solidFill>
                            <a:srgbClr val="000000"/>
                          </a:solidFill>
                          <a:effectLst/>
                          <a:latin typeface="Arial" panose="020B0604020202020204" pitchFamily="34" charset="0"/>
                        </a:rPr>
                        <a:t>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71.70%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21880875"/>
                  </a:ext>
                </a:extLst>
              </a:tr>
              <a:tr h="101034">
                <a:tc>
                  <a:txBody>
                    <a:bodyPr/>
                    <a:lstStyle/>
                    <a:p>
                      <a:pPr algn="l" rtl="0" fontAlgn="t"/>
                      <a:r>
                        <a:rPr lang="en-US" sz="600" b="1" i="0" u="none" strike="noStrike">
                          <a:solidFill>
                            <a:srgbClr val="000000"/>
                          </a:solidFill>
                          <a:effectLst/>
                          <a:latin typeface="Arial" panose="020B0604020202020204" pitchFamily="34" charset="0"/>
                        </a:rPr>
                        <a:t>Fermilab Total</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600" b="1" i="0" u="none" strike="noStrike">
                          <a:solidFill>
                            <a:srgbClr val="000000"/>
                          </a:solidFill>
                          <a:effectLst/>
                          <a:latin typeface="Arial" panose="020B0604020202020204" pitchFamily="34" charset="0"/>
                        </a:rPr>
                        <a:t>43,708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46,707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93.58%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2,436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600" b="1" i="0" u="none" strike="noStrike">
                          <a:solidFill>
                            <a:srgbClr val="000000"/>
                          </a:solidFill>
                          <a:effectLst/>
                          <a:latin typeface="Arial" panose="020B0604020202020204" pitchFamily="34" charset="0"/>
                        </a:rPr>
                        <a:t>2,294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94.17%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1" i="0" u="none" strike="noStrike" dirty="0">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extLst>
                  <a:ext uri="{0D108BD9-81ED-4DB2-BD59-A6C34878D82A}">
                    <a16:rowId xmlns:a16="http://schemas.microsoft.com/office/drawing/2014/main" val="1740811200"/>
                  </a:ext>
                </a:extLst>
              </a:tr>
            </a:tbl>
          </a:graphicData>
        </a:graphic>
      </p:graphicFrame>
      <p:sp>
        <p:nvSpPr>
          <p:cNvPr id="12" name="Rectangle: Rounded Corners 11">
            <a:extLst>
              <a:ext uri="{FF2B5EF4-FFF2-40B4-BE49-F238E27FC236}">
                <a16:creationId xmlns:a16="http://schemas.microsoft.com/office/drawing/2014/main" id="{66F75593-E6A2-FB5F-2D18-8D070E70F6B8}"/>
              </a:ext>
            </a:extLst>
          </p:cNvPr>
          <p:cNvSpPr/>
          <p:nvPr/>
        </p:nvSpPr>
        <p:spPr>
          <a:xfrm>
            <a:off x="1412195" y="3781399"/>
            <a:ext cx="5906180" cy="32090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C600E53E-C767-0EFC-7902-19EA9EFA7BA2}"/>
              </a:ext>
            </a:extLst>
          </p:cNvPr>
          <p:cNvGraphicFramePr>
            <a:graphicFrameLocks noGrp="1"/>
          </p:cNvGraphicFramePr>
          <p:nvPr>
            <p:extLst>
              <p:ext uri="{D42A27DB-BD31-4B8C-83A1-F6EECF244321}">
                <p14:modId xmlns:p14="http://schemas.microsoft.com/office/powerpoint/2010/main" val="4194791235"/>
              </p:ext>
            </p:extLst>
          </p:nvPr>
        </p:nvGraphicFramePr>
        <p:xfrm>
          <a:off x="1448771" y="4279175"/>
          <a:ext cx="5833027" cy="384549"/>
        </p:xfrm>
        <a:graphic>
          <a:graphicData uri="http://schemas.openxmlformats.org/drawingml/2006/table">
            <a:tbl>
              <a:tblPr/>
              <a:tblGrid>
                <a:gridCol w="717242">
                  <a:extLst>
                    <a:ext uri="{9D8B030D-6E8A-4147-A177-3AD203B41FA5}">
                      <a16:colId xmlns:a16="http://schemas.microsoft.com/office/drawing/2014/main" val="1059820255"/>
                    </a:ext>
                  </a:extLst>
                </a:gridCol>
                <a:gridCol w="635737">
                  <a:extLst>
                    <a:ext uri="{9D8B030D-6E8A-4147-A177-3AD203B41FA5}">
                      <a16:colId xmlns:a16="http://schemas.microsoft.com/office/drawing/2014/main" val="22106999"/>
                    </a:ext>
                  </a:extLst>
                </a:gridCol>
                <a:gridCol w="619436">
                  <a:extLst>
                    <a:ext uri="{9D8B030D-6E8A-4147-A177-3AD203B41FA5}">
                      <a16:colId xmlns:a16="http://schemas.microsoft.com/office/drawing/2014/main" val="2548431348"/>
                    </a:ext>
                  </a:extLst>
                </a:gridCol>
                <a:gridCol w="709092">
                  <a:extLst>
                    <a:ext uri="{9D8B030D-6E8A-4147-A177-3AD203B41FA5}">
                      <a16:colId xmlns:a16="http://schemas.microsoft.com/office/drawing/2014/main" val="2994947552"/>
                    </a:ext>
                  </a:extLst>
                </a:gridCol>
                <a:gridCol w="709092">
                  <a:extLst>
                    <a:ext uri="{9D8B030D-6E8A-4147-A177-3AD203B41FA5}">
                      <a16:colId xmlns:a16="http://schemas.microsoft.com/office/drawing/2014/main" val="1149556787"/>
                    </a:ext>
                  </a:extLst>
                </a:gridCol>
                <a:gridCol w="709092">
                  <a:extLst>
                    <a:ext uri="{9D8B030D-6E8A-4147-A177-3AD203B41FA5}">
                      <a16:colId xmlns:a16="http://schemas.microsoft.com/office/drawing/2014/main" val="2225593804"/>
                    </a:ext>
                  </a:extLst>
                </a:gridCol>
                <a:gridCol w="709092">
                  <a:extLst>
                    <a:ext uri="{9D8B030D-6E8A-4147-A177-3AD203B41FA5}">
                      <a16:colId xmlns:a16="http://schemas.microsoft.com/office/drawing/2014/main" val="4164382953"/>
                    </a:ext>
                  </a:extLst>
                </a:gridCol>
                <a:gridCol w="709092">
                  <a:extLst>
                    <a:ext uri="{9D8B030D-6E8A-4147-A177-3AD203B41FA5}">
                      <a16:colId xmlns:a16="http://schemas.microsoft.com/office/drawing/2014/main" val="1878426569"/>
                    </a:ext>
                  </a:extLst>
                </a:gridCol>
                <a:gridCol w="315152">
                  <a:extLst>
                    <a:ext uri="{9D8B030D-6E8A-4147-A177-3AD203B41FA5}">
                      <a16:colId xmlns:a16="http://schemas.microsoft.com/office/drawing/2014/main" val="3803804435"/>
                    </a:ext>
                  </a:extLst>
                </a:gridCol>
              </a:tblGrid>
              <a:tr h="128183">
                <a:tc>
                  <a:txBody>
                    <a:bodyPr/>
                    <a:lstStyle/>
                    <a:p>
                      <a:pPr algn="l" rtl="0" fontAlgn="t"/>
                      <a:r>
                        <a:rPr lang="en-US" sz="800" b="1" i="0" u="none" strike="noStrike" dirty="0">
                          <a:solidFill>
                            <a:srgbClr val="000000"/>
                          </a:solidFill>
                          <a:effectLst/>
                          <a:latin typeface="Calibri" panose="020F0502020204030204" pitchFamily="34" charset="0"/>
                        </a:rPr>
                        <a:t>ND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1,725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1,833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94.11%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86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90.53%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077348363"/>
                  </a:ext>
                </a:extLst>
              </a:tr>
              <a:tr h="128183">
                <a:tc>
                  <a:txBody>
                    <a:bodyPr/>
                    <a:lstStyle/>
                    <a:p>
                      <a:pPr algn="l" rtl="0" fontAlgn="t"/>
                      <a:r>
                        <a:rPr lang="en-US" sz="800" b="1" i="0" u="none" strike="noStrike">
                          <a:solidFill>
                            <a:srgbClr val="000000"/>
                          </a:solidFill>
                          <a:effectLst/>
                          <a:latin typeface="Calibri" panose="020F0502020204030204" pitchFamily="34" charset="0"/>
                        </a:rPr>
                        <a:t>PPD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4,664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5,097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91.50%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252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a:solidFill>
                            <a:srgbClr val="000000"/>
                          </a:solidFill>
                          <a:effectLst/>
                          <a:latin typeface="Arial" panose="020B0604020202020204" pitchFamily="34" charset="0"/>
                        </a:rPr>
                        <a:t>247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a:solidFill>
                            <a:srgbClr val="000000"/>
                          </a:solidFill>
                          <a:effectLst/>
                          <a:latin typeface="Arial" panose="020B0604020202020204" pitchFamily="34" charset="0"/>
                        </a:rPr>
                        <a:t>98.02%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460862174"/>
                  </a:ext>
                </a:extLst>
              </a:tr>
              <a:tr h="128183">
                <a:tc>
                  <a:txBody>
                    <a:bodyPr/>
                    <a:lstStyle/>
                    <a:p>
                      <a:pPr algn="l" rtl="0" fontAlgn="t"/>
                      <a:r>
                        <a:rPr lang="en-US" sz="800" b="1" i="0" u="none" strike="noStrike" dirty="0">
                          <a:solidFill>
                            <a:srgbClr val="000000"/>
                          </a:solidFill>
                          <a:effectLst/>
                          <a:latin typeface="Calibri" panose="020F0502020204030204" pitchFamily="34" charset="0"/>
                        </a:rPr>
                        <a:t>THD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393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457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86.00%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a:solidFill>
                            <a:srgbClr val="000000"/>
                          </a:solidFill>
                          <a:effectLst/>
                          <a:latin typeface="Arial" panose="020B0604020202020204" pitchFamily="34" charset="0"/>
                        </a:rPr>
                        <a:t>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71.70%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98826998"/>
                  </a:ext>
                </a:extLst>
              </a:tr>
            </a:tbl>
          </a:graphicData>
        </a:graphic>
      </p:graphicFrame>
    </p:spTree>
    <p:extLst>
      <p:ext uri="{BB962C8B-B14F-4D97-AF65-F5344CB8AC3E}">
        <p14:creationId xmlns:p14="http://schemas.microsoft.com/office/powerpoint/2010/main" val="213594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04/02/2024 - First Aid Only/Not Reportable</a:t>
            </a:r>
            <a:r>
              <a:rPr lang="en-US" sz="1600" dirty="0">
                <a:solidFill>
                  <a:schemeClr val="accent6">
                    <a:lumMod val="50000"/>
                  </a:schemeClr>
                </a:solidFill>
                <a:latin typeface="Helvetica" panose="020B0604020202020204" pitchFamily="34" charset="0"/>
                <a:cs typeface="Helvetica" panose="020B0604020202020204" pitchFamily="34" charset="0"/>
              </a:rPr>
              <a:t>, ISD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exiting a work van after getting some tools when they placed their right foot on uneven ground and felt a twist in their ankle. The employee stated that they felt fine at first, but after a few hours the discomfort increased. They then reported to the Fermilab Occupational Medical Office (FOMO) for first aid.</a:t>
            </a: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04/05/2024 - Medical Treatment Beyond First Aid, ISD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While moving a box stored over shoulder height, an employee realized it was too heavy and twisted their lower back while trying to push back onto the shelf. The employee was first provided first aid treatment by FOMO. The employee later went to immediate care.</a:t>
            </a:r>
          </a:p>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04/05/2024 – First Aid Only/Not Reportable, PPD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exiting an office when they dropped their pen. They bent down to retrieve the pen and when they stood back up, they hit the back of their head on the underside of the interior door handle to the office. The employee reported to FOMO for first aid.</a:t>
            </a:r>
            <a:endPar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April</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C172A27-E732-4488-BF9A-7D3CD67F3BA0}" type="datetime1">
              <a:rPr kumimoji="0" lang="en-US" sz="900" b="0" i="0" u="none" strike="noStrike" kern="1200" cap="none" spc="0" normalizeH="0" baseline="0" noProof="0" smtClean="0">
                <a:ln>
                  <a:noFill/>
                </a:ln>
                <a:solidFill>
                  <a:srgbClr val="004C97"/>
                </a:solidFill>
                <a:effectLst/>
                <a:uLnTx/>
                <a:uFillTx/>
                <a:latin typeface="Helvetica" charset="0"/>
              </a:rPr>
              <a:t>05/07/24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 Department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95020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04/16/2024 - First Aid Only/Not Reportable</a:t>
            </a:r>
            <a:r>
              <a:rPr lang="en-US" sz="1600" dirty="0">
                <a:solidFill>
                  <a:schemeClr val="accent6">
                    <a:lumMod val="50000"/>
                  </a:schemeClr>
                </a:solidFill>
                <a:latin typeface="Helvetica" panose="020B0604020202020204" pitchFamily="34" charset="0"/>
                <a:cs typeface="Helvetica" panose="020B0604020202020204" pitchFamily="34" charset="0"/>
              </a:rPr>
              <a:t>, PPD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mployee was lifting multiple items with their left hand, one of which was a full gallon of paint being carried with their ring finger and pinky finger. The employee felt nerve pain in their hand and reported to FOMO a few days later for first aid.</a:t>
            </a:r>
          </a:p>
          <a:p>
            <a:r>
              <a:rPr lang="en-US" sz="1600" dirty="0">
                <a:solidFill>
                  <a:schemeClr val="accent6">
                    <a:lumMod val="50000"/>
                  </a:schemeClr>
                </a:solidFill>
                <a:latin typeface="Helvetica" panose="020B0604020202020204" pitchFamily="34" charset="0"/>
                <a:cs typeface="Helvetica" panose="020B0604020202020204" pitchFamily="34" charset="0"/>
              </a:rPr>
              <a:t>04/16/2024 - First Aid Only/Not Reportable, ESH</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An employee bent over to retrieve an approximately 30-40 pound box from their vehicle when they felt pain in their lower back. Employee reported to FOMO and then for an orthopedic review.</a:t>
            </a:r>
          </a:p>
          <a:p>
            <a:r>
              <a:rPr lang="en-US" sz="1600" dirty="0">
                <a:solidFill>
                  <a:schemeClr val="accent6">
                    <a:lumMod val="50000"/>
                  </a:schemeClr>
                </a:solidFill>
                <a:latin typeface="Helvetica" panose="020B0604020202020204" pitchFamily="34" charset="0"/>
                <a:cs typeface="Helvetica" panose="020B0604020202020204" pitchFamily="34" charset="0"/>
              </a:rPr>
              <a:t>04/18/2024 - First Aid Only/Not Reportable, ESH</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 chair slid out from underneath an e</a:t>
            </a:r>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mployee when they attempted to sit down to review data on a computer. The employee fell backwards landing on their right hand and then fell flat onto the floor. </a:t>
            </a:r>
            <a:r>
              <a:rPr lang="en-US" sz="1400" dirty="0">
                <a:solidFill>
                  <a:schemeClr val="accent6">
                    <a:lumMod val="50000"/>
                  </a:schemeClr>
                </a:solidFill>
                <a:latin typeface="Helvetica" panose="020B0604020202020204" pitchFamily="34" charset="0"/>
                <a:cs typeface="Helvetica" panose="020B0604020202020204" pitchFamily="34" charset="0"/>
              </a:rPr>
              <a:t>Employee reported to FOMO for first aid.</a:t>
            </a:r>
            <a:endPar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April</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C172A27-E732-4488-BF9A-7D3CD67F3BA0}" type="datetime1">
              <a:rPr kumimoji="0" lang="en-US" sz="900" b="0" i="0" u="none" strike="noStrike" kern="1200" cap="none" spc="0" normalizeH="0" baseline="0" noProof="0" smtClean="0">
                <a:ln>
                  <a:noFill/>
                </a:ln>
                <a:solidFill>
                  <a:srgbClr val="004C97"/>
                </a:solidFill>
                <a:effectLst/>
                <a:uLnTx/>
                <a:uFillTx/>
                <a:latin typeface="Helvetica" charset="0"/>
              </a:rPr>
              <a:t>05/07/24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 Department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46857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04/22/2024 - </a:t>
            </a:r>
            <a:r>
              <a:rPr lang="en-US" sz="1600" dirty="0">
                <a:solidFill>
                  <a:schemeClr val="accent6">
                    <a:lumMod val="50000"/>
                  </a:schemeClr>
                </a:solidFill>
              </a:rPr>
              <a:t>Medical Treatment Beyond First Aid</a:t>
            </a:r>
            <a:r>
              <a:rPr lang="en-US" sz="1600" dirty="0">
                <a:solidFill>
                  <a:schemeClr val="accent6">
                    <a:lumMod val="50000"/>
                  </a:schemeClr>
                </a:solidFill>
                <a:latin typeface="Helvetica" panose="020B0604020202020204" pitchFamily="34" charset="0"/>
                <a:cs typeface="Helvetica" panose="020B0604020202020204" pitchFamily="34" charset="0"/>
              </a:rPr>
              <a:t>, LBNFDUNE</a:t>
            </a:r>
          </a:p>
          <a:p>
            <a:pPr lvl="1"/>
            <a:r>
              <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rPr>
              <a:t>While putting on their welding hood, some dust/dirt debris fell out of the welding hood and onto the subcontractor employee's face. The next morning (4/23/2024) the employee felt discomfort in their right eye while getting ready for work and immediately reported the issue to the safety supervisor. The employee's eye was flushed by the site medic, but they could still feel something in their eye. The employee was taken to urgent care where the eye was flushed again. The employee was then sent to an eye doctor, where the eye doctor observed a small sliver in the upper eye lid. The eye doctor flushed the eye and was able to remove the sliver, then provided a prescription.</a:t>
            </a:r>
          </a:p>
        </p:txBody>
      </p:sp>
      <p:sp>
        <p:nvSpPr>
          <p:cNvPr id="7" name="Title 6"/>
          <p:cNvSpPr>
            <a:spLocks noGrp="1"/>
          </p:cNvSpPr>
          <p:nvPr>
            <p:ph type="title"/>
          </p:nvPr>
        </p:nvSpPr>
        <p:spPr>
          <a:xfrm>
            <a:off x="457200" y="372516"/>
            <a:ext cx="8165535" cy="320908"/>
          </a:xfrm>
        </p:spPr>
        <p:txBody>
          <a:bodyPr/>
          <a:lstStyle/>
          <a:p>
            <a:r>
              <a:rPr lang="en-US" sz="1950" dirty="0"/>
              <a:t>Injuries/Illnesses in April</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C172A27-E732-4488-BF9A-7D3CD67F3BA0}" type="datetime1">
              <a:rPr kumimoji="0" lang="en-US" sz="900" b="0" i="0" u="none" strike="noStrike" kern="1200" cap="none" spc="0" normalizeH="0" baseline="0" noProof="0" smtClean="0">
                <a:ln>
                  <a:noFill/>
                </a:ln>
                <a:solidFill>
                  <a:srgbClr val="004C97"/>
                </a:solidFill>
                <a:effectLst/>
                <a:uLnTx/>
                <a:uFillTx/>
                <a:latin typeface="Helvetica" charset="0"/>
              </a:rPr>
              <a:t>05/07/24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 Department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197851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FEAA57-9A78-49AF-9444-76F5EEE8B2D4}" type="datetime1">
              <a:rPr kumimoji="0" lang="en-US" sz="900" b="0" i="0" u="none" strike="noStrike" kern="1200" cap="none" spc="0" normalizeH="0" baseline="0" noProof="0" smtClean="0">
                <a:ln>
                  <a:noFill/>
                </a:ln>
                <a:solidFill>
                  <a:srgbClr val="004C97"/>
                </a:solidFill>
                <a:effectLst/>
                <a:uLnTx/>
                <a:uFillTx/>
                <a:latin typeface="Helvetica" charset="0"/>
              </a:rPr>
              <a:t>05/07/24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 Department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dirty="0"/>
              <a:t>ORPS/NTS in April</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734786"/>
            <a:ext cx="8550761" cy="3912991"/>
          </a:xfrm>
        </p:spPr>
        <p:txBody>
          <a:bodyPr/>
          <a:lstStyle/>
          <a:p>
            <a:r>
              <a:rPr lang="en-US" sz="16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Booster electrical event, 04/02/2024 </a:t>
            </a:r>
            <a:r>
              <a:rPr lang="en-US" sz="1600" dirty="0">
                <a:solidFill>
                  <a:schemeClr val="accent6">
                    <a:lumMod val="50000"/>
                  </a:schemeClr>
                </a:solidFill>
                <a:latin typeface="Helvetica" panose="020B0604020202020204" pitchFamily="34" charset="0"/>
                <a:cs typeface="Helvetica" panose="020B0604020202020204" pitchFamily="34" charset="0"/>
              </a:rPr>
              <a:t>(ORPS Event, Level 1)</a:t>
            </a:r>
          </a:p>
          <a:p>
            <a:pPr lvl="1"/>
            <a:r>
              <a:rPr lang="en-US" sz="1400" dirty="0">
                <a:solidFill>
                  <a:schemeClr val="accent6">
                    <a:lumMod val="50000"/>
                  </a:schemeClr>
                </a:solidFill>
                <a:latin typeface="Helvetica" panose="020B0604020202020204" pitchFamily="34" charset="0"/>
                <a:cs typeface="Helvetica" panose="020B0604020202020204" pitchFamily="34" charset="0"/>
              </a:rPr>
              <a:t>On Tuesday April 2, 2024 approximately 10:45AM an Radiological Control Technician (RCT) was changing out the Booster L16 Badge in Booster East (not in the enclosure). The RCT contacted an RF Team member immediately after the incident stating:</a:t>
            </a:r>
          </a:p>
          <a:p>
            <a:pPr lvl="2"/>
            <a:r>
              <a:rPr lang="en-US" sz="1300" dirty="0">
                <a:solidFill>
                  <a:schemeClr val="accent6">
                    <a:lumMod val="50000"/>
                  </a:schemeClr>
                </a:solidFill>
                <a:latin typeface="Helvetica" panose="020B0604020202020204" pitchFamily="34" charset="0"/>
                <a:cs typeface="Helvetica" panose="020B0604020202020204" pitchFamily="34" charset="0"/>
              </a:rPr>
              <a:t>"As I was changing the Booster L16 badge and after I pulled it from the old chipmunk cord, the cord fell and knocked into the buss resulting in a spark. I was not hurt from this and we moved the cord away from the buss. The chipmunk cord is, however, still damaged."</a:t>
            </a:r>
            <a:endParaRPr lang="en-US" sz="1400" dirty="0">
              <a:solidFill>
                <a:schemeClr val="accent6">
                  <a:lumMod val="50000"/>
                </a:schemeClr>
              </a:solidFill>
              <a:latin typeface="Helvetica" panose="020B0604020202020204" pitchFamily="34" charset="0"/>
              <a:cs typeface="Helvetica" panose="020B0604020202020204" pitchFamily="34" charset="0"/>
            </a:endParaRPr>
          </a:p>
          <a:p>
            <a:pPr lvl="1"/>
            <a:r>
              <a:rPr lang="en-US" sz="1400" dirty="0">
                <a:solidFill>
                  <a:schemeClr val="accent6">
                    <a:lumMod val="50000"/>
                  </a:schemeClr>
                </a:solidFill>
                <a:latin typeface="Helvetica" panose="020B0604020202020204" pitchFamily="34" charset="0"/>
                <a:cs typeface="Helvetica" panose="020B0604020202020204" pitchFamily="34" charset="0"/>
              </a:rPr>
              <a:t>Subsequent investigation showed the Plexiglass cover for the Ferrite Power Supply Bus at Booster Station 6 was damaged and did not fully cover the Bus. The disused chipmunk cord had been wrapped around piping very near the Ferrite Bias Power Supply Bus. It is this chipmunk cord with a metal MS type connector that swung and contacted the Bus, causing a spark. These Ferrite Bias Power Supplies operate at a low voltage, ~35v but with high amperage on a pulsed delivery. There was no injury or risk of injury from this exposure. Damage to the bus from the arcing was negligible.</a:t>
            </a:r>
          </a:p>
          <a:p>
            <a:pPr lvl="1"/>
            <a:r>
              <a:rPr lang="en-US" sz="1400" dirty="0">
                <a:solidFill>
                  <a:schemeClr val="accent6">
                    <a:lumMod val="50000"/>
                  </a:schemeClr>
                </a:solidFill>
                <a:latin typeface="Helvetica" panose="020B0604020202020204" pitchFamily="34" charset="0"/>
                <a:cs typeface="Helvetica" panose="020B0604020202020204" pitchFamily="34" charset="0"/>
              </a:rPr>
              <a:t>Upon notification from the RCT, the RF Team immediately relocated the chipmunk cables away from the bus to prevent a recurrence and started inspecting and creating a plan to repair or replace the damaged and missing bus covers.</a:t>
            </a:r>
          </a:p>
        </p:txBody>
      </p:sp>
    </p:spTree>
    <p:extLst>
      <p:ext uri="{BB962C8B-B14F-4D97-AF65-F5344CB8AC3E}">
        <p14:creationId xmlns:p14="http://schemas.microsoft.com/office/powerpoint/2010/main" val="11860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FEAA57-9A78-49AF-9444-76F5EEE8B2D4}" type="datetime1">
              <a:rPr kumimoji="0" lang="en-US" sz="900" b="0" i="0" u="none" strike="noStrike" kern="1200" cap="none" spc="0" normalizeH="0" baseline="0" noProof="0" smtClean="0">
                <a:ln>
                  <a:noFill/>
                </a:ln>
                <a:solidFill>
                  <a:srgbClr val="004C97"/>
                </a:solidFill>
                <a:effectLst/>
                <a:uLnTx/>
                <a:uFillTx/>
                <a:latin typeface="Helvetica" charset="0"/>
              </a:rPr>
              <a:t>05/07/24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 Department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dirty="0"/>
              <a:t>ORPS/NTS in April</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634314"/>
            <a:ext cx="8550761" cy="4114800"/>
          </a:xfrm>
        </p:spPr>
        <p:txBody>
          <a:bodyPr/>
          <a:lstStyle/>
          <a:p>
            <a:r>
              <a:rPr lang="en-US" sz="16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MI-40 sump controller event, 04/03/2024 </a:t>
            </a:r>
            <a:r>
              <a:rPr lang="en-US" sz="1600" dirty="0">
                <a:solidFill>
                  <a:schemeClr val="accent6">
                    <a:lumMod val="50000"/>
                  </a:schemeClr>
                </a:solidFill>
                <a:latin typeface="Helvetica" panose="020B0604020202020204" pitchFamily="34" charset="0"/>
                <a:cs typeface="Helvetica" panose="020B0604020202020204" pitchFamily="34" charset="0"/>
              </a:rPr>
              <a:t>(ORPS Event, Level 2)</a:t>
            </a:r>
          </a:p>
          <a:p>
            <a:pPr lvl="1"/>
            <a:r>
              <a:rPr lang="en-US" sz="1200" dirty="0">
                <a:solidFill>
                  <a:schemeClr val="accent6">
                    <a:lumMod val="50000"/>
                  </a:schemeClr>
                </a:solidFill>
                <a:latin typeface="Helvetica" panose="020B0604020202020204" pitchFamily="34" charset="0"/>
                <a:cs typeface="Helvetica" panose="020B0604020202020204" pitchFamily="34" charset="0"/>
              </a:rPr>
              <a:t>On the afternoon of Wednesday, April 3rd a group of personnel were requested to troubleshoot a potential sump pump issue in the MI-40 tunnel. The team held a radiological safety briefing in the morning that discussed the radiological hazards, and the unique sump pump controller panel was also discussed. The sump pump controller panel has the manual controls for the pumps located within the panel in front of other electrical components that are 120 VAC and 480 VAC. Personnel were told that they would not be able to enter the panel without appropriate work control documents but could open the panel to visually inspect. The group was told they could access the space to see if there was flooding and potentially troubleshoot the sump pump floats.</a:t>
            </a:r>
          </a:p>
          <a:p>
            <a:pPr lvl="1"/>
            <a:r>
              <a:rPr lang="en-US" sz="1200" dirty="0">
                <a:solidFill>
                  <a:schemeClr val="accent6">
                    <a:lumMod val="50000"/>
                  </a:schemeClr>
                </a:solidFill>
                <a:latin typeface="Helvetica" panose="020B0604020202020204" pitchFamily="34" charset="0"/>
                <a:cs typeface="Helvetica" panose="020B0604020202020204" pitchFamily="34" charset="0"/>
              </a:rPr>
              <a:t>During the initial access in the morning, the team of FRA electricians, mechanics, radiation safety technicians, and an area escort accessed the tunnel and found approximately 1.5 feet of standing water in the hallway that contains the sump pumps. The team exited the tunnel to obtain additional sump pumps, and made plans to return after lunch to start pumping water out. The personnel reconvened and had a brief discussion of the plan for this second access. The group met up at the entrance to the building, ensured they had the appropriate radiological</a:t>
            </a:r>
          </a:p>
          <a:p>
            <a:pPr lvl="1"/>
            <a:r>
              <a:rPr lang="en-US" sz="1200" dirty="0">
                <a:solidFill>
                  <a:schemeClr val="accent6">
                    <a:lumMod val="50000"/>
                  </a:schemeClr>
                </a:solidFill>
                <a:latin typeface="Helvetica" panose="020B0604020202020204" pitchFamily="34" charset="0"/>
                <a:cs typeface="Helvetica" panose="020B0604020202020204" pitchFamily="34" charset="0"/>
              </a:rPr>
              <a:t>control PPE and other items for accessing the space. Inside the stairwell, the majority of the group waited at a landing while an electrician and escort went down the steps, stopping at the second to last step to avoid the water. The electrician reviewed the area and opened the panel of the sump controller to manipulate the manual toggle switches for the pumps inside the panel to try to jostle the floats loose. The control panel contained exposed 480V and 120V equipment. The electrician was not wearing the appropriate electrical PPE for this hazard, nor did the electrician team have an approved Electrical Hazard Analysis and Work Permit, which is required per the Fermilab Environment Safety and Health Manual.</a:t>
            </a:r>
          </a:p>
          <a:p>
            <a:pPr lvl="1"/>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2616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04/26/2024 -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6020.4: Concepts of Egress is out for Lab-wide review until May 10th,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Update consciences codes to current editions. Exit/Entry door numbers will be assigned by the fire department and placed on </a:t>
            </a:r>
            <a:r>
              <a:rPr lang="en-US" sz="1200" dirty="0" err="1">
                <a:solidFill>
                  <a:schemeClr val="accent6">
                    <a:lumMod val="50000"/>
                  </a:schemeClr>
                </a:solidFill>
                <a:latin typeface="Helvetica" panose="020B0604020202020204" pitchFamily="34" charset="0"/>
                <a:cs typeface="Helvetica" panose="020B0604020202020204" pitchFamily="34" charset="0"/>
              </a:rPr>
              <a:t>HazMaps</a:t>
            </a:r>
            <a:endParaRPr lang="en-US" sz="12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04/26/2024 -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4"/>
              </a:rPr>
              <a:t>FESHM 6040.3: Protection of Openings in Fire Rated Assemblies, is out for Lab-wide review until May 10th, 2024</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200" dirty="0">
                <a:solidFill>
                  <a:schemeClr val="accent6">
                    <a:lumMod val="50000"/>
                  </a:schemeClr>
                </a:solidFill>
                <a:latin typeface="Helvetica" panose="020B0604020202020204" pitchFamily="34" charset="0"/>
                <a:cs typeface="Helvetica" panose="020B0604020202020204" pitchFamily="34" charset="0"/>
              </a:rPr>
              <a:t> Updated code editions.</a:t>
            </a:r>
          </a:p>
        </p:txBody>
      </p:sp>
      <p:sp>
        <p:nvSpPr>
          <p:cNvPr id="4" name="Date Placeholder 3"/>
          <p:cNvSpPr>
            <a:spLocks noGrp="1"/>
          </p:cNvSpPr>
          <p:nvPr>
            <p:ph type="dt" sz="half" idx="16"/>
          </p:nvPr>
        </p:nvSpPr>
        <p:spPr/>
        <p:txBody>
          <a:bodyPr/>
          <a:lstStyle/>
          <a:p>
            <a:pPr>
              <a:defRPr/>
            </a:pPr>
            <a:fld id="{AADC636F-8DF4-4859-9FE9-9A5ACC1B3BCF}" type="datetime1">
              <a:rPr lang="en-US" smtClean="0"/>
              <a:t>05/07/24</a:t>
            </a:fld>
            <a:endParaRPr lang="en-US" dirty="0"/>
          </a:p>
        </p:txBody>
      </p:sp>
      <p:sp>
        <p:nvSpPr>
          <p:cNvPr id="5" name="Footer Placeholder 4"/>
          <p:cNvSpPr>
            <a:spLocks noGrp="1"/>
          </p:cNvSpPr>
          <p:nvPr>
            <p:ph type="ftr" sz="quarter" idx="17"/>
          </p:nvPr>
        </p:nvSpPr>
        <p:spPr/>
        <p:txBody>
          <a:bodyPr/>
          <a:lstStyle/>
          <a:p>
            <a:pPr>
              <a:defRPr/>
            </a:pPr>
            <a:r>
              <a:rPr lang="en-US"/>
              <a:t> Department Meeting DSO Slides</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9</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Updates</a:t>
            </a:r>
          </a:p>
        </p:txBody>
      </p:sp>
    </p:spTree>
    <p:extLst>
      <p:ext uri="{BB962C8B-B14F-4D97-AF65-F5344CB8AC3E}">
        <p14:creationId xmlns:p14="http://schemas.microsoft.com/office/powerpoint/2010/main" val="3729150406"/>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2.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5DCBD8E803845B5B054072867FE63" ma:contentTypeVersion="14" ma:contentTypeDescription="Create a new document." ma:contentTypeScope="" ma:versionID="797924231a2b211cd7e09bff06cc5a90">
  <xsd:schema xmlns:xsd="http://www.w3.org/2001/XMLSchema" xmlns:xs="http://www.w3.org/2001/XMLSchema" xmlns:p="http://schemas.microsoft.com/office/2006/metadata/properties" xmlns:ns2="d1bdfba8-67e4-4b4c-82f6-cb9ce047be36" xmlns:ns3="3c117690-5188-4c1c-8bad-bb5e80ef0476" targetNamespace="http://schemas.microsoft.com/office/2006/metadata/properties" ma:root="true" ma:fieldsID="5600e49bfb3ba5944a6ccaecb212152d" ns2:_="" ns3:_="">
    <xsd:import namespace="d1bdfba8-67e4-4b4c-82f6-cb9ce047be36"/>
    <xsd:import namespace="3c117690-5188-4c1c-8bad-bb5e80ef047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dfba8-67e4-4b4c-82f6-cb9ce047b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117690-5188-4c1c-8bad-bb5e80ef04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b5c963b-6365-46d0-96e7-03dcda6d29d9}" ma:internalName="TaxCatchAll" ma:showField="CatchAllData" ma:web="3c117690-5188-4c1c-8bad-bb5e80ef0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bdfba8-67e4-4b4c-82f6-cb9ce047be36">
      <Terms xmlns="http://schemas.microsoft.com/office/infopath/2007/PartnerControls"/>
    </lcf76f155ced4ddcb4097134ff3c332f>
    <TaxCatchAll xmlns="3c117690-5188-4c1c-8bad-bb5e80ef0476" xsi:nil="true"/>
  </documentManagement>
</p:properties>
</file>

<file path=customXml/itemProps1.xml><?xml version="1.0" encoding="utf-8"?>
<ds:datastoreItem xmlns:ds="http://schemas.openxmlformats.org/officeDocument/2006/customXml" ds:itemID="{1C3129A5-0C8E-428A-BCA8-1C0BCF369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dfba8-67e4-4b4c-82f6-cb9ce047be36"/>
    <ds:schemaRef ds:uri="3c117690-5188-4c1c-8bad-bb5e80ef0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67514E-325D-4192-A47D-0B91BF19367A}">
  <ds:schemaRefs>
    <ds:schemaRef ds:uri="http://schemas.microsoft.com/sharepoint/v3/contenttype/forms"/>
  </ds:schemaRefs>
</ds:datastoreItem>
</file>

<file path=customXml/itemProps3.xml><?xml version="1.0" encoding="utf-8"?>
<ds:datastoreItem xmlns:ds="http://schemas.openxmlformats.org/officeDocument/2006/customXml" ds:itemID="{85168020-D11B-405D-B6DB-4D26900233DF}">
  <ds:schemaRefs>
    <ds:schemaRef ds:uri="http://schemas.microsoft.com/office/2006/metadata/properties"/>
    <ds:schemaRef ds:uri="http://schemas.microsoft.com/office/infopath/2007/PartnerControls"/>
    <ds:schemaRef ds:uri="d1bdfba8-67e4-4b4c-82f6-cb9ce047be36"/>
    <ds:schemaRef ds:uri="3c117690-5188-4c1c-8bad-bb5e80ef0476"/>
  </ds:schemaRefs>
</ds:datastoreItem>
</file>

<file path=docProps/app.xml><?xml version="1.0" encoding="utf-8"?>
<Properties xmlns="http://schemas.openxmlformats.org/officeDocument/2006/extended-properties" xmlns:vt="http://schemas.openxmlformats.org/officeDocument/2006/docPropsVTypes">
  <Template>FNAL-wide</Template>
  <TotalTime>10021</TotalTime>
  <Words>2600</Words>
  <Application>Microsoft Office PowerPoint</Application>
  <PresentationFormat>On-screen Show (16:9)</PresentationFormat>
  <Paragraphs>503</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Aptos</vt:lpstr>
      <vt:lpstr>Arial</vt:lpstr>
      <vt:lpstr>Calibri</vt:lpstr>
      <vt:lpstr>Helvetica</vt:lpstr>
      <vt:lpstr>Fermilab_PPT_090915</vt:lpstr>
      <vt:lpstr>1_Fermilab_PPT_090915</vt:lpstr>
      <vt:lpstr>PowerPoint Presentation</vt:lpstr>
      <vt:lpstr>Summary</vt:lpstr>
      <vt:lpstr>ES&amp;H Training and ITNA Status for employees – as of 05/07/2024</vt:lpstr>
      <vt:lpstr>Injuries/Illnesses in April</vt:lpstr>
      <vt:lpstr>Injuries/Illnesses in April</vt:lpstr>
      <vt:lpstr>Injuries/Illnesses in April</vt:lpstr>
      <vt:lpstr>ORPS/NTS in April</vt:lpstr>
      <vt:lpstr>ORPS/NTS in April</vt:lpstr>
      <vt:lpstr>FESHM Updates</vt:lpstr>
      <vt:lpstr>FESHM Updates</vt:lpstr>
      <vt:lpstr>FESHM Updates</vt:lpstr>
      <vt:lpstr>FESHM Updates</vt:lpstr>
      <vt:lpstr>Emergency Warden Program Discontinuation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Reger</dc:creator>
  <cp:lastModifiedBy>James T. Burke</cp:lastModifiedBy>
  <cp:revision>130</cp:revision>
  <cp:lastPrinted>2014-01-20T19:40:21Z</cp:lastPrinted>
  <dcterms:created xsi:type="dcterms:W3CDTF">2023-05-05T20:30:09Z</dcterms:created>
  <dcterms:modified xsi:type="dcterms:W3CDTF">2024-05-07T22:11:00Z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0x0101006795DCBD8E803845B5B054072867FE63</vt:lpwstr>
  </property>
  <property fmtid="{D5CDD505-2E9C-101B-9397-08002B2CF9AE}" pid="3" name="MediaServiceImageTags">
    <vt:lpwstr/>
  </property>
</Properties>
</file>