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1" r:id="rId5"/>
    <p:sldMasterId id="2147483688" r:id="rId6"/>
  </p:sldMasterIdLst>
  <p:notesMasterIdLst>
    <p:notesMasterId r:id="rId14"/>
  </p:notesMasterIdLst>
  <p:handoutMasterIdLst>
    <p:handoutMasterId r:id="rId15"/>
  </p:handoutMasterIdLst>
  <p:sldIdLst>
    <p:sldId id="256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5A1F"/>
    <a:srgbClr val="E95125"/>
    <a:srgbClr val="F37C23"/>
    <a:srgbClr val="3C5A77"/>
    <a:srgbClr val="BC5F2B"/>
    <a:srgbClr val="32547A"/>
    <a:srgbClr val="B8561A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84C9B9-8A60-43F7-8C58-8894ACAC018F}" v="4" dt="2024-05-08T19:56:31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900" y="90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7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. Shekhar Mishra" userId="089dd682-271e-4ef1-8531-5a148cf54ff7" providerId="ADAL" clId="{5484C9B9-8A60-43F7-8C58-8894ACAC018F}"/>
    <pc:docChg chg="custSel addSld modSld sldOrd">
      <pc:chgData name="C. Shekhar Mishra" userId="089dd682-271e-4ef1-8531-5a148cf54ff7" providerId="ADAL" clId="{5484C9B9-8A60-43F7-8C58-8894ACAC018F}" dt="2024-05-08T19:56:31.101" v="913" actId="20577"/>
      <pc:docMkLst>
        <pc:docMk/>
      </pc:docMkLst>
      <pc:sldChg chg="modSp mod ord">
        <pc:chgData name="C. Shekhar Mishra" userId="089dd682-271e-4ef1-8531-5a148cf54ff7" providerId="ADAL" clId="{5484C9B9-8A60-43F7-8C58-8894ACAC018F}" dt="2024-05-08T19:09:32.262" v="644" actId="20577"/>
        <pc:sldMkLst>
          <pc:docMk/>
          <pc:sldMk cId="182960479" sldId="258"/>
        </pc:sldMkLst>
        <pc:spChg chg="mod">
          <ac:chgData name="C. Shekhar Mishra" userId="089dd682-271e-4ef1-8531-5a148cf54ff7" providerId="ADAL" clId="{5484C9B9-8A60-43F7-8C58-8894ACAC018F}" dt="2024-05-08T18:53:00.077" v="103" actId="20577"/>
          <ac:spMkLst>
            <pc:docMk/>
            <pc:sldMk cId="182960479" sldId="258"/>
            <ac:spMk id="7" creationId="{A8219D86-167D-7E6F-5AB1-01ED504DB51A}"/>
          </ac:spMkLst>
        </pc:spChg>
        <pc:spChg chg="mod">
          <ac:chgData name="C. Shekhar Mishra" userId="089dd682-271e-4ef1-8531-5a148cf54ff7" providerId="ADAL" clId="{5484C9B9-8A60-43F7-8C58-8894ACAC018F}" dt="2024-05-08T19:09:32.262" v="644" actId="20577"/>
          <ac:spMkLst>
            <pc:docMk/>
            <pc:sldMk cId="182960479" sldId="258"/>
            <ac:spMk id="8" creationId="{3F071EB6-0385-C2BC-036C-6CD6EE29F0E6}"/>
          </ac:spMkLst>
        </pc:spChg>
      </pc:sldChg>
      <pc:sldChg chg="modSp mod">
        <pc:chgData name="C. Shekhar Mishra" userId="089dd682-271e-4ef1-8531-5a148cf54ff7" providerId="ADAL" clId="{5484C9B9-8A60-43F7-8C58-8894ACAC018F}" dt="2024-05-08T19:11:42.652" v="679" actId="20577"/>
        <pc:sldMkLst>
          <pc:docMk/>
          <pc:sldMk cId="3556245007" sldId="259"/>
        </pc:sldMkLst>
        <pc:spChg chg="mod">
          <ac:chgData name="C. Shekhar Mishra" userId="089dd682-271e-4ef1-8531-5a148cf54ff7" providerId="ADAL" clId="{5484C9B9-8A60-43F7-8C58-8894ACAC018F}" dt="2024-05-08T19:11:42.652" v="679" actId="20577"/>
          <ac:spMkLst>
            <pc:docMk/>
            <pc:sldMk cId="3556245007" sldId="259"/>
            <ac:spMk id="5" creationId="{453290B2-DABB-9647-4628-F5DE04167255}"/>
          </ac:spMkLst>
        </pc:spChg>
      </pc:sldChg>
      <pc:sldChg chg="addSp delSp modSp new mod modClrScheme chgLayout">
        <pc:chgData name="C. Shekhar Mishra" userId="089dd682-271e-4ef1-8531-5a148cf54ff7" providerId="ADAL" clId="{5484C9B9-8A60-43F7-8C58-8894ACAC018F}" dt="2024-05-08T19:17:01.345" v="834" actId="20577"/>
        <pc:sldMkLst>
          <pc:docMk/>
          <pc:sldMk cId="105428756" sldId="260"/>
        </pc:sldMkLst>
        <pc:spChg chg="del mod ord">
          <ac:chgData name="C. Shekhar Mishra" userId="089dd682-271e-4ef1-8531-5a148cf54ff7" providerId="ADAL" clId="{5484C9B9-8A60-43F7-8C58-8894ACAC018F}" dt="2024-05-08T18:49:51.622" v="1" actId="700"/>
          <ac:spMkLst>
            <pc:docMk/>
            <pc:sldMk cId="105428756" sldId="260"/>
            <ac:spMk id="2" creationId="{957EB725-C44C-9FB8-2818-FB1B9E958269}"/>
          </ac:spMkLst>
        </pc:spChg>
        <pc:spChg chg="mod ord">
          <ac:chgData name="C. Shekhar Mishra" userId="089dd682-271e-4ef1-8531-5a148cf54ff7" providerId="ADAL" clId="{5484C9B9-8A60-43F7-8C58-8894ACAC018F}" dt="2024-05-08T18:49:51.622" v="1" actId="700"/>
          <ac:spMkLst>
            <pc:docMk/>
            <pc:sldMk cId="105428756" sldId="260"/>
            <ac:spMk id="3" creationId="{292492AA-54C8-3FC0-14CE-8ED42E972F76}"/>
          </ac:spMkLst>
        </pc:spChg>
        <pc:spChg chg="mod ord">
          <ac:chgData name="C. Shekhar Mishra" userId="089dd682-271e-4ef1-8531-5a148cf54ff7" providerId="ADAL" clId="{5484C9B9-8A60-43F7-8C58-8894ACAC018F}" dt="2024-05-08T18:49:51.622" v="1" actId="700"/>
          <ac:spMkLst>
            <pc:docMk/>
            <pc:sldMk cId="105428756" sldId="260"/>
            <ac:spMk id="4" creationId="{AE455579-8415-CA86-EA58-96BCF4B717A4}"/>
          </ac:spMkLst>
        </pc:spChg>
        <pc:spChg chg="del mod ord">
          <ac:chgData name="C. Shekhar Mishra" userId="089dd682-271e-4ef1-8531-5a148cf54ff7" providerId="ADAL" clId="{5484C9B9-8A60-43F7-8C58-8894ACAC018F}" dt="2024-05-08T18:49:51.622" v="1" actId="700"/>
          <ac:spMkLst>
            <pc:docMk/>
            <pc:sldMk cId="105428756" sldId="260"/>
            <ac:spMk id="5" creationId="{B2C97CBA-1071-645D-8505-102E4917663B}"/>
          </ac:spMkLst>
        </pc:spChg>
        <pc:spChg chg="del">
          <ac:chgData name="C. Shekhar Mishra" userId="089dd682-271e-4ef1-8531-5a148cf54ff7" providerId="ADAL" clId="{5484C9B9-8A60-43F7-8C58-8894ACAC018F}" dt="2024-05-08T18:49:51.622" v="1" actId="700"/>
          <ac:spMkLst>
            <pc:docMk/>
            <pc:sldMk cId="105428756" sldId="260"/>
            <ac:spMk id="6" creationId="{EEC358D3-BFB8-200B-835B-C6E1434F61C1}"/>
          </ac:spMkLst>
        </pc:spChg>
        <pc:spChg chg="add mod ord">
          <ac:chgData name="C. Shekhar Mishra" userId="089dd682-271e-4ef1-8531-5a148cf54ff7" providerId="ADAL" clId="{5484C9B9-8A60-43F7-8C58-8894ACAC018F}" dt="2024-05-08T18:49:54.255" v="4" actId="20577"/>
          <ac:spMkLst>
            <pc:docMk/>
            <pc:sldMk cId="105428756" sldId="260"/>
            <ac:spMk id="7" creationId="{050CACFA-BA0B-E81C-4543-CF3B025443DF}"/>
          </ac:spMkLst>
        </pc:spChg>
        <pc:spChg chg="add mod ord">
          <ac:chgData name="C. Shekhar Mishra" userId="089dd682-271e-4ef1-8531-5a148cf54ff7" providerId="ADAL" clId="{5484C9B9-8A60-43F7-8C58-8894ACAC018F}" dt="2024-05-08T19:17:01.345" v="834" actId="20577"/>
          <ac:spMkLst>
            <pc:docMk/>
            <pc:sldMk cId="105428756" sldId="260"/>
            <ac:spMk id="8" creationId="{4463D8EB-11C3-3123-901E-6ADDB9942F4A}"/>
          </ac:spMkLst>
        </pc:spChg>
      </pc:sldChg>
      <pc:sldChg chg="addSp delSp modSp new mod modClrScheme chgLayout">
        <pc:chgData name="C. Shekhar Mishra" userId="089dd682-271e-4ef1-8531-5a148cf54ff7" providerId="ADAL" clId="{5484C9B9-8A60-43F7-8C58-8894ACAC018F}" dt="2024-05-08T19:56:31.101" v="913" actId="20577"/>
        <pc:sldMkLst>
          <pc:docMk/>
          <pc:sldMk cId="1842458987" sldId="261"/>
        </pc:sldMkLst>
        <pc:spChg chg="del mod ord">
          <ac:chgData name="C. Shekhar Mishra" userId="089dd682-271e-4ef1-8531-5a148cf54ff7" providerId="ADAL" clId="{5484C9B9-8A60-43F7-8C58-8894ACAC018F}" dt="2024-05-08T18:50:03.854" v="6" actId="700"/>
          <ac:spMkLst>
            <pc:docMk/>
            <pc:sldMk cId="1842458987" sldId="261"/>
            <ac:spMk id="2" creationId="{16040529-048C-5551-880C-CF7F92E5AF0F}"/>
          </ac:spMkLst>
        </pc:spChg>
        <pc:spChg chg="mod ord">
          <ac:chgData name="C. Shekhar Mishra" userId="089dd682-271e-4ef1-8531-5a148cf54ff7" providerId="ADAL" clId="{5484C9B9-8A60-43F7-8C58-8894ACAC018F}" dt="2024-05-08T18:50:03.854" v="6" actId="700"/>
          <ac:spMkLst>
            <pc:docMk/>
            <pc:sldMk cId="1842458987" sldId="261"/>
            <ac:spMk id="3" creationId="{52533C63-CCDE-2057-A472-B92C78251624}"/>
          </ac:spMkLst>
        </pc:spChg>
        <pc:spChg chg="mod ord">
          <ac:chgData name="C. Shekhar Mishra" userId="089dd682-271e-4ef1-8531-5a148cf54ff7" providerId="ADAL" clId="{5484C9B9-8A60-43F7-8C58-8894ACAC018F}" dt="2024-05-08T18:50:03.854" v="6" actId="700"/>
          <ac:spMkLst>
            <pc:docMk/>
            <pc:sldMk cId="1842458987" sldId="261"/>
            <ac:spMk id="4" creationId="{8C717A7A-264C-CF34-F0A8-C76648F5CEC2}"/>
          </ac:spMkLst>
        </pc:spChg>
        <pc:spChg chg="del mod ord">
          <ac:chgData name="C. Shekhar Mishra" userId="089dd682-271e-4ef1-8531-5a148cf54ff7" providerId="ADAL" clId="{5484C9B9-8A60-43F7-8C58-8894ACAC018F}" dt="2024-05-08T18:50:03.854" v="6" actId="700"/>
          <ac:spMkLst>
            <pc:docMk/>
            <pc:sldMk cId="1842458987" sldId="261"/>
            <ac:spMk id="5" creationId="{1E74074D-CA87-A587-4648-9D533955D9E4}"/>
          </ac:spMkLst>
        </pc:spChg>
        <pc:spChg chg="del">
          <ac:chgData name="C. Shekhar Mishra" userId="089dd682-271e-4ef1-8531-5a148cf54ff7" providerId="ADAL" clId="{5484C9B9-8A60-43F7-8C58-8894ACAC018F}" dt="2024-05-08T18:50:03.854" v="6" actId="700"/>
          <ac:spMkLst>
            <pc:docMk/>
            <pc:sldMk cId="1842458987" sldId="261"/>
            <ac:spMk id="6" creationId="{C61720AC-3CF7-94DE-F956-BC972F085317}"/>
          </ac:spMkLst>
        </pc:spChg>
        <pc:spChg chg="add mod ord">
          <ac:chgData name="C. Shekhar Mishra" userId="089dd682-271e-4ef1-8531-5a148cf54ff7" providerId="ADAL" clId="{5484C9B9-8A60-43F7-8C58-8894ACAC018F}" dt="2024-05-08T18:50:08.855" v="13" actId="20577"/>
          <ac:spMkLst>
            <pc:docMk/>
            <pc:sldMk cId="1842458987" sldId="261"/>
            <ac:spMk id="7" creationId="{C06E595F-FF8C-4E15-946F-66DF2FDEB50C}"/>
          </ac:spMkLst>
        </pc:spChg>
        <pc:spChg chg="add mod ord">
          <ac:chgData name="C. Shekhar Mishra" userId="089dd682-271e-4ef1-8531-5a148cf54ff7" providerId="ADAL" clId="{5484C9B9-8A60-43F7-8C58-8894ACAC018F}" dt="2024-05-08T19:56:31.101" v="913" actId="20577"/>
          <ac:spMkLst>
            <pc:docMk/>
            <pc:sldMk cId="1842458987" sldId="261"/>
            <ac:spMk id="8" creationId="{6EB2E033-33EF-9F1A-941D-B51CAFAF1114}"/>
          </ac:spMkLst>
        </pc:spChg>
      </pc:sldChg>
      <pc:sldChg chg="addSp delSp modSp new mod modClrScheme chgLayout">
        <pc:chgData name="C. Shekhar Mishra" userId="089dd682-271e-4ef1-8531-5a148cf54ff7" providerId="ADAL" clId="{5484C9B9-8A60-43F7-8C58-8894ACAC018F}" dt="2024-05-08T19:30:11.687" v="872" actId="20577"/>
        <pc:sldMkLst>
          <pc:docMk/>
          <pc:sldMk cId="1297016764" sldId="262"/>
        </pc:sldMkLst>
        <pc:spChg chg="del mod ord">
          <ac:chgData name="C. Shekhar Mishra" userId="089dd682-271e-4ef1-8531-5a148cf54ff7" providerId="ADAL" clId="{5484C9B9-8A60-43F7-8C58-8894ACAC018F}" dt="2024-05-08T18:50:15.028" v="15" actId="700"/>
          <ac:spMkLst>
            <pc:docMk/>
            <pc:sldMk cId="1297016764" sldId="262"/>
            <ac:spMk id="2" creationId="{F4684A05-ABD0-F4F6-9F84-6029CB808751}"/>
          </ac:spMkLst>
        </pc:spChg>
        <pc:spChg chg="mod ord">
          <ac:chgData name="C. Shekhar Mishra" userId="089dd682-271e-4ef1-8531-5a148cf54ff7" providerId="ADAL" clId="{5484C9B9-8A60-43F7-8C58-8894ACAC018F}" dt="2024-05-08T18:50:15.028" v="15" actId="700"/>
          <ac:spMkLst>
            <pc:docMk/>
            <pc:sldMk cId="1297016764" sldId="262"/>
            <ac:spMk id="3" creationId="{43C9C61A-A7EE-FDB9-DA9B-D41BB0E6FD94}"/>
          </ac:spMkLst>
        </pc:spChg>
        <pc:spChg chg="mod ord">
          <ac:chgData name="C. Shekhar Mishra" userId="089dd682-271e-4ef1-8531-5a148cf54ff7" providerId="ADAL" clId="{5484C9B9-8A60-43F7-8C58-8894ACAC018F}" dt="2024-05-08T18:50:15.028" v="15" actId="700"/>
          <ac:spMkLst>
            <pc:docMk/>
            <pc:sldMk cId="1297016764" sldId="262"/>
            <ac:spMk id="4" creationId="{9C65F0C1-2D4E-97FA-A2FC-93C90C8A57C7}"/>
          </ac:spMkLst>
        </pc:spChg>
        <pc:spChg chg="del mod ord">
          <ac:chgData name="C. Shekhar Mishra" userId="089dd682-271e-4ef1-8531-5a148cf54ff7" providerId="ADAL" clId="{5484C9B9-8A60-43F7-8C58-8894ACAC018F}" dt="2024-05-08T18:50:15.028" v="15" actId="700"/>
          <ac:spMkLst>
            <pc:docMk/>
            <pc:sldMk cId="1297016764" sldId="262"/>
            <ac:spMk id="5" creationId="{ED4BB53F-BAB8-8AF3-F3DF-6275EBCF3953}"/>
          </ac:spMkLst>
        </pc:spChg>
        <pc:spChg chg="del">
          <ac:chgData name="C. Shekhar Mishra" userId="089dd682-271e-4ef1-8531-5a148cf54ff7" providerId="ADAL" clId="{5484C9B9-8A60-43F7-8C58-8894ACAC018F}" dt="2024-05-08T18:50:15.028" v="15" actId="700"/>
          <ac:spMkLst>
            <pc:docMk/>
            <pc:sldMk cId="1297016764" sldId="262"/>
            <ac:spMk id="6" creationId="{BFD04497-5F59-167D-D44C-3F23BC71B322}"/>
          </ac:spMkLst>
        </pc:spChg>
        <pc:spChg chg="add mod ord">
          <ac:chgData name="C. Shekhar Mishra" userId="089dd682-271e-4ef1-8531-5a148cf54ff7" providerId="ADAL" clId="{5484C9B9-8A60-43F7-8C58-8894ACAC018F}" dt="2024-05-08T18:50:22.581" v="28" actId="20577"/>
          <ac:spMkLst>
            <pc:docMk/>
            <pc:sldMk cId="1297016764" sldId="262"/>
            <ac:spMk id="7" creationId="{629FB1E9-916E-F9F5-7993-941745EE8B31}"/>
          </ac:spMkLst>
        </pc:spChg>
        <pc:spChg chg="add mod ord">
          <ac:chgData name="C. Shekhar Mishra" userId="089dd682-271e-4ef1-8531-5a148cf54ff7" providerId="ADAL" clId="{5484C9B9-8A60-43F7-8C58-8894ACAC018F}" dt="2024-05-08T19:30:11.687" v="872" actId="20577"/>
          <ac:spMkLst>
            <pc:docMk/>
            <pc:sldMk cId="1297016764" sldId="262"/>
            <ac:spMk id="8" creationId="{B019A734-DB0C-BB5F-11AB-AB7384469D41}"/>
          </ac:spMkLst>
        </pc:spChg>
      </pc:sldChg>
      <pc:sldChg chg="addSp delSp modSp new mod modClrScheme chgLayout">
        <pc:chgData name="C. Shekhar Mishra" userId="089dd682-271e-4ef1-8531-5a148cf54ff7" providerId="ADAL" clId="{5484C9B9-8A60-43F7-8C58-8894ACAC018F}" dt="2024-05-08T18:59:10.957" v="593" actId="20577"/>
        <pc:sldMkLst>
          <pc:docMk/>
          <pc:sldMk cId="345538125" sldId="263"/>
        </pc:sldMkLst>
        <pc:spChg chg="del mod ord">
          <ac:chgData name="C. Shekhar Mishra" userId="089dd682-271e-4ef1-8531-5a148cf54ff7" providerId="ADAL" clId="{5484C9B9-8A60-43F7-8C58-8894ACAC018F}" dt="2024-05-08T18:50:33.270" v="30" actId="700"/>
          <ac:spMkLst>
            <pc:docMk/>
            <pc:sldMk cId="345538125" sldId="263"/>
            <ac:spMk id="2" creationId="{5D9FFF16-4FDF-B0DD-2E01-CB6C3C08B08F}"/>
          </ac:spMkLst>
        </pc:spChg>
        <pc:spChg chg="mod ord">
          <ac:chgData name="C. Shekhar Mishra" userId="089dd682-271e-4ef1-8531-5a148cf54ff7" providerId="ADAL" clId="{5484C9B9-8A60-43F7-8C58-8894ACAC018F}" dt="2024-05-08T18:50:33.270" v="30" actId="700"/>
          <ac:spMkLst>
            <pc:docMk/>
            <pc:sldMk cId="345538125" sldId="263"/>
            <ac:spMk id="3" creationId="{E5C5202F-4D5F-6B99-0E6E-2EFC27F8FA4C}"/>
          </ac:spMkLst>
        </pc:spChg>
        <pc:spChg chg="mod ord">
          <ac:chgData name="C. Shekhar Mishra" userId="089dd682-271e-4ef1-8531-5a148cf54ff7" providerId="ADAL" clId="{5484C9B9-8A60-43F7-8C58-8894ACAC018F}" dt="2024-05-08T18:50:33.270" v="30" actId="700"/>
          <ac:spMkLst>
            <pc:docMk/>
            <pc:sldMk cId="345538125" sldId="263"/>
            <ac:spMk id="4" creationId="{32368444-E00F-82A1-B5B5-8285FD1C9CDE}"/>
          </ac:spMkLst>
        </pc:spChg>
        <pc:spChg chg="del mod ord">
          <ac:chgData name="C. Shekhar Mishra" userId="089dd682-271e-4ef1-8531-5a148cf54ff7" providerId="ADAL" clId="{5484C9B9-8A60-43F7-8C58-8894ACAC018F}" dt="2024-05-08T18:50:33.270" v="30" actId="700"/>
          <ac:spMkLst>
            <pc:docMk/>
            <pc:sldMk cId="345538125" sldId="263"/>
            <ac:spMk id="5" creationId="{574BF857-69B9-2BD1-09EF-D7AFB01D1362}"/>
          </ac:spMkLst>
        </pc:spChg>
        <pc:spChg chg="del">
          <ac:chgData name="C. Shekhar Mishra" userId="089dd682-271e-4ef1-8531-5a148cf54ff7" providerId="ADAL" clId="{5484C9B9-8A60-43F7-8C58-8894ACAC018F}" dt="2024-05-08T18:50:33.270" v="30" actId="700"/>
          <ac:spMkLst>
            <pc:docMk/>
            <pc:sldMk cId="345538125" sldId="263"/>
            <ac:spMk id="6" creationId="{FA3ED676-2B4E-B40F-067E-E18B100A5192}"/>
          </ac:spMkLst>
        </pc:spChg>
        <pc:spChg chg="add mod ord">
          <ac:chgData name="C. Shekhar Mishra" userId="089dd682-271e-4ef1-8531-5a148cf54ff7" providerId="ADAL" clId="{5484C9B9-8A60-43F7-8C58-8894ACAC018F}" dt="2024-05-08T18:58:38.756" v="512" actId="20577"/>
          <ac:spMkLst>
            <pc:docMk/>
            <pc:sldMk cId="345538125" sldId="263"/>
            <ac:spMk id="7" creationId="{90B54B2B-AD1F-B272-E766-E8B75174BDE8}"/>
          </ac:spMkLst>
        </pc:spChg>
        <pc:spChg chg="add mod ord">
          <ac:chgData name="C. Shekhar Mishra" userId="089dd682-271e-4ef1-8531-5a148cf54ff7" providerId="ADAL" clId="{5484C9B9-8A60-43F7-8C58-8894ACAC018F}" dt="2024-05-08T18:59:10.957" v="593" actId="20577"/>
          <ac:spMkLst>
            <pc:docMk/>
            <pc:sldMk cId="345538125" sldId="263"/>
            <ac:spMk id="8" creationId="{A2B90EF8-6A8D-3C07-24BC-F0244A0CE18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D175EE-CEC1-453F-952F-8E816B688B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3949" y="6016032"/>
            <a:ext cx="2230306" cy="47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1E7488-528C-FCE2-F0BE-E9DF15CEE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70F6-2833-4671-8328-DBB48C90CEC7}" type="datetime1">
              <a:rPr lang="en-US" smtClean="0"/>
              <a:t>5/8/2024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564652-4053-AAB1-EE65-348C06A8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ICEBERG Status and Schedule for Run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87EC7-2F84-4F56-372B-2889A18A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F70AA-04F4-4FE4-9765-F28AEB494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3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3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3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30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192024" indent="-198882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3C5A77"/>
                </a:solidFill>
                <a:latin typeface="Helvetica"/>
              </a:defRPr>
            </a:lvl1pPr>
            <a:lvl2pPr marL="406004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3C5A77"/>
                </a:solidFill>
                <a:latin typeface="Helvetica"/>
              </a:defRPr>
            </a:lvl2pPr>
            <a:lvl3pPr marL="673894" indent="-204788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3C5A77"/>
                </a:solidFill>
                <a:latin typeface="Helvetica"/>
              </a:defRPr>
            </a:lvl3pPr>
            <a:lvl4pPr marL="873919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3C5A77"/>
                </a:solidFill>
                <a:latin typeface="Helvetica"/>
              </a:defRPr>
            </a:lvl4pPr>
            <a:lvl5pPr marL="1073944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6549550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37FFB1-A80C-4863-BB2C-A4EDD8113F65}" type="datetime1">
              <a:rPr lang="en-US" smtClean="0">
                <a:latin typeface="Helvetica"/>
                <a:cs typeface="Helvetica"/>
              </a:rPr>
              <a:t>5/8/2024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6549550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50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340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33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6549550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4981D33-4A51-4AEC-8BA0-BB55F5C5F9D5}" type="datetime1">
              <a:rPr lang="en-US" smtClean="0">
                <a:latin typeface="Helvetica"/>
                <a:cs typeface="Helvetica"/>
              </a:rPr>
              <a:t>5/8/2024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6549550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50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192024" indent="-198882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3C5A77"/>
                </a:solidFill>
                <a:latin typeface="Helvetica"/>
              </a:defRPr>
            </a:lvl1pPr>
            <a:lvl2pPr marL="406004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3C5A77"/>
                </a:solidFill>
                <a:latin typeface="Helvetica"/>
              </a:defRPr>
            </a:lvl2pPr>
            <a:lvl3pPr marL="673894" indent="-204788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3C5A77"/>
                </a:solidFill>
                <a:latin typeface="Helvetica"/>
              </a:defRPr>
            </a:lvl3pPr>
            <a:lvl4pPr marL="873919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3C5A77"/>
                </a:solidFill>
                <a:latin typeface="Helvetica"/>
              </a:defRPr>
            </a:lvl4pPr>
            <a:lvl5pPr marL="1073944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192024" marR="0" lvl="0" indent="-198882" algn="l" defTabSz="3429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192024" indent="-198882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3C5A77"/>
                </a:solidFill>
                <a:latin typeface="Helvetica"/>
              </a:defRPr>
            </a:lvl1pPr>
            <a:lvl2pPr marL="406004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3C5A77"/>
                </a:solidFill>
                <a:latin typeface="Helvetica"/>
              </a:defRPr>
            </a:lvl2pPr>
            <a:lvl3pPr marL="673894" indent="-204788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3C5A77"/>
                </a:solidFill>
                <a:latin typeface="Helvetica"/>
              </a:defRPr>
            </a:lvl3pPr>
            <a:lvl4pPr marL="873919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3C5A77"/>
                </a:solidFill>
                <a:latin typeface="Helvetica"/>
              </a:defRPr>
            </a:lvl4pPr>
            <a:lvl5pPr marL="1073944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630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5521484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E95125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6" y="5521484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E95125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33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6549550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8F28BF-B950-4AA2-B27A-85B5D0B34AA7}" type="datetime1">
              <a:rPr lang="en-US" smtClean="0">
                <a:latin typeface="Helvetica"/>
                <a:cs typeface="Helvetica"/>
              </a:rPr>
              <a:t>5/8/2024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6549550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50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192024" indent="-198882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3C5A77"/>
                </a:solidFill>
                <a:latin typeface="Helvetica"/>
              </a:defRPr>
            </a:lvl1pPr>
            <a:lvl2pPr marL="406004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3C5A77"/>
                </a:solidFill>
                <a:latin typeface="Helvetica"/>
              </a:defRPr>
            </a:lvl2pPr>
            <a:lvl3pPr marL="673894" indent="-204788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3C5A77"/>
                </a:solidFill>
                <a:latin typeface="Helvetica"/>
              </a:defRPr>
            </a:lvl3pPr>
            <a:lvl4pPr marL="873919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3C5A77"/>
                </a:solidFill>
                <a:latin typeface="Helvetica"/>
              </a:defRPr>
            </a:lvl4pPr>
            <a:lvl5pPr marL="1073944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192024" indent="-198882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3C5A77"/>
                </a:solidFill>
                <a:latin typeface="Helvetica"/>
              </a:defRPr>
            </a:lvl1pPr>
            <a:lvl2pPr marL="406004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3C5A77"/>
                </a:solidFill>
                <a:latin typeface="Helvetica"/>
              </a:defRPr>
            </a:lvl2pPr>
            <a:lvl3pPr marL="673894" indent="-204788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3C5A77"/>
                </a:solidFill>
                <a:latin typeface="Helvetica"/>
              </a:defRPr>
            </a:lvl3pPr>
            <a:lvl4pPr marL="873919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3C5A77"/>
                </a:solidFill>
                <a:latin typeface="Helvetica"/>
              </a:defRPr>
            </a:lvl4pPr>
            <a:lvl5pPr marL="1073944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978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2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33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6549550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36BD1F2-D7ED-4385-9B87-169EBC7941D0}" type="datetime1">
              <a:rPr lang="en-US" smtClean="0">
                <a:latin typeface="Helvetica"/>
                <a:cs typeface="Helvetica"/>
              </a:rPr>
              <a:t>5/8/2024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6549550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50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131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6549550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DAA37E6-0CEA-425D-AF7F-B8D207E62C3C}" type="datetime1">
              <a:rPr lang="en-US" smtClean="0">
                <a:latin typeface="Helvetica"/>
                <a:cs typeface="Helvetica"/>
              </a:rPr>
              <a:t>5/8/2024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6549550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50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02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 i="0" baseline="0">
                <a:solidFill>
                  <a:srgbClr val="E95125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33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6549550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E3E7D9B-9D47-4383-BB51-ADAFA8D0B769}" type="datetime1">
              <a:rPr lang="en-US" smtClean="0">
                <a:latin typeface="Helvetica"/>
                <a:cs typeface="Helvetica"/>
              </a:rPr>
              <a:t>5/8/2024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6549550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50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60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192024" indent="-198882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3C5A77"/>
                </a:solidFill>
                <a:latin typeface="Helvetica"/>
              </a:defRPr>
            </a:lvl1pPr>
            <a:lvl2pPr marL="406004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3C5A77"/>
                </a:solidFill>
                <a:latin typeface="Helvetica"/>
              </a:defRPr>
            </a:lvl2pPr>
            <a:lvl3pPr marL="673894" indent="-204788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3C5A77"/>
                </a:solidFill>
                <a:latin typeface="Helvetica"/>
              </a:defRPr>
            </a:lvl3pPr>
            <a:lvl4pPr marL="873919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3C5A77"/>
                </a:solidFill>
                <a:latin typeface="Helvetica"/>
              </a:defRPr>
            </a:lvl4pPr>
            <a:lvl5pPr marL="1073944" indent="-200025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2024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2400">
                <a:solidFill>
                  <a:srgbClr val="3C5A77"/>
                </a:solidFill>
                <a:latin typeface="Helvetica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 i="0" baseline="0">
                <a:solidFill>
                  <a:srgbClr val="E95125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33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6549550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34D984C-BD97-43FA-AAFC-82E6BC5EEA0D}" type="datetime1">
              <a:rPr lang="en-US" smtClean="0">
                <a:latin typeface="Helvetica"/>
                <a:cs typeface="Helvetica"/>
              </a:rPr>
              <a:t>5/8/2024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6" y="6549550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50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48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265655C-5B0D-47AF-A9DD-125DED94171E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307571"/>
            <a:ext cx="8229600" cy="802049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B2014DC-FB67-45B8-B570-F7775B2B67BF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5" y="1109620"/>
            <a:ext cx="8315901" cy="2473165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54025" y="3582784"/>
            <a:ext cx="8232775" cy="2812697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76CD8FC-F4E4-46A5-9084-5F7573D1A8E1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5" y="1207771"/>
            <a:ext cx="8302047" cy="2432730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54025" y="3814617"/>
            <a:ext cx="8232775" cy="2432729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674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F92408C-9682-4C3B-ABE0-6227D1300AF0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B56F377-9282-41FB-BE02-346D4D25F07E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7AA8432-321E-4C38-852B-2E2D83AE5330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2AC39D-E95D-4098-9EEC-89978FB279D4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7FA04E0-6E38-45A1-8D95-A30358B0A511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7.png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sldNum="0"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C27D286-709D-476C-9FBD-FE1C76BD83AD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1987BCA-8D7D-47DC-8933-CEE7714CD68E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96119" y="6510346"/>
            <a:ext cx="1109235" cy="2370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7" r:id="rId3"/>
    <p:sldLayoutId id="2147483681" r:id="rId4"/>
    <p:sldLayoutId id="2147483682" r:id="rId5"/>
    <p:sldLayoutId id="2147483683" r:id="rId6"/>
    <p:sldLayoutId id="2147483685" r:id="rId7"/>
    <p:sldLayoutId id="2147483686" r:id="rId8"/>
    <p:sldLayoutId id="2147483696" r:id="rId9"/>
  </p:sldLayoutIdLst>
  <p:hf sldNum="0"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20" y="6549550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634207B-8BF7-4699-BDDA-9B25EDEB235A}" type="datetime1">
              <a:rPr lang="en-US" smtClean="0">
                <a:latin typeface="Helvetica"/>
                <a:cs typeface="Helvetica"/>
              </a:rPr>
              <a:t>5/8/2024</a:t>
            </a:fld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ICEBERG Status and Schedule for Run 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50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1176" y="6489520"/>
            <a:ext cx="561974" cy="23709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3C658D2-0058-48DD-B273-75D1C043262B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716" y="6489522"/>
            <a:ext cx="1214908" cy="26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6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</p:sldLayoutIdLst>
  <p:hf sldNum="0" hdr="0"/>
  <p:txStyles>
    <p:titleStyle>
      <a:lvl1pPr algn="ctr" defTabSz="3429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ermipoint.fnal.gov/service/tsworc/Lists/tsworc/EditForm.aspx?ID=634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63875/contributions/286955/attachments/176104/239133/DQM_unpacking_tools_status.pdf" TargetMode="External"/><Relationship Id="rId2" Type="http://schemas.openxmlformats.org/officeDocument/2006/relationships/hyperlink" Target="https://docs.google.com/presentation/d/1vOWkTktj1LI-ooZHrYmxatPK57iJjlgw/edit?usp=sharing&amp;ouid=115605347353928827755&amp;rtpof=true&amp;sd=tru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fnal.gov/event/64556/contributions/290454/attachments/177519/241712/DUNE_DAQ_DQM_Update_2May2024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dunescience.org/wiki/Analyzing_the_hdf5_file_using_DUNE_Offline_@Tom_Jun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ICEBERG: Start of Run 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4025" y="3843002"/>
            <a:ext cx="8221663" cy="1894310"/>
          </a:xfrm>
        </p:spPr>
        <p:txBody>
          <a:bodyPr>
            <a:normAutofit fontScale="62500" lnSpcReduction="20000"/>
          </a:bodyPr>
          <a:lstStyle/>
          <a:p>
            <a:r>
              <a:rPr lang="en-GB" sz="3800" dirty="0">
                <a:solidFill>
                  <a:schemeClr val="accent1">
                    <a:lumMod val="50000"/>
                  </a:schemeClr>
                </a:solidFill>
              </a:rPr>
              <a:t>Shekhar Mishra</a:t>
            </a:r>
          </a:p>
          <a:p>
            <a:r>
              <a:rPr lang="en-GB" dirty="0"/>
              <a:t>Neutrino Division, Fermilab</a:t>
            </a:r>
          </a:p>
          <a:p>
            <a:endParaRPr lang="en-GB" dirty="0"/>
          </a:p>
          <a:p>
            <a:r>
              <a:rPr lang="en-GB" dirty="0"/>
              <a:t>On Behalf of ICEBERG (Fermilab, BNL, LBNL, CERN, Bristol(UK), UPenn, UCI, UF-BU, CSU,…)</a:t>
            </a:r>
          </a:p>
          <a:p>
            <a:endParaRPr lang="en-GB" sz="1700" dirty="0"/>
          </a:p>
          <a:p>
            <a:endParaRPr lang="en-GB" sz="1700" dirty="0"/>
          </a:p>
          <a:p>
            <a:endParaRPr lang="en-GB" sz="1700" dirty="0"/>
          </a:p>
          <a:p>
            <a:endParaRPr lang="en-GB" sz="1700" dirty="0"/>
          </a:p>
          <a:p>
            <a:r>
              <a:rPr lang="en-GB" sz="1900" dirty="0"/>
              <a:t>05/08/2024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8219D86-167D-7E6F-5AB1-01ED504DB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ES&amp;H First: Approval</a:t>
            </a:r>
            <a:br>
              <a:rPr lang="en-US" dirty="0"/>
            </a:b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F071EB6-0385-C2BC-036C-6CD6EE29F0E6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We have an ORC approval to Start Run 9</a:t>
            </a:r>
          </a:p>
          <a:p>
            <a:pPr lvl="1"/>
            <a:r>
              <a:rPr lang="en-US" dirty="0">
                <a:hlinkClick r:id="rId2"/>
              </a:rPr>
              <a:t>https://fermipoint.fnal.gov/service/tsworc/Lists/tsworc/EditForm.aspx?ID=6345</a:t>
            </a:r>
            <a:r>
              <a:rPr lang="en-US" dirty="0"/>
              <a:t> </a:t>
            </a:r>
          </a:p>
          <a:p>
            <a:r>
              <a:rPr lang="en-US" dirty="0"/>
              <a:t>Have requested DUNE management approval</a:t>
            </a:r>
          </a:p>
          <a:p>
            <a:r>
              <a:rPr lang="en-US" dirty="0"/>
              <a:t>Have taken training and test(s) needed to operate laser at PAB</a:t>
            </a:r>
          </a:p>
          <a:p>
            <a:pPr lvl="1"/>
            <a:r>
              <a:rPr lang="en-US" dirty="0"/>
              <a:t>This is for Power over Fiber to X-ARAPUCA (~ 5 V)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069328-5E0C-3ABC-8010-F48D56CE69E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AE9F6BA7-4630-4C3F-8262-0E44EF45A494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FBCBA04-EF70-41C1-E018-AC957BD2FB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ICEBERG Status and Schedule for Run 9</a:t>
            </a:r>
          </a:p>
        </p:txBody>
      </p:sp>
    </p:spTree>
    <p:extLst>
      <p:ext uri="{BB962C8B-B14F-4D97-AF65-F5344CB8AC3E}">
        <p14:creationId xmlns:p14="http://schemas.microsoft.com/office/powerpoint/2010/main" val="182960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2392BA-5854-3B0C-01E1-3AD057C53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3290B2-DABB-9647-4628-F5DE04167255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Schedule</a:t>
            </a:r>
          </a:p>
          <a:p>
            <a:pPr lvl="1"/>
            <a:r>
              <a:rPr lang="en-US" dirty="0"/>
              <a:t>Vacuum Pull ended May 8</a:t>
            </a:r>
            <a:r>
              <a:rPr lang="en-US" baseline="30000" dirty="0"/>
              <a:t>th</a:t>
            </a:r>
            <a:r>
              <a:rPr lang="en-US" dirty="0"/>
              <a:t> 2024(~5e-4Torr)</a:t>
            </a:r>
          </a:p>
          <a:p>
            <a:pPr lvl="1"/>
            <a:r>
              <a:rPr lang="en-US" dirty="0"/>
              <a:t>Cryogenic fill starts, May 8,2024 (AM)</a:t>
            </a:r>
          </a:p>
          <a:p>
            <a:pPr lvl="1"/>
            <a:r>
              <a:rPr lang="en-US" dirty="0"/>
              <a:t>DUNE-CE and DUNE-VD-PD Power Turned ON, May 10 2024 </a:t>
            </a:r>
          </a:p>
          <a:p>
            <a:r>
              <a:rPr lang="en-US" dirty="0"/>
              <a:t>Slow Control</a:t>
            </a:r>
          </a:p>
          <a:p>
            <a:pPr lvl="1"/>
            <a:r>
              <a:rPr lang="en-US" dirty="0"/>
              <a:t>Awaiting update for AL9</a:t>
            </a:r>
          </a:p>
          <a:p>
            <a:pPr lvl="1"/>
            <a:r>
              <a:rPr lang="en-US" dirty="0"/>
              <a:t>Backup on protodune-daq02 SL79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CF3371-039B-2266-F48E-26DC51517F0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81DDB598-E81E-4573-8CF5-B449452DAAA6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7AD133C-5A1A-A356-E5D1-415F622174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ICEBERG Status and Schedule for Run 9</a:t>
            </a:r>
          </a:p>
        </p:txBody>
      </p:sp>
    </p:spTree>
    <p:extLst>
      <p:ext uri="{BB962C8B-B14F-4D97-AF65-F5344CB8AC3E}">
        <p14:creationId xmlns:p14="http://schemas.microsoft.com/office/powerpoint/2010/main" val="3556245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50CACFA-BA0B-E81C-4543-CF3B02544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DAQ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463D8EB-11C3-3123-901E-6ADDB9942F4A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Installed V4.4.0 </a:t>
            </a:r>
          </a:p>
          <a:p>
            <a:pPr lvl="1"/>
            <a:r>
              <a:rPr lang="en-US" dirty="0"/>
              <a:t>Same version as at DUNE-II-HD</a:t>
            </a:r>
          </a:p>
          <a:p>
            <a:r>
              <a:rPr lang="en-US" dirty="0"/>
              <a:t>Configuration to take date</a:t>
            </a:r>
          </a:p>
          <a:p>
            <a:r>
              <a:rPr lang="en-US" dirty="0"/>
              <a:t>Services programs to run on iceberg01.fnal.gov</a:t>
            </a:r>
          </a:p>
          <a:p>
            <a:pPr lvl="1"/>
            <a:r>
              <a:rPr lang="en-US" dirty="0" err="1"/>
              <a:t>Graphana</a:t>
            </a:r>
            <a:r>
              <a:rPr lang="en-US" dirty="0"/>
              <a:t>: DAQ Matrix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2492AA-54C8-3FC0-14CE-8ED42E972F7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BB2014DC-FB67-45B8-B570-F7775B2B67BF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455579-8415-CA86-EA58-96BCF4B71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ICEBERG Status and Schedule for Run 9</a:t>
            </a:r>
          </a:p>
        </p:txBody>
      </p:sp>
    </p:spTree>
    <p:extLst>
      <p:ext uri="{BB962C8B-B14F-4D97-AF65-F5344CB8AC3E}">
        <p14:creationId xmlns:p14="http://schemas.microsoft.com/office/powerpoint/2010/main" val="10542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06E595F-FF8C-4E15-946F-66DF2FDEB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DQM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EB2E033-33EF-9F1A-941D-B51CAFAF1114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dirty="0" err="1"/>
              <a:t>justintime</a:t>
            </a:r>
            <a:r>
              <a:rPr lang="en-US" dirty="0"/>
              <a:t> slide:</a:t>
            </a:r>
          </a:p>
          <a:p>
            <a:pPr marL="628206" lvl="1" indent="-342900"/>
            <a:r>
              <a:rPr lang="en-US" dirty="0">
                <a:hlinkClick r:id="rId2"/>
              </a:rPr>
              <a:t>https://docs.google.com/presentation/d/1vOWkTktj1LI-ooZHrYmxatPK57iJjlgw/edit?usp=sharing&amp;ouid=115605347353928827755&amp;rtpof=true&amp;sd=true</a:t>
            </a:r>
            <a:r>
              <a:rPr lang="en-US" dirty="0"/>
              <a:t> </a:t>
            </a:r>
          </a:p>
          <a:p>
            <a:pPr marL="342900" indent="-342900"/>
            <a:r>
              <a:rPr lang="en-US" dirty="0"/>
              <a:t>Talks from Wes:</a:t>
            </a:r>
          </a:p>
          <a:p>
            <a:pPr marL="0" indent="0">
              <a:buNone/>
            </a:pPr>
            <a:r>
              <a:rPr lang="en-US" dirty="0"/>
              <a:t>DQM tools:</a:t>
            </a:r>
          </a:p>
          <a:p>
            <a:pPr marL="628206" lvl="1" indent="-342900"/>
            <a:r>
              <a:rPr lang="en-US" dirty="0">
                <a:hlinkClick r:id="rId3"/>
              </a:rPr>
              <a:t>https://indico.fnal.gov/event/63875/contributions/286955/attachments/176104/239133/DQM_unpacking_tools_status.pdf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Justintime</a:t>
            </a:r>
            <a:r>
              <a:rPr lang="en-US" dirty="0"/>
              <a:t> integration with </a:t>
            </a:r>
            <a:r>
              <a:rPr lang="en-US" dirty="0" err="1"/>
              <a:t>DQMTools</a:t>
            </a:r>
            <a:r>
              <a:rPr lang="en-US" dirty="0"/>
              <a:t>:</a:t>
            </a:r>
          </a:p>
          <a:p>
            <a:pPr marL="628206" lvl="1" indent="-342900"/>
            <a:r>
              <a:rPr lang="en-US" dirty="0">
                <a:hlinkClick r:id="rId4"/>
              </a:rPr>
              <a:t>https://indico.fnal.gov/event/64556/contributions/290454/attachments/177519/241712/DUNE_DAQ_DQM_Update_2May2024.pdf</a:t>
            </a:r>
            <a:r>
              <a:rPr lang="en-US" dirty="0"/>
              <a:t> </a:t>
            </a:r>
          </a:p>
          <a:p>
            <a:pPr marL="342900" indent="-342900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533C63-CCDE-2057-A472-B92C782516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BB2014DC-FB67-45B8-B570-F7775B2B67BF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17A7A-264C-CF34-F0A8-C76648F5CE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ICEBERG Status and Schedule for Run 9</a:t>
            </a:r>
          </a:p>
        </p:txBody>
      </p:sp>
    </p:spTree>
    <p:extLst>
      <p:ext uri="{BB962C8B-B14F-4D97-AF65-F5344CB8AC3E}">
        <p14:creationId xmlns:p14="http://schemas.microsoft.com/office/powerpoint/2010/main" val="1842458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9FB1E9-916E-F9F5-7993-941745EE8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019A734-DB0C-BB5F-11AB-AB7384469D4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Taking data at ICEBERG Wiki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C9C61A-A7EE-FDB9-DA9B-D41BB0E6FD9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BB2014DC-FB67-45B8-B570-F7775B2B67BF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65F0C1-2D4E-97FA-A2FC-93C90C8A5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ICEBERG Status and Schedule for Run 9</a:t>
            </a:r>
          </a:p>
        </p:txBody>
      </p:sp>
    </p:spTree>
    <p:extLst>
      <p:ext uri="{BB962C8B-B14F-4D97-AF65-F5344CB8AC3E}">
        <p14:creationId xmlns:p14="http://schemas.microsoft.com/office/powerpoint/2010/main" val="1297016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0B54B2B-AD1F-B272-E766-E8B75174B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Online/offline Analysis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B90EF8-6A8D-3C07-24BC-F0244A0CE182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Iceberg01.fnal.gov has been upgraded to AL9</a:t>
            </a:r>
          </a:p>
          <a:p>
            <a:r>
              <a:rPr lang="en-US" dirty="0"/>
              <a:t>We can do the offline analysis using </a:t>
            </a:r>
            <a:r>
              <a:rPr lang="en-US" dirty="0" err="1"/>
              <a:t>DUNEsw</a:t>
            </a:r>
            <a:r>
              <a:rPr lang="en-US" dirty="0"/>
              <a:t> using only SL79 container.</a:t>
            </a:r>
          </a:p>
          <a:p>
            <a:pPr lvl="1"/>
            <a:r>
              <a:rPr lang="en-US" dirty="0"/>
              <a:t>All the scripts have been updated and tested </a:t>
            </a:r>
          </a:p>
          <a:p>
            <a:pPr lvl="2"/>
            <a:r>
              <a:rPr lang="en-US" dirty="0">
                <a:hlinkClick r:id="rId2"/>
              </a:rPr>
              <a:t>https://wiki.dunescience.org/wiki/Analyzing_the_hdf5_file_using_DUNE_Offline_@Tom_Junk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Question for Tom: should we move from v09_82_01d00 to the latest version</a:t>
            </a:r>
          </a:p>
          <a:p>
            <a:r>
              <a:rPr lang="en-US" dirty="0"/>
              <a:t>Calibration and Noise Analysis</a:t>
            </a:r>
          </a:p>
          <a:p>
            <a:pPr lvl="1"/>
            <a:r>
              <a:rPr lang="en-US" dirty="0"/>
              <a:t>Have made progress in installing Dave Adams analysis codes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C5202F-4D5F-6B99-0E6E-2EFC27F8FA4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BB2014DC-FB67-45B8-B570-F7775B2B67BF}" type="datetime1">
              <a:rPr lang="en-US" smtClean="0">
                <a:latin typeface="Helvetica"/>
                <a:cs typeface="Helvetica"/>
              </a:rPr>
              <a:t>5/8/2024</a:t>
            </a:fld>
            <a:endParaRPr lang="en-US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368444-E00F-82A1-B5B5-8285FD1C9C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ICEBERG Status and Schedule for Run 9</a:t>
            </a:r>
          </a:p>
        </p:txBody>
      </p:sp>
    </p:spTree>
    <p:extLst>
      <p:ext uri="{BB962C8B-B14F-4D97-AF65-F5344CB8AC3E}">
        <p14:creationId xmlns:p14="http://schemas.microsoft.com/office/powerpoint/2010/main" val="345538125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AADB4B9-A60F-46BE-A1C7-6C672FFC4446}" vid="{C504EFBB-F8AA-4EFD-BF6E-E6698C545D2E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AADB4B9-A60F-46BE-A1C7-6C672FFC4446}" vid="{3B3AE025-AAC1-4742-A77B-FB62DDC75934}"/>
    </a:ext>
  </a:extLst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NE_Template (1)" id="{83C51530-F70C-4700-A62F-9AD370908C8A}" vid="{C60A01E4-0FB0-4AF5-9900-B5934F47DE3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2332de55-4c53-45e3-ae4f-25b9e370f3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EB68C081FD3C4BB8DBD060B16A2FAE" ma:contentTypeVersion="18" ma:contentTypeDescription="Create a new document." ma:contentTypeScope="" ma:versionID="37408ed162512ed2d04197351276701c">
  <xsd:schema xmlns:xsd="http://www.w3.org/2001/XMLSchema" xmlns:xs="http://www.w3.org/2001/XMLSchema" xmlns:p="http://schemas.microsoft.com/office/2006/metadata/properties" xmlns:ns1="http://schemas.microsoft.com/sharepoint/v3" xmlns:ns3="95aa3261-09b1-43cf-9cb8-d6f81c1041d3" xmlns:ns4="2332de55-4c53-45e3-ae4f-25b9e370f3a6" targetNamespace="http://schemas.microsoft.com/office/2006/metadata/properties" ma:root="true" ma:fieldsID="5fdabf8cf7f5159438e1a5ad2bb519ba" ns1:_="" ns3:_="" ns4:_="">
    <xsd:import namespace="http://schemas.microsoft.com/sharepoint/v3"/>
    <xsd:import namespace="95aa3261-09b1-43cf-9cb8-d6f81c1041d3"/>
    <xsd:import namespace="2332de55-4c53-45e3-ae4f-25b9e370f3a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1:_ip_UnifiedCompliancePolicyProperties" minOccurs="0"/>
                <xsd:element ref="ns1:_ip_UnifiedCompliancePolicyUIActio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aa3261-09b1-43cf-9cb8-d6f81c1041d3" elementFormDefault="qualified">
    <xsd:import namespace="http://schemas.microsoft.com/office/2006/documentManagement/types"/>
    <xsd:import namespace="http://schemas.microsoft.com/office/infopath/2007/PartnerControls"/>
    <xsd:element name="SharedWithUsers" ma:index="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6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2de55-4c53-45e3-ae4f-25b9e370f3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E973D0-52FE-4526-B204-EE31E3B3769F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95aa3261-09b1-43cf-9cb8-d6f81c1041d3"/>
    <ds:schemaRef ds:uri="2332de55-4c53-45e3-ae4f-25b9e370f3a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59B0221-E46B-4FE7-A39D-F66A98BC92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957E6C-D6CC-4A4F-A15B-CD8A6C97DA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5aa3261-09b1-43cf-9cb8-d6f81c1041d3"/>
    <ds:schemaRef ds:uri="2332de55-4c53-45e3-ae4f-25b9e370f3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7146</TotalTime>
  <Words>423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1_LBNF Content-Footer Theme</vt:lpstr>
      <vt:lpstr>ICEBERG: Start of Run 9</vt:lpstr>
      <vt:lpstr>ES&amp;H First: Approval </vt:lpstr>
      <vt:lpstr>Status</vt:lpstr>
      <vt:lpstr>DAQ</vt:lpstr>
      <vt:lpstr>DQM</vt:lpstr>
      <vt:lpstr>Configuration</vt:lpstr>
      <vt:lpstr>Online/offline Analysis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ICEBERG:</dc:title>
  <dc:subject/>
  <dc:creator>Shekhar Mishra</dc:creator>
  <cp:keywords/>
  <dc:description>Modified by A. Weber</dc:description>
  <cp:lastModifiedBy>Shekhar Mishra</cp:lastModifiedBy>
  <cp:revision>8</cp:revision>
  <cp:lastPrinted>2020-02-21T18:35:20Z</cp:lastPrinted>
  <dcterms:created xsi:type="dcterms:W3CDTF">2021-01-05T16:27:47Z</dcterms:created>
  <dcterms:modified xsi:type="dcterms:W3CDTF">2024-05-08T19:56:39Z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0x01010030EB68C081FD3C4BB8DBD060B16A2FAE</vt:lpwstr>
  </property>
</Properties>
</file>