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19" r:id="rId6"/>
    <p:sldId id="322" r:id="rId7"/>
    <p:sldId id="31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19"/>
            <p14:sldId id="322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8080"/>
    <a:srgbClr val="6600FF"/>
    <a:srgbClr val="CCCC00"/>
    <a:srgbClr val="FF9900"/>
    <a:srgbClr val="33CC33"/>
    <a:srgbClr val="003087"/>
    <a:srgbClr val="FF33CC"/>
    <a:srgbClr val="404040"/>
    <a:srgbClr val="E9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5/8/2024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5/3/2024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May 10,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5/10/2024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946175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towards permission for beam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Interlocks testing mostly done (we think), but no sign off yet on start-up sheet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Sign-offs in progress for SAD/ASE documents, need for RPO signature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Power supplies were turned on Wednesday and remain 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RR 2.5 MHz RF has a chiller problem, need for beam to Muon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Two M4 Line vacuum valves unplugged, need access to send beam to M4DA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Could still run beam to Delivery Ring, just not be able send beam down M4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D:ESS2, prototype electrostatic septum in Delivery Ring tunnel, turned back on to reduced voltage and will need to be conditioned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&amp; ESS2 Electrostatic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ESS1 high voltage conditioning at NWA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ESS2 foil plane straightness good, cathode being straightened in Machine 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continues to be stalled (now at 55 weeks)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Waiting for controls sub-contractor to show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Technical Division personnel working on water leak on LQ magnet in downstream M4 Line (Mu2e area, outside of interlocked enclosures)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01FFDA-6DA7-F008-A479-006742D6E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587" y="4490985"/>
            <a:ext cx="1376413" cy="177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68592-D15C-F3B0-E16C-1ABA7E256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51062AD-5A57-8320-706E-B68D7D720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49" y="878973"/>
            <a:ext cx="6765614" cy="53807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D7C58B-EC6F-BEBD-0442-F9C91056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ESS1 high voltage conditioning at NWA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0C9F1-3195-252E-0D97-8D0387A8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5/10/2024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0D98-0C7B-8D7F-E3DB-0C4C88BC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8369-C496-CA58-F952-48208DC0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B063CF-9865-F18F-D7A2-B45FDB9B2F78}"/>
              </a:ext>
            </a:extLst>
          </p:cNvPr>
          <p:cNvSpPr txBox="1"/>
          <p:nvPr/>
        </p:nvSpPr>
        <p:spPr>
          <a:xfrm>
            <a:off x="7572063" y="1621405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ESS1 P.S. Voltage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F25660-110C-3093-A0BD-52B84685259A}"/>
              </a:ext>
            </a:extLst>
          </p:cNvPr>
          <p:cNvSpPr txBox="1"/>
          <p:nvPr/>
        </p:nvSpPr>
        <p:spPr>
          <a:xfrm>
            <a:off x="7666794" y="4454189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Spark Detector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2A328-E754-4871-D47B-470070D0ED3C}"/>
              </a:ext>
            </a:extLst>
          </p:cNvPr>
          <p:cNvSpPr txBox="1"/>
          <p:nvPr/>
        </p:nvSpPr>
        <p:spPr>
          <a:xfrm>
            <a:off x="7604278" y="5596393"/>
            <a:ext cx="1164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ESS1 P.S. Current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C760B7-6363-0DA2-6F02-2DC7F1889858}"/>
              </a:ext>
            </a:extLst>
          </p:cNvPr>
          <p:cNvSpPr txBox="1"/>
          <p:nvPr/>
        </p:nvSpPr>
        <p:spPr>
          <a:xfrm>
            <a:off x="7715454" y="3477922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Ion Gauge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97CC8-46E9-FDE7-DD83-A1069C9DB170}"/>
              </a:ext>
            </a:extLst>
          </p:cNvPr>
          <p:cNvCxnSpPr/>
          <p:nvPr/>
        </p:nvCxnSpPr>
        <p:spPr>
          <a:xfrm>
            <a:off x="2362897" y="1775514"/>
            <a:ext cx="4697129" cy="0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085C0C8-9625-ACFD-61AC-C8E3C63D4ACD}"/>
              </a:ext>
            </a:extLst>
          </p:cNvPr>
          <p:cNvSpPr txBox="1"/>
          <p:nvPr/>
        </p:nvSpPr>
        <p:spPr>
          <a:xfrm>
            <a:off x="3346985" y="1742578"/>
            <a:ext cx="13644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Operational Voltage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DC1D64-5727-BC32-DB67-A5BB934A97FF}"/>
              </a:ext>
            </a:extLst>
          </p:cNvPr>
          <p:cNvCxnSpPr/>
          <p:nvPr/>
        </p:nvCxnSpPr>
        <p:spPr>
          <a:xfrm>
            <a:off x="2362897" y="1622484"/>
            <a:ext cx="469712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47BD6DC-F804-7F37-FD21-25F1A2891690}"/>
              </a:ext>
            </a:extLst>
          </p:cNvPr>
          <p:cNvSpPr txBox="1"/>
          <p:nvPr/>
        </p:nvSpPr>
        <p:spPr>
          <a:xfrm>
            <a:off x="3334773" y="1316314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Conditioning target voltage</a:t>
            </a:r>
          </a:p>
        </p:txBody>
      </p:sp>
    </p:spTree>
    <p:extLst>
      <p:ext uri="{BB962C8B-B14F-4D97-AF65-F5344CB8AC3E}">
        <p14:creationId xmlns:p14="http://schemas.microsoft.com/office/powerpoint/2010/main" val="203151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68592-D15C-F3B0-E16C-1ABA7E256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C58B-EC6F-BEBD-0442-F9C91056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Vacuum at prototype ESS2 installed in D30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0C9F1-3195-252E-0D97-8D0387A8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5/10/2024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0D98-0C7B-8D7F-E3DB-0C4C88BC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8369-C496-CA58-F952-48208DC0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666303-7B70-632F-9E74-FCA9E16FB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57" y="875096"/>
            <a:ext cx="6696076" cy="537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2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20740"/>
            <a:ext cx="8672513" cy="535867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have signing party soon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Waiting on Interlocks testing to be finished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final sign-offs on SAD/ASE documents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Still need signatures from Interlocks, RPO, EPB Department and Operations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continue power supply testing while waiting for approval to run beam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like to do test of new Mu2e TLG module this afternoon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conditioned and could be prepared for installation in the Delivery Ring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subassembly work, followed by assembly into tank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remaining issues and tunnel work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Recycler 2.5 MHz RF not working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closed vacuum valves in M4 Line have control cables disconnected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LCW leak rate up to 190 Gal/Week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to valve out D30 PWC’s and IC in hopes of improving ESS2 vacuum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M3 Line Extinction Monitor test apparatus needs to be finished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paused while awaiting controls sub-contractor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need access to AP-0 Water Cage and rad fence area, turns off beam to Muon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 six days of work needed for system to be operational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to resume use of portable A/C unit in near future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5/10/2024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594834</TotalTime>
  <Words>467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Operation Report</vt:lpstr>
      <vt:lpstr> Muon Campus status</vt:lpstr>
      <vt:lpstr>ESS1 high voltage conditioning at NWA</vt:lpstr>
      <vt:lpstr>Vacuum at prototype ESS2 installed in D30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1126</cp:revision>
  <cp:lastPrinted>2016-10-17T16:36:40Z</cp:lastPrinted>
  <dcterms:created xsi:type="dcterms:W3CDTF">2014-12-17T13:45:40Z</dcterms:created>
  <dcterms:modified xsi:type="dcterms:W3CDTF">2024-05-10T13:02:29Z</dcterms:modified>
</cp:coreProperties>
</file>