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5/15/2024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5/15/2024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5/15/2024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Colin T. Barrett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May 15,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half" idx="2"/>
          </p:nvPr>
        </p:nvSpPr>
        <p:spPr>
          <a:xfrm>
            <a:off x="228601" y="849070"/>
            <a:ext cx="4435434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 General: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Supporting machine studies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Tuning up the machines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Prepared enclosures for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Down time for LRF3 Marx cell troubleshooting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Down time for NuMI horn capacitor 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Opportunistic Booster access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NuMI horn capacitor swapped 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Booster studies in the morning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MI20-62 access for sump float repair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NuMI BPM issues held off beam after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Established beam to NuMI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Today: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Machine tuning to recover intensity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6">
                    <a:lumMod val="50000"/>
                  </a:schemeClr>
                </a:solidFill>
              </a:rPr>
              <a:t>MECAR issues,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Experts investigating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Current Conditions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NuMI: 788 kW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BNB: 4.96E16 p/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hr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5/15/2024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Colin T. Barrett</a:t>
            </a:r>
          </a:p>
        </p:txBody>
      </p:sp>
      <p:pic>
        <p:nvPicPr>
          <p:cNvPr id="3" name="Picture 2" descr="A graph with numbers and a line&#10;&#10;Description automatically generated">
            <a:extLst>
              <a:ext uri="{FF2B5EF4-FFF2-40B4-BE49-F238E27FC236}">
                <a16:creationId xmlns:a16="http://schemas.microsoft.com/office/drawing/2014/main" id="{3FBCEE1A-2E2A-8A8D-DF67-463554E01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769280" y="1186556"/>
            <a:ext cx="6379210" cy="42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2069</TotalTime>
  <Words>108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295</cp:revision>
  <cp:lastPrinted>2019-03-11T13:45:25Z</cp:lastPrinted>
  <dcterms:created xsi:type="dcterms:W3CDTF">2015-11-15T15:32:11Z</dcterms:created>
  <dcterms:modified xsi:type="dcterms:W3CDTF">2024-05-15T13:49:43Z</dcterms:modified>
</cp:coreProperties>
</file>