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54" r:id="rId6"/>
    <p:sldId id="512" r:id="rId7"/>
    <p:sldId id="395" r:id="rId8"/>
    <p:sldId id="394" r:id="rId9"/>
    <p:sldId id="386" r:id="rId10"/>
    <p:sldId id="403" r:id="rId11"/>
    <p:sldId id="383" r:id="rId12"/>
    <p:sldId id="390" r:id="rId13"/>
    <p:sldId id="335" r:id="rId14"/>
    <p:sldId id="385" r:id="rId15"/>
    <p:sldId id="391" r:id="rId16"/>
    <p:sldId id="388" r:id="rId17"/>
    <p:sldId id="337" r:id="rId18"/>
    <p:sldId id="392" r:id="rId19"/>
    <p:sldId id="377" r:id="rId20"/>
    <p:sldId id="378" r:id="rId21"/>
    <p:sldId id="379" r:id="rId22"/>
    <p:sldId id="376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 autoAdjust="0"/>
    <p:restoredTop sz="95044" autoAdjust="0"/>
  </p:normalViewPr>
  <p:slideViewPr>
    <p:cSldViewPr snapToObjects="1" showGuides="1">
      <p:cViewPr varScale="1">
        <p:scale>
          <a:sx n="103" d="100"/>
          <a:sy n="103" d="100"/>
        </p:scale>
        <p:origin x="222" y="10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dserver1\project\US-HiLumi\Magnets\CM&amp;Cryo\Reviews\IPR%20July%202024\Material%20for%20talks\ProcurementStatu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302.4.05 Integration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Sheet1!$A$12</c:f>
              <c:strCache>
                <c:ptCount val="1"/>
                <c:pt idx="0">
                  <c:v>302.4.05 Integration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5-4E15-A9D6-C6738457EA2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5-4E15-A9D6-C6738457EA2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15-4E15-A9D6-C6738457EA23}"/>
              </c:ext>
            </c:extLst>
          </c:dPt>
          <c:cat>
            <c:strRef>
              <c:f>(Sheet1!$I$3:$J$3,Sheet1!$L$3)</c:f>
              <c:strCache>
                <c:ptCount val="3"/>
                <c:pt idx="0">
                  <c:v>PO received</c:v>
                </c:pt>
                <c:pt idx="1">
                  <c:v>With PO, not received yet</c:v>
                </c:pt>
                <c:pt idx="2">
                  <c:v>Not ordered yet</c:v>
                </c:pt>
              </c:strCache>
              <c:extLst/>
            </c:strRef>
          </c:cat>
          <c:val>
            <c:numRef>
              <c:f>(Sheet1!$I$12:$J$12,Sheet1!$L$12)</c:f>
              <c:numCache>
                <c:formatCode>_("$"* #,##0.00_);_("$"* \(#,##0.00\);_("$"* "-"??_);_(@_)</c:formatCode>
                <c:ptCount val="3"/>
                <c:pt idx="0">
                  <c:v>198</c:v>
                </c:pt>
                <c:pt idx="1">
                  <c:v>0</c:v>
                </c:pt>
                <c:pt idx="2">
                  <c:v>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215-4E15-A9D6-C6738457E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302.4.05 SPI and CPI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5"/>
          <c:order val="15"/>
          <c:tx>
            <c:strRef>
              <c:f>'Full Data'!$Q$2</c:f>
              <c:strCache>
                <c:ptCount val="1"/>
                <c:pt idx="0">
                  <c:v>302.4.05 SPI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'Full Data'!$A$3:$A$67</c:f>
              <c:numCache>
                <c:formatCode>m/d/yyyy</c:formatCode>
                <c:ptCount val="6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</c:numCache>
            </c:numRef>
          </c:cat>
          <c:val>
            <c:numRef>
              <c:f>'Full Data'!$Q$3:$Q$67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0.99</c:v>
                </c:pt>
                <c:pt idx="48">
                  <c:v>0.96</c:v>
                </c:pt>
                <c:pt idx="49">
                  <c:v>0.96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F-4AA4-9989-2F627DFBAB3F}"/>
            </c:ext>
          </c:extLst>
        </c:ser>
        <c:ser>
          <c:idx val="31"/>
          <c:order val="31"/>
          <c:tx>
            <c:strRef>
              <c:f>'Full Data'!$AG$2</c:f>
              <c:strCache>
                <c:ptCount val="1"/>
                <c:pt idx="0">
                  <c:v>302.4.05 CPI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'Full Data'!$A$3:$A$67</c:f>
              <c:numCache>
                <c:formatCode>m/d/yyyy</c:formatCode>
                <c:ptCount val="6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</c:numCache>
            </c:numRef>
          </c:cat>
          <c:val>
            <c:numRef>
              <c:f>'Full Data'!$AG$3:$AG$67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1.07</c:v>
                </c:pt>
                <c:pt idx="4">
                  <c:v>1.03</c:v>
                </c:pt>
                <c:pt idx="5">
                  <c:v>0.99</c:v>
                </c:pt>
                <c:pt idx="6">
                  <c:v>1.06</c:v>
                </c:pt>
                <c:pt idx="7">
                  <c:v>1.08</c:v>
                </c:pt>
                <c:pt idx="8">
                  <c:v>1.08</c:v>
                </c:pt>
                <c:pt idx="9">
                  <c:v>1.17</c:v>
                </c:pt>
                <c:pt idx="10">
                  <c:v>1.1599999999999999</c:v>
                </c:pt>
                <c:pt idx="11">
                  <c:v>1.1599999999999999</c:v>
                </c:pt>
                <c:pt idx="12">
                  <c:v>1.17</c:v>
                </c:pt>
                <c:pt idx="13">
                  <c:v>1.1399999999999999</c:v>
                </c:pt>
                <c:pt idx="14">
                  <c:v>1.1000000000000001</c:v>
                </c:pt>
                <c:pt idx="15">
                  <c:v>1.07</c:v>
                </c:pt>
                <c:pt idx="16">
                  <c:v>0.97</c:v>
                </c:pt>
                <c:pt idx="17">
                  <c:v>1</c:v>
                </c:pt>
                <c:pt idx="18">
                  <c:v>0.99</c:v>
                </c:pt>
                <c:pt idx="19">
                  <c:v>0.99</c:v>
                </c:pt>
                <c:pt idx="20">
                  <c:v>1.02</c:v>
                </c:pt>
                <c:pt idx="21">
                  <c:v>1.04</c:v>
                </c:pt>
                <c:pt idx="22">
                  <c:v>1.07</c:v>
                </c:pt>
                <c:pt idx="23">
                  <c:v>1.1100000000000001</c:v>
                </c:pt>
                <c:pt idx="24">
                  <c:v>1.1200000000000001</c:v>
                </c:pt>
                <c:pt idx="25">
                  <c:v>1.1399999999999999</c:v>
                </c:pt>
                <c:pt idx="26">
                  <c:v>1.18</c:v>
                </c:pt>
                <c:pt idx="27">
                  <c:v>1.19</c:v>
                </c:pt>
                <c:pt idx="28">
                  <c:v>1.17</c:v>
                </c:pt>
                <c:pt idx="29">
                  <c:v>1.17</c:v>
                </c:pt>
                <c:pt idx="30">
                  <c:v>1.1200000000000001</c:v>
                </c:pt>
                <c:pt idx="31">
                  <c:v>1.1200000000000001</c:v>
                </c:pt>
                <c:pt idx="32">
                  <c:v>1.1299999999999999</c:v>
                </c:pt>
                <c:pt idx="33">
                  <c:v>1.1100000000000001</c:v>
                </c:pt>
                <c:pt idx="34">
                  <c:v>1.1000000000000001</c:v>
                </c:pt>
                <c:pt idx="35">
                  <c:v>1.1200000000000001</c:v>
                </c:pt>
                <c:pt idx="36">
                  <c:v>1.1399999999999999</c:v>
                </c:pt>
                <c:pt idx="37">
                  <c:v>1.04</c:v>
                </c:pt>
                <c:pt idx="38">
                  <c:v>1</c:v>
                </c:pt>
                <c:pt idx="39">
                  <c:v>0.97</c:v>
                </c:pt>
                <c:pt idx="40">
                  <c:v>0.94</c:v>
                </c:pt>
                <c:pt idx="41">
                  <c:v>0.93</c:v>
                </c:pt>
                <c:pt idx="42">
                  <c:v>0.92</c:v>
                </c:pt>
                <c:pt idx="43">
                  <c:v>0.91</c:v>
                </c:pt>
                <c:pt idx="44">
                  <c:v>0.88</c:v>
                </c:pt>
                <c:pt idx="45">
                  <c:v>0.88</c:v>
                </c:pt>
                <c:pt idx="46">
                  <c:v>0.89</c:v>
                </c:pt>
                <c:pt idx="47">
                  <c:v>0.88</c:v>
                </c:pt>
                <c:pt idx="48">
                  <c:v>0.88</c:v>
                </c:pt>
                <c:pt idx="49">
                  <c:v>0.88</c:v>
                </c:pt>
                <c:pt idx="50">
                  <c:v>0.98</c:v>
                </c:pt>
                <c:pt idx="51">
                  <c:v>0.98</c:v>
                </c:pt>
                <c:pt idx="52">
                  <c:v>0.98</c:v>
                </c:pt>
                <c:pt idx="53">
                  <c:v>0.98</c:v>
                </c:pt>
                <c:pt idx="54">
                  <c:v>0.99</c:v>
                </c:pt>
                <c:pt idx="55">
                  <c:v>1</c:v>
                </c:pt>
                <c:pt idx="56">
                  <c:v>0.99</c:v>
                </c:pt>
                <c:pt idx="57">
                  <c:v>1</c:v>
                </c:pt>
                <c:pt idx="58">
                  <c:v>1</c:v>
                </c:pt>
                <c:pt idx="59">
                  <c:v>0.99</c:v>
                </c:pt>
                <c:pt idx="60">
                  <c:v>1</c:v>
                </c:pt>
                <c:pt idx="61">
                  <c:v>0.99</c:v>
                </c:pt>
                <c:pt idx="62">
                  <c:v>0.98</c:v>
                </c:pt>
                <c:pt idx="63">
                  <c:v>0.98</c:v>
                </c:pt>
                <c:pt idx="64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F-4AA4-9989-2F627DFBA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232336"/>
        <c:axId val="9312283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'Full Data'!$B$2</c15:sqref>
                        </c15:formulaRef>
                      </c:ext>
                    </c:extLst>
                    <c:strCache>
                      <c:ptCount val="1"/>
                      <c:pt idx="0">
                        <c:v>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'Full Data'!$B$3:$B$67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1.05</c:v>
                      </c:pt>
                      <c:pt idx="3">
                        <c:v>1</c:v>
                      </c:pt>
                      <c:pt idx="4">
                        <c:v>0.96</c:v>
                      </c:pt>
                      <c:pt idx="5">
                        <c:v>0.97</c:v>
                      </c:pt>
                      <c:pt idx="6">
                        <c:v>0.97</c:v>
                      </c:pt>
                      <c:pt idx="7">
                        <c:v>0.97</c:v>
                      </c:pt>
                      <c:pt idx="8">
                        <c:v>0.97</c:v>
                      </c:pt>
                      <c:pt idx="9">
                        <c:v>0.98</c:v>
                      </c:pt>
                      <c:pt idx="10">
                        <c:v>0.96</c:v>
                      </c:pt>
                      <c:pt idx="11">
                        <c:v>0.92</c:v>
                      </c:pt>
                      <c:pt idx="12">
                        <c:v>0.93</c:v>
                      </c:pt>
                      <c:pt idx="13">
                        <c:v>0.97</c:v>
                      </c:pt>
                      <c:pt idx="14">
                        <c:v>0.95</c:v>
                      </c:pt>
                      <c:pt idx="15">
                        <c:v>0.96</c:v>
                      </c:pt>
                      <c:pt idx="16">
                        <c:v>0.96</c:v>
                      </c:pt>
                      <c:pt idx="17">
                        <c:v>0.95</c:v>
                      </c:pt>
                      <c:pt idx="18">
                        <c:v>0.95</c:v>
                      </c:pt>
                      <c:pt idx="19">
                        <c:v>0.94</c:v>
                      </c:pt>
                      <c:pt idx="20">
                        <c:v>0.94</c:v>
                      </c:pt>
                      <c:pt idx="21">
                        <c:v>0.94</c:v>
                      </c:pt>
                      <c:pt idx="22">
                        <c:v>0.94</c:v>
                      </c:pt>
                      <c:pt idx="23">
                        <c:v>0.97</c:v>
                      </c:pt>
                      <c:pt idx="24">
                        <c:v>0.96</c:v>
                      </c:pt>
                      <c:pt idx="25">
                        <c:v>0.96</c:v>
                      </c:pt>
                      <c:pt idx="26">
                        <c:v>0.96</c:v>
                      </c:pt>
                      <c:pt idx="27">
                        <c:v>0.97</c:v>
                      </c:pt>
                      <c:pt idx="28">
                        <c:v>0.98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0.96</c:v>
                      </c:pt>
                      <c:pt idx="32">
                        <c:v>0.96</c:v>
                      </c:pt>
                      <c:pt idx="33">
                        <c:v>0.96</c:v>
                      </c:pt>
                      <c:pt idx="34">
                        <c:v>0.97</c:v>
                      </c:pt>
                      <c:pt idx="35">
                        <c:v>0.97</c:v>
                      </c:pt>
                      <c:pt idx="36">
                        <c:v>0.96</c:v>
                      </c:pt>
                      <c:pt idx="37">
                        <c:v>0.96</c:v>
                      </c:pt>
                      <c:pt idx="38">
                        <c:v>0.95</c:v>
                      </c:pt>
                      <c:pt idx="39">
                        <c:v>0.95</c:v>
                      </c:pt>
                      <c:pt idx="40">
                        <c:v>0.96</c:v>
                      </c:pt>
                      <c:pt idx="41">
                        <c:v>0.96</c:v>
                      </c:pt>
                      <c:pt idx="42">
                        <c:v>0.96</c:v>
                      </c:pt>
                      <c:pt idx="43">
                        <c:v>0.96</c:v>
                      </c:pt>
                      <c:pt idx="44">
                        <c:v>0.96</c:v>
                      </c:pt>
                      <c:pt idx="45">
                        <c:v>0.96</c:v>
                      </c:pt>
                      <c:pt idx="46">
                        <c:v>0.95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0.94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0.99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0.98</c:v>
                      </c:pt>
                      <c:pt idx="61">
                        <c:v>0.98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53F-4AA4-9989-2F627DFBAB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Data'!$C$2</c15:sqref>
                        </c15:formulaRef>
                      </c:ext>
                    </c:extLst>
                    <c:strCache>
                      <c:ptCount val="1"/>
                      <c:pt idx="0">
                        <c:v>302.1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Data'!$C$3:$C$67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0.99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0.98</c:v>
                      </c:pt>
                      <c:pt idx="41">
                        <c:v>0.99</c:v>
                      </c:pt>
                      <c:pt idx="42">
                        <c:v>0.98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53F-4AA4-9989-2F627DFBAB3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Data'!$D$2</c15:sqref>
                        </c15:formulaRef>
                      </c:ext>
                    </c:extLst>
                    <c:strCache>
                      <c:ptCount val="1"/>
                      <c:pt idx="0">
                        <c:v>302.2.01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Data'!$D$3:$D$67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0.99</c:v>
                      </c:pt>
                      <c:pt idx="8">
                        <c:v>1</c:v>
                      </c:pt>
                      <c:pt idx="9">
                        <c:v>1.04</c:v>
                      </c:pt>
                      <c:pt idx="10">
                        <c:v>1.02</c:v>
                      </c:pt>
                      <c:pt idx="11">
                        <c:v>1</c:v>
                      </c:pt>
                      <c:pt idx="12">
                        <c:v>1.03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0.99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0.99</c:v>
                      </c:pt>
                      <c:pt idx="29">
                        <c:v>0.99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0.99</c:v>
                      </c:pt>
                      <c:pt idx="34">
                        <c:v>0.99</c:v>
                      </c:pt>
                      <c:pt idx="35">
                        <c:v>0.99</c:v>
                      </c:pt>
                      <c:pt idx="36">
                        <c:v>0.99</c:v>
                      </c:pt>
                      <c:pt idx="37">
                        <c:v>0.98</c:v>
                      </c:pt>
                      <c:pt idx="38">
                        <c:v>0.98</c:v>
                      </c:pt>
                      <c:pt idx="39">
                        <c:v>0.98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0.99</c:v>
                      </c:pt>
                      <c:pt idx="44">
                        <c:v>0.99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0.99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53F-4AA4-9989-2F627DFBAB3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Data'!$E$2</c15:sqref>
                        </c15:formulaRef>
                      </c:ext>
                    </c:extLst>
                    <c:strCache>
                      <c:ptCount val="1"/>
                      <c:pt idx="0">
                        <c:v>302.2.02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Data'!$E$3:$E$67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0.96</c:v>
                      </c:pt>
                      <c:pt idx="2">
                        <c:v>1.08</c:v>
                      </c:pt>
                      <c:pt idx="3">
                        <c:v>1</c:v>
                      </c:pt>
                      <c:pt idx="4">
                        <c:v>0.99</c:v>
                      </c:pt>
                      <c:pt idx="5">
                        <c:v>0.99</c:v>
                      </c:pt>
                      <c:pt idx="6">
                        <c:v>0.99</c:v>
                      </c:pt>
                      <c:pt idx="7">
                        <c:v>0.99</c:v>
                      </c:pt>
                      <c:pt idx="8">
                        <c:v>1.01</c:v>
                      </c:pt>
                      <c:pt idx="9">
                        <c:v>1</c:v>
                      </c:pt>
                      <c:pt idx="10">
                        <c:v>0.89</c:v>
                      </c:pt>
                      <c:pt idx="11">
                        <c:v>0.8</c:v>
                      </c:pt>
                      <c:pt idx="12">
                        <c:v>0.88</c:v>
                      </c:pt>
                      <c:pt idx="13">
                        <c:v>1.04</c:v>
                      </c:pt>
                      <c:pt idx="14">
                        <c:v>0.99</c:v>
                      </c:pt>
                      <c:pt idx="15">
                        <c:v>0.99</c:v>
                      </c:pt>
                      <c:pt idx="16">
                        <c:v>0.99</c:v>
                      </c:pt>
                      <c:pt idx="17">
                        <c:v>0.99</c:v>
                      </c:pt>
                      <c:pt idx="18">
                        <c:v>0.99</c:v>
                      </c:pt>
                      <c:pt idx="19">
                        <c:v>0.99</c:v>
                      </c:pt>
                      <c:pt idx="20">
                        <c:v>0.99</c:v>
                      </c:pt>
                      <c:pt idx="21">
                        <c:v>1.03</c:v>
                      </c:pt>
                      <c:pt idx="22">
                        <c:v>1.03</c:v>
                      </c:pt>
                      <c:pt idx="23">
                        <c:v>1.03</c:v>
                      </c:pt>
                      <c:pt idx="24">
                        <c:v>0.99</c:v>
                      </c:pt>
                      <c:pt idx="25">
                        <c:v>0.99</c:v>
                      </c:pt>
                      <c:pt idx="26">
                        <c:v>0.97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0.97</c:v>
                      </c:pt>
                      <c:pt idx="30">
                        <c:v>0.99</c:v>
                      </c:pt>
                      <c:pt idx="31">
                        <c:v>0.96</c:v>
                      </c:pt>
                      <c:pt idx="32">
                        <c:v>0.96</c:v>
                      </c:pt>
                      <c:pt idx="33">
                        <c:v>0.97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0.98</c:v>
                      </c:pt>
                      <c:pt idx="39">
                        <c:v>0.98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1.01</c:v>
                      </c:pt>
                      <c:pt idx="46">
                        <c:v>1.01</c:v>
                      </c:pt>
                      <c:pt idx="47">
                        <c:v>1.01</c:v>
                      </c:pt>
                      <c:pt idx="48">
                        <c:v>1.01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0.98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53F-4AA4-9989-2F627DFBAB3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Data'!$F$2</c15:sqref>
                        </c15:formulaRef>
                      </c:ext>
                    </c:extLst>
                    <c:strCache>
                      <c:ptCount val="1"/>
                      <c:pt idx="0">
                        <c:v>302.2.03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Data'!$F$3:$F$67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1.08</c:v>
                      </c:pt>
                      <c:pt idx="3">
                        <c:v>1.04</c:v>
                      </c:pt>
                      <c:pt idx="4">
                        <c:v>1.06</c:v>
                      </c:pt>
                      <c:pt idx="5">
                        <c:v>1.03</c:v>
                      </c:pt>
                      <c:pt idx="6">
                        <c:v>1.02</c:v>
                      </c:pt>
                      <c:pt idx="7">
                        <c:v>0.96</c:v>
                      </c:pt>
                      <c:pt idx="8">
                        <c:v>0.92</c:v>
                      </c:pt>
                      <c:pt idx="9">
                        <c:v>0.89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0.92</c:v>
                      </c:pt>
                      <c:pt idx="13">
                        <c:v>0.92</c:v>
                      </c:pt>
                      <c:pt idx="14">
                        <c:v>0.92</c:v>
                      </c:pt>
                      <c:pt idx="15">
                        <c:v>0.9</c:v>
                      </c:pt>
                      <c:pt idx="16">
                        <c:v>0.9</c:v>
                      </c:pt>
                      <c:pt idx="17">
                        <c:v>0.89</c:v>
                      </c:pt>
                      <c:pt idx="18">
                        <c:v>0.88</c:v>
                      </c:pt>
                      <c:pt idx="19">
                        <c:v>0.88</c:v>
                      </c:pt>
                      <c:pt idx="20">
                        <c:v>0.87</c:v>
                      </c:pt>
                      <c:pt idx="21">
                        <c:v>0.88</c:v>
                      </c:pt>
                      <c:pt idx="22">
                        <c:v>0.89</c:v>
                      </c:pt>
                      <c:pt idx="23">
                        <c:v>0.9</c:v>
                      </c:pt>
                      <c:pt idx="24">
                        <c:v>0.9</c:v>
                      </c:pt>
                      <c:pt idx="25">
                        <c:v>0.91</c:v>
                      </c:pt>
                      <c:pt idx="26">
                        <c:v>0.92</c:v>
                      </c:pt>
                      <c:pt idx="27">
                        <c:v>0.92</c:v>
                      </c:pt>
                      <c:pt idx="28">
                        <c:v>0.92</c:v>
                      </c:pt>
                      <c:pt idx="29">
                        <c:v>0.92</c:v>
                      </c:pt>
                      <c:pt idx="30">
                        <c:v>0.92</c:v>
                      </c:pt>
                      <c:pt idx="31">
                        <c:v>0.92</c:v>
                      </c:pt>
                      <c:pt idx="32">
                        <c:v>0.94</c:v>
                      </c:pt>
                      <c:pt idx="33">
                        <c:v>0.95</c:v>
                      </c:pt>
                      <c:pt idx="34">
                        <c:v>0.95</c:v>
                      </c:pt>
                      <c:pt idx="35">
                        <c:v>0.94</c:v>
                      </c:pt>
                      <c:pt idx="36">
                        <c:v>0.94</c:v>
                      </c:pt>
                      <c:pt idx="37">
                        <c:v>0.94</c:v>
                      </c:pt>
                      <c:pt idx="38">
                        <c:v>0.94</c:v>
                      </c:pt>
                      <c:pt idx="39">
                        <c:v>0.94</c:v>
                      </c:pt>
                      <c:pt idx="40">
                        <c:v>0.93</c:v>
                      </c:pt>
                      <c:pt idx="41">
                        <c:v>0.93</c:v>
                      </c:pt>
                      <c:pt idx="42">
                        <c:v>0.93</c:v>
                      </c:pt>
                      <c:pt idx="43">
                        <c:v>0.94</c:v>
                      </c:pt>
                      <c:pt idx="44">
                        <c:v>0.94</c:v>
                      </c:pt>
                      <c:pt idx="45">
                        <c:v>0.95</c:v>
                      </c:pt>
                      <c:pt idx="46">
                        <c:v>0.96</c:v>
                      </c:pt>
                      <c:pt idx="47">
                        <c:v>0.96</c:v>
                      </c:pt>
                      <c:pt idx="48">
                        <c:v>0.96</c:v>
                      </c:pt>
                      <c:pt idx="49">
                        <c:v>0.97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0.99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53F-4AA4-9989-2F627DFBAB3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Data'!$G$2</c15:sqref>
                        </c15:formulaRef>
                      </c:ext>
                    </c:extLst>
                    <c:strCache>
                      <c:ptCount val="1"/>
                      <c:pt idx="0">
                        <c:v>302.2.04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Data'!$G$3:$G$67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1.03</c:v>
                      </c:pt>
                      <c:pt idx="3">
                        <c:v>0.97</c:v>
                      </c:pt>
                      <c:pt idx="4">
                        <c:v>0.94</c:v>
                      </c:pt>
                      <c:pt idx="5">
                        <c:v>0.96</c:v>
                      </c:pt>
                      <c:pt idx="6">
                        <c:v>0.94</c:v>
                      </c:pt>
                      <c:pt idx="7">
                        <c:v>0.96</c:v>
                      </c:pt>
                      <c:pt idx="8">
                        <c:v>0.97</c:v>
                      </c:pt>
                      <c:pt idx="9">
                        <c:v>0.96</c:v>
                      </c:pt>
                      <c:pt idx="10">
                        <c:v>0.97</c:v>
                      </c:pt>
                      <c:pt idx="11">
                        <c:v>0.94</c:v>
                      </c:pt>
                      <c:pt idx="12">
                        <c:v>0.99</c:v>
                      </c:pt>
                      <c:pt idx="13">
                        <c:v>0.99</c:v>
                      </c:pt>
                      <c:pt idx="14">
                        <c:v>0.99</c:v>
                      </c:pt>
                      <c:pt idx="15">
                        <c:v>1</c:v>
                      </c:pt>
                      <c:pt idx="16">
                        <c:v>1.01</c:v>
                      </c:pt>
                      <c:pt idx="17">
                        <c:v>0.99</c:v>
                      </c:pt>
                      <c:pt idx="18">
                        <c:v>0.95</c:v>
                      </c:pt>
                      <c:pt idx="19">
                        <c:v>0.96</c:v>
                      </c:pt>
                      <c:pt idx="20">
                        <c:v>0.93</c:v>
                      </c:pt>
                      <c:pt idx="21">
                        <c:v>0.92</c:v>
                      </c:pt>
                      <c:pt idx="22">
                        <c:v>0.91</c:v>
                      </c:pt>
                      <c:pt idx="23">
                        <c:v>0.95</c:v>
                      </c:pt>
                      <c:pt idx="24">
                        <c:v>0.95</c:v>
                      </c:pt>
                      <c:pt idx="25">
                        <c:v>0.99</c:v>
                      </c:pt>
                      <c:pt idx="26">
                        <c:v>0.97</c:v>
                      </c:pt>
                      <c:pt idx="27">
                        <c:v>0.97</c:v>
                      </c:pt>
                      <c:pt idx="28">
                        <c:v>0.97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0.95</c:v>
                      </c:pt>
                      <c:pt idx="32">
                        <c:v>0.93</c:v>
                      </c:pt>
                      <c:pt idx="33">
                        <c:v>0.92</c:v>
                      </c:pt>
                      <c:pt idx="34">
                        <c:v>0.91</c:v>
                      </c:pt>
                      <c:pt idx="35">
                        <c:v>0.92</c:v>
                      </c:pt>
                      <c:pt idx="36">
                        <c:v>0.92</c:v>
                      </c:pt>
                      <c:pt idx="37">
                        <c:v>0.94</c:v>
                      </c:pt>
                      <c:pt idx="38">
                        <c:v>0.95</c:v>
                      </c:pt>
                      <c:pt idx="39">
                        <c:v>0.96</c:v>
                      </c:pt>
                      <c:pt idx="40">
                        <c:v>0.96</c:v>
                      </c:pt>
                      <c:pt idx="41">
                        <c:v>0.97</c:v>
                      </c:pt>
                      <c:pt idx="42">
                        <c:v>0.97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1</c:v>
                      </c:pt>
                      <c:pt idx="48">
                        <c:v>1.01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0.99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53F-4AA4-9989-2F627DFBAB3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Data'!$H$2</c15:sqref>
                        </c15:formulaRef>
                      </c:ext>
                    </c:extLst>
                    <c:strCache>
                      <c:ptCount val="1"/>
                      <c:pt idx="0">
                        <c:v>302.2.05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Data'!$H$3:$H$67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1.01</c:v>
                      </c:pt>
                      <c:pt idx="3">
                        <c:v>1.01</c:v>
                      </c:pt>
                      <c:pt idx="4">
                        <c:v>1.03</c:v>
                      </c:pt>
                      <c:pt idx="5">
                        <c:v>1.02</c:v>
                      </c:pt>
                      <c:pt idx="6">
                        <c:v>1</c:v>
                      </c:pt>
                      <c:pt idx="7">
                        <c:v>0.99</c:v>
                      </c:pt>
                      <c:pt idx="8">
                        <c:v>1</c:v>
                      </c:pt>
                      <c:pt idx="9">
                        <c:v>1.03</c:v>
                      </c:pt>
                      <c:pt idx="10">
                        <c:v>1.03</c:v>
                      </c:pt>
                      <c:pt idx="11">
                        <c:v>1.03</c:v>
                      </c:pt>
                      <c:pt idx="12">
                        <c:v>1</c:v>
                      </c:pt>
                      <c:pt idx="13">
                        <c:v>1.04</c:v>
                      </c:pt>
                      <c:pt idx="14">
                        <c:v>1.04</c:v>
                      </c:pt>
                      <c:pt idx="15">
                        <c:v>1.01</c:v>
                      </c:pt>
                      <c:pt idx="16">
                        <c:v>1.01</c:v>
                      </c:pt>
                      <c:pt idx="17">
                        <c:v>1</c:v>
                      </c:pt>
                      <c:pt idx="18">
                        <c:v>1.01</c:v>
                      </c:pt>
                      <c:pt idx="19">
                        <c:v>0.99</c:v>
                      </c:pt>
                      <c:pt idx="20">
                        <c:v>0.99</c:v>
                      </c:pt>
                      <c:pt idx="21">
                        <c:v>1</c:v>
                      </c:pt>
                      <c:pt idx="22">
                        <c:v>1.01</c:v>
                      </c:pt>
                      <c:pt idx="23">
                        <c:v>1.01</c:v>
                      </c:pt>
                      <c:pt idx="24">
                        <c:v>1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1.01</c:v>
                      </c:pt>
                      <c:pt idx="28">
                        <c:v>1.01</c:v>
                      </c:pt>
                      <c:pt idx="29">
                        <c:v>1.01</c:v>
                      </c:pt>
                      <c:pt idx="30">
                        <c:v>1.02</c:v>
                      </c:pt>
                      <c:pt idx="31">
                        <c:v>1.03</c:v>
                      </c:pt>
                      <c:pt idx="32">
                        <c:v>1.03</c:v>
                      </c:pt>
                      <c:pt idx="33">
                        <c:v>1.01</c:v>
                      </c:pt>
                      <c:pt idx="34">
                        <c:v>1.01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0.99</c:v>
                      </c:pt>
                      <c:pt idx="44">
                        <c:v>0.99</c:v>
                      </c:pt>
                      <c:pt idx="45">
                        <c:v>0.99</c:v>
                      </c:pt>
                      <c:pt idx="46">
                        <c:v>0.99</c:v>
                      </c:pt>
                      <c:pt idx="47">
                        <c:v>0.99</c:v>
                      </c:pt>
                      <c:pt idx="48">
                        <c:v>0.99</c:v>
                      </c:pt>
                      <c:pt idx="49">
                        <c:v>0.99</c:v>
                      </c:pt>
                      <c:pt idx="50">
                        <c:v>1</c:v>
                      </c:pt>
                      <c:pt idx="51">
                        <c:v>1.01</c:v>
                      </c:pt>
                      <c:pt idx="52">
                        <c:v>1.02</c:v>
                      </c:pt>
                      <c:pt idx="53">
                        <c:v>1.02</c:v>
                      </c:pt>
                      <c:pt idx="54">
                        <c:v>1.02</c:v>
                      </c:pt>
                      <c:pt idx="55">
                        <c:v>1.01</c:v>
                      </c:pt>
                      <c:pt idx="56">
                        <c:v>1.01</c:v>
                      </c:pt>
                      <c:pt idx="57">
                        <c:v>1</c:v>
                      </c:pt>
                      <c:pt idx="58">
                        <c:v>1.01</c:v>
                      </c:pt>
                      <c:pt idx="59">
                        <c:v>1.01</c:v>
                      </c:pt>
                      <c:pt idx="60">
                        <c:v>1.02</c:v>
                      </c:pt>
                      <c:pt idx="61">
                        <c:v>1.02</c:v>
                      </c:pt>
                      <c:pt idx="62">
                        <c:v>1.03</c:v>
                      </c:pt>
                      <c:pt idx="63">
                        <c:v>1.03</c:v>
                      </c:pt>
                      <c:pt idx="64">
                        <c:v>1.03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53F-4AA4-9989-2F627DFBAB3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Data'!$I$2</c15:sqref>
                        </c15:formulaRef>
                      </c:ext>
                    </c:extLst>
                    <c:strCache>
                      <c:ptCount val="1"/>
                      <c:pt idx="0">
                        <c:v>302.2.06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Data'!$I$3:$I$67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1.33</c:v>
                      </c:pt>
                      <c:pt idx="3">
                        <c:v>1.22</c:v>
                      </c:pt>
                      <c:pt idx="4">
                        <c:v>1.05</c:v>
                      </c:pt>
                      <c:pt idx="5">
                        <c:v>1.06</c:v>
                      </c:pt>
                      <c:pt idx="6">
                        <c:v>1.03</c:v>
                      </c:pt>
                      <c:pt idx="7">
                        <c:v>1.03</c:v>
                      </c:pt>
                      <c:pt idx="8">
                        <c:v>1.03</c:v>
                      </c:pt>
                      <c:pt idx="9">
                        <c:v>1.05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1.02</c:v>
                      </c:pt>
                      <c:pt idx="13">
                        <c:v>1.02</c:v>
                      </c:pt>
                      <c:pt idx="14">
                        <c:v>1.01</c:v>
                      </c:pt>
                      <c:pt idx="15">
                        <c:v>0.98</c:v>
                      </c:pt>
                      <c:pt idx="16">
                        <c:v>0.98</c:v>
                      </c:pt>
                      <c:pt idx="17">
                        <c:v>0.96</c:v>
                      </c:pt>
                      <c:pt idx="18">
                        <c:v>0.96</c:v>
                      </c:pt>
                      <c:pt idx="19">
                        <c:v>0.96</c:v>
                      </c:pt>
                      <c:pt idx="20">
                        <c:v>0.96</c:v>
                      </c:pt>
                      <c:pt idx="21">
                        <c:v>0.95</c:v>
                      </c:pt>
                      <c:pt idx="22">
                        <c:v>0.96</c:v>
                      </c:pt>
                      <c:pt idx="23">
                        <c:v>0.97</c:v>
                      </c:pt>
                      <c:pt idx="24">
                        <c:v>0.97</c:v>
                      </c:pt>
                      <c:pt idx="25">
                        <c:v>0.98</c:v>
                      </c:pt>
                      <c:pt idx="26">
                        <c:v>0.98</c:v>
                      </c:pt>
                      <c:pt idx="27">
                        <c:v>0.99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0.99</c:v>
                      </c:pt>
                      <c:pt idx="35">
                        <c:v>0.99</c:v>
                      </c:pt>
                      <c:pt idx="36">
                        <c:v>0.98</c:v>
                      </c:pt>
                      <c:pt idx="37">
                        <c:v>0.99</c:v>
                      </c:pt>
                      <c:pt idx="38">
                        <c:v>0.99</c:v>
                      </c:pt>
                      <c:pt idx="39">
                        <c:v>0.99</c:v>
                      </c:pt>
                      <c:pt idx="40">
                        <c:v>0.99</c:v>
                      </c:pt>
                      <c:pt idx="41">
                        <c:v>0.99</c:v>
                      </c:pt>
                      <c:pt idx="42">
                        <c:v>0.99</c:v>
                      </c:pt>
                      <c:pt idx="43">
                        <c:v>0.98</c:v>
                      </c:pt>
                      <c:pt idx="44">
                        <c:v>0.98</c:v>
                      </c:pt>
                      <c:pt idx="45">
                        <c:v>0.97</c:v>
                      </c:pt>
                      <c:pt idx="46">
                        <c:v>0.97</c:v>
                      </c:pt>
                      <c:pt idx="47">
                        <c:v>0.98</c:v>
                      </c:pt>
                      <c:pt idx="48">
                        <c:v>0.98</c:v>
                      </c:pt>
                      <c:pt idx="49">
                        <c:v>0.98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0.99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1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53F-4AA4-9989-2F627DFBAB3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Data'!$J$2</c15:sqref>
                        </c15:formulaRef>
                      </c:ext>
                    </c:extLst>
                    <c:strCache>
                      <c:ptCount val="1"/>
                      <c:pt idx="0">
                        <c:v>302.2.07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Data'!$J$3:$J$67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0.96</c:v>
                      </c:pt>
                      <c:pt idx="2">
                        <c:v>1.05</c:v>
                      </c:pt>
                      <c:pt idx="3">
                        <c:v>0.87</c:v>
                      </c:pt>
                      <c:pt idx="4">
                        <c:v>0.77</c:v>
                      </c:pt>
                      <c:pt idx="5">
                        <c:v>0.77</c:v>
                      </c:pt>
                      <c:pt idx="6">
                        <c:v>0.78</c:v>
                      </c:pt>
                      <c:pt idx="7">
                        <c:v>0.82</c:v>
                      </c:pt>
                      <c:pt idx="8">
                        <c:v>0.81</c:v>
                      </c:pt>
                      <c:pt idx="9">
                        <c:v>0.9</c:v>
                      </c:pt>
                      <c:pt idx="10">
                        <c:v>0.92</c:v>
                      </c:pt>
                      <c:pt idx="11">
                        <c:v>0.78</c:v>
                      </c:pt>
                      <c:pt idx="12">
                        <c:v>0.79</c:v>
                      </c:pt>
                      <c:pt idx="13">
                        <c:v>0.86</c:v>
                      </c:pt>
                      <c:pt idx="14">
                        <c:v>0.82</c:v>
                      </c:pt>
                      <c:pt idx="15">
                        <c:v>0.88</c:v>
                      </c:pt>
                      <c:pt idx="16">
                        <c:v>0.86</c:v>
                      </c:pt>
                      <c:pt idx="17">
                        <c:v>0.89</c:v>
                      </c:pt>
                      <c:pt idx="18">
                        <c:v>0.91</c:v>
                      </c:pt>
                      <c:pt idx="19">
                        <c:v>0.93</c:v>
                      </c:pt>
                      <c:pt idx="20">
                        <c:v>0.92</c:v>
                      </c:pt>
                      <c:pt idx="21">
                        <c:v>0.91</c:v>
                      </c:pt>
                      <c:pt idx="22">
                        <c:v>0.92</c:v>
                      </c:pt>
                      <c:pt idx="23">
                        <c:v>0.95</c:v>
                      </c:pt>
                      <c:pt idx="24">
                        <c:v>0.95</c:v>
                      </c:pt>
                      <c:pt idx="25">
                        <c:v>0.94</c:v>
                      </c:pt>
                      <c:pt idx="26">
                        <c:v>0.96</c:v>
                      </c:pt>
                      <c:pt idx="27">
                        <c:v>0.96</c:v>
                      </c:pt>
                      <c:pt idx="28">
                        <c:v>0.96</c:v>
                      </c:pt>
                      <c:pt idx="29">
                        <c:v>0.97</c:v>
                      </c:pt>
                      <c:pt idx="30">
                        <c:v>0.95</c:v>
                      </c:pt>
                      <c:pt idx="31">
                        <c:v>0.93</c:v>
                      </c:pt>
                      <c:pt idx="32">
                        <c:v>0.92</c:v>
                      </c:pt>
                      <c:pt idx="33">
                        <c:v>0.92</c:v>
                      </c:pt>
                      <c:pt idx="34">
                        <c:v>0.95</c:v>
                      </c:pt>
                      <c:pt idx="35">
                        <c:v>0.93</c:v>
                      </c:pt>
                      <c:pt idx="36">
                        <c:v>0.94</c:v>
                      </c:pt>
                      <c:pt idx="37">
                        <c:v>0.93</c:v>
                      </c:pt>
                      <c:pt idx="38">
                        <c:v>0.93</c:v>
                      </c:pt>
                      <c:pt idx="39">
                        <c:v>0.93</c:v>
                      </c:pt>
                      <c:pt idx="40">
                        <c:v>0.95</c:v>
                      </c:pt>
                      <c:pt idx="41">
                        <c:v>0.95</c:v>
                      </c:pt>
                      <c:pt idx="42">
                        <c:v>0.95</c:v>
                      </c:pt>
                      <c:pt idx="43">
                        <c:v>0.95</c:v>
                      </c:pt>
                      <c:pt idx="44">
                        <c:v>0.96</c:v>
                      </c:pt>
                      <c:pt idx="45">
                        <c:v>0.96</c:v>
                      </c:pt>
                      <c:pt idx="46">
                        <c:v>0.96</c:v>
                      </c:pt>
                      <c:pt idx="47">
                        <c:v>0.93</c:v>
                      </c:pt>
                      <c:pt idx="48">
                        <c:v>0.93</c:v>
                      </c:pt>
                      <c:pt idx="49">
                        <c:v>0.93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0.99</c:v>
                      </c:pt>
                      <c:pt idx="54">
                        <c:v>0.99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0.98</c:v>
                      </c:pt>
                      <c:pt idx="60">
                        <c:v>0.98</c:v>
                      </c:pt>
                      <c:pt idx="61">
                        <c:v>0.98</c:v>
                      </c:pt>
                      <c:pt idx="62">
                        <c:v>0.98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53F-4AA4-9989-2F627DFBAB3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Data'!$K$2</c15:sqref>
                        </c15:formulaRef>
                      </c:ext>
                    </c:extLst>
                    <c:strCache>
                      <c:ptCount val="1"/>
                      <c:pt idx="0">
                        <c:v>302.3.01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Data'!$K$3:$K$67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0.95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53F-4AA4-9989-2F627DFBAB3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Data'!$L$2</c15:sqref>
                        </c15:formulaRef>
                      </c:ext>
                    </c:extLst>
                    <c:strCache>
                      <c:ptCount val="1"/>
                      <c:pt idx="0">
                        <c:v>302.3.02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Data'!$L$3:$L$67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0.97</c:v>
                      </c:pt>
                      <c:pt idx="3">
                        <c:v>0.96</c:v>
                      </c:pt>
                      <c:pt idx="4">
                        <c:v>0.9</c:v>
                      </c:pt>
                      <c:pt idx="5">
                        <c:v>1</c:v>
                      </c:pt>
                      <c:pt idx="6">
                        <c:v>0.9</c:v>
                      </c:pt>
                      <c:pt idx="7">
                        <c:v>0.91</c:v>
                      </c:pt>
                      <c:pt idx="8">
                        <c:v>0.9</c:v>
                      </c:pt>
                      <c:pt idx="9">
                        <c:v>1.07</c:v>
                      </c:pt>
                      <c:pt idx="10">
                        <c:v>0.93</c:v>
                      </c:pt>
                      <c:pt idx="11">
                        <c:v>0.92</c:v>
                      </c:pt>
                      <c:pt idx="12">
                        <c:v>0.92</c:v>
                      </c:pt>
                      <c:pt idx="13">
                        <c:v>0.95</c:v>
                      </c:pt>
                      <c:pt idx="14">
                        <c:v>0.95</c:v>
                      </c:pt>
                      <c:pt idx="15">
                        <c:v>0.95</c:v>
                      </c:pt>
                      <c:pt idx="16">
                        <c:v>0.95</c:v>
                      </c:pt>
                      <c:pt idx="17">
                        <c:v>0.94</c:v>
                      </c:pt>
                      <c:pt idx="18">
                        <c:v>0.91</c:v>
                      </c:pt>
                      <c:pt idx="19">
                        <c:v>0.53</c:v>
                      </c:pt>
                      <c:pt idx="20">
                        <c:v>0.56999999999999995</c:v>
                      </c:pt>
                      <c:pt idx="21">
                        <c:v>0.55000000000000004</c:v>
                      </c:pt>
                      <c:pt idx="22">
                        <c:v>0.57999999999999996</c:v>
                      </c:pt>
                      <c:pt idx="23">
                        <c:v>0.93</c:v>
                      </c:pt>
                      <c:pt idx="24">
                        <c:v>0.92</c:v>
                      </c:pt>
                      <c:pt idx="25">
                        <c:v>0.92</c:v>
                      </c:pt>
                      <c:pt idx="26">
                        <c:v>0.9</c:v>
                      </c:pt>
                      <c:pt idx="27">
                        <c:v>0.91</c:v>
                      </c:pt>
                      <c:pt idx="28">
                        <c:v>0.93</c:v>
                      </c:pt>
                      <c:pt idx="29">
                        <c:v>0.93</c:v>
                      </c:pt>
                      <c:pt idx="30">
                        <c:v>0.92</c:v>
                      </c:pt>
                      <c:pt idx="31">
                        <c:v>0.92</c:v>
                      </c:pt>
                      <c:pt idx="32">
                        <c:v>0.92</c:v>
                      </c:pt>
                      <c:pt idx="33">
                        <c:v>0.92</c:v>
                      </c:pt>
                      <c:pt idx="34">
                        <c:v>0.92</c:v>
                      </c:pt>
                      <c:pt idx="35">
                        <c:v>0.93</c:v>
                      </c:pt>
                      <c:pt idx="36">
                        <c:v>0.92</c:v>
                      </c:pt>
                      <c:pt idx="37">
                        <c:v>0.91</c:v>
                      </c:pt>
                      <c:pt idx="38">
                        <c:v>0.89</c:v>
                      </c:pt>
                      <c:pt idx="39">
                        <c:v>0.89</c:v>
                      </c:pt>
                      <c:pt idx="40">
                        <c:v>0.87</c:v>
                      </c:pt>
                      <c:pt idx="41">
                        <c:v>0.89</c:v>
                      </c:pt>
                      <c:pt idx="42">
                        <c:v>0.89</c:v>
                      </c:pt>
                      <c:pt idx="43">
                        <c:v>0.89</c:v>
                      </c:pt>
                      <c:pt idx="44">
                        <c:v>0.87</c:v>
                      </c:pt>
                      <c:pt idx="45">
                        <c:v>0.89</c:v>
                      </c:pt>
                      <c:pt idx="46">
                        <c:v>0.79</c:v>
                      </c:pt>
                      <c:pt idx="47">
                        <c:v>0.78</c:v>
                      </c:pt>
                      <c:pt idx="48">
                        <c:v>0.72</c:v>
                      </c:pt>
                      <c:pt idx="49">
                        <c:v>0.71</c:v>
                      </c:pt>
                      <c:pt idx="50">
                        <c:v>0.99</c:v>
                      </c:pt>
                      <c:pt idx="51">
                        <c:v>0.95</c:v>
                      </c:pt>
                      <c:pt idx="52">
                        <c:v>0.92</c:v>
                      </c:pt>
                      <c:pt idx="53">
                        <c:v>0.97</c:v>
                      </c:pt>
                      <c:pt idx="54">
                        <c:v>0.96</c:v>
                      </c:pt>
                      <c:pt idx="55">
                        <c:v>0.96</c:v>
                      </c:pt>
                      <c:pt idx="56">
                        <c:v>0.97</c:v>
                      </c:pt>
                      <c:pt idx="57">
                        <c:v>0.97</c:v>
                      </c:pt>
                      <c:pt idx="58">
                        <c:v>0.98</c:v>
                      </c:pt>
                      <c:pt idx="59">
                        <c:v>0.97</c:v>
                      </c:pt>
                      <c:pt idx="60">
                        <c:v>0.97</c:v>
                      </c:pt>
                      <c:pt idx="61">
                        <c:v>0.96</c:v>
                      </c:pt>
                      <c:pt idx="62">
                        <c:v>0.96</c:v>
                      </c:pt>
                      <c:pt idx="63">
                        <c:v>1</c:v>
                      </c:pt>
                      <c:pt idx="64">
                        <c:v>0.94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53F-4AA4-9989-2F627DFBAB3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Data'!$M$2</c15:sqref>
                        </c15:formulaRef>
                      </c:ext>
                    </c:extLst>
                    <c:strCache>
                      <c:ptCount val="1"/>
                      <c:pt idx="0">
                        <c:v>302.4.01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Data'!$M$3:$M$67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0.99</c:v>
                      </c:pt>
                      <c:pt idx="3">
                        <c:v>0.95</c:v>
                      </c:pt>
                      <c:pt idx="4">
                        <c:v>0.88</c:v>
                      </c:pt>
                      <c:pt idx="5">
                        <c:v>0.98</c:v>
                      </c:pt>
                      <c:pt idx="6">
                        <c:v>1.01</c:v>
                      </c:pt>
                      <c:pt idx="7">
                        <c:v>1.01</c:v>
                      </c:pt>
                      <c:pt idx="8">
                        <c:v>1.02</c:v>
                      </c:pt>
                      <c:pt idx="9">
                        <c:v>0.93</c:v>
                      </c:pt>
                      <c:pt idx="10">
                        <c:v>0.91</c:v>
                      </c:pt>
                      <c:pt idx="11">
                        <c:v>0.98</c:v>
                      </c:pt>
                      <c:pt idx="12">
                        <c:v>0.97</c:v>
                      </c:pt>
                      <c:pt idx="13">
                        <c:v>0.95</c:v>
                      </c:pt>
                      <c:pt idx="14">
                        <c:v>0.91</c:v>
                      </c:pt>
                      <c:pt idx="15">
                        <c:v>0.87</c:v>
                      </c:pt>
                      <c:pt idx="16">
                        <c:v>0.88</c:v>
                      </c:pt>
                      <c:pt idx="17">
                        <c:v>0.85</c:v>
                      </c:pt>
                      <c:pt idx="18">
                        <c:v>0.86</c:v>
                      </c:pt>
                      <c:pt idx="19">
                        <c:v>0.85</c:v>
                      </c:pt>
                      <c:pt idx="20">
                        <c:v>0.91</c:v>
                      </c:pt>
                      <c:pt idx="21">
                        <c:v>0.92</c:v>
                      </c:pt>
                      <c:pt idx="22">
                        <c:v>0.92</c:v>
                      </c:pt>
                      <c:pt idx="23">
                        <c:v>0.92</c:v>
                      </c:pt>
                      <c:pt idx="24">
                        <c:v>0.89</c:v>
                      </c:pt>
                      <c:pt idx="25">
                        <c:v>0.9</c:v>
                      </c:pt>
                      <c:pt idx="26">
                        <c:v>0.9</c:v>
                      </c:pt>
                      <c:pt idx="27">
                        <c:v>0.93</c:v>
                      </c:pt>
                      <c:pt idx="28">
                        <c:v>0.92</c:v>
                      </c:pt>
                      <c:pt idx="29">
                        <c:v>0.94</c:v>
                      </c:pt>
                      <c:pt idx="30">
                        <c:v>0.93</c:v>
                      </c:pt>
                      <c:pt idx="31">
                        <c:v>0.95</c:v>
                      </c:pt>
                      <c:pt idx="32">
                        <c:v>0.94</c:v>
                      </c:pt>
                      <c:pt idx="33">
                        <c:v>0.94</c:v>
                      </c:pt>
                      <c:pt idx="34">
                        <c:v>0.94</c:v>
                      </c:pt>
                      <c:pt idx="35">
                        <c:v>0.94</c:v>
                      </c:pt>
                      <c:pt idx="36">
                        <c:v>0.94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0.91</c:v>
                      </c:pt>
                      <c:pt idx="40">
                        <c:v>0.92</c:v>
                      </c:pt>
                      <c:pt idx="41">
                        <c:v>0.92</c:v>
                      </c:pt>
                      <c:pt idx="42">
                        <c:v>0.92</c:v>
                      </c:pt>
                      <c:pt idx="43">
                        <c:v>0.89</c:v>
                      </c:pt>
                      <c:pt idx="44">
                        <c:v>0.91</c:v>
                      </c:pt>
                      <c:pt idx="45">
                        <c:v>0.9</c:v>
                      </c:pt>
                      <c:pt idx="46">
                        <c:v>0.88</c:v>
                      </c:pt>
                      <c:pt idx="47">
                        <c:v>0.87</c:v>
                      </c:pt>
                      <c:pt idx="48">
                        <c:v>0.86</c:v>
                      </c:pt>
                      <c:pt idx="49">
                        <c:v>0.86</c:v>
                      </c:pt>
                      <c:pt idx="50">
                        <c:v>1</c:v>
                      </c:pt>
                      <c:pt idx="51">
                        <c:v>1.01</c:v>
                      </c:pt>
                      <c:pt idx="52">
                        <c:v>1.01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0.97</c:v>
                      </c:pt>
                      <c:pt idx="61">
                        <c:v>0.99</c:v>
                      </c:pt>
                      <c:pt idx="62">
                        <c:v>1</c:v>
                      </c:pt>
                      <c:pt idx="63">
                        <c:v>0.98</c:v>
                      </c:pt>
                      <c:pt idx="64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53F-4AA4-9989-2F627DFBAB3F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Data'!$N$2</c15:sqref>
                        </c15:formulaRef>
                      </c:ext>
                    </c:extLst>
                    <c:strCache>
                      <c:ptCount val="1"/>
                      <c:pt idx="0">
                        <c:v>302.4.02 SPI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Data'!$N$3:$N$67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1.01</c:v>
                      </c:pt>
                      <c:pt idx="4">
                        <c:v>0.92</c:v>
                      </c:pt>
                      <c:pt idx="5">
                        <c:v>0.9</c:v>
                      </c:pt>
                      <c:pt idx="6">
                        <c:v>0.99</c:v>
                      </c:pt>
                      <c:pt idx="7">
                        <c:v>0.9</c:v>
                      </c:pt>
                      <c:pt idx="8">
                        <c:v>0.88</c:v>
                      </c:pt>
                      <c:pt idx="9">
                        <c:v>0.94</c:v>
                      </c:pt>
                      <c:pt idx="10">
                        <c:v>0.97</c:v>
                      </c:pt>
                      <c:pt idx="11">
                        <c:v>0.92</c:v>
                      </c:pt>
                      <c:pt idx="12">
                        <c:v>0.9</c:v>
                      </c:pt>
                      <c:pt idx="13">
                        <c:v>0.9</c:v>
                      </c:pt>
                      <c:pt idx="14">
                        <c:v>0.91</c:v>
                      </c:pt>
                      <c:pt idx="15">
                        <c:v>0.93</c:v>
                      </c:pt>
                      <c:pt idx="16">
                        <c:v>0.95</c:v>
                      </c:pt>
                      <c:pt idx="17">
                        <c:v>0.94</c:v>
                      </c:pt>
                      <c:pt idx="18">
                        <c:v>0.92</c:v>
                      </c:pt>
                      <c:pt idx="19">
                        <c:v>0.95</c:v>
                      </c:pt>
                      <c:pt idx="20">
                        <c:v>0.95</c:v>
                      </c:pt>
                      <c:pt idx="21">
                        <c:v>0.94</c:v>
                      </c:pt>
                      <c:pt idx="22">
                        <c:v>0.91</c:v>
                      </c:pt>
                      <c:pt idx="23">
                        <c:v>0.9</c:v>
                      </c:pt>
                      <c:pt idx="24">
                        <c:v>0.92</c:v>
                      </c:pt>
                      <c:pt idx="25">
                        <c:v>0.91</c:v>
                      </c:pt>
                      <c:pt idx="26">
                        <c:v>0.96</c:v>
                      </c:pt>
                      <c:pt idx="27">
                        <c:v>0.97</c:v>
                      </c:pt>
                      <c:pt idx="28">
                        <c:v>0.97</c:v>
                      </c:pt>
                      <c:pt idx="29">
                        <c:v>0.97</c:v>
                      </c:pt>
                      <c:pt idx="30">
                        <c:v>0.97</c:v>
                      </c:pt>
                      <c:pt idx="31">
                        <c:v>0.94</c:v>
                      </c:pt>
                      <c:pt idx="32">
                        <c:v>0.94</c:v>
                      </c:pt>
                      <c:pt idx="33">
                        <c:v>0.94</c:v>
                      </c:pt>
                      <c:pt idx="34">
                        <c:v>0.95</c:v>
                      </c:pt>
                      <c:pt idx="35">
                        <c:v>0.94</c:v>
                      </c:pt>
                      <c:pt idx="36">
                        <c:v>0.92</c:v>
                      </c:pt>
                      <c:pt idx="37">
                        <c:v>0.91</c:v>
                      </c:pt>
                      <c:pt idx="38">
                        <c:v>0.9</c:v>
                      </c:pt>
                      <c:pt idx="39">
                        <c:v>0.89</c:v>
                      </c:pt>
                      <c:pt idx="40">
                        <c:v>0.9</c:v>
                      </c:pt>
                      <c:pt idx="41">
                        <c:v>0.9</c:v>
                      </c:pt>
                      <c:pt idx="42">
                        <c:v>0.89</c:v>
                      </c:pt>
                      <c:pt idx="43">
                        <c:v>0.91</c:v>
                      </c:pt>
                      <c:pt idx="44">
                        <c:v>0.89</c:v>
                      </c:pt>
                      <c:pt idx="45">
                        <c:v>0.88</c:v>
                      </c:pt>
                      <c:pt idx="46">
                        <c:v>0.88</c:v>
                      </c:pt>
                      <c:pt idx="47">
                        <c:v>0.87</c:v>
                      </c:pt>
                      <c:pt idx="48">
                        <c:v>0.87</c:v>
                      </c:pt>
                      <c:pt idx="49">
                        <c:v>0.87</c:v>
                      </c:pt>
                      <c:pt idx="50">
                        <c:v>0.99</c:v>
                      </c:pt>
                      <c:pt idx="51">
                        <c:v>0.98</c:v>
                      </c:pt>
                      <c:pt idx="52">
                        <c:v>0.98</c:v>
                      </c:pt>
                      <c:pt idx="53">
                        <c:v>0.95</c:v>
                      </c:pt>
                      <c:pt idx="54">
                        <c:v>0.96</c:v>
                      </c:pt>
                      <c:pt idx="55">
                        <c:v>0.97</c:v>
                      </c:pt>
                      <c:pt idx="56">
                        <c:v>1.02</c:v>
                      </c:pt>
                      <c:pt idx="57">
                        <c:v>0.99</c:v>
                      </c:pt>
                      <c:pt idx="58">
                        <c:v>0.98</c:v>
                      </c:pt>
                      <c:pt idx="59">
                        <c:v>0.97</c:v>
                      </c:pt>
                      <c:pt idx="60">
                        <c:v>0.98</c:v>
                      </c:pt>
                      <c:pt idx="61">
                        <c:v>0.97</c:v>
                      </c:pt>
                      <c:pt idx="62">
                        <c:v>0.97</c:v>
                      </c:pt>
                      <c:pt idx="63">
                        <c:v>0.98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53F-4AA4-9989-2F627DFBAB3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Data'!$O$2</c15:sqref>
                        </c15:formulaRef>
                      </c:ext>
                    </c:extLst>
                    <c:strCache>
                      <c:ptCount val="1"/>
                      <c:pt idx="0">
                        <c:v>302.4.03 SPI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Data'!$O$3:$O$67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0.97</c:v>
                      </c:pt>
                      <c:pt idx="8">
                        <c:v>0.97</c:v>
                      </c:pt>
                      <c:pt idx="9">
                        <c:v>0.97</c:v>
                      </c:pt>
                      <c:pt idx="10">
                        <c:v>0.97</c:v>
                      </c:pt>
                      <c:pt idx="11">
                        <c:v>1</c:v>
                      </c:pt>
                      <c:pt idx="12">
                        <c:v>0.83</c:v>
                      </c:pt>
                      <c:pt idx="13">
                        <c:v>0.85</c:v>
                      </c:pt>
                      <c:pt idx="14">
                        <c:v>1.03</c:v>
                      </c:pt>
                      <c:pt idx="15">
                        <c:v>1.08</c:v>
                      </c:pt>
                      <c:pt idx="16">
                        <c:v>1.08</c:v>
                      </c:pt>
                      <c:pt idx="17">
                        <c:v>0.97</c:v>
                      </c:pt>
                      <c:pt idx="18">
                        <c:v>0.98</c:v>
                      </c:pt>
                      <c:pt idx="19">
                        <c:v>1.04</c:v>
                      </c:pt>
                      <c:pt idx="20">
                        <c:v>1</c:v>
                      </c:pt>
                      <c:pt idx="21">
                        <c:v>0.99</c:v>
                      </c:pt>
                      <c:pt idx="22">
                        <c:v>0.97</c:v>
                      </c:pt>
                      <c:pt idx="23">
                        <c:v>0.95</c:v>
                      </c:pt>
                      <c:pt idx="24">
                        <c:v>0.85</c:v>
                      </c:pt>
                      <c:pt idx="25">
                        <c:v>0.79</c:v>
                      </c:pt>
                      <c:pt idx="26">
                        <c:v>0.97</c:v>
                      </c:pt>
                      <c:pt idx="27">
                        <c:v>0.87</c:v>
                      </c:pt>
                      <c:pt idx="28">
                        <c:v>0.81</c:v>
                      </c:pt>
                      <c:pt idx="29">
                        <c:v>0.75</c:v>
                      </c:pt>
                      <c:pt idx="30">
                        <c:v>0.74</c:v>
                      </c:pt>
                      <c:pt idx="31">
                        <c:v>0.73</c:v>
                      </c:pt>
                      <c:pt idx="32">
                        <c:v>0.71</c:v>
                      </c:pt>
                      <c:pt idx="33">
                        <c:v>0.72</c:v>
                      </c:pt>
                      <c:pt idx="34">
                        <c:v>0.72</c:v>
                      </c:pt>
                      <c:pt idx="35">
                        <c:v>0.73</c:v>
                      </c:pt>
                      <c:pt idx="36">
                        <c:v>0.65</c:v>
                      </c:pt>
                      <c:pt idx="37">
                        <c:v>0.65</c:v>
                      </c:pt>
                      <c:pt idx="38">
                        <c:v>0.66</c:v>
                      </c:pt>
                      <c:pt idx="39">
                        <c:v>0.66</c:v>
                      </c:pt>
                      <c:pt idx="40">
                        <c:v>0.66</c:v>
                      </c:pt>
                      <c:pt idx="41">
                        <c:v>0.66</c:v>
                      </c:pt>
                      <c:pt idx="42">
                        <c:v>0.66</c:v>
                      </c:pt>
                      <c:pt idx="43">
                        <c:v>0.77</c:v>
                      </c:pt>
                      <c:pt idx="44">
                        <c:v>0.78</c:v>
                      </c:pt>
                      <c:pt idx="45">
                        <c:v>0.76</c:v>
                      </c:pt>
                      <c:pt idx="46">
                        <c:v>0.72</c:v>
                      </c:pt>
                      <c:pt idx="47">
                        <c:v>0.71</c:v>
                      </c:pt>
                      <c:pt idx="48">
                        <c:v>0.68</c:v>
                      </c:pt>
                      <c:pt idx="49">
                        <c:v>0.68</c:v>
                      </c:pt>
                      <c:pt idx="50">
                        <c:v>0.98</c:v>
                      </c:pt>
                      <c:pt idx="51">
                        <c:v>0.96</c:v>
                      </c:pt>
                      <c:pt idx="52">
                        <c:v>0.98</c:v>
                      </c:pt>
                      <c:pt idx="53">
                        <c:v>0.83</c:v>
                      </c:pt>
                      <c:pt idx="54">
                        <c:v>0.81</c:v>
                      </c:pt>
                      <c:pt idx="55">
                        <c:v>0.87</c:v>
                      </c:pt>
                      <c:pt idx="56">
                        <c:v>0.87</c:v>
                      </c:pt>
                      <c:pt idx="57">
                        <c:v>0.82</c:v>
                      </c:pt>
                      <c:pt idx="58">
                        <c:v>0.76</c:v>
                      </c:pt>
                      <c:pt idx="59">
                        <c:v>0.72</c:v>
                      </c:pt>
                      <c:pt idx="60">
                        <c:v>0.7</c:v>
                      </c:pt>
                      <c:pt idx="61">
                        <c:v>0.69</c:v>
                      </c:pt>
                      <c:pt idx="62">
                        <c:v>0.72</c:v>
                      </c:pt>
                      <c:pt idx="63">
                        <c:v>0.78</c:v>
                      </c:pt>
                      <c:pt idx="64">
                        <c:v>0.82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53F-4AA4-9989-2F627DFBAB3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Data'!$P$2</c15:sqref>
                        </c15:formulaRef>
                      </c:ext>
                    </c:extLst>
                    <c:strCache>
                      <c:ptCount val="1"/>
                      <c:pt idx="0">
                        <c:v>302.4.04 SPI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Data'!$P$3:$P$67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1.01</c:v>
                      </c:pt>
                      <c:pt idx="4">
                        <c:v>1</c:v>
                      </c:pt>
                      <c:pt idx="5">
                        <c:v>1.01</c:v>
                      </c:pt>
                      <c:pt idx="6">
                        <c:v>1</c:v>
                      </c:pt>
                      <c:pt idx="7">
                        <c:v>1.01</c:v>
                      </c:pt>
                      <c:pt idx="8">
                        <c:v>0.99</c:v>
                      </c:pt>
                      <c:pt idx="9">
                        <c:v>1.01</c:v>
                      </c:pt>
                      <c:pt idx="10">
                        <c:v>0.98</c:v>
                      </c:pt>
                      <c:pt idx="11">
                        <c:v>0.99</c:v>
                      </c:pt>
                      <c:pt idx="12">
                        <c:v>0.97</c:v>
                      </c:pt>
                      <c:pt idx="13">
                        <c:v>0.98</c:v>
                      </c:pt>
                      <c:pt idx="14">
                        <c:v>0.97</c:v>
                      </c:pt>
                      <c:pt idx="15">
                        <c:v>0.97</c:v>
                      </c:pt>
                      <c:pt idx="16">
                        <c:v>0.97</c:v>
                      </c:pt>
                      <c:pt idx="17">
                        <c:v>0.97</c:v>
                      </c:pt>
                      <c:pt idx="18">
                        <c:v>0.97</c:v>
                      </c:pt>
                      <c:pt idx="19">
                        <c:v>0.97</c:v>
                      </c:pt>
                      <c:pt idx="20">
                        <c:v>0.98</c:v>
                      </c:pt>
                      <c:pt idx="21">
                        <c:v>0.99</c:v>
                      </c:pt>
                      <c:pt idx="22">
                        <c:v>0.98</c:v>
                      </c:pt>
                      <c:pt idx="23">
                        <c:v>0.98</c:v>
                      </c:pt>
                      <c:pt idx="24">
                        <c:v>0.99</c:v>
                      </c:pt>
                      <c:pt idx="25">
                        <c:v>0.98</c:v>
                      </c:pt>
                      <c:pt idx="26">
                        <c:v>0.97</c:v>
                      </c:pt>
                      <c:pt idx="27">
                        <c:v>0.97</c:v>
                      </c:pt>
                      <c:pt idx="28">
                        <c:v>0.99</c:v>
                      </c:pt>
                      <c:pt idx="29">
                        <c:v>0.99</c:v>
                      </c:pt>
                      <c:pt idx="30">
                        <c:v>0.99</c:v>
                      </c:pt>
                      <c:pt idx="31">
                        <c:v>0.99</c:v>
                      </c:pt>
                      <c:pt idx="32">
                        <c:v>1</c:v>
                      </c:pt>
                      <c:pt idx="33">
                        <c:v>0.99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0.99</c:v>
                      </c:pt>
                      <c:pt idx="43">
                        <c:v>0.98</c:v>
                      </c:pt>
                      <c:pt idx="44">
                        <c:v>0.96</c:v>
                      </c:pt>
                      <c:pt idx="45">
                        <c:v>0.95</c:v>
                      </c:pt>
                      <c:pt idx="46">
                        <c:v>0.93</c:v>
                      </c:pt>
                      <c:pt idx="47">
                        <c:v>0.92</c:v>
                      </c:pt>
                      <c:pt idx="48">
                        <c:v>0.91</c:v>
                      </c:pt>
                      <c:pt idx="49">
                        <c:v>0.92</c:v>
                      </c:pt>
                      <c:pt idx="50">
                        <c:v>0.99</c:v>
                      </c:pt>
                      <c:pt idx="51">
                        <c:v>0.99</c:v>
                      </c:pt>
                      <c:pt idx="52">
                        <c:v>0.96</c:v>
                      </c:pt>
                      <c:pt idx="53">
                        <c:v>0.96</c:v>
                      </c:pt>
                      <c:pt idx="54">
                        <c:v>0.96</c:v>
                      </c:pt>
                      <c:pt idx="55">
                        <c:v>0.96</c:v>
                      </c:pt>
                      <c:pt idx="56">
                        <c:v>0.97</c:v>
                      </c:pt>
                      <c:pt idx="57">
                        <c:v>0.97</c:v>
                      </c:pt>
                      <c:pt idx="58">
                        <c:v>0.96</c:v>
                      </c:pt>
                      <c:pt idx="59">
                        <c:v>0.95</c:v>
                      </c:pt>
                      <c:pt idx="60">
                        <c:v>0.95</c:v>
                      </c:pt>
                      <c:pt idx="61">
                        <c:v>0.94</c:v>
                      </c:pt>
                      <c:pt idx="62">
                        <c:v>0.93</c:v>
                      </c:pt>
                      <c:pt idx="63">
                        <c:v>0.93</c:v>
                      </c:pt>
                      <c:pt idx="64">
                        <c:v>0.94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53F-4AA4-9989-2F627DFBAB3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Data'!$R$2</c15:sqref>
                        </c15:formulaRef>
                      </c:ext>
                    </c:extLst>
                    <c:strCache>
                      <c:ptCount val="1"/>
                      <c:pt idx="0">
                        <c:v>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Data'!$R$3:$R$67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1.03</c:v>
                      </c:pt>
                      <c:pt idx="3">
                        <c:v>1.04</c:v>
                      </c:pt>
                      <c:pt idx="4">
                        <c:v>1.04</c:v>
                      </c:pt>
                      <c:pt idx="5">
                        <c:v>1.05</c:v>
                      </c:pt>
                      <c:pt idx="6">
                        <c:v>1.05</c:v>
                      </c:pt>
                      <c:pt idx="7">
                        <c:v>1.04</c:v>
                      </c:pt>
                      <c:pt idx="8">
                        <c:v>1.04</c:v>
                      </c:pt>
                      <c:pt idx="9">
                        <c:v>1.05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1.04</c:v>
                      </c:pt>
                      <c:pt idx="13">
                        <c:v>1.06</c:v>
                      </c:pt>
                      <c:pt idx="14">
                        <c:v>1.05</c:v>
                      </c:pt>
                      <c:pt idx="15">
                        <c:v>1.05</c:v>
                      </c:pt>
                      <c:pt idx="16">
                        <c:v>1.03</c:v>
                      </c:pt>
                      <c:pt idx="17">
                        <c:v>1.04</c:v>
                      </c:pt>
                      <c:pt idx="18">
                        <c:v>1.04</c:v>
                      </c:pt>
                      <c:pt idx="19">
                        <c:v>1.04</c:v>
                      </c:pt>
                      <c:pt idx="20">
                        <c:v>1.05</c:v>
                      </c:pt>
                      <c:pt idx="21">
                        <c:v>1.05</c:v>
                      </c:pt>
                      <c:pt idx="22">
                        <c:v>1.05</c:v>
                      </c:pt>
                      <c:pt idx="23">
                        <c:v>1.06</c:v>
                      </c:pt>
                      <c:pt idx="24">
                        <c:v>1.06</c:v>
                      </c:pt>
                      <c:pt idx="25">
                        <c:v>1.06</c:v>
                      </c:pt>
                      <c:pt idx="26">
                        <c:v>1.06</c:v>
                      </c:pt>
                      <c:pt idx="27">
                        <c:v>1.06</c:v>
                      </c:pt>
                      <c:pt idx="28">
                        <c:v>1.06</c:v>
                      </c:pt>
                      <c:pt idx="29">
                        <c:v>1.06</c:v>
                      </c:pt>
                      <c:pt idx="30">
                        <c:v>1.06</c:v>
                      </c:pt>
                      <c:pt idx="31">
                        <c:v>1.07</c:v>
                      </c:pt>
                      <c:pt idx="32">
                        <c:v>1.07</c:v>
                      </c:pt>
                      <c:pt idx="33">
                        <c:v>1.06</c:v>
                      </c:pt>
                      <c:pt idx="34">
                        <c:v>1.06</c:v>
                      </c:pt>
                      <c:pt idx="35">
                        <c:v>1.07</c:v>
                      </c:pt>
                      <c:pt idx="36">
                        <c:v>1.07</c:v>
                      </c:pt>
                      <c:pt idx="37">
                        <c:v>1.05</c:v>
                      </c:pt>
                      <c:pt idx="38">
                        <c:v>1.05</c:v>
                      </c:pt>
                      <c:pt idx="39">
                        <c:v>1.05</c:v>
                      </c:pt>
                      <c:pt idx="40">
                        <c:v>1.05</c:v>
                      </c:pt>
                      <c:pt idx="41">
                        <c:v>1.05</c:v>
                      </c:pt>
                      <c:pt idx="42">
                        <c:v>1.05</c:v>
                      </c:pt>
                      <c:pt idx="43">
                        <c:v>1.05</c:v>
                      </c:pt>
                      <c:pt idx="44">
                        <c:v>1.05</c:v>
                      </c:pt>
                      <c:pt idx="45">
                        <c:v>1.05</c:v>
                      </c:pt>
                      <c:pt idx="46">
                        <c:v>1.05</c:v>
                      </c:pt>
                      <c:pt idx="47">
                        <c:v>1.04</c:v>
                      </c:pt>
                      <c:pt idx="48">
                        <c:v>1.04</c:v>
                      </c:pt>
                      <c:pt idx="49">
                        <c:v>1.04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53F-4AA4-9989-2F627DFBAB3F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Data'!$S$2</c15:sqref>
                        </c15:formulaRef>
                      </c:ext>
                    </c:extLst>
                    <c:strCache>
                      <c:ptCount val="1"/>
                      <c:pt idx="0">
                        <c:v>302.1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Data'!$S$3:$S$67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1.01</c:v>
                      </c:pt>
                      <c:pt idx="3">
                        <c:v>1.02</c:v>
                      </c:pt>
                      <c:pt idx="4">
                        <c:v>1.02</c:v>
                      </c:pt>
                      <c:pt idx="5">
                        <c:v>1.01</c:v>
                      </c:pt>
                      <c:pt idx="6">
                        <c:v>1.02</c:v>
                      </c:pt>
                      <c:pt idx="7">
                        <c:v>1.03</c:v>
                      </c:pt>
                      <c:pt idx="8">
                        <c:v>1.03</c:v>
                      </c:pt>
                      <c:pt idx="9">
                        <c:v>1.03</c:v>
                      </c:pt>
                      <c:pt idx="10">
                        <c:v>1.02</c:v>
                      </c:pt>
                      <c:pt idx="11">
                        <c:v>1.03</c:v>
                      </c:pt>
                      <c:pt idx="12">
                        <c:v>1.04</c:v>
                      </c:pt>
                      <c:pt idx="13">
                        <c:v>1.04</c:v>
                      </c:pt>
                      <c:pt idx="14">
                        <c:v>1.05</c:v>
                      </c:pt>
                      <c:pt idx="15">
                        <c:v>1.05</c:v>
                      </c:pt>
                      <c:pt idx="16">
                        <c:v>1.03</c:v>
                      </c:pt>
                      <c:pt idx="17">
                        <c:v>1.05</c:v>
                      </c:pt>
                      <c:pt idx="18">
                        <c:v>1.04</c:v>
                      </c:pt>
                      <c:pt idx="19">
                        <c:v>1.05</c:v>
                      </c:pt>
                      <c:pt idx="20">
                        <c:v>1.06</c:v>
                      </c:pt>
                      <c:pt idx="21">
                        <c:v>1.05</c:v>
                      </c:pt>
                      <c:pt idx="22">
                        <c:v>1.04</c:v>
                      </c:pt>
                      <c:pt idx="23">
                        <c:v>1.04</c:v>
                      </c:pt>
                      <c:pt idx="24">
                        <c:v>1.05</c:v>
                      </c:pt>
                      <c:pt idx="25">
                        <c:v>1.05</c:v>
                      </c:pt>
                      <c:pt idx="26">
                        <c:v>1.06</c:v>
                      </c:pt>
                      <c:pt idx="27">
                        <c:v>1.05</c:v>
                      </c:pt>
                      <c:pt idx="28">
                        <c:v>1.05</c:v>
                      </c:pt>
                      <c:pt idx="29">
                        <c:v>1.06</c:v>
                      </c:pt>
                      <c:pt idx="30">
                        <c:v>1.06</c:v>
                      </c:pt>
                      <c:pt idx="31">
                        <c:v>1.06</c:v>
                      </c:pt>
                      <c:pt idx="32">
                        <c:v>1.08</c:v>
                      </c:pt>
                      <c:pt idx="33">
                        <c:v>1.08</c:v>
                      </c:pt>
                      <c:pt idx="34">
                        <c:v>1.08</c:v>
                      </c:pt>
                      <c:pt idx="35">
                        <c:v>1.0900000000000001</c:v>
                      </c:pt>
                      <c:pt idx="36">
                        <c:v>1.1000000000000001</c:v>
                      </c:pt>
                      <c:pt idx="37">
                        <c:v>1.07</c:v>
                      </c:pt>
                      <c:pt idx="38">
                        <c:v>1.07</c:v>
                      </c:pt>
                      <c:pt idx="39">
                        <c:v>1.07</c:v>
                      </c:pt>
                      <c:pt idx="40">
                        <c:v>1.07</c:v>
                      </c:pt>
                      <c:pt idx="41">
                        <c:v>1.07</c:v>
                      </c:pt>
                      <c:pt idx="42">
                        <c:v>1.07</c:v>
                      </c:pt>
                      <c:pt idx="43">
                        <c:v>1.08</c:v>
                      </c:pt>
                      <c:pt idx="44">
                        <c:v>1.07</c:v>
                      </c:pt>
                      <c:pt idx="45">
                        <c:v>1.07</c:v>
                      </c:pt>
                      <c:pt idx="46">
                        <c:v>1.07</c:v>
                      </c:pt>
                      <c:pt idx="47">
                        <c:v>1.06</c:v>
                      </c:pt>
                      <c:pt idx="48">
                        <c:v>1.07</c:v>
                      </c:pt>
                      <c:pt idx="49">
                        <c:v>1.07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1.01</c:v>
                      </c:pt>
                      <c:pt idx="56">
                        <c:v>0.99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0.99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53F-4AA4-9989-2F627DFBAB3F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Data'!$T$2</c15:sqref>
                        </c15:formulaRef>
                      </c:ext>
                    </c:extLst>
                    <c:strCache>
                      <c:ptCount val="1"/>
                      <c:pt idx="0">
                        <c:v>302.2.01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Data'!$T$3:$T$67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0.99</c:v>
                      </c:pt>
                      <c:pt idx="2">
                        <c:v>0.94</c:v>
                      </c:pt>
                      <c:pt idx="3">
                        <c:v>0.96</c:v>
                      </c:pt>
                      <c:pt idx="4">
                        <c:v>0.94</c:v>
                      </c:pt>
                      <c:pt idx="5">
                        <c:v>0.95</c:v>
                      </c:pt>
                      <c:pt idx="6">
                        <c:v>0.97</c:v>
                      </c:pt>
                      <c:pt idx="7">
                        <c:v>0.98</c:v>
                      </c:pt>
                      <c:pt idx="8">
                        <c:v>1.01</c:v>
                      </c:pt>
                      <c:pt idx="9">
                        <c:v>1.06</c:v>
                      </c:pt>
                      <c:pt idx="10">
                        <c:v>1.01</c:v>
                      </c:pt>
                      <c:pt idx="11">
                        <c:v>1</c:v>
                      </c:pt>
                      <c:pt idx="12">
                        <c:v>1.05</c:v>
                      </c:pt>
                      <c:pt idx="13">
                        <c:v>1.04</c:v>
                      </c:pt>
                      <c:pt idx="14">
                        <c:v>1.03</c:v>
                      </c:pt>
                      <c:pt idx="15">
                        <c:v>1.02</c:v>
                      </c:pt>
                      <c:pt idx="16">
                        <c:v>1.01</c:v>
                      </c:pt>
                      <c:pt idx="17">
                        <c:v>1.02</c:v>
                      </c:pt>
                      <c:pt idx="18">
                        <c:v>1.02</c:v>
                      </c:pt>
                      <c:pt idx="19">
                        <c:v>1.02</c:v>
                      </c:pt>
                      <c:pt idx="20">
                        <c:v>1.02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0.98</c:v>
                      </c:pt>
                      <c:pt idx="28">
                        <c:v>0.98</c:v>
                      </c:pt>
                      <c:pt idx="29">
                        <c:v>0.99</c:v>
                      </c:pt>
                      <c:pt idx="30">
                        <c:v>0.99</c:v>
                      </c:pt>
                      <c:pt idx="31">
                        <c:v>0.99</c:v>
                      </c:pt>
                      <c:pt idx="32">
                        <c:v>0.99</c:v>
                      </c:pt>
                      <c:pt idx="33">
                        <c:v>0.97</c:v>
                      </c:pt>
                      <c:pt idx="34">
                        <c:v>0.97</c:v>
                      </c:pt>
                      <c:pt idx="35">
                        <c:v>0.98</c:v>
                      </c:pt>
                      <c:pt idx="36">
                        <c:v>1</c:v>
                      </c:pt>
                      <c:pt idx="37">
                        <c:v>0.97</c:v>
                      </c:pt>
                      <c:pt idx="38">
                        <c:v>0.97</c:v>
                      </c:pt>
                      <c:pt idx="39">
                        <c:v>0.97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0.97</c:v>
                      </c:pt>
                      <c:pt idx="43">
                        <c:v>0.97</c:v>
                      </c:pt>
                      <c:pt idx="44">
                        <c:v>0.98</c:v>
                      </c:pt>
                      <c:pt idx="45">
                        <c:v>0.98</c:v>
                      </c:pt>
                      <c:pt idx="46">
                        <c:v>0.98</c:v>
                      </c:pt>
                      <c:pt idx="47">
                        <c:v>0.97</c:v>
                      </c:pt>
                      <c:pt idx="48">
                        <c:v>0.98</c:v>
                      </c:pt>
                      <c:pt idx="49">
                        <c:v>0.98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1</c:v>
                      </c:pt>
                      <c:pt idx="55">
                        <c:v>1.02</c:v>
                      </c:pt>
                      <c:pt idx="56">
                        <c:v>1.01</c:v>
                      </c:pt>
                      <c:pt idx="57">
                        <c:v>1.01</c:v>
                      </c:pt>
                      <c:pt idx="58">
                        <c:v>1.01</c:v>
                      </c:pt>
                      <c:pt idx="59">
                        <c:v>1.01</c:v>
                      </c:pt>
                      <c:pt idx="60">
                        <c:v>1.02</c:v>
                      </c:pt>
                      <c:pt idx="61">
                        <c:v>1.01</c:v>
                      </c:pt>
                      <c:pt idx="62">
                        <c:v>1.01</c:v>
                      </c:pt>
                      <c:pt idx="63">
                        <c:v>1.01</c:v>
                      </c:pt>
                      <c:pt idx="64">
                        <c:v>1.01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53F-4AA4-9989-2F627DFBAB3F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Data'!$U$2</c15:sqref>
                        </c15:formulaRef>
                      </c:ext>
                    </c:extLst>
                    <c:strCache>
                      <c:ptCount val="1"/>
                      <c:pt idx="0">
                        <c:v>302.2.02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Data'!$U$3:$U$67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1.08</c:v>
                      </c:pt>
                      <c:pt idx="3">
                        <c:v>1.06</c:v>
                      </c:pt>
                      <c:pt idx="4">
                        <c:v>1.0900000000000001</c:v>
                      </c:pt>
                      <c:pt idx="5">
                        <c:v>1.1100000000000001</c:v>
                      </c:pt>
                      <c:pt idx="6">
                        <c:v>1.1100000000000001</c:v>
                      </c:pt>
                      <c:pt idx="7">
                        <c:v>1.1000000000000001</c:v>
                      </c:pt>
                      <c:pt idx="8">
                        <c:v>1.1299999999999999</c:v>
                      </c:pt>
                      <c:pt idx="9">
                        <c:v>1.1299999999999999</c:v>
                      </c:pt>
                      <c:pt idx="10">
                        <c:v>1.1399999999999999</c:v>
                      </c:pt>
                      <c:pt idx="11">
                        <c:v>1.05</c:v>
                      </c:pt>
                      <c:pt idx="12">
                        <c:v>1.1200000000000001</c:v>
                      </c:pt>
                      <c:pt idx="13">
                        <c:v>1.1599999999999999</c:v>
                      </c:pt>
                      <c:pt idx="14">
                        <c:v>1.17</c:v>
                      </c:pt>
                      <c:pt idx="15">
                        <c:v>1.1399999999999999</c:v>
                      </c:pt>
                      <c:pt idx="16">
                        <c:v>1.1299999999999999</c:v>
                      </c:pt>
                      <c:pt idx="17">
                        <c:v>1.1299999999999999</c:v>
                      </c:pt>
                      <c:pt idx="18">
                        <c:v>1.1399999999999999</c:v>
                      </c:pt>
                      <c:pt idx="19">
                        <c:v>1.1399999999999999</c:v>
                      </c:pt>
                      <c:pt idx="20">
                        <c:v>1.1399999999999999</c:v>
                      </c:pt>
                      <c:pt idx="21">
                        <c:v>1.1399999999999999</c:v>
                      </c:pt>
                      <c:pt idx="22">
                        <c:v>1.1399999999999999</c:v>
                      </c:pt>
                      <c:pt idx="23">
                        <c:v>1.1399999999999999</c:v>
                      </c:pt>
                      <c:pt idx="24">
                        <c:v>1.1399999999999999</c:v>
                      </c:pt>
                      <c:pt idx="25">
                        <c:v>1.1399999999999999</c:v>
                      </c:pt>
                      <c:pt idx="26">
                        <c:v>1.1499999999999999</c:v>
                      </c:pt>
                      <c:pt idx="27">
                        <c:v>1.1399999999999999</c:v>
                      </c:pt>
                      <c:pt idx="28">
                        <c:v>1.1399999999999999</c:v>
                      </c:pt>
                      <c:pt idx="29">
                        <c:v>1.1499999999999999</c:v>
                      </c:pt>
                      <c:pt idx="30">
                        <c:v>1.1399999999999999</c:v>
                      </c:pt>
                      <c:pt idx="31">
                        <c:v>1.1499999999999999</c:v>
                      </c:pt>
                      <c:pt idx="32">
                        <c:v>1.1499999999999999</c:v>
                      </c:pt>
                      <c:pt idx="33">
                        <c:v>1.1499999999999999</c:v>
                      </c:pt>
                      <c:pt idx="34">
                        <c:v>1.1499999999999999</c:v>
                      </c:pt>
                      <c:pt idx="35">
                        <c:v>1.18</c:v>
                      </c:pt>
                      <c:pt idx="36">
                        <c:v>1.1599999999999999</c:v>
                      </c:pt>
                      <c:pt idx="37">
                        <c:v>1.1499999999999999</c:v>
                      </c:pt>
                      <c:pt idx="38">
                        <c:v>1.1499999999999999</c:v>
                      </c:pt>
                      <c:pt idx="39">
                        <c:v>1.1499999999999999</c:v>
                      </c:pt>
                      <c:pt idx="40">
                        <c:v>1.1499999999999999</c:v>
                      </c:pt>
                      <c:pt idx="41">
                        <c:v>1.1499999999999999</c:v>
                      </c:pt>
                      <c:pt idx="42">
                        <c:v>1.1499999999999999</c:v>
                      </c:pt>
                      <c:pt idx="43">
                        <c:v>1.1499999999999999</c:v>
                      </c:pt>
                      <c:pt idx="44">
                        <c:v>1.1599999999999999</c:v>
                      </c:pt>
                      <c:pt idx="45">
                        <c:v>1.1499999999999999</c:v>
                      </c:pt>
                      <c:pt idx="46">
                        <c:v>1.1599999999999999</c:v>
                      </c:pt>
                      <c:pt idx="47">
                        <c:v>1.1599999999999999</c:v>
                      </c:pt>
                      <c:pt idx="48">
                        <c:v>1.1599999999999999</c:v>
                      </c:pt>
                      <c:pt idx="49">
                        <c:v>1.1599999999999999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53F-4AA4-9989-2F627DFBAB3F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Data'!$V$2</c15:sqref>
                        </c15:formulaRef>
                      </c:ext>
                    </c:extLst>
                    <c:strCache>
                      <c:ptCount val="1"/>
                      <c:pt idx="0">
                        <c:v>302.2.03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Data'!$V$3:$V$67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1.03</c:v>
                      </c:pt>
                      <c:pt idx="3">
                        <c:v>1.04</c:v>
                      </c:pt>
                      <c:pt idx="4">
                        <c:v>1.08</c:v>
                      </c:pt>
                      <c:pt idx="5">
                        <c:v>1.1000000000000001</c:v>
                      </c:pt>
                      <c:pt idx="6">
                        <c:v>1.1499999999999999</c:v>
                      </c:pt>
                      <c:pt idx="7">
                        <c:v>1.1299999999999999</c:v>
                      </c:pt>
                      <c:pt idx="8">
                        <c:v>1.1399999999999999</c:v>
                      </c:pt>
                      <c:pt idx="9">
                        <c:v>1.1100000000000001</c:v>
                      </c:pt>
                      <c:pt idx="10">
                        <c:v>1.1200000000000001</c:v>
                      </c:pt>
                      <c:pt idx="11">
                        <c:v>1.1200000000000001</c:v>
                      </c:pt>
                      <c:pt idx="12">
                        <c:v>1.1499999999999999</c:v>
                      </c:pt>
                      <c:pt idx="13">
                        <c:v>1.1200000000000001</c:v>
                      </c:pt>
                      <c:pt idx="14">
                        <c:v>1.07</c:v>
                      </c:pt>
                      <c:pt idx="15">
                        <c:v>1.05</c:v>
                      </c:pt>
                      <c:pt idx="16">
                        <c:v>1.02</c:v>
                      </c:pt>
                      <c:pt idx="17">
                        <c:v>1.01</c:v>
                      </c:pt>
                      <c:pt idx="18">
                        <c:v>1.01</c:v>
                      </c:pt>
                      <c:pt idx="19">
                        <c:v>1.01</c:v>
                      </c:pt>
                      <c:pt idx="20">
                        <c:v>1.01</c:v>
                      </c:pt>
                      <c:pt idx="21">
                        <c:v>1.02</c:v>
                      </c:pt>
                      <c:pt idx="22">
                        <c:v>1.01</c:v>
                      </c:pt>
                      <c:pt idx="23">
                        <c:v>1.03</c:v>
                      </c:pt>
                      <c:pt idx="24">
                        <c:v>1.03</c:v>
                      </c:pt>
                      <c:pt idx="25">
                        <c:v>1.03</c:v>
                      </c:pt>
                      <c:pt idx="26">
                        <c:v>1.05</c:v>
                      </c:pt>
                      <c:pt idx="27">
                        <c:v>1.06</c:v>
                      </c:pt>
                      <c:pt idx="28">
                        <c:v>1.06</c:v>
                      </c:pt>
                      <c:pt idx="29">
                        <c:v>1.06</c:v>
                      </c:pt>
                      <c:pt idx="30">
                        <c:v>1.05</c:v>
                      </c:pt>
                      <c:pt idx="31">
                        <c:v>1.05</c:v>
                      </c:pt>
                      <c:pt idx="32">
                        <c:v>1.06</c:v>
                      </c:pt>
                      <c:pt idx="33">
                        <c:v>1.06</c:v>
                      </c:pt>
                      <c:pt idx="34">
                        <c:v>1.04</c:v>
                      </c:pt>
                      <c:pt idx="35">
                        <c:v>1.02</c:v>
                      </c:pt>
                      <c:pt idx="36">
                        <c:v>1.02</c:v>
                      </c:pt>
                      <c:pt idx="37">
                        <c:v>1.02</c:v>
                      </c:pt>
                      <c:pt idx="38">
                        <c:v>1.02</c:v>
                      </c:pt>
                      <c:pt idx="39">
                        <c:v>1.02</c:v>
                      </c:pt>
                      <c:pt idx="40">
                        <c:v>1.02</c:v>
                      </c:pt>
                      <c:pt idx="41">
                        <c:v>1.03</c:v>
                      </c:pt>
                      <c:pt idx="42">
                        <c:v>1.03</c:v>
                      </c:pt>
                      <c:pt idx="43">
                        <c:v>1.02</c:v>
                      </c:pt>
                      <c:pt idx="44">
                        <c:v>1.02</c:v>
                      </c:pt>
                      <c:pt idx="45">
                        <c:v>1.01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1.01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1</c:v>
                      </c:pt>
                      <c:pt idx="61">
                        <c:v>1</c:v>
                      </c:pt>
                      <c:pt idx="62">
                        <c:v>1</c:v>
                      </c:pt>
                      <c:pt idx="63">
                        <c:v>1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53F-4AA4-9989-2F627DFBAB3F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Data'!$W$2</c15:sqref>
                        </c15:formulaRef>
                      </c:ext>
                    </c:extLst>
                    <c:strCache>
                      <c:ptCount val="1"/>
                      <c:pt idx="0">
                        <c:v>302.2.04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Data'!$W$3:$W$67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0.98</c:v>
                      </c:pt>
                      <c:pt idx="3">
                        <c:v>1.02</c:v>
                      </c:pt>
                      <c:pt idx="4">
                        <c:v>1.03</c:v>
                      </c:pt>
                      <c:pt idx="5">
                        <c:v>1.03</c:v>
                      </c:pt>
                      <c:pt idx="6">
                        <c:v>1.01</c:v>
                      </c:pt>
                      <c:pt idx="7">
                        <c:v>1</c:v>
                      </c:pt>
                      <c:pt idx="8">
                        <c:v>1.03</c:v>
                      </c:pt>
                      <c:pt idx="9">
                        <c:v>1.02</c:v>
                      </c:pt>
                      <c:pt idx="10">
                        <c:v>0.98</c:v>
                      </c:pt>
                      <c:pt idx="11">
                        <c:v>0.97</c:v>
                      </c:pt>
                      <c:pt idx="12">
                        <c:v>0.95</c:v>
                      </c:pt>
                      <c:pt idx="13">
                        <c:v>0.93</c:v>
                      </c:pt>
                      <c:pt idx="14">
                        <c:v>0.91</c:v>
                      </c:pt>
                      <c:pt idx="15">
                        <c:v>0.93</c:v>
                      </c:pt>
                      <c:pt idx="16">
                        <c:v>0.93</c:v>
                      </c:pt>
                      <c:pt idx="17">
                        <c:v>0.94</c:v>
                      </c:pt>
                      <c:pt idx="18">
                        <c:v>0.92</c:v>
                      </c:pt>
                      <c:pt idx="19">
                        <c:v>0.94</c:v>
                      </c:pt>
                      <c:pt idx="20">
                        <c:v>0.94</c:v>
                      </c:pt>
                      <c:pt idx="21">
                        <c:v>0.93</c:v>
                      </c:pt>
                      <c:pt idx="22">
                        <c:v>0.95</c:v>
                      </c:pt>
                      <c:pt idx="23">
                        <c:v>0.96</c:v>
                      </c:pt>
                      <c:pt idx="24">
                        <c:v>0.96</c:v>
                      </c:pt>
                      <c:pt idx="25">
                        <c:v>0.99</c:v>
                      </c:pt>
                      <c:pt idx="26">
                        <c:v>0.98</c:v>
                      </c:pt>
                      <c:pt idx="27">
                        <c:v>0.98</c:v>
                      </c:pt>
                      <c:pt idx="28">
                        <c:v>0.98</c:v>
                      </c:pt>
                      <c:pt idx="29">
                        <c:v>0.98</c:v>
                      </c:pt>
                      <c:pt idx="30">
                        <c:v>0.97</c:v>
                      </c:pt>
                      <c:pt idx="31">
                        <c:v>0.98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0.98</c:v>
                      </c:pt>
                      <c:pt idx="35">
                        <c:v>0.99</c:v>
                      </c:pt>
                      <c:pt idx="36">
                        <c:v>0.99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1.01</c:v>
                      </c:pt>
                      <c:pt idx="40">
                        <c:v>1</c:v>
                      </c:pt>
                      <c:pt idx="41">
                        <c:v>1.01</c:v>
                      </c:pt>
                      <c:pt idx="42">
                        <c:v>1.01</c:v>
                      </c:pt>
                      <c:pt idx="43">
                        <c:v>1.01</c:v>
                      </c:pt>
                      <c:pt idx="44">
                        <c:v>1</c:v>
                      </c:pt>
                      <c:pt idx="45">
                        <c:v>1.02</c:v>
                      </c:pt>
                      <c:pt idx="46">
                        <c:v>1.02</c:v>
                      </c:pt>
                      <c:pt idx="47">
                        <c:v>1.01</c:v>
                      </c:pt>
                      <c:pt idx="48">
                        <c:v>1.02</c:v>
                      </c:pt>
                      <c:pt idx="49">
                        <c:v>1.02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</c:v>
                      </c:pt>
                      <c:pt idx="56">
                        <c:v>0.99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0.99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53F-4AA4-9989-2F627DFBAB3F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Data'!$X$2</c15:sqref>
                        </c15:formulaRef>
                      </c:ext>
                    </c:extLst>
                    <c:strCache>
                      <c:ptCount val="1"/>
                      <c:pt idx="0">
                        <c:v>302.2.05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Data'!$X$3:$X$67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1.01</c:v>
                      </c:pt>
                      <c:pt idx="2">
                        <c:v>1.02</c:v>
                      </c:pt>
                      <c:pt idx="3">
                        <c:v>1.02</c:v>
                      </c:pt>
                      <c:pt idx="4">
                        <c:v>1.06</c:v>
                      </c:pt>
                      <c:pt idx="5">
                        <c:v>1.04</c:v>
                      </c:pt>
                      <c:pt idx="6">
                        <c:v>1.04</c:v>
                      </c:pt>
                      <c:pt idx="7">
                        <c:v>1.02</c:v>
                      </c:pt>
                      <c:pt idx="8">
                        <c:v>1</c:v>
                      </c:pt>
                      <c:pt idx="9">
                        <c:v>0.99</c:v>
                      </c:pt>
                      <c:pt idx="10">
                        <c:v>0.97</c:v>
                      </c:pt>
                      <c:pt idx="11">
                        <c:v>0.96</c:v>
                      </c:pt>
                      <c:pt idx="12">
                        <c:v>0.93</c:v>
                      </c:pt>
                      <c:pt idx="13">
                        <c:v>0.97</c:v>
                      </c:pt>
                      <c:pt idx="14">
                        <c:v>0.97</c:v>
                      </c:pt>
                      <c:pt idx="15">
                        <c:v>0.96</c:v>
                      </c:pt>
                      <c:pt idx="16">
                        <c:v>0.96</c:v>
                      </c:pt>
                      <c:pt idx="17">
                        <c:v>0.97</c:v>
                      </c:pt>
                      <c:pt idx="18">
                        <c:v>0.99</c:v>
                      </c:pt>
                      <c:pt idx="19">
                        <c:v>0.99</c:v>
                      </c:pt>
                      <c:pt idx="20">
                        <c:v>1</c:v>
                      </c:pt>
                      <c:pt idx="21">
                        <c:v>1.02</c:v>
                      </c:pt>
                      <c:pt idx="22">
                        <c:v>1.02</c:v>
                      </c:pt>
                      <c:pt idx="23">
                        <c:v>1.03</c:v>
                      </c:pt>
                      <c:pt idx="24">
                        <c:v>1.03</c:v>
                      </c:pt>
                      <c:pt idx="25">
                        <c:v>1.02</c:v>
                      </c:pt>
                      <c:pt idx="26">
                        <c:v>1.03</c:v>
                      </c:pt>
                      <c:pt idx="27">
                        <c:v>1.05</c:v>
                      </c:pt>
                      <c:pt idx="28">
                        <c:v>1.05</c:v>
                      </c:pt>
                      <c:pt idx="29">
                        <c:v>1.07</c:v>
                      </c:pt>
                      <c:pt idx="30">
                        <c:v>1.08</c:v>
                      </c:pt>
                      <c:pt idx="31">
                        <c:v>1.1000000000000001</c:v>
                      </c:pt>
                      <c:pt idx="32">
                        <c:v>1.1200000000000001</c:v>
                      </c:pt>
                      <c:pt idx="33">
                        <c:v>1.1200000000000001</c:v>
                      </c:pt>
                      <c:pt idx="34">
                        <c:v>1.1200000000000001</c:v>
                      </c:pt>
                      <c:pt idx="35">
                        <c:v>1.1299999999999999</c:v>
                      </c:pt>
                      <c:pt idx="36">
                        <c:v>1.1499999999999999</c:v>
                      </c:pt>
                      <c:pt idx="37">
                        <c:v>1.1000000000000001</c:v>
                      </c:pt>
                      <c:pt idx="38">
                        <c:v>1.1000000000000001</c:v>
                      </c:pt>
                      <c:pt idx="39">
                        <c:v>1.1000000000000001</c:v>
                      </c:pt>
                      <c:pt idx="40">
                        <c:v>1.1200000000000001</c:v>
                      </c:pt>
                      <c:pt idx="41">
                        <c:v>1.1200000000000001</c:v>
                      </c:pt>
                      <c:pt idx="42">
                        <c:v>1.1299999999999999</c:v>
                      </c:pt>
                      <c:pt idx="43">
                        <c:v>1.1399999999999999</c:v>
                      </c:pt>
                      <c:pt idx="44">
                        <c:v>1.1399999999999999</c:v>
                      </c:pt>
                      <c:pt idx="45">
                        <c:v>1.1399999999999999</c:v>
                      </c:pt>
                      <c:pt idx="46">
                        <c:v>1.1399999999999999</c:v>
                      </c:pt>
                      <c:pt idx="47">
                        <c:v>1.1499999999999999</c:v>
                      </c:pt>
                      <c:pt idx="48">
                        <c:v>1.1399999999999999</c:v>
                      </c:pt>
                      <c:pt idx="49">
                        <c:v>1.1399999999999999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1.01</c:v>
                      </c:pt>
                      <c:pt idx="54">
                        <c:v>1.01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0.99</c:v>
                      </c:pt>
                      <c:pt idx="59">
                        <c:v>1</c:v>
                      </c:pt>
                      <c:pt idx="60">
                        <c:v>1</c:v>
                      </c:pt>
                      <c:pt idx="61">
                        <c:v>1.01</c:v>
                      </c:pt>
                      <c:pt idx="62">
                        <c:v>1.01</c:v>
                      </c:pt>
                      <c:pt idx="63">
                        <c:v>1.01</c:v>
                      </c:pt>
                      <c:pt idx="64">
                        <c:v>1.01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53F-4AA4-9989-2F627DFBAB3F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Data'!$Y$2</c15:sqref>
                        </c15:formulaRef>
                      </c:ext>
                    </c:extLst>
                    <c:strCache>
                      <c:ptCount val="1"/>
                      <c:pt idx="0">
                        <c:v>302.2.06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Data'!$Y$3:$Y$67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1.32</c:v>
                      </c:pt>
                      <c:pt idx="3">
                        <c:v>1.34</c:v>
                      </c:pt>
                      <c:pt idx="4">
                        <c:v>1.38</c:v>
                      </c:pt>
                      <c:pt idx="5">
                        <c:v>1.37</c:v>
                      </c:pt>
                      <c:pt idx="6">
                        <c:v>1.37</c:v>
                      </c:pt>
                      <c:pt idx="7">
                        <c:v>1.28</c:v>
                      </c:pt>
                      <c:pt idx="8">
                        <c:v>1.26</c:v>
                      </c:pt>
                      <c:pt idx="9">
                        <c:v>1.31</c:v>
                      </c:pt>
                      <c:pt idx="10">
                        <c:v>1.3</c:v>
                      </c:pt>
                      <c:pt idx="11">
                        <c:v>1.29</c:v>
                      </c:pt>
                      <c:pt idx="12">
                        <c:v>1.31</c:v>
                      </c:pt>
                      <c:pt idx="13">
                        <c:v>1.32</c:v>
                      </c:pt>
                      <c:pt idx="14">
                        <c:v>1.31</c:v>
                      </c:pt>
                      <c:pt idx="15">
                        <c:v>1.3</c:v>
                      </c:pt>
                      <c:pt idx="16">
                        <c:v>1.29</c:v>
                      </c:pt>
                      <c:pt idx="17">
                        <c:v>1.3</c:v>
                      </c:pt>
                      <c:pt idx="18">
                        <c:v>1.33</c:v>
                      </c:pt>
                      <c:pt idx="19">
                        <c:v>1.34</c:v>
                      </c:pt>
                      <c:pt idx="20">
                        <c:v>1.33</c:v>
                      </c:pt>
                      <c:pt idx="21">
                        <c:v>1.36</c:v>
                      </c:pt>
                      <c:pt idx="22">
                        <c:v>1.38</c:v>
                      </c:pt>
                      <c:pt idx="23">
                        <c:v>1.4</c:v>
                      </c:pt>
                      <c:pt idx="24">
                        <c:v>1.4</c:v>
                      </c:pt>
                      <c:pt idx="25">
                        <c:v>1.4</c:v>
                      </c:pt>
                      <c:pt idx="26">
                        <c:v>1.44</c:v>
                      </c:pt>
                      <c:pt idx="27">
                        <c:v>1.47</c:v>
                      </c:pt>
                      <c:pt idx="28">
                        <c:v>1.48</c:v>
                      </c:pt>
                      <c:pt idx="29">
                        <c:v>1.48</c:v>
                      </c:pt>
                      <c:pt idx="30">
                        <c:v>1.48</c:v>
                      </c:pt>
                      <c:pt idx="31">
                        <c:v>1.49</c:v>
                      </c:pt>
                      <c:pt idx="32">
                        <c:v>1.48</c:v>
                      </c:pt>
                      <c:pt idx="33">
                        <c:v>1.48</c:v>
                      </c:pt>
                      <c:pt idx="34">
                        <c:v>1.46</c:v>
                      </c:pt>
                      <c:pt idx="35">
                        <c:v>1.45</c:v>
                      </c:pt>
                      <c:pt idx="36">
                        <c:v>1.44</c:v>
                      </c:pt>
                      <c:pt idx="37">
                        <c:v>1.46</c:v>
                      </c:pt>
                      <c:pt idx="38">
                        <c:v>1.44</c:v>
                      </c:pt>
                      <c:pt idx="39">
                        <c:v>1.43</c:v>
                      </c:pt>
                      <c:pt idx="40">
                        <c:v>1.43</c:v>
                      </c:pt>
                      <c:pt idx="41">
                        <c:v>1.44</c:v>
                      </c:pt>
                      <c:pt idx="42">
                        <c:v>1.44</c:v>
                      </c:pt>
                      <c:pt idx="43">
                        <c:v>1.44</c:v>
                      </c:pt>
                      <c:pt idx="44">
                        <c:v>1.43</c:v>
                      </c:pt>
                      <c:pt idx="45">
                        <c:v>1.43</c:v>
                      </c:pt>
                      <c:pt idx="46">
                        <c:v>1.43</c:v>
                      </c:pt>
                      <c:pt idx="47">
                        <c:v>1.44</c:v>
                      </c:pt>
                      <c:pt idx="48">
                        <c:v>1.44</c:v>
                      </c:pt>
                      <c:pt idx="49">
                        <c:v>1.44</c:v>
                      </c:pt>
                      <c:pt idx="50">
                        <c:v>1.01</c:v>
                      </c:pt>
                      <c:pt idx="51">
                        <c:v>1.02</c:v>
                      </c:pt>
                      <c:pt idx="52">
                        <c:v>1.04</c:v>
                      </c:pt>
                      <c:pt idx="53">
                        <c:v>1.05</c:v>
                      </c:pt>
                      <c:pt idx="54">
                        <c:v>1.06</c:v>
                      </c:pt>
                      <c:pt idx="55">
                        <c:v>1.08</c:v>
                      </c:pt>
                      <c:pt idx="56">
                        <c:v>1.1000000000000001</c:v>
                      </c:pt>
                      <c:pt idx="57">
                        <c:v>1.0900000000000001</c:v>
                      </c:pt>
                      <c:pt idx="58">
                        <c:v>1.1000000000000001</c:v>
                      </c:pt>
                      <c:pt idx="59">
                        <c:v>1.1100000000000001</c:v>
                      </c:pt>
                      <c:pt idx="60">
                        <c:v>1.1000000000000001</c:v>
                      </c:pt>
                      <c:pt idx="61">
                        <c:v>1.1000000000000001</c:v>
                      </c:pt>
                      <c:pt idx="62">
                        <c:v>1.1000000000000001</c:v>
                      </c:pt>
                      <c:pt idx="63">
                        <c:v>1.1000000000000001</c:v>
                      </c:pt>
                      <c:pt idx="64">
                        <c:v>1.1000000000000001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53F-4AA4-9989-2F627DFBAB3F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Data'!$Z$2</c15:sqref>
                        </c15:formulaRef>
                      </c:ext>
                    </c:extLst>
                    <c:strCache>
                      <c:ptCount val="1"/>
                      <c:pt idx="0">
                        <c:v>302.2.07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Data'!$Z$3:$Z$67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0.97</c:v>
                      </c:pt>
                      <c:pt idx="2">
                        <c:v>0.95</c:v>
                      </c:pt>
                      <c:pt idx="3">
                        <c:v>0.97</c:v>
                      </c:pt>
                      <c:pt idx="4">
                        <c:v>0.92</c:v>
                      </c:pt>
                      <c:pt idx="5">
                        <c:v>0.91</c:v>
                      </c:pt>
                      <c:pt idx="6">
                        <c:v>0.88</c:v>
                      </c:pt>
                      <c:pt idx="7">
                        <c:v>0.92</c:v>
                      </c:pt>
                      <c:pt idx="8">
                        <c:v>0.89</c:v>
                      </c:pt>
                      <c:pt idx="9">
                        <c:v>1</c:v>
                      </c:pt>
                      <c:pt idx="10">
                        <c:v>1.05</c:v>
                      </c:pt>
                      <c:pt idx="11">
                        <c:v>1.04</c:v>
                      </c:pt>
                      <c:pt idx="12">
                        <c:v>0.96</c:v>
                      </c:pt>
                      <c:pt idx="13">
                        <c:v>1.01</c:v>
                      </c:pt>
                      <c:pt idx="14">
                        <c:v>1.01</c:v>
                      </c:pt>
                      <c:pt idx="15">
                        <c:v>1.06</c:v>
                      </c:pt>
                      <c:pt idx="16">
                        <c:v>0.98</c:v>
                      </c:pt>
                      <c:pt idx="17">
                        <c:v>0.98</c:v>
                      </c:pt>
                      <c:pt idx="18">
                        <c:v>0.97</c:v>
                      </c:pt>
                      <c:pt idx="19">
                        <c:v>0.98</c:v>
                      </c:pt>
                      <c:pt idx="20">
                        <c:v>0.97</c:v>
                      </c:pt>
                      <c:pt idx="21">
                        <c:v>0.98</c:v>
                      </c:pt>
                      <c:pt idx="22">
                        <c:v>1</c:v>
                      </c:pt>
                      <c:pt idx="23">
                        <c:v>1.02</c:v>
                      </c:pt>
                      <c:pt idx="24">
                        <c:v>1.02</c:v>
                      </c:pt>
                      <c:pt idx="25">
                        <c:v>1</c:v>
                      </c:pt>
                      <c:pt idx="26">
                        <c:v>1.01</c:v>
                      </c:pt>
                      <c:pt idx="27">
                        <c:v>1.01</c:v>
                      </c:pt>
                      <c:pt idx="28">
                        <c:v>1.02</c:v>
                      </c:pt>
                      <c:pt idx="29">
                        <c:v>1.02</c:v>
                      </c:pt>
                      <c:pt idx="30">
                        <c:v>1.02</c:v>
                      </c:pt>
                      <c:pt idx="31">
                        <c:v>1.03</c:v>
                      </c:pt>
                      <c:pt idx="32">
                        <c:v>1.02</c:v>
                      </c:pt>
                      <c:pt idx="33">
                        <c:v>1.01</c:v>
                      </c:pt>
                      <c:pt idx="34">
                        <c:v>1.02</c:v>
                      </c:pt>
                      <c:pt idx="35">
                        <c:v>1.02</c:v>
                      </c:pt>
                      <c:pt idx="36">
                        <c:v>1.03</c:v>
                      </c:pt>
                      <c:pt idx="37">
                        <c:v>1.02</c:v>
                      </c:pt>
                      <c:pt idx="38">
                        <c:v>1.01</c:v>
                      </c:pt>
                      <c:pt idx="39">
                        <c:v>1.02</c:v>
                      </c:pt>
                      <c:pt idx="40">
                        <c:v>1.03</c:v>
                      </c:pt>
                      <c:pt idx="41">
                        <c:v>1.03</c:v>
                      </c:pt>
                      <c:pt idx="42">
                        <c:v>1.03</c:v>
                      </c:pt>
                      <c:pt idx="43">
                        <c:v>1.02</c:v>
                      </c:pt>
                      <c:pt idx="44">
                        <c:v>1.03</c:v>
                      </c:pt>
                      <c:pt idx="45">
                        <c:v>1.03</c:v>
                      </c:pt>
                      <c:pt idx="46">
                        <c:v>1.04</c:v>
                      </c:pt>
                      <c:pt idx="47">
                        <c:v>1.03</c:v>
                      </c:pt>
                      <c:pt idx="48">
                        <c:v>1.02</c:v>
                      </c:pt>
                      <c:pt idx="49">
                        <c:v>1.02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1</c:v>
                      </c:pt>
                      <c:pt idx="58">
                        <c:v>1</c:v>
                      </c:pt>
                      <c:pt idx="59">
                        <c:v>1</c:v>
                      </c:pt>
                      <c:pt idx="60">
                        <c:v>0.99</c:v>
                      </c:pt>
                      <c:pt idx="61">
                        <c:v>0.99</c:v>
                      </c:pt>
                      <c:pt idx="62">
                        <c:v>0.99</c:v>
                      </c:pt>
                      <c:pt idx="63">
                        <c:v>0.99</c:v>
                      </c:pt>
                      <c:pt idx="64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53F-4AA4-9989-2F627DFBAB3F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Data'!$AA$2</c15:sqref>
                        </c15:formulaRef>
                      </c:ext>
                    </c:extLst>
                    <c:strCache>
                      <c:ptCount val="1"/>
                      <c:pt idx="0">
                        <c:v>302.3.01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Data'!$AA$3:$AA$67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1.04</c:v>
                      </c:pt>
                      <c:pt idx="2">
                        <c:v>1.05</c:v>
                      </c:pt>
                      <c:pt idx="3">
                        <c:v>1</c:v>
                      </c:pt>
                      <c:pt idx="4">
                        <c:v>1.04</c:v>
                      </c:pt>
                      <c:pt idx="5">
                        <c:v>1.04</c:v>
                      </c:pt>
                      <c:pt idx="6">
                        <c:v>1.06</c:v>
                      </c:pt>
                      <c:pt idx="7">
                        <c:v>1.07</c:v>
                      </c:pt>
                      <c:pt idx="8">
                        <c:v>1.0900000000000001</c:v>
                      </c:pt>
                      <c:pt idx="9">
                        <c:v>1.1299999999999999</c:v>
                      </c:pt>
                      <c:pt idx="10">
                        <c:v>1.1100000000000001</c:v>
                      </c:pt>
                      <c:pt idx="11">
                        <c:v>1.1299999999999999</c:v>
                      </c:pt>
                      <c:pt idx="12">
                        <c:v>1.1599999999999999</c:v>
                      </c:pt>
                      <c:pt idx="13">
                        <c:v>1.18</c:v>
                      </c:pt>
                      <c:pt idx="14">
                        <c:v>1.19</c:v>
                      </c:pt>
                      <c:pt idx="15">
                        <c:v>1.2</c:v>
                      </c:pt>
                      <c:pt idx="16">
                        <c:v>1.21</c:v>
                      </c:pt>
                      <c:pt idx="17">
                        <c:v>1.23</c:v>
                      </c:pt>
                      <c:pt idx="18">
                        <c:v>1.23</c:v>
                      </c:pt>
                      <c:pt idx="19">
                        <c:v>1.25</c:v>
                      </c:pt>
                      <c:pt idx="20">
                        <c:v>1.3</c:v>
                      </c:pt>
                      <c:pt idx="21">
                        <c:v>1.29</c:v>
                      </c:pt>
                      <c:pt idx="22">
                        <c:v>1.3</c:v>
                      </c:pt>
                      <c:pt idx="23">
                        <c:v>1.31</c:v>
                      </c:pt>
                      <c:pt idx="24">
                        <c:v>1.33</c:v>
                      </c:pt>
                      <c:pt idx="25">
                        <c:v>1.34</c:v>
                      </c:pt>
                      <c:pt idx="26">
                        <c:v>1.35</c:v>
                      </c:pt>
                      <c:pt idx="27">
                        <c:v>1.34</c:v>
                      </c:pt>
                      <c:pt idx="28">
                        <c:v>1.33</c:v>
                      </c:pt>
                      <c:pt idx="29">
                        <c:v>1.33</c:v>
                      </c:pt>
                      <c:pt idx="30">
                        <c:v>1.34</c:v>
                      </c:pt>
                      <c:pt idx="31">
                        <c:v>1.36</c:v>
                      </c:pt>
                      <c:pt idx="32">
                        <c:v>1.39</c:v>
                      </c:pt>
                      <c:pt idx="33">
                        <c:v>1.39</c:v>
                      </c:pt>
                      <c:pt idx="34">
                        <c:v>1.4</c:v>
                      </c:pt>
                      <c:pt idx="35">
                        <c:v>1.43</c:v>
                      </c:pt>
                      <c:pt idx="36">
                        <c:v>1.46</c:v>
                      </c:pt>
                      <c:pt idx="37">
                        <c:v>1.42</c:v>
                      </c:pt>
                      <c:pt idx="38">
                        <c:v>1.44</c:v>
                      </c:pt>
                      <c:pt idx="39">
                        <c:v>1.43</c:v>
                      </c:pt>
                      <c:pt idx="40">
                        <c:v>1.44</c:v>
                      </c:pt>
                      <c:pt idx="41">
                        <c:v>1.44</c:v>
                      </c:pt>
                      <c:pt idx="42">
                        <c:v>1.45</c:v>
                      </c:pt>
                      <c:pt idx="43">
                        <c:v>1.46</c:v>
                      </c:pt>
                      <c:pt idx="44">
                        <c:v>1.46</c:v>
                      </c:pt>
                      <c:pt idx="45">
                        <c:v>1.47</c:v>
                      </c:pt>
                      <c:pt idx="46">
                        <c:v>1.47</c:v>
                      </c:pt>
                      <c:pt idx="47">
                        <c:v>1.47</c:v>
                      </c:pt>
                      <c:pt idx="48">
                        <c:v>1.47</c:v>
                      </c:pt>
                      <c:pt idx="49">
                        <c:v>1.47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1.01</c:v>
                      </c:pt>
                      <c:pt idx="55">
                        <c:v>1.02</c:v>
                      </c:pt>
                      <c:pt idx="56">
                        <c:v>1.01</c:v>
                      </c:pt>
                      <c:pt idx="57">
                        <c:v>1.01</c:v>
                      </c:pt>
                      <c:pt idx="58">
                        <c:v>1.02</c:v>
                      </c:pt>
                      <c:pt idx="59">
                        <c:v>1.03</c:v>
                      </c:pt>
                      <c:pt idx="60">
                        <c:v>1.04</c:v>
                      </c:pt>
                      <c:pt idx="61">
                        <c:v>1.05</c:v>
                      </c:pt>
                      <c:pt idx="62">
                        <c:v>1.06</c:v>
                      </c:pt>
                      <c:pt idx="63">
                        <c:v>1.06</c:v>
                      </c:pt>
                      <c:pt idx="64">
                        <c:v>1.05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53F-4AA4-9989-2F627DFBAB3F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Data'!$AB$2</c15:sqref>
                        </c15:formulaRef>
                      </c:ext>
                    </c:extLst>
                    <c:strCache>
                      <c:ptCount val="1"/>
                      <c:pt idx="0">
                        <c:v>302.3.02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Data'!$AB$3:$AB$67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1.05</c:v>
                      </c:pt>
                      <c:pt idx="2">
                        <c:v>1.06</c:v>
                      </c:pt>
                      <c:pt idx="3">
                        <c:v>0.98</c:v>
                      </c:pt>
                      <c:pt idx="4">
                        <c:v>1.1200000000000001</c:v>
                      </c:pt>
                      <c:pt idx="5">
                        <c:v>1.19</c:v>
                      </c:pt>
                      <c:pt idx="6">
                        <c:v>1.08</c:v>
                      </c:pt>
                      <c:pt idx="7">
                        <c:v>1.04</c:v>
                      </c:pt>
                      <c:pt idx="8">
                        <c:v>1.03</c:v>
                      </c:pt>
                      <c:pt idx="9">
                        <c:v>1.01</c:v>
                      </c:pt>
                      <c:pt idx="10">
                        <c:v>0.97</c:v>
                      </c:pt>
                      <c:pt idx="11">
                        <c:v>0.98</c:v>
                      </c:pt>
                      <c:pt idx="12">
                        <c:v>0.98</c:v>
                      </c:pt>
                      <c:pt idx="13">
                        <c:v>1.01</c:v>
                      </c:pt>
                      <c:pt idx="14">
                        <c:v>0.97</c:v>
                      </c:pt>
                      <c:pt idx="15">
                        <c:v>0.99</c:v>
                      </c:pt>
                      <c:pt idx="16">
                        <c:v>0.98</c:v>
                      </c:pt>
                      <c:pt idx="17">
                        <c:v>0.96</c:v>
                      </c:pt>
                      <c:pt idx="18">
                        <c:v>0.95</c:v>
                      </c:pt>
                      <c:pt idx="19">
                        <c:v>0.97</c:v>
                      </c:pt>
                      <c:pt idx="20">
                        <c:v>0.97</c:v>
                      </c:pt>
                      <c:pt idx="21">
                        <c:v>0.97</c:v>
                      </c:pt>
                      <c:pt idx="22">
                        <c:v>0.99</c:v>
                      </c:pt>
                      <c:pt idx="23">
                        <c:v>1</c:v>
                      </c:pt>
                      <c:pt idx="24">
                        <c:v>0.99</c:v>
                      </c:pt>
                      <c:pt idx="25">
                        <c:v>0.99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1.01</c:v>
                      </c:pt>
                      <c:pt idx="29">
                        <c:v>1.01</c:v>
                      </c:pt>
                      <c:pt idx="30">
                        <c:v>0.98</c:v>
                      </c:pt>
                      <c:pt idx="31">
                        <c:v>0.99</c:v>
                      </c:pt>
                      <c:pt idx="32">
                        <c:v>0.97</c:v>
                      </c:pt>
                      <c:pt idx="33">
                        <c:v>0.98</c:v>
                      </c:pt>
                      <c:pt idx="34">
                        <c:v>0.97</c:v>
                      </c:pt>
                      <c:pt idx="35">
                        <c:v>1.01</c:v>
                      </c:pt>
                      <c:pt idx="36">
                        <c:v>1.01</c:v>
                      </c:pt>
                      <c:pt idx="37">
                        <c:v>1.01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0.97</c:v>
                      </c:pt>
                      <c:pt idx="41">
                        <c:v>0.99</c:v>
                      </c:pt>
                      <c:pt idx="42">
                        <c:v>0.92</c:v>
                      </c:pt>
                      <c:pt idx="43">
                        <c:v>0.91</c:v>
                      </c:pt>
                      <c:pt idx="44">
                        <c:v>0.9</c:v>
                      </c:pt>
                      <c:pt idx="45">
                        <c:v>0.89</c:v>
                      </c:pt>
                      <c:pt idx="46">
                        <c:v>0.88</c:v>
                      </c:pt>
                      <c:pt idx="47">
                        <c:v>0.88</c:v>
                      </c:pt>
                      <c:pt idx="48">
                        <c:v>0.87</c:v>
                      </c:pt>
                      <c:pt idx="49">
                        <c:v>0.86</c:v>
                      </c:pt>
                      <c:pt idx="50">
                        <c:v>1</c:v>
                      </c:pt>
                      <c:pt idx="51">
                        <c:v>1.02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0.99</c:v>
                      </c:pt>
                      <c:pt idx="56">
                        <c:v>1</c:v>
                      </c:pt>
                      <c:pt idx="57">
                        <c:v>0.99</c:v>
                      </c:pt>
                      <c:pt idx="58">
                        <c:v>1</c:v>
                      </c:pt>
                      <c:pt idx="59">
                        <c:v>0.99</c:v>
                      </c:pt>
                      <c:pt idx="60">
                        <c:v>0.99</c:v>
                      </c:pt>
                      <c:pt idx="61">
                        <c:v>0.98</c:v>
                      </c:pt>
                      <c:pt idx="62">
                        <c:v>0.98</c:v>
                      </c:pt>
                      <c:pt idx="63">
                        <c:v>0.98</c:v>
                      </c:pt>
                      <c:pt idx="64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53F-4AA4-9989-2F627DFBAB3F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Data'!$AC$2</c15:sqref>
                        </c15:formulaRef>
                      </c:ext>
                    </c:extLst>
                    <c:strCache>
                      <c:ptCount val="1"/>
                      <c:pt idx="0">
                        <c:v>302.4.01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Data'!$AC$3:$AC$67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0.97</c:v>
                      </c:pt>
                      <c:pt idx="2">
                        <c:v>0.97</c:v>
                      </c:pt>
                      <c:pt idx="3">
                        <c:v>0.98</c:v>
                      </c:pt>
                      <c:pt idx="4">
                        <c:v>0.94</c:v>
                      </c:pt>
                      <c:pt idx="5">
                        <c:v>1.08</c:v>
                      </c:pt>
                      <c:pt idx="6">
                        <c:v>1.04</c:v>
                      </c:pt>
                      <c:pt idx="7">
                        <c:v>1.02</c:v>
                      </c:pt>
                      <c:pt idx="8">
                        <c:v>0.99</c:v>
                      </c:pt>
                      <c:pt idx="9">
                        <c:v>0.98</c:v>
                      </c:pt>
                      <c:pt idx="10">
                        <c:v>1</c:v>
                      </c:pt>
                      <c:pt idx="11">
                        <c:v>1.06</c:v>
                      </c:pt>
                      <c:pt idx="12">
                        <c:v>1.05</c:v>
                      </c:pt>
                      <c:pt idx="13">
                        <c:v>1.04</c:v>
                      </c:pt>
                      <c:pt idx="14">
                        <c:v>1.01</c:v>
                      </c:pt>
                      <c:pt idx="15">
                        <c:v>1.01</c:v>
                      </c:pt>
                      <c:pt idx="16">
                        <c:v>1.01</c:v>
                      </c:pt>
                      <c:pt idx="17">
                        <c:v>1.02</c:v>
                      </c:pt>
                      <c:pt idx="18">
                        <c:v>1.05</c:v>
                      </c:pt>
                      <c:pt idx="19">
                        <c:v>1.05</c:v>
                      </c:pt>
                      <c:pt idx="20">
                        <c:v>1.06</c:v>
                      </c:pt>
                      <c:pt idx="21">
                        <c:v>1.05</c:v>
                      </c:pt>
                      <c:pt idx="22">
                        <c:v>1.03</c:v>
                      </c:pt>
                      <c:pt idx="23">
                        <c:v>1.02</c:v>
                      </c:pt>
                      <c:pt idx="24">
                        <c:v>0.99</c:v>
                      </c:pt>
                      <c:pt idx="25">
                        <c:v>1.01</c:v>
                      </c:pt>
                      <c:pt idx="26">
                        <c:v>1.01</c:v>
                      </c:pt>
                      <c:pt idx="27">
                        <c:v>1</c:v>
                      </c:pt>
                      <c:pt idx="28">
                        <c:v>0.97</c:v>
                      </c:pt>
                      <c:pt idx="29">
                        <c:v>0.99</c:v>
                      </c:pt>
                      <c:pt idx="30">
                        <c:v>0.97</c:v>
                      </c:pt>
                      <c:pt idx="31">
                        <c:v>0.99</c:v>
                      </c:pt>
                      <c:pt idx="32">
                        <c:v>0.98</c:v>
                      </c:pt>
                      <c:pt idx="33">
                        <c:v>0.99</c:v>
                      </c:pt>
                      <c:pt idx="34">
                        <c:v>0.99</c:v>
                      </c:pt>
                      <c:pt idx="35">
                        <c:v>0.98</c:v>
                      </c:pt>
                      <c:pt idx="36">
                        <c:v>0.96</c:v>
                      </c:pt>
                      <c:pt idx="37">
                        <c:v>0.94</c:v>
                      </c:pt>
                      <c:pt idx="38">
                        <c:v>0.94</c:v>
                      </c:pt>
                      <c:pt idx="39">
                        <c:v>0.94</c:v>
                      </c:pt>
                      <c:pt idx="40">
                        <c:v>0.95</c:v>
                      </c:pt>
                      <c:pt idx="41">
                        <c:v>0.96</c:v>
                      </c:pt>
                      <c:pt idx="42">
                        <c:v>0.96</c:v>
                      </c:pt>
                      <c:pt idx="43">
                        <c:v>0.95</c:v>
                      </c:pt>
                      <c:pt idx="44">
                        <c:v>0.97</c:v>
                      </c:pt>
                      <c:pt idx="45">
                        <c:v>0.97</c:v>
                      </c:pt>
                      <c:pt idx="46">
                        <c:v>0.97</c:v>
                      </c:pt>
                      <c:pt idx="47">
                        <c:v>0.95</c:v>
                      </c:pt>
                      <c:pt idx="48">
                        <c:v>0.95</c:v>
                      </c:pt>
                      <c:pt idx="49">
                        <c:v>0.96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0.98</c:v>
                      </c:pt>
                      <c:pt idx="54">
                        <c:v>0.99</c:v>
                      </c:pt>
                      <c:pt idx="55">
                        <c:v>1.01</c:v>
                      </c:pt>
                      <c:pt idx="56">
                        <c:v>1</c:v>
                      </c:pt>
                      <c:pt idx="57">
                        <c:v>1.01</c:v>
                      </c:pt>
                      <c:pt idx="58">
                        <c:v>1.01</c:v>
                      </c:pt>
                      <c:pt idx="59">
                        <c:v>1.02</c:v>
                      </c:pt>
                      <c:pt idx="60">
                        <c:v>1</c:v>
                      </c:pt>
                      <c:pt idx="61">
                        <c:v>1.02</c:v>
                      </c:pt>
                      <c:pt idx="62">
                        <c:v>1.02</c:v>
                      </c:pt>
                      <c:pt idx="63">
                        <c:v>1.01</c:v>
                      </c:pt>
                      <c:pt idx="64">
                        <c:v>1.03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E53F-4AA4-9989-2F627DFBAB3F}"/>
                  </c:ext>
                </c:extLst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Data'!$AD$2</c15:sqref>
                        </c15:formulaRef>
                      </c:ext>
                    </c:extLst>
                    <c:strCache>
                      <c:ptCount val="1"/>
                      <c:pt idx="0">
                        <c:v>302.4.02 CPI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Data'!$AD$3:$AD$67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1.01</c:v>
                      </c:pt>
                      <c:pt idx="3">
                        <c:v>1.03</c:v>
                      </c:pt>
                      <c:pt idx="4">
                        <c:v>0.99</c:v>
                      </c:pt>
                      <c:pt idx="5">
                        <c:v>0.99</c:v>
                      </c:pt>
                      <c:pt idx="6">
                        <c:v>1.08</c:v>
                      </c:pt>
                      <c:pt idx="7">
                        <c:v>1.03</c:v>
                      </c:pt>
                      <c:pt idx="8">
                        <c:v>1.02</c:v>
                      </c:pt>
                      <c:pt idx="9">
                        <c:v>1.07</c:v>
                      </c:pt>
                      <c:pt idx="10">
                        <c:v>1.05</c:v>
                      </c:pt>
                      <c:pt idx="11">
                        <c:v>0.99</c:v>
                      </c:pt>
                      <c:pt idx="12">
                        <c:v>1.01</c:v>
                      </c:pt>
                      <c:pt idx="13">
                        <c:v>1.04</c:v>
                      </c:pt>
                      <c:pt idx="14">
                        <c:v>1.03</c:v>
                      </c:pt>
                      <c:pt idx="15">
                        <c:v>1.04</c:v>
                      </c:pt>
                      <c:pt idx="16">
                        <c:v>1.05</c:v>
                      </c:pt>
                      <c:pt idx="17">
                        <c:v>1.05</c:v>
                      </c:pt>
                      <c:pt idx="18">
                        <c:v>1.03</c:v>
                      </c:pt>
                      <c:pt idx="19">
                        <c:v>1.05</c:v>
                      </c:pt>
                      <c:pt idx="20">
                        <c:v>1.05</c:v>
                      </c:pt>
                      <c:pt idx="21">
                        <c:v>1.03</c:v>
                      </c:pt>
                      <c:pt idx="22">
                        <c:v>1.04</c:v>
                      </c:pt>
                      <c:pt idx="23">
                        <c:v>1.03</c:v>
                      </c:pt>
                      <c:pt idx="24">
                        <c:v>1.05</c:v>
                      </c:pt>
                      <c:pt idx="25">
                        <c:v>1.03</c:v>
                      </c:pt>
                      <c:pt idx="26">
                        <c:v>1.04</c:v>
                      </c:pt>
                      <c:pt idx="27">
                        <c:v>1.02</c:v>
                      </c:pt>
                      <c:pt idx="28">
                        <c:v>1.01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0.99</c:v>
                      </c:pt>
                      <c:pt idx="32">
                        <c:v>1</c:v>
                      </c:pt>
                      <c:pt idx="33">
                        <c:v>0.98</c:v>
                      </c:pt>
                      <c:pt idx="34">
                        <c:v>0.98</c:v>
                      </c:pt>
                      <c:pt idx="35">
                        <c:v>0.98</c:v>
                      </c:pt>
                      <c:pt idx="36">
                        <c:v>0.98</c:v>
                      </c:pt>
                      <c:pt idx="37">
                        <c:v>0.95</c:v>
                      </c:pt>
                      <c:pt idx="38">
                        <c:v>0.94</c:v>
                      </c:pt>
                      <c:pt idx="39">
                        <c:v>0.92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0.91</c:v>
                      </c:pt>
                      <c:pt idx="43">
                        <c:v>0.92</c:v>
                      </c:pt>
                      <c:pt idx="44">
                        <c:v>0.92</c:v>
                      </c:pt>
                      <c:pt idx="45">
                        <c:v>0.93</c:v>
                      </c:pt>
                      <c:pt idx="46">
                        <c:v>0.92</c:v>
                      </c:pt>
                      <c:pt idx="47">
                        <c:v>0.91</c:v>
                      </c:pt>
                      <c:pt idx="48">
                        <c:v>0.91</c:v>
                      </c:pt>
                      <c:pt idx="49">
                        <c:v>0.93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1.01</c:v>
                      </c:pt>
                      <c:pt idx="53">
                        <c:v>1.01</c:v>
                      </c:pt>
                      <c:pt idx="54">
                        <c:v>1</c:v>
                      </c:pt>
                      <c:pt idx="55">
                        <c:v>0.98</c:v>
                      </c:pt>
                      <c:pt idx="56">
                        <c:v>1.02</c:v>
                      </c:pt>
                      <c:pt idx="57">
                        <c:v>1.01</c:v>
                      </c:pt>
                      <c:pt idx="58">
                        <c:v>0.99</c:v>
                      </c:pt>
                      <c:pt idx="59">
                        <c:v>0.97</c:v>
                      </c:pt>
                      <c:pt idx="60">
                        <c:v>0.99</c:v>
                      </c:pt>
                      <c:pt idx="61">
                        <c:v>0.98</c:v>
                      </c:pt>
                      <c:pt idx="62">
                        <c:v>0.96</c:v>
                      </c:pt>
                      <c:pt idx="63">
                        <c:v>0.96</c:v>
                      </c:pt>
                      <c:pt idx="64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53F-4AA4-9989-2F627DFBAB3F}"/>
                  </c:ext>
                </c:extLst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Data'!$AE$2</c15:sqref>
                        </c15:formulaRef>
                      </c:ext>
                    </c:extLst>
                    <c:strCache>
                      <c:ptCount val="1"/>
                      <c:pt idx="0">
                        <c:v>302.4.03 CPI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Data'!$AE$3:$AE$67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1.05</c:v>
                      </c:pt>
                      <c:pt idx="2">
                        <c:v>1.07</c:v>
                      </c:pt>
                      <c:pt idx="3">
                        <c:v>1.07</c:v>
                      </c:pt>
                      <c:pt idx="4">
                        <c:v>1.07</c:v>
                      </c:pt>
                      <c:pt idx="5">
                        <c:v>1.0900000000000001</c:v>
                      </c:pt>
                      <c:pt idx="6">
                        <c:v>1.1399999999999999</c:v>
                      </c:pt>
                      <c:pt idx="7">
                        <c:v>1.1399999999999999</c:v>
                      </c:pt>
                      <c:pt idx="8">
                        <c:v>1.1299999999999999</c:v>
                      </c:pt>
                      <c:pt idx="9">
                        <c:v>1.08</c:v>
                      </c:pt>
                      <c:pt idx="10">
                        <c:v>1.03</c:v>
                      </c:pt>
                      <c:pt idx="11">
                        <c:v>0.99</c:v>
                      </c:pt>
                      <c:pt idx="12">
                        <c:v>0.97</c:v>
                      </c:pt>
                      <c:pt idx="13">
                        <c:v>0.88</c:v>
                      </c:pt>
                      <c:pt idx="14">
                        <c:v>0.91</c:v>
                      </c:pt>
                      <c:pt idx="15">
                        <c:v>0.92</c:v>
                      </c:pt>
                      <c:pt idx="16">
                        <c:v>0.93</c:v>
                      </c:pt>
                      <c:pt idx="17">
                        <c:v>1.01</c:v>
                      </c:pt>
                      <c:pt idx="18">
                        <c:v>1</c:v>
                      </c:pt>
                      <c:pt idx="19">
                        <c:v>1.02</c:v>
                      </c:pt>
                      <c:pt idx="20">
                        <c:v>1.03</c:v>
                      </c:pt>
                      <c:pt idx="21">
                        <c:v>1.02</c:v>
                      </c:pt>
                      <c:pt idx="22">
                        <c:v>1.02</c:v>
                      </c:pt>
                      <c:pt idx="23">
                        <c:v>1.02</c:v>
                      </c:pt>
                      <c:pt idx="24">
                        <c:v>1</c:v>
                      </c:pt>
                      <c:pt idx="25">
                        <c:v>1.07</c:v>
                      </c:pt>
                      <c:pt idx="26">
                        <c:v>1.29</c:v>
                      </c:pt>
                      <c:pt idx="27">
                        <c:v>1.35</c:v>
                      </c:pt>
                      <c:pt idx="28">
                        <c:v>1.41</c:v>
                      </c:pt>
                      <c:pt idx="29">
                        <c:v>1.38</c:v>
                      </c:pt>
                      <c:pt idx="30">
                        <c:v>1.35</c:v>
                      </c:pt>
                      <c:pt idx="31">
                        <c:v>1.29</c:v>
                      </c:pt>
                      <c:pt idx="32">
                        <c:v>1.25</c:v>
                      </c:pt>
                      <c:pt idx="33">
                        <c:v>1.17</c:v>
                      </c:pt>
                      <c:pt idx="34">
                        <c:v>1.1000000000000001</c:v>
                      </c:pt>
                      <c:pt idx="35">
                        <c:v>1.1000000000000001</c:v>
                      </c:pt>
                      <c:pt idx="36">
                        <c:v>1.1100000000000001</c:v>
                      </c:pt>
                      <c:pt idx="37">
                        <c:v>1.04</c:v>
                      </c:pt>
                      <c:pt idx="38">
                        <c:v>1.04</c:v>
                      </c:pt>
                      <c:pt idx="39">
                        <c:v>1.02</c:v>
                      </c:pt>
                      <c:pt idx="40">
                        <c:v>1</c:v>
                      </c:pt>
                      <c:pt idx="41">
                        <c:v>0.97</c:v>
                      </c:pt>
                      <c:pt idx="42">
                        <c:v>0.93</c:v>
                      </c:pt>
                      <c:pt idx="43">
                        <c:v>1.02</c:v>
                      </c:pt>
                      <c:pt idx="44">
                        <c:v>1</c:v>
                      </c:pt>
                      <c:pt idx="45">
                        <c:v>0.94</c:v>
                      </c:pt>
                      <c:pt idx="46">
                        <c:v>0.88</c:v>
                      </c:pt>
                      <c:pt idx="47">
                        <c:v>0.86</c:v>
                      </c:pt>
                      <c:pt idx="48">
                        <c:v>0.85</c:v>
                      </c:pt>
                      <c:pt idx="49">
                        <c:v>0.82</c:v>
                      </c:pt>
                      <c:pt idx="50">
                        <c:v>0.99</c:v>
                      </c:pt>
                      <c:pt idx="51">
                        <c:v>1</c:v>
                      </c:pt>
                      <c:pt idx="52">
                        <c:v>1.03</c:v>
                      </c:pt>
                      <c:pt idx="53">
                        <c:v>1.02</c:v>
                      </c:pt>
                      <c:pt idx="54">
                        <c:v>0.96</c:v>
                      </c:pt>
                      <c:pt idx="55">
                        <c:v>0.99</c:v>
                      </c:pt>
                      <c:pt idx="56">
                        <c:v>0.94</c:v>
                      </c:pt>
                      <c:pt idx="57">
                        <c:v>0.91</c:v>
                      </c:pt>
                      <c:pt idx="58">
                        <c:v>0.89</c:v>
                      </c:pt>
                      <c:pt idx="59">
                        <c:v>0.87</c:v>
                      </c:pt>
                      <c:pt idx="60">
                        <c:v>0.87</c:v>
                      </c:pt>
                      <c:pt idx="61">
                        <c:v>0.84</c:v>
                      </c:pt>
                      <c:pt idx="62">
                        <c:v>0.84</c:v>
                      </c:pt>
                      <c:pt idx="63">
                        <c:v>0.87</c:v>
                      </c:pt>
                      <c:pt idx="64">
                        <c:v>0.84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E53F-4AA4-9989-2F627DFBAB3F}"/>
                  </c:ext>
                </c:extLst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Data'!$AF$2</c15:sqref>
                        </c15:formulaRef>
                      </c:ext>
                    </c:extLst>
                    <c:strCache>
                      <c:ptCount val="1"/>
                      <c:pt idx="0">
                        <c:v>302.4.04 CPI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Data'!$AF$3:$AF$67</c15:sqref>
                        </c15:formulaRef>
                      </c:ext>
                    </c:extLst>
                    <c:numCache>
                      <c:formatCode>General</c:formatCode>
                      <c:ptCount val="65"/>
                      <c:pt idx="0">
                        <c:v>1</c:v>
                      </c:pt>
                      <c:pt idx="1">
                        <c:v>1.02</c:v>
                      </c:pt>
                      <c:pt idx="2">
                        <c:v>0.98</c:v>
                      </c:pt>
                      <c:pt idx="3">
                        <c:v>0.97</c:v>
                      </c:pt>
                      <c:pt idx="4">
                        <c:v>0.92</c:v>
                      </c:pt>
                      <c:pt idx="5">
                        <c:v>0.93</c:v>
                      </c:pt>
                      <c:pt idx="6">
                        <c:v>0.93</c:v>
                      </c:pt>
                      <c:pt idx="7">
                        <c:v>0.93</c:v>
                      </c:pt>
                      <c:pt idx="8">
                        <c:v>0.92</c:v>
                      </c:pt>
                      <c:pt idx="9">
                        <c:v>0.92</c:v>
                      </c:pt>
                      <c:pt idx="10">
                        <c:v>0.88</c:v>
                      </c:pt>
                      <c:pt idx="11">
                        <c:v>0.93</c:v>
                      </c:pt>
                      <c:pt idx="12">
                        <c:v>0.93</c:v>
                      </c:pt>
                      <c:pt idx="13">
                        <c:v>0.91</c:v>
                      </c:pt>
                      <c:pt idx="14">
                        <c:v>0.9</c:v>
                      </c:pt>
                      <c:pt idx="15">
                        <c:v>0.9</c:v>
                      </c:pt>
                      <c:pt idx="16">
                        <c:v>0.9</c:v>
                      </c:pt>
                      <c:pt idx="17">
                        <c:v>0.9</c:v>
                      </c:pt>
                      <c:pt idx="18">
                        <c:v>0.89</c:v>
                      </c:pt>
                      <c:pt idx="19">
                        <c:v>0.89</c:v>
                      </c:pt>
                      <c:pt idx="20">
                        <c:v>0.88</c:v>
                      </c:pt>
                      <c:pt idx="21">
                        <c:v>0.89</c:v>
                      </c:pt>
                      <c:pt idx="22">
                        <c:v>0.88</c:v>
                      </c:pt>
                      <c:pt idx="23">
                        <c:v>0.88</c:v>
                      </c:pt>
                      <c:pt idx="24">
                        <c:v>0.88</c:v>
                      </c:pt>
                      <c:pt idx="25">
                        <c:v>0.87</c:v>
                      </c:pt>
                      <c:pt idx="26">
                        <c:v>0.87</c:v>
                      </c:pt>
                      <c:pt idx="27">
                        <c:v>0.86</c:v>
                      </c:pt>
                      <c:pt idx="28">
                        <c:v>0.86</c:v>
                      </c:pt>
                      <c:pt idx="29">
                        <c:v>0.84</c:v>
                      </c:pt>
                      <c:pt idx="30">
                        <c:v>0.83</c:v>
                      </c:pt>
                      <c:pt idx="31">
                        <c:v>0.82</c:v>
                      </c:pt>
                      <c:pt idx="32">
                        <c:v>0.82</c:v>
                      </c:pt>
                      <c:pt idx="33">
                        <c:v>0.8</c:v>
                      </c:pt>
                      <c:pt idx="34">
                        <c:v>0.78</c:v>
                      </c:pt>
                      <c:pt idx="35">
                        <c:v>0.78</c:v>
                      </c:pt>
                      <c:pt idx="36">
                        <c:v>0.78</c:v>
                      </c:pt>
                      <c:pt idx="37">
                        <c:v>0.77</c:v>
                      </c:pt>
                      <c:pt idx="38">
                        <c:v>0.77</c:v>
                      </c:pt>
                      <c:pt idx="39">
                        <c:v>0.76</c:v>
                      </c:pt>
                      <c:pt idx="40">
                        <c:v>0.75</c:v>
                      </c:pt>
                      <c:pt idx="41">
                        <c:v>0.75</c:v>
                      </c:pt>
                      <c:pt idx="42">
                        <c:v>0.74</c:v>
                      </c:pt>
                      <c:pt idx="43">
                        <c:v>0.75</c:v>
                      </c:pt>
                      <c:pt idx="44">
                        <c:v>0.74</c:v>
                      </c:pt>
                      <c:pt idx="45">
                        <c:v>0.74</c:v>
                      </c:pt>
                      <c:pt idx="46">
                        <c:v>0.73</c:v>
                      </c:pt>
                      <c:pt idx="47">
                        <c:v>0.73</c:v>
                      </c:pt>
                      <c:pt idx="48">
                        <c:v>0.72</c:v>
                      </c:pt>
                      <c:pt idx="49">
                        <c:v>0.73</c:v>
                      </c:pt>
                      <c:pt idx="50">
                        <c:v>0.98</c:v>
                      </c:pt>
                      <c:pt idx="51">
                        <c:v>0.97</c:v>
                      </c:pt>
                      <c:pt idx="52">
                        <c:v>0.96</c:v>
                      </c:pt>
                      <c:pt idx="53">
                        <c:v>0.96</c:v>
                      </c:pt>
                      <c:pt idx="54">
                        <c:v>0.95</c:v>
                      </c:pt>
                      <c:pt idx="55">
                        <c:v>0.93</c:v>
                      </c:pt>
                      <c:pt idx="56">
                        <c:v>0.92</c:v>
                      </c:pt>
                      <c:pt idx="57">
                        <c:v>0.92</c:v>
                      </c:pt>
                      <c:pt idx="58">
                        <c:v>0.91</c:v>
                      </c:pt>
                      <c:pt idx="59">
                        <c:v>0.91</c:v>
                      </c:pt>
                      <c:pt idx="60">
                        <c:v>0.91</c:v>
                      </c:pt>
                      <c:pt idx="61">
                        <c:v>0.91</c:v>
                      </c:pt>
                      <c:pt idx="62">
                        <c:v>0.91</c:v>
                      </c:pt>
                      <c:pt idx="63">
                        <c:v>0.9</c:v>
                      </c:pt>
                      <c:pt idx="64">
                        <c:v>0.9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E53F-4AA4-9989-2F627DFBAB3F}"/>
                  </c:ext>
                </c:extLst>
              </c15:ser>
            </c15:filteredLineSeries>
            <c15:filteredLin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Data'!$AH$2</c15:sqref>
                        </c15:formulaRef>
                      </c:ext>
                    </c:extLst>
                    <c:strCache>
                      <c:ptCount val="1"/>
                      <c:pt idx="0">
                        <c:v>Schedule Variance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Data'!$AH$3:$AH$67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-93971</c:v>
                      </c:pt>
                      <c:pt idx="2">
                        <c:v>1372100</c:v>
                      </c:pt>
                      <c:pt idx="3">
                        <c:v>-36589</c:v>
                      </c:pt>
                      <c:pt idx="4">
                        <c:v>-1486768</c:v>
                      </c:pt>
                      <c:pt idx="5">
                        <c:v>-1145980</c:v>
                      </c:pt>
                      <c:pt idx="6">
                        <c:v>-1275470</c:v>
                      </c:pt>
                      <c:pt idx="7">
                        <c:v>-1452295</c:v>
                      </c:pt>
                      <c:pt idx="8">
                        <c:v>-1609682</c:v>
                      </c:pt>
                      <c:pt idx="9">
                        <c:v>-1074027</c:v>
                      </c:pt>
                      <c:pt idx="10">
                        <c:v>-2434982</c:v>
                      </c:pt>
                      <c:pt idx="11">
                        <c:v>-4872593</c:v>
                      </c:pt>
                      <c:pt idx="12">
                        <c:v>-4345264</c:v>
                      </c:pt>
                      <c:pt idx="13">
                        <c:v>-1874313</c:v>
                      </c:pt>
                      <c:pt idx="14">
                        <c:v>-3210268</c:v>
                      </c:pt>
                      <c:pt idx="15">
                        <c:v>-3159893</c:v>
                      </c:pt>
                      <c:pt idx="16">
                        <c:v>-3290101</c:v>
                      </c:pt>
                      <c:pt idx="17">
                        <c:v>-3677388</c:v>
                      </c:pt>
                      <c:pt idx="18">
                        <c:v>-3686446</c:v>
                      </c:pt>
                      <c:pt idx="19">
                        <c:v>-5353052</c:v>
                      </c:pt>
                      <c:pt idx="20">
                        <c:v>-5370506</c:v>
                      </c:pt>
                      <c:pt idx="21">
                        <c:v>-5297966</c:v>
                      </c:pt>
                      <c:pt idx="22">
                        <c:v>-5212773</c:v>
                      </c:pt>
                      <c:pt idx="23">
                        <c:v>-2994319</c:v>
                      </c:pt>
                      <c:pt idx="24">
                        <c:v>-3866778</c:v>
                      </c:pt>
                      <c:pt idx="25">
                        <c:v>-3844787</c:v>
                      </c:pt>
                      <c:pt idx="26">
                        <c:v>-3851106</c:v>
                      </c:pt>
                      <c:pt idx="27">
                        <c:v>-2793656</c:v>
                      </c:pt>
                      <c:pt idx="28">
                        <c:v>-2701441</c:v>
                      </c:pt>
                      <c:pt idx="29">
                        <c:v>-3209916</c:v>
                      </c:pt>
                      <c:pt idx="30">
                        <c:v>-3441009</c:v>
                      </c:pt>
                      <c:pt idx="31">
                        <c:v>-4531048</c:v>
                      </c:pt>
                      <c:pt idx="32">
                        <c:v>-5087427</c:v>
                      </c:pt>
                      <c:pt idx="33">
                        <c:v>-5192347</c:v>
                      </c:pt>
                      <c:pt idx="34">
                        <c:v>-4061062</c:v>
                      </c:pt>
                      <c:pt idx="35">
                        <c:v>-4711106</c:v>
                      </c:pt>
                      <c:pt idx="36">
                        <c:v>-4934368</c:v>
                      </c:pt>
                      <c:pt idx="37">
                        <c:v>-5637704</c:v>
                      </c:pt>
                      <c:pt idx="38">
                        <c:v>-6593958</c:v>
                      </c:pt>
                      <c:pt idx="39">
                        <c:v>-6743347</c:v>
                      </c:pt>
                      <c:pt idx="40">
                        <c:v>-6048811</c:v>
                      </c:pt>
                      <c:pt idx="41">
                        <c:v>-5909604</c:v>
                      </c:pt>
                      <c:pt idx="42">
                        <c:v>-6180400</c:v>
                      </c:pt>
                      <c:pt idx="43">
                        <c:v>-6398593</c:v>
                      </c:pt>
                      <c:pt idx="44">
                        <c:v>-6485608</c:v>
                      </c:pt>
                      <c:pt idx="45">
                        <c:v>-6229869</c:v>
                      </c:pt>
                      <c:pt idx="46">
                        <c:v>-7967365</c:v>
                      </c:pt>
                      <c:pt idx="47">
                        <c:v>-9514839</c:v>
                      </c:pt>
                      <c:pt idx="48">
                        <c:v>-10668917</c:v>
                      </c:pt>
                      <c:pt idx="49">
                        <c:v>-11017337</c:v>
                      </c:pt>
                      <c:pt idx="50">
                        <c:v>-409511</c:v>
                      </c:pt>
                      <c:pt idx="51">
                        <c:v>-651899</c:v>
                      </c:pt>
                      <c:pt idx="52">
                        <c:v>-1226475</c:v>
                      </c:pt>
                      <c:pt idx="53">
                        <c:v>-1786318</c:v>
                      </c:pt>
                      <c:pt idx="54">
                        <c:v>-2043163</c:v>
                      </c:pt>
                      <c:pt idx="55">
                        <c:v>-1838499</c:v>
                      </c:pt>
                      <c:pt idx="56">
                        <c:v>-1241947</c:v>
                      </c:pt>
                      <c:pt idx="57">
                        <c:v>-1762005</c:v>
                      </c:pt>
                      <c:pt idx="58">
                        <c:v>-2146264</c:v>
                      </c:pt>
                      <c:pt idx="59">
                        <c:v>-2584264</c:v>
                      </c:pt>
                      <c:pt idx="60">
                        <c:v>-3225973</c:v>
                      </c:pt>
                      <c:pt idx="61">
                        <c:v>-3298356</c:v>
                      </c:pt>
                      <c:pt idx="62">
                        <c:v>-2769187</c:v>
                      </c:pt>
                      <c:pt idx="63">
                        <c:v>-2040589</c:v>
                      </c:pt>
                      <c:pt idx="64">
                        <c:v>-2611949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53F-4AA4-9989-2F627DFBAB3F}"/>
                  </c:ext>
                </c:extLst>
              </c15:ser>
            </c15:filteredLineSeries>
            <c15:filteredLin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Data'!$AI$2</c15:sqref>
                        </c15:formulaRef>
                      </c:ext>
                    </c:extLst>
                    <c:strCache>
                      <c:ptCount val="1"/>
                      <c:pt idx="0">
                        <c:v>302.1 Project Management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Data'!$AI$3:$AI$67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-21740</c:v>
                      </c:pt>
                      <c:pt idx="16">
                        <c:v>-41505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-3879</c:v>
                      </c:pt>
                      <c:pt idx="22">
                        <c:v>-7250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-20275</c:v>
                      </c:pt>
                      <c:pt idx="28">
                        <c:v>-38706</c:v>
                      </c:pt>
                      <c:pt idx="29">
                        <c:v>0</c:v>
                      </c:pt>
                      <c:pt idx="30">
                        <c:v>-57260</c:v>
                      </c:pt>
                      <c:pt idx="31">
                        <c:v>-30139</c:v>
                      </c:pt>
                      <c:pt idx="32">
                        <c:v>-73814</c:v>
                      </c:pt>
                      <c:pt idx="33">
                        <c:v>-16346</c:v>
                      </c:pt>
                      <c:pt idx="34">
                        <c:v>-77608</c:v>
                      </c:pt>
                      <c:pt idx="35">
                        <c:v>-80055</c:v>
                      </c:pt>
                      <c:pt idx="36">
                        <c:v>-126996</c:v>
                      </c:pt>
                      <c:pt idx="37">
                        <c:v>-96260</c:v>
                      </c:pt>
                      <c:pt idx="38">
                        <c:v>-219125</c:v>
                      </c:pt>
                      <c:pt idx="39">
                        <c:v>-210608</c:v>
                      </c:pt>
                      <c:pt idx="40">
                        <c:v>-306119</c:v>
                      </c:pt>
                      <c:pt idx="41">
                        <c:v>-277704</c:v>
                      </c:pt>
                      <c:pt idx="42">
                        <c:v>-322498</c:v>
                      </c:pt>
                      <c:pt idx="43">
                        <c:v>-365562</c:v>
                      </c:pt>
                      <c:pt idx="44">
                        <c:v>-365562</c:v>
                      </c:pt>
                      <c:pt idx="45">
                        <c:v>-288327</c:v>
                      </c:pt>
                      <c:pt idx="46">
                        <c:v>-280268</c:v>
                      </c:pt>
                      <c:pt idx="47">
                        <c:v>-174205</c:v>
                      </c:pt>
                      <c:pt idx="48">
                        <c:v>-172615</c:v>
                      </c:pt>
                      <c:pt idx="49">
                        <c:v>-160930</c:v>
                      </c:pt>
                      <c:pt idx="50">
                        <c:v>-9173</c:v>
                      </c:pt>
                      <c:pt idx="51">
                        <c:v>-17014</c:v>
                      </c:pt>
                      <c:pt idx="52">
                        <c:v>-16161</c:v>
                      </c:pt>
                      <c:pt idx="53">
                        <c:v>-25572</c:v>
                      </c:pt>
                      <c:pt idx="54">
                        <c:v>-74821</c:v>
                      </c:pt>
                      <c:pt idx="55">
                        <c:v>-123475</c:v>
                      </c:pt>
                      <c:pt idx="56">
                        <c:v>-22203</c:v>
                      </c:pt>
                      <c:pt idx="57">
                        <c:v>2333</c:v>
                      </c:pt>
                      <c:pt idx="58">
                        <c:v>19971</c:v>
                      </c:pt>
                      <c:pt idx="59">
                        <c:v>-92945</c:v>
                      </c:pt>
                      <c:pt idx="60">
                        <c:v>-69063</c:v>
                      </c:pt>
                      <c:pt idx="61">
                        <c:v>-70009</c:v>
                      </c:pt>
                      <c:pt idx="62">
                        <c:v>-70009</c:v>
                      </c:pt>
                      <c:pt idx="63">
                        <c:v>-70009</c:v>
                      </c:pt>
                      <c:pt idx="64">
                        <c:v>-70009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E53F-4AA4-9989-2F627DFBAB3F}"/>
                  </c:ext>
                </c:extLst>
              </c15:ser>
            </c15:filteredLineSeries>
            <c15:filteredLin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Data'!$AJ$2</c15:sqref>
                        </c15:formulaRef>
                      </c:ext>
                    </c:extLst>
                    <c:strCache>
                      <c:ptCount val="1"/>
                      <c:pt idx="0">
                        <c:v>302.2.01 Magnets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Data'!$AJ$3:$AJ$67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902</c:v>
                      </c:pt>
                      <c:pt idx="2">
                        <c:v>15836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-10931</c:v>
                      </c:pt>
                      <c:pt idx="8">
                        <c:v>0</c:v>
                      </c:pt>
                      <c:pt idx="9">
                        <c:v>59132</c:v>
                      </c:pt>
                      <c:pt idx="10">
                        <c:v>24363</c:v>
                      </c:pt>
                      <c:pt idx="11">
                        <c:v>-6881</c:v>
                      </c:pt>
                      <c:pt idx="12">
                        <c:v>47512</c:v>
                      </c:pt>
                      <c:pt idx="13">
                        <c:v>6488</c:v>
                      </c:pt>
                      <c:pt idx="14">
                        <c:v>-7780</c:v>
                      </c:pt>
                      <c:pt idx="15">
                        <c:v>-4638</c:v>
                      </c:pt>
                      <c:pt idx="16">
                        <c:v>-9425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-18965</c:v>
                      </c:pt>
                      <c:pt idx="23">
                        <c:v>-1340</c:v>
                      </c:pt>
                      <c:pt idx="24">
                        <c:v>-1896</c:v>
                      </c:pt>
                      <c:pt idx="25">
                        <c:v>-1032</c:v>
                      </c:pt>
                      <c:pt idx="26">
                        <c:v>0</c:v>
                      </c:pt>
                      <c:pt idx="27">
                        <c:v>-12756</c:v>
                      </c:pt>
                      <c:pt idx="28">
                        <c:v>-15272</c:v>
                      </c:pt>
                      <c:pt idx="29">
                        <c:v>-15272</c:v>
                      </c:pt>
                      <c:pt idx="30">
                        <c:v>-3388</c:v>
                      </c:pt>
                      <c:pt idx="31">
                        <c:v>0</c:v>
                      </c:pt>
                      <c:pt idx="32">
                        <c:v>-15278</c:v>
                      </c:pt>
                      <c:pt idx="33">
                        <c:v>-17326</c:v>
                      </c:pt>
                      <c:pt idx="34">
                        <c:v>-19280</c:v>
                      </c:pt>
                      <c:pt idx="35">
                        <c:v>-21137</c:v>
                      </c:pt>
                      <c:pt idx="36">
                        <c:v>-28134</c:v>
                      </c:pt>
                      <c:pt idx="37">
                        <c:v>-61087</c:v>
                      </c:pt>
                      <c:pt idx="38">
                        <c:v>-61068</c:v>
                      </c:pt>
                      <c:pt idx="39">
                        <c:v>-88282</c:v>
                      </c:pt>
                      <c:pt idx="40">
                        <c:v>-31615</c:v>
                      </c:pt>
                      <c:pt idx="41">
                        <c:v>-31615</c:v>
                      </c:pt>
                      <c:pt idx="42">
                        <c:v>-47233</c:v>
                      </c:pt>
                      <c:pt idx="43">
                        <c:v>-47233</c:v>
                      </c:pt>
                      <c:pt idx="44">
                        <c:v>-40246</c:v>
                      </c:pt>
                      <c:pt idx="45">
                        <c:v>-42339</c:v>
                      </c:pt>
                      <c:pt idx="46">
                        <c:v>-44468</c:v>
                      </c:pt>
                      <c:pt idx="47">
                        <c:v>-46490</c:v>
                      </c:pt>
                      <c:pt idx="48">
                        <c:v>-40474</c:v>
                      </c:pt>
                      <c:pt idx="49">
                        <c:v>-37466</c:v>
                      </c:pt>
                      <c:pt idx="50">
                        <c:v>-9053</c:v>
                      </c:pt>
                      <c:pt idx="51">
                        <c:v>-15713</c:v>
                      </c:pt>
                      <c:pt idx="52">
                        <c:v>-49339</c:v>
                      </c:pt>
                      <c:pt idx="53">
                        <c:v>-49263</c:v>
                      </c:pt>
                      <c:pt idx="54">
                        <c:v>-50966</c:v>
                      </c:pt>
                      <c:pt idx="55">
                        <c:v>-7601</c:v>
                      </c:pt>
                      <c:pt idx="56">
                        <c:v>-12781</c:v>
                      </c:pt>
                      <c:pt idx="57">
                        <c:v>-11504</c:v>
                      </c:pt>
                      <c:pt idx="58">
                        <c:v>-10226</c:v>
                      </c:pt>
                      <c:pt idx="59">
                        <c:v>-9588</c:v>
                      </c:pt>
                      <c:pt idx="60">
                        <c:v>654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-963</c:v>
                      </c:pt>
                      <c:pt idx="64">
                        <c:v>-1927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53F-4AA4-9989-2F627DFBAB3F}"/>
                  </c:ext>
                </c:extLst>
              </c15:ser>
            </c15:filteredLineSeries>
            <c15:filteredLin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Data'!$AK$2</c15:sqref>
                        </c15:formulaRef>
                      </c:ext>
                    </c:extLst>
                    <c:strCache>
                      <c:ptCount val="1"/>
                      <c:pt idx="0">
                        <c:v>302.2.02 Strand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Data'!$AK$3:$AK$67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-137625</c:v>
                      </c:pt>
                      <c:pt idx="2">
                        <c:v>379894</c:v>
                      </c:pt>
                      <c:pt idx="3">
                        <c:v>7362</c:v>
                      </c:pt>
                      <c:pt idx="4">
                        <c:v>-28810</c:v>
                      </c:pt>
                      <c:pt idx="5">
                        <c:v>-62823</c:v>
                      </c:pt>
                      <c:pt idx="6">
                        <c:v>-85364</c:v>
                      </c:pt>
                      <c:pt idx="7">
                        <c:v>-89973</c:v>
                      </c:pt>
                      <c:pt idx="8">
                        <c:v>56217</c:v>
                      </c:pt>
                      <c:pt idx="9">
                        <c:v>21616</c:v>
                      </c:pt>
                      <c:pt idx="10">
                        <c:v>-1031170</c:v>
                      </c:pt>
                      <c:pt idx="11">
                        <c:v>-1997776</c:v>
                      </c:pt>
                      <c:pt idx="12">
                        <c:v>-1311181</c:v>
                      </c:pt>
                      <c:pt idx="13">
                        <c:v>451156</c:v>
                      </c:pt>
                      <c:pt idx="14">
                        <c:v>-101194</c:v>
                      </c:pt>
                      <c:pt idx="15">
                        <c:v>-119147</c:v>
                      </c:pt>
                      <c:pt idx="16">
                        <c:v>-129427</c:v>
                      </c:pt>
                      <c:pt idx="17">
                        <c:v>-165218</c:v>
                      </c:pt>
                      <c:pt idx="18">
                        <c:v>-80845</c:v>
                      </c:pt>
                      <c:pt idx="19">
                        <c:v>-120139</c:v>
                      </c:pt>
                      <c:pt idx="20">
                        <c:v>-150931</c:v>
                      </c:pt>
                      <c:pt idx="21">
                        <c:v>405644</c:v>
                      </c:pt>
                      <c:pt idx="22">
                        <c:v>500231</c:v>
                      </c:pt>
                      <c:pt idx="23">
                        <c:v>475833</c:v>
                      </c:pt>
                      <c:pt idx="24">
                        <c:v>-108580</c:v>
                      </c:pt>
                      <c:pt idx="25">
                        <c:v>-112614</c:v>
                      </c:pt>
                      <c:pt idx="26">
                        <c:v>-525032</c:v>
                      </c:pt>
                      <c:pt idx="27">
                        <c:v>27972</c:v>
                      </c:pt>
                      <c:pt idx="28">
                        <c:v>38610</c:v>
                      </c:pt>
                      <c:pt idx="29">
                        <c:v>-561671</c:v>
                      </c:pt>
                      <c:pt idx="30">
                        <c:v>-225897</c:v>
                      </c:pt>
                      <c:pt idx="31">
                        <c:v>-727833</c:v>
                      </c:pt>
                      <c:pt idx="32">
                        <c:v>-721660</c:v>
                      </c:pt>
                      <c:pt idx="33">
                        <c:v>-669829</c:v>
                      </c:pt>
                      <c:pt idx="34">
                        <c:v>-37767</c:v>
                      </c:pt>
                      <c:pt idx="35">
                        <c:v>-36142</c:v>
                      </c:pt>
                      <c:pt idx="36">
                        <c:v>68080</c:v>
                      </c:pt>
                      <c:pt idx="37">
                        <c:v>-47472</c:v>
                      </c:pt>
                      <c:pt idx="38">
                        <c:v>-412572</c:v>
                      </c:pt>
                      <c:pt idx="39">
                        <c:v>-474586</c:v>
                      </c:pt>
                      <c:pt idx="40">
                        <c:v>-91134</c:v>
                      </c:pt>
                      <c:pt idx="41">
                        <c:v>-64784</c:v>
                      </c:pt>
                      <c:pt idx="42">
                        <c:v>-88262</c:v>
                      </c:pt>
                      <c:pt idx="43">
                        <c:v>-105555</c:v>
                      </c:pt>
                      <c:pt idx="44">
                        <c:v>-97074</c:v>
                      </c:pt>
                      <c:pt idx="45">
                        <c:v>280339</c:v>
                      </c:pt>
                      <c:pt idx="46">
                        <c:v>304195</c:v>
                      </c:pt>
                      <c:pt idx="47">
                        <c:v>299269</c:v>
                      </c:pt>
                      <c:pt idx="48">
                        <c:v>321974</c:v>
                      </c:pt>
                      <c:pt idx="49">
                        <c:v>-38256</c:v>
                      </c:pt>
                      <c:pt idx="50">
                        <c:v>5842</c:v>
                      </c:pt>
                      <c:pt idx="51">
                        <c:v>42827</c:v>
                      </c:pt>
                      <c:pt idx="52">
                        <c:v>6489</c:v>
                      </c:pt>
                      <c:pt idx="53">
                        <c:v>-14562</c:v>
                      </c:pt>
                      <c:pt idx="54">
                        <c:v>-16291</c:v>
                      </c:pt>
                      <c:pt idx="55">
                        <c:v>-309656</c:v>
                      </c:pt>
                      <c:pt idx="56">
                        <c:v>-321499</c:v>
                      </c:pt>
                      <c:pt idx="57">
                        <c:v>-326889</c:v>
                      </c:pt>
                      <c:pt idx="58">
                        <c:v>3928</c:v>
                      </c:pt>
                      <c:pt idx="59">
                        <c:v>187</c:v>
                      </c:pt>
                      <c:pt idx="60">
                        <c:v>879</c:v>
                      </c:pt>
                      <c:pt idx="61">
                        <c:v>-2928</c:v>
                      </c:pt>
                      <c:pt idx="62">
                        <c:v>14348</c:v>
                      </c:pt>
                      <c:pt idx="63">
                        <c:v>9098</c:v>
                      </c:pt>
                      <c:pt idx="64">
                        <c:v>7788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E53F-4AA4-9989-2F627DFBAB3F}"/>
                  </c:ext>
                </c:extLst>
              </c15:ser>
            </c15:filteredLineSeries>
            <c15:filteredLine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Data'!$AL$2</c15:sqref>
                        </c15:formulaRef>
                      </c:ext>
                    </c:extLst>
                    <c:strCache>
                      <c:ptCount val="1"/>
                      <c:pt idx="0">
                        <c:v>302.2.03 Cable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Data'!$AL$3:$AL$67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41570</c:v>
                      </c:pt>
                      <c:pt idx="2">
                        <c:v>91278</c:v>
                      </c:pt>
                      <c:pt idx="3">
                        <c:v>47353</c:v>
                      </c:pt>
                      <c:pt idx="4">
                        <c:v>83552</c:v>
                      </c:pt>
                      <c:pt idx="5">
                        <c:v>46360</c:v>
                      </c:pt>
                      <c:pt idx="6">
                        <c:v>43580</c:v>
                      </c:pt>
                      <c:pt idx="7">
                        <c:v>-72031</c:v>
                      </c:pt>
                      <c:pt idx="8">
                        <c:v>-169927</c:v>
                      </c:pt>
                      <c:pt idx="9">
                        <c:v>-230903</c:v>
                      </c:pt>
                      <c:pt idx="10">
                        <c:v>-204061</c:v>
                      </c:pt>
                      <c:pt idx="11">
                        <c:v>-215805</c:v>
                      </c:pt>
                      <c:pt idx="12">
                        <c:v>-187550</c:v>
                      </c:pt>
                      <c:pt idx="13">
                        <c:v>-184991</c:v>
                      </c:pt>
                      <c:pt idx="14">
                        <c:v>-206538</c:v>
                      </c:pt>
                      <c:pt idx="15">
                        <c:v>-244101</c:v>
                      </c:pt>
                      <c:pt idx="16">
                        <c:v>-258874</c:v>
                      </c:pt>
                      <c:pt idx="17">
                        <c:v>-286152</c:v>
                      </c:pt>
                      <c:pt idx="18">
                        <c:v>-342187</c:v>
                      </c:pt>
                      <c:pt idx="19">
                        <c:v>-364784</c:v>
                      </c:pt>
                      <c:pt idx="20">
                        <c:v>-392829</c:v>
                      </c:pt>
                      <c:pt idx="21">
                        <c:v>-362219</c:v>
                      </c:pt>
                      <c:pt idx="22">
                        <c:v>-352369</c:v>
                      </c:pt>
                      <c:pt idx="23">
                        <c:v>-329527</c:v>
                      </c:pt>
                      <c:pt idx="24">
                        <c:v>-345345</c:v>
                      </c:pt>
                      <c:pt idx="25">
                        <c:v>-333151</c:v>
                      </c:pt>
                      <c:pt idx="26">
                        <c:v>-311754</c:v>
                      </c:pt>
                      <c:pt idx="27">
                        <c:v>-303346</c:v>
                      </c:pt>
                      <c:pt idx="28">
                        <c:v>-316111</c:v>
                      </c:pt>
                      <c:pt idx="29">
                        <c:v>-324524</c:v>
                      </c:pt>
                      <c:pt idx="30">
                        <c:v>-341134</c:v>
                      </c:pt>
                      <c:pt idx="31">
                        <c:v>-338873</c:v>
                      </c:pt>
                      <c:pt idx="32">
                        <c:v>-293616</c:v>
                      </c:pt>
                      <c:pt idx="33">
                        <c:v>-246809</c:v>
                      </c:pt>
                      <c:pt idx="34">
                        <c:v>-232385</c:v>
                      </c:pt>
                      <c:pt idx="35">
                        <c:v>-293866</c:v>
                      </c:pt>
                      <c:pt idx="36">
                        <c:v>-315031</c:v>
                      </c:pt>
                      <c:pt idx="37">
                        <c:v>-309289</c:v>
                      </c:pt>
                      <c:pt idx="38">
                        <c:v>-332508</c:v>
                      </c:pt>
                      <c:pt idx="39">
                        <c:v>-323146</c:v>
                      </c:pt>
                      <c:pt idx="40">
                        <c:v>-405659</c:v>
                      </c:pt>
                      <c:pt idx="41">
                        <c:v>-384348</c:v>
                      </c:pt>
                      <c:pt idx="42">
                        <c:v>-388271</c:v>
                      </c:pt>
                      <c:pt idx="43">
                        <c:v>-346281</c:v>
                      </c:pt>
                      <c:pt idx="44">
                        <c:v>-332731</c:v>
                      </c:pt>
                      <c:pt idx="45">
                        <c:v>-274878</c:v>
                      </c:pt>
                      <c:pt idx="46">
                        <c:v>-230898</c:v>
                      </c:pt>
                      <c:pt idx="47">
                        <c:v>-206323</c:v>
                      </c:pt>
                      <c:pt idx="48">
                        <c:v>-223196</c:v>
                      </c:pt>
                      <c:pt idx="49">
                        <c:v>-172773</c:v>
                      </c:pt>
                      <c:pt idx="50">
                        <c:v>-23882</c:v>
                      </c:pt>
                      <c:pt idx="51">
                        <c:v>-22380</c:v>
                      </c:pt>
                      <c:pt idx="52">
                        <c:v>-14754</c:v>
                      </c:pt>
                      <c:pt idx="53">
                        <c:v>-1195</c:v>
                      </c:pt>
                      <c:pt idx="54">
                        <c:v>-994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-6306</c:v>
                      </c:pt>
                      <c:pt idx="61">
                        <c:v>-34728</c:v>
                      </c:pt>
                      <c:pt idx="62">
                        <c:v>-10150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53F-4AA4-9989-2F627DFBAB3F}"/>
                  </c:ext>
                </c:extLst>
              </c15:ser>
            </c15:filteredLineSeries>
            <c15:filteredLin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Data'!$AM$2</c15:sqref>
                        </c15:formulaRef>
                      </c:ext>
                    </c:extLst>
                    <c:strCache>
                      <c:ptCount val="1"/>
                      <c:pt idx="0">
                        <c:v>302.2.04 Coil Parts, Materials, and Tooling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Data'!$AM$3:$AM$67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66728</c:v>
                      </c:pt>
                      <c:pt idx="2">
                        <c:v>61468</c:v>
                      </c:pt>
                      <c:pt idx="3">
                        <c:v>-70253</c:v>
                      </c:pt>
                      <c:pt idx="4">
                        <c:v>-157511</c:v>
                      </c:pt>
                      <c:pt idx="5">
                        <c:v>-120876</c:v>
                      </c:pt>
                      <c:pt idx="6">
                        <c:v>-210414</c:v>
                      </c:pt>
                      <c:pt idx="7">
                        <c:v>-131726</c:v>
                      </c:pt>
                      <c:pt idx="8">
                        <c:v>-119710</c:v>
                      </c:pt>
                      <c:pt idx="9">
                        <c:v>-139892</c:v>
                      </c:pt>
                      <c:pt idx="10">
                        <c:v>-125247</c:v>
                      </c:pt>
                      <c:pt idx="11">
                        <c:v>-242957</c:v>
                      </c:pt>
                      <c:pt idx="12">
                        <c:v>-64153</c:v>
                      </c:pt>
                      <c:pt idx="13">
                        <c:v>-53654</c:v>
                      </c:pt>
                      <c:pt idx="14">
                        <c:v>-64307</c:v>
                      </c:pt>
                      <c:pt idx="15">
                        <c:v>17364</c:v>
                      </c:pt>
                      <c:pt idx="16">
                        <c:v>60354</c:v>
                      </c:pt>
                      <c:pt idx="17">
                        <c:v>-57248</c:v>
                      </c:pt>
                      <c:pt idx="18">
                        <c:v>-244679</c:v>
                      </c:pt>
                      <c:pt idx="19">
                        <c:v>-228626</c:v>
                      </c:pt>
                      <c:pt idx="20">
                        <c:v>-403590</c:v>
                      </c:pt>
                      <c:pt idx="21">
                        <c:v>-496425</c:v>
                      </c:pt>
                      <c:pt idx="22">
                        <c:v>-526438</c:v>
                      </c:pt>
                      <c:pt idx="23">
                        <c:v>-314354</c:v>
                      </c:pt>
                      <c:pt idx="24">
                        <c:v>-333605</c:v>
                      </c:pt>
                      <c:pt idx="25">
                        <c:v>-88109</c:v>
                      </c:pt>
                      <c:pt idx="26">
                        <c:v>-220003</c:v>
                      </c:pt>
                      <c:pt idx="27">
                        <c:v>-192079</c:v>
                      </c:pt>
                      <c:pt idx="28">
                        <c:v>-202988</c:v>
                      </c:pt>
                      <c:pt idx="29">
                        <c:v>-188349</c:v>
                      </c:pt>
                      <c:pt idx="30">
                        <c:v>-228359</c:v>
                      </c:pt>
                      <c:pt idx="31">
                        <c:v>-367004</c:v>
                      </c:pt>
                      <c:pt idx="32">
                        <c:v>-486907</c:v>
                      </c:pt>
                      <c:pt idx="33">
                        <c:v>-594852</c:v>
                      </c:pt>
                      <c:pt idx="34">
                        <c:v>-660551</c:v>
                      </c:pt>
                      <c:pt idx="35">
                        <c:v>-637405</c:v>
                      </c:pt>
                      <c:pt idx="36">
                        <c:v>-610394</c:v>
                      </c:pt>
                      <c:pt idx="37">
                        <c:v>-442683</c:v>
                      </c:pt>
                      <c:pt idx="38">
                        <c:v>-423320</c:v>
                      </c:pt>
                      <c:pt idx="39">
                        <c:v>-321836</c:v>
                      </c:pt>
                      <c:pt idx="40">
                        <c:v>-311462</c:v>
                      </c:pt>
                      <c:pt idx="41">
                        <c:v>-240158</c:v>
                      </c:pt>
                      <c:pt idx="42">
                        <c:v>-244363</c:v>
                      </c:pt>
                      <c:pt idx="43">
                        <c:v>-177264</c:v>
                      </c:pt>
                      <c:pt idx="44">
                        <c:v>-207277</c:v>
                      </c:pt>
                      <c:pt idx="45">
                        <c:v>-54512</c:v>
                      </c:pt>
                      <c:pt idx="46">
                        <c:v>-81328</c:v>
                      </c:pt>
                      <c:pt idx="47">
                        <c:v>-42472</c:v>
                      </c:pt>
                      <c:pt idx="48">
                        <c:v>70567</c:v>
                      </c:pt>
                      <c:pt idx="49">
                        <c:v>16377</c:v>
                      </c:pt>
                      <c:pt idx="50">
                        <c:v>13364</c:v>
                      </c:pt>
                      <c:pt idx="51">
                        <c:v>24495</c:v>
                      </c:pt>
                      <c:pt idx="52">
                        <c:v>15912</c:v>
                      </c:pt>
                      <c:pt idx="53">
                        <c:v>11798</c:v>
                      </c:pt>
                      <c:pt idx="54">
                        <c:v>354</c:v>
                      </c:pt>
                      <c:pt idx="55">
                        <c:v>-3334</c:v>
                      </c:pt>
                      <c:pt idx="56">
                        <c:v>-1440</c:v>
                      </c:pt>
                      <c:pt idx="57">
                        <c:v>0</c:v>
                      </c:pt>
                      <c:pt idx="58">
                        <c:v>-3379</c:v>
                      </c:pt>
                      <c:pt idx="59">
                        <c:v>-1134</c:v>
                      </c:pt>
                      <c:pt idx="60">
                        <c:v>1497</c:v>
                      </c:pt>
                      <c:pt idx="61">
                        <c:v>748</c:v>
                      </c:pt>
                      <c:pt idx="62">
                        <c:v>10297</c:v>
                      </c:pt>
                      <c:pt idx="63">
                        <c:v>-82899</c:v>
                      </c:pt>
                      <c:pt idx="64">
                        <c:v>8512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E53F-4AA4-9989-2F627DFBAB3F}"/>
                  </c:ext>
                </c:extLst>
              </c15:ser>
            </c15:filteredLineSeries>
            <c15:filteredLin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Data'!$AN$2</c15:sqref>
                        </c15:formulaRef>
                      </c:ext>
                    </c:extLst>
                    <c:strCache>
                      <c:ptCount val="1"/>
                      <c:pt idx="0">
                        <c:v>302.2.05 Coil Fabrication at FNAL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Data'!$AN$3:$AN$67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-14493</c:v>
                      </c:pt>
                      <c:pt idx="2">
                        <c:v>21336</c:v>
                      </c:pt>
                      <c:pt idx="3">
                        <c:v>15210</c:v>
                      </c:pt>
                      <c:pt idx="4">
                        <c:v>72751</c:v>
                      </c:pt>
                      <c:pt idx="5">
                        <c:v>46818</c:v>
                      </c:pt>
                      <c:pt idx="6">
                        <c:v>-118</c:v>
                      </c:pt>
                      <c:pt idx="7">
                        <c:v>-26783</c:v>
                      </c:pt>
                      <c:pt idx="8">
                        <c:v>-5092</c:v>
                      </c:pt>
                      <c:pt idx="9">
                        <c:v>86746</c:v>
                      </c:pt>
                      <c:pt idx="10">
                        <c:v>105389</c:v>
                      </c:pt>
                      <c:pt idx="11">
                        <c:v>99827</c:v>
                      </c:pt>
                      <c:pt idx="12">
                        <c:v>-897</c:v>
                      </c:pt>
                      <c:pt idx="13">
                        <c:v>147489</c:v>
                      </c:pt>
                      <c:pt idx="14">
                        <c:v>142469</c:v>
                      </c:pt>
                      <c:pt idx="15">
                        <c:v>31418</c:v>
                      </c:pt>
                      <c:pt idx="16">
                        <c:v>52242</c:v>
                      </c:pt>
                      <c:pt idx="17">
                        <c:v>15065</c:v>
                      </c:pt>
                      <c:pt idx="18">
                        <c:v>37233</c:v>
                      </c:pt>
                      <c:pt idx="19">
                        <c:v>-24766</c:v>
                      </c:pt>
                      <c:pt idx="20">
                        <c:v>-25726</c:v>
                      </c:pt>
                      <c:pt idx="21">
                        <c:v>9575</c:v>
                      </c:pt>
                      <c:pt idx="22">
                        <c:v>44799</c:v>
                      </c:pt>
                      <c:pt idx="23">
                        <c:v>46302</c:v>
                      </c:pt>
                      <c:pt idx="24">
                        <c:v>4313</c:v>
                      </c:pt>
                      <c:pt idx="25">
                        <c:v>-45017</c:v>
                      </c:pt>
                      <c:pt idx="26">
                        <c:v>-96498</c:v>
                      </c:pt>
                      <c:pt idx="27">
                        <c:v>45224</c:v>
                      </c:pt>
                      <c:pt idx="28">
                        <c:v>43700</c:v>
                      </c:pt>
                      <c:pt idx="29">
                        <c:v>48364</c:v>
                      </c:pt>
                      <c:pt idx="30">
                        <c:v>130436</c:v>
                      </c:pt>
                      <c:pt idx="31">
                        <c:v>186104</c:v>
                      </c:pt>
                      <c:pt idx="32">
                        <c:v>186321</c:v>
                      </c:pt>
                      <c:pt idx="33">
                        <c:v>102877</c:v>
                      </c:pt>
                      <c:pt idx="34">
                        <c:v>70751</c:v>
                      </c:pt>
                      <c:pt idx="35">
                        <c:v>39504</c:v>
                      </c:pt>
                      <c:pt idx="36">
                        <c:v>35870</c:v>
                      </c:pt>
                      <c:pt idx="37">
                        <c:v>-48117</c:v>
                      </c:pt>
                      <c:pt idx="38">
                        <c:v>-71859</c:v>
                      </c:pt>
                      <c:pt idx="39">
                        <c:v>-117296</c:v>
                      </c:pt>
                      <c:pt idx="40">
                        <c:v>-67522</c:v>
                      </c:pt>
                      <c:pt idx="41">
                        <c:v>-100831</c:v>
                      </c:pt>
                      <c:pt idx="42">
                        <c:v>-97386</c:v>
                      </c:pt>
                      <c:pt idx="43">
                        <c:v>-52911</c:v>
                      </c:pt>
                      <c:pt idx="44">
                        <c:v>-68922</c:v>
                      </c:pt>
                      <c:pt idx="45">
                        <c:v>-86982</c:v>
                      </c:pt>
                      <c:pt idx="46">
                        <c:v>-107954</c:v>
                      </c:pt>
                      <c:pt idx="47">
                        <c:v>-77940</c:v>
                      </c:pt>
                      <c:pt idx="48">
                        <c:v>-157635</c:v>
                      </c:pt>
                      <c:pt idx="49">
                        <c:v>-142051</c:v>
                      </c:pt>
                      <c:pt idx="50">
                        <c:v>46921</c:v>
                      </c:pt>
                      <c:pt idx="51">
                        <c:v>120618</c:v>
                      </c:pt>
                      <c:pt idx="52">
                        <c:v>157635</c:v>
                      </c:pt>
                      <c:pt idx="53">
                        <c:v>202403</c:v>
                      </c:pt>
                      <c:pt idx="54">
                        <c:v>172998</c:v>
                      </c:pt>
                      <c:pt idx="55">
                        <c:v>112842</c:v>
                      </c:pt>
                      <c:pt idx="56">
                        <c:v>67638</c:v>
                      </c:pt>
                      <c:pt idx="57">
                        <c:v>39994</c:v>
                      </c:pt>
                      <c:pt idx="58">
                        <c:v>60912</c:v>
                      </c:pt>
                      <c:pt idx="59">
                        <c:v>127157</c:v>
                      </c:pt>
                      <c:pt idx="60">
                        <c:v>178487</c:v>
                      </c:pt>
                      <c:pt idx="61">
                        <c:v>216155</c:v>
                      </c:pt>
                      <c:pt idx="62">
                        <c:v>283852</c:v>
                      </c:pt>
                      <c:pt idx="63">
                        <c:v>314390</c:v>
                      </c:pt>
                      <c:pt idx="64">
                        <c:v>310022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53F-4AA4-9989-2F627DFBAB3F}"/>
                  </c:ext>
                </c:extLst>
              </c15:ser>
            </c15:filteredLineSeries>
            <c15:filteredLin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Data'!$AO$2</c15:sqref>
                        </c15:formulaRef>
                      </c:ext>
                    </c:extLst>
                    <c:strCache>
                      <c:ptCount val="1"/>
                      <c:pt idx="0">
                        <c:v>302.2.06 Coil Fabrication at BNL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Data'!$AO$3:$AO$67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71872</c:v>
                      </c:pt>
                      <c:pt idx="2">
                        <c:v>712068</c:v>
                      </c:pt>
                      <c:pt idx="3">
                        <c:v>582168</c:v>
                      </c:pt>
                      <c:pt idx="4">
                        <c:v>172297</c:v>
                      </c:pt>
                      <c:pt idx="5">
                        <c:v>203743</c:v>
                      </c:pt>
                      <c:pt idx="6">
                        <c:v>130211</c:v>
                      </c:pt>
                      <c:pt idx="7">
                        <c:v>112426</c:v>
                      </c:pt>
                      <c:pt idx="8">
                        <c:v>134310</c:v>
                      </c:pt>
                      <c:pt idx="9">
                        <c:v>199531</c:v>
                      </c:pt>
                      <c:pt idx="10">
                        <c:v>200450</c:v>
                      </c:pt>
                      <c:pt idx="11">
                        <c:v>168601</c:v>
                      </c:pt>
                      <c:pt idx="12">
                        <c:v>84499</c:v>
                      </c:pt>
                      <c:pt idx="13">
                        <c:v>121021</c:v>
                      </c:pt>
                      <c:pt idx="14">
                        <c:v>78512</c:v>
                      </c:pt>
                      <c:pt idx="15">
                        <c:v>-110618</c:v>
                      </c:pt>
                      <c:pt idx="16">
                        <c:v>-110618</c:v>
                      </c:pt>
                      <c:pt idx="17">
                        <c:v>-208914</c:v>
                      </c:pt>
                      <c:pt idx="18">
                        <c:v>-218705</c:v>
                      </c:pt>
                      <c:pt idx="19">
                        <c:v>-224940</c:v>
                      </c:pt>
                      <c:pt idx="20">
                        <c:v>-284041</c:v>
                      </c:pt>
                      <c:pt idx="21">
                        <c:v>-329154</c:v>
                      </c:pt>
                      <c:pt idx="22">
                        <c:v>-261348</c:v>
                      </c:pt>
                      <c:pt idx="23">
                        <c:v>-242613</c:v>
                      </c:pt>
                      <c:pt idx="24">
                        <c:v>-248148</c:v>
                      </c:pt>
                      <c:pt idx="25">
                        <c:v>-183367</c:v>
                      </c:pt>
                      <c:pt idx="26">
                        <c:v>-131091</c:v>
                      </c:pt>
                      <c:pt idx="27">
                        <c:v>-46203</c:v>
                      </c:pt>
                      <c:pt idx="28">
                        <c:v>15249</c:v>
                      </c:pt>
                      <c:pt idx="29">
                        <c:v>-29132</c:v>
                      </c:pt>
                      <c:pt idx="30">
                        <c:v>-44106</c:v>
                      </c:pt>
                      <c:pt idx="31">
                        <c:v>-26420</c:v>
                      </c:pt>
                      <c:pt idx="32">
                        <c:v>-31507</c:v>
                      </c:pt>
                      <c:pt idx="33">
                        <c:v>-17843</c:v>
                      </c:pt>
                      <c:pt idx="34">
                        <c:v>-54287</c:v>
                      </c:pt>
                      <c:pt idx="35">
                        <c:v>-65178</c:v>
                      </c:pt>
                      <c:pt idx="36">
                        <c:v>-188596</c:v>
                      </c:pt>
                      <c:pt idx="37">
                        <c:v>-64607</c:v>
                      </c:pt>
                      <c:pt idx="38">
                        <c:v>-124495</c:v>
                      </c:pt>
                      <c:pt idx="39">
                        <c:v>-143069</c:v>
                      </c:pt>
                      <c:pt idx="40">
                        <c:v>-124495</c:v>
                      </c:pt>
                      <c:pt idx="41">
                        <c:v>-104762</c:v>
                      </c:pt>
                      <c:pt idx="42">
                        <c:v>-144613</c:v>
                      </c:pt>
                      <c:pt idx="43">
                        <c:v>-204470</c:v>
                      </c:pt>
                      <c:pt idx="44">
                        <c:v>-313143</c:v>
                      </c:pt>
                      <c:pt idx="45">
                        <c:v>-342745</c:v>
                      </c:pt>
                      <c:pt idx="46">
                        <c:v>-370416</c:v>
                      </c:pt>
                      <c:pt idx="47">
                        <c:v>-303382</c:v>
                      </c:pt>
                      <c:pt idx="48">
                        <c:v>-252530</c:v>
                      </c:pt>
                      <c:pt idx="49">
                        <c:v>-222432</c:v>
                      </c:pt>
                      <c:pt idx="50">
                        <c:v>-72832</c:v>
                      </c:pt>
                      <c:pt idx="51">
                        <c:v>-24438</c:v>
                      </c:pt>
                      <c:pt idx="52">
                        <c:v>31193</c:v>
                      </c:pt>
                      <c:pt idx="53">
                        <c:v>-999</c:v>
                      </c:pt>
                      <c:pt idx="54">
                        <c:v>-54852</c:v>
                      </c:pt>
                      <c:pt idx="55">
                        <c:v>-97858</c:v>
                      </c:pt>
                      <c:pt idx="56">
                        <c:v>-71012</c:v>
                      </c:pt>
                      <c:pt idx="57">
                        <c:v>-96151</c:v>
                      </c:pt>
                      <c:pt idx="58">
                        <c:v>-102796</c:v>
                      </c:pt>
                      <c:pt idx="59">
                        <c:v>-22348</c:v>
                      </c:pt>
                      <c:pt idx="60">
                        <c:v>-78668</c:v>
                      </c:pt>
                      <c:pt idx="61">
                        <c:v>-136453</c:v>
                      </c:pt>
                      <c:pt idx="62">
                        <c:v>-85840</c:v>
                      </c:pt>
                      <c:pt idx="63">
                        <c:v>-43633</c:v>
                      </c:pt>
                      <c:pt idx="64">
                        <c:v>-43633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E53F-4AA4-9989-2F627DFBAB3F}"/>
                  </c:ext>
                </c:extLst>
              </c15:ser>
            </c15:filteredLineSeries>
            <c15:filteredLin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Data'!$AP$2</c15:sqref>
                        </c15:formulaRef>
                      </c:ext>
                    </c:extLst>
                    <c:strCache>
                      <c:ptCount val="1"/>
                      <c:pt idx="0">
                        <c:v>302.2.07 Structure Fabrication and Magnets Assembly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Data'!$AP$3:$AP$67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-91812</c:v>
                      </c:pt>
                      <c:pt idx="2">
                        <c:v>133831</c:v>
                      </c:pt>
                      <c:pt idx="3">
                        <c:v>-433108</c:v>
                      </c:pt>
                      <c:pt idx="4">
                        <c:v>-965983</c:v>
                      </c:pt>
                      <c:pt idx="5">
                        <c:v>-988871</c:v>
                      </c:pt>
                      <c:pt idx="6">
                        <c:v>-1012061</c:v>
                      </c:pt>
                      <c:pt idx="7">
                        <c:v>-880490</c:v>
                      </c:pt>
                      <c:pt idx="8">
                        <c:v>-959443</c:v>
                      </c:pt>
                      <c:pt idx="9">
                        <c:v>-690681</c:v>
                      </c:pt>
                      <c:pt idx="10">
                        <c:v>-585488</c:v>
                      </c:pt>
                      <c:pt idx="11">
                        <c:v>-2060090</c:v>
                      </c:pt>
                      <c:pt idx="12">
                        <c:v>-2009710</c:v>
                      </c:pt>
                      <c:pt idx="13">
                        <c:v>-1360967</c:v>
                      </c:pt>
                      <c:pt idx="14">
                        <c:v>-1872210</c:v>
                      </c:pt>
                      <c:pt idx="15">
                        <c:v>-1302695</c:v>
                      </c:pt>
                      <c:pt idx="16">
                        <c:v>-1505554</c:v>
                      </c:pt>
                      <c:pt idx="17">
                        <c:v>-1303418</c:v>
                      </c:pt>
                      <c:pt idx="18">
                        <c:v>-1010110</c:v>
                      </c:pt>
                      <c:pt idx="19">
                        <c:v>-851117</c:v>
                      </c:pt>
                      <c:pt idx="20">
                        <c:v>-1078309</c:v>
                      </c:pt>
                      <c:pt idx="21">
                        <c:v>-1314703</c:v>
                      </c:pt>
                      <c:pt idx="22">
                        <c:v>-1201713</c:v>
                      </c:pt>
                      <c:pt idx="23">
                        <c:v>-812261</c:v>
                      </c:pt>
                      <c:pt idx="24">
                        <c:v>-868352</c:v>
                      </c:pt>
                      <c:pt idx="25">
                        <c:v>-920229</c:v>
                      </c:pt>
                      <c:pt idx="26">
                        <c:v>-651062</c:v>
                      </c:pt>
                      <c:pt idx="27">
                        <c:v>-654532</c:v>
                      </c:pt>
                      <c:pt idx="28">
                        <c:v>-647228</c:v>
                      </c:pt>
                      <c:pt idx="29">
                        <c:v>-596448</c:v>
                      </c:pt>
                      <c:pt idx="30">
                        <c:v>-904624</c:v>
                      </c:pt>
                      <c:pt idx="31">
                        <c:v>-1508798</c:v>
                      </c:pt>
                      <c:pt idx="32">
                        <c:v>-1682385</c:v>
                      </c:pt>
                      <c:pt idx="33">
                        <c:v>-1695009</c:v>
                      </c:pt>
                      <c:pt idx="34">
                        <c:v>-1069011</c:v>
                      </c:pt>
                      <c:pt idx="35">
                        <c:v>-1672450</c:v>
                      </c:pt>
                      <c:pt idx="36">
                        <c:v>-1435023</c:v>
                      </c:pt>
                      <c:pt idx="37">
                        <c:v>-1762967</c:v>
                      </c:pt>
                      <c:pt idx="38">
                        <c:v>-1777000</c:v>
                      </c:pt>
                      <c:pt idx="39">
                        <c:v>-1705090</c:v>
                      </c:pt>
                      <c:pt idx="40">
                        <c:v>-1328362</c:v>
                      </c:pt>
                      <c:pt idx="41">
                        <c:v>-1378558</c:v>
                      </c:pt>
                      <c:pt idx="42">
                        <c:v>-1404486</c:v>
                      </c:pt>
                      <c:pt idx="43">
                        <c:v>-1307029</c:v>
                      </c:pt>
                      <c:pt idx="44">
                        <c:v>-1124876</c:v>
                      </c:pt>
                      <c:pt idx="45">
                        <c:v>-1086156</c:v>
                      </c:pt>
                      <c:pt idx="46">
                        <c:v>-1173288</c:v>
                      </c:pt>
                      <c:pt idx="47">
                        <c:v>-2144211</c:v>
                      </c:pt>
                      <c:pt idx="48">
                        <c:v>-2226942</c:v>
                      </c:pt>
                      <c:pt idx="49">
                        <c:v>-2046550</c:v>
                      </c:pt>
                      <c:pt idx="50">
                        <c:v>-24533</c:v>
                      </c:pt>
                      <c:pt idx="51">
                        <c:v>-4639</c:v>
                      </c:pt>
                      <c:pt idx="52">
                        <c:v>-44374</c:v>
                      </c:pt>
                      <c:pt idx="53">
                        <c:v>-267118</c:v>
                      </c:pt>
                      <c:pt idx="54">
                        <c:v>-307314</c:v>
                      </c:pt>
                      <c:pt idx="55">
                        <c:v>34336</c:v>
                      </c:pt>
                      <c:pt idx="56">
                        <c:v>-106901</c:v>
                      </c:pt>
                      <c:pt idx="57">
                        <c:v>-220648</c:v>
                      </c:pt>
                      <c:pt idx="58">
                        <c:v>-408184</c:v>
                      </c:pt>
                      <c:pt idx="59">
                        <c:v>-536018</c:v>
                      </c:pt>
                      <c:pt idx="60">
                        <c:v>-753893</c:v>
                      </c:pt>
                      <c:pt idx="61">
                        <c:v>-722382</c:v>
                      </c:pt>
                      <c:pt idx="62">
                        <c:v>-521755</c:v>
                      </c:pt>
                      <c:pt idx="63">
                        <c:v>-304544</c:v>
                      </c:pt>
                      <c:pt idx="64">
                        <c:v>-284287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E53F-4AA4-9989-2F627DFBAB3F}"/>
                  </c:ext>
                </c:extLst>
              </c15:ser>
            </c15:filteredLineSeries>
            <c15:filteredLin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Data'!$AQ$2</c15:sqref>
                        </c15:formulaRef>
                      </c:ext>
                    </c:extLst>
                    <c:strCache>
                      <c:ptCount val="1"/>
                      <c:pt idx="0">
                        <c:v>302.3.01 RFD Cavities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Data'!$AQ$3:$AQ$67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-34737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53F-4AA4-9989-2F627DFBAB3F}"/>
                  </c:ext>
                </c:extLst>
              </c15:ser>
            </c15:filteredLineSeries>
            <c15:filteredLin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Data'!$AR$2</c15:sqref>
                        </c15:formulaRef>
                      </c:ext>
                    </c:extLst>
                    <c:strCache>
                      <c:ptCount val="1"/>
                      <c:pt idx="0">
                        <c:v>302.3.02 RFD Cavities Fabrication and Testing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Data'!$AR$3:$AR$67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1244</c:v>
                      </c:pt>
                      <c:pt idx="2">
                        <c:v>-20653</c:v>
                      </c:pt>
                      <c:pt idx="3">
                        <c:v>-38247</c:v>
                      </c:pt>
                      <c:pt idx="4">
                        <c:v>-110382</c:v>
                      </c:pt>
                      <c:pt idx="5">
                        <c:v>0</c:v>
                      </c:pt>
                      <c:pt idx="6">
                        <c:v>-135031</c:v>
                      </c:pt>
                      <c:pt idx="7">
                        <c:v>-137910</c:v>
                      </c:pt>
                      <c:pt idx="8">
                        <c:v>-151570</c:v>
                      </c:pt>
                      <c:pt idx="9">
                        <c:v>115116</c:v>
                      </c:pt>
                      <c:pt idx="10">
                        <c:v>-131814</c:v>
                      </c:pt>
                      <c:pt idx="11">
                        <c:v>-162659</c:v>
                      </c:pt>
                      <c:pt idx="12">
                        <c:v>-158951</c:v>
                      </c:pt>
                      <c:pt idx="13">
                        <c:v>-105204</c:v>
                      </c:pt>
                      <c:pt idx="14">
                        <c:v>-100103</c:v>
                      </c:pt>
                      <c:pt idx="15">
                        <c:v>-98748</c:v>
                      </c:pt>
                      <c:pt idx="16">
                        <c:v>-102879</c:v>
                      </c:pt>
                      <c:pt idx="17">
                        <c:v>-150347</c:v>
                      </c:pt>
                      <c:pt idx="18">
                        <c:v>-218697</c:v>
                      </c:pt>
                      <c:pt idx="19">
                        <c:v>-1963495</c:v>
                      </c:pt>
                      <c:pt idx="20">
                        <c:v>-1920437</c:v>
                      </c:pt>
                      <c:pt idx="21">
                        <c:v>-2142460</c:v>
                      </c:pt>
                      <c:pt idx="22">
                        <c:v>-2035760</c:v>
                      </c:pt>
                      <c:pt idx="23">
                        <c:v>-353613</c:v>
                      </c:pt>
                      <c:pt idx="24">
                        <c:v>-391453</c:v>
                      </c:pt>
                      <c:pt idx="25">
                        <c:v>-425915</c:v>
                      </c:pt>
                      <c:pt idx="26">
                        <c:v>-506580</c:v>
                      </c:pt>
                      <c:pt idx="27">
                        <c:v>-477770</c:v>
                      </c:pt>
                      <c:pt idx="28">
                        <c:v>-363497</c:v>
                      </c:pt>
                      <c:pt idx="29">
                        <c:v>-419708</c:v>
                      </c:pt>
                      <c:pt idx="30">
                        <c:v>-469503</c:v>
                      </c:pt>
                      <c:pt idx="31">
                        <c:v>-453583</c:v>
                      </c:pt>
                      <c:pt idx="32">
                        <c:v>-485393</c:v>
                      </c:pt>
                      <c:pt idx="33">
                        <c:v>-501544</c:v>
                      </c:pt>
                      <c:pt idx="34">
                        <c:v>-517219</c:v>
                      </c:pt>
                      <c:pt idx="35">
                        <c:v>-459903</c:v>
                      </c:pt>
                      <c:pt idx="36">
                        <c:v>-519831</c:v>
                      </c:pt>
                      <c:pt idx="37">
                        <c:v>-596199</c:v>
                      </c:pt>
                      <c:pt idx="38">
                        <c:v>-735975</c:v>
                      </c:pt>
                      <c:pt idx="39">
                        <c:v>-767895</c:v>
                      </c:pt>
                      <c:pt idx="40">
                        <c:v>-915180</c:v>
                      </c:pt>
                      <c:pt idx="41">
                        <c:v>-801354</c:v>
                      </c:pt>
                      <c:pt idx="42">
                        <c:v>-795077</c:v>
                      </c:pt>
                      <c:pt idx="43">
                        <c:v>-904538</c:v>
                      </c:pt>
                      <c:pt idx="44">
                        <c:v>-1053743</c:v>
                      </c:pt>
                      <c:pt idx="45">
                        <c:v>-950255</c:v>
                      </c:pt>
                      <c:pt idx="46">
                        <c:v>-1955559</c:v>
                      </c:pt>
                      <c:pt idx="47">
                        <c:v>-2184081</c:v>
                      </c:pt>
                      <c:pt idx="48">
                        <c:v>-2968734</c:v>
                      </c:pt>
                      <c:pt idx="49">
                        <c:v>-3204103</c:v>
                      </c:pt>
                      <c:pt idx="50">
                        <c:v>-79925</c:v>
                      </c:pt>
                      <c:pt idx="51">
                        <c:v>-519651</c:v>
                      </c:pt>
                      <c:pt idx="52">
                        <c:v>-866995</c:v>
                      </c:pt>
                      <c:pt idx="53">
                        <c:v>-303687</c:v>
                      </c:pt>
                      <c:pt idx="54">
                        <c:v>-428059</c:v>
                      </c:pt>
                      <c:pt idx="55">
                        <c:v>-436078</c:v>
                      </c:pt>
                      <c:pt idx="56">
                        <c:v>-332813</c:v>
                      </c:pt>
                      <c:pt idx="57">
                        <c:v>-367751</c:v>
                      </c:pt>
                      <c:pt idx="58">
                        <c:v>-278883</c:v>
                      </c:pt>
                      <c:pt idx="59">
                        <c:v>-331168</c:v>
                      </c:pt>
                      <c:pt idx="60">
                        <c:v>-350795</c:v>
                      </c:pt>
                      <c:pt idx="61">
                        <c:v>-450013</c:v>
                      </c:pt>
                      <c:pt idx="62">
                        <c:v>-498213</c:v>
                      </c:pt>
                      <c:pt idx="63">
                        <c:v>30352</c:v>
                      </c:pt>
                      <c:pt idx="64">
                        <c:v>-767025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E53F-4AA4-9989-2F627DFBAB3F}"/>
                  </c:ext>
                </c:extLst>
              </c15:ser>
            </c15:filteredLineSeries>
            <c15:filteredLin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Data'!$AS$2</c15:sqref>
                        </c15:formulaRef>
                      </c:ext>
                    </c:extLst>
                    <c:strCache>
                      <c:ptCount val="1"/>
                      <c:pt idx="0">
                        <c:v>302.4.01 Magnets Vertical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Data'!$AS$3:$AS$67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-32188</c:v>
                      </c:pt>
                      <c:pt idx="2">
                        <c:v>-33769</c:v>
                      </c:pt>
                      <c:pt idx="3">
                        <c:v>-146336</c:v>
                      </c:pt>
                      <c:pt idx="4">
                        <c:v>-414334</c:v>
                      </c:pt>
                      <c:pt idx="5">
                        <c:v>-84333</c:v>
                      </c:pt>
                      <c:pt idx="6">
                        <c:v>35583</c:v>
                      </c:pt>
                      <c:pt idx="7">
                        <c:v>54039</c:v>
                      </c:pt>
                      <c:pt idx="8">
                        <c:v>66845</c:v>
                      </c:pt>
                      <c:pt idx="9">
                        <c:v>-311950</c:v>
                      </c:pt>
                      <c:pt idx="10">
                        <c:v>-484381</c:v>
                      </c:pt>
                      <c:pt idx="11">
                        <c:v>-126733</c:v>
                      </c:pt>
                      <c:pt idx="12">
                        <c:v>-143419</c:v>
                      </c:pt>
                      <c:pt idx="13">
                        <c:v>-293142</c:v>
                      </c:pt>
                      <c:pt idx="14">
                        <c:v>-540297</c:v>
                      </c:pt>
                      <c:pt idx="15">
                        <c:v>-819920</c:v>
                      </c:pt>
                      <c:pt idx="16">
                        <c:v>-823548</c:v>
                      </c:pt>
                      <c:pt idx="17">
                        <c:v>-1043680</c:v>
                      </c:pt>
                      <c:pt idx="18">
                        <c:v>-1049281</c:v>
                      </c:pt>
                      <c:pt idx="19">
                        <c:v>-1183347</c:v>
                      </c:pt>
                      <c:pt idx="20">
                        <c:v>-730280</c:v>
                      </c:pt>
                      <c:pt idx="21">
                        <c:v>-665114</c:v>
                      </c:pt>
                      <c:pt idx="22">
                        <c:v>-651213</c:v>
                      </c:pt>
                      <c:pt idx="23">
                        <c:v>-648322</c:v>
                      </c:pt>
                      <c:pt idx="24">
                        <c:v>-890056</c:v>
                      </c:pt>
                      <c:pt idx="25">
                        <c:v>-882183</c:v>
                      </c:pt>
                      <c:pt idx="26">
                        <c:v>-899844</c:v>
                      </c:pt>
                      <c:pt idx="27">
                        <c:v>-658005</c:v>
                      </c:pt>
                      <c:pt idx="28">
                        <c:v>-716870</c:v>
                      </c:pt>
                      <c:pt idx="29">
                        <c:v>-557434</c:v>
                      </c:pt>
                      <c:pt idx="30">
                        <c:v>-711006</c:v>
                      </c:pt>
                      <c:pt idx="31">
                        <c:v>-483331</c:v>
                      </c:pt>
                      <c:pt idx="32">
                        <c:v>-661865</c:v>
                      </c:pt>
                      <c:pt idx="33">
                        <c:v>-691232</c:v>
                      </c:pt>
                      <c:pt idx="34">
                        <c:v>-729717</c:v>
                      </c:pt>
                      <c:pt idx="35">
                        <c:v>-687151</c:v>
                      </c:pt>
                      <c:pt idx="36">
                        <c:v>-713267</c:v>
                      </c:pt>
                      <c:pt idx="37">
                        <c:v>-982247</c:v>
                      </c:pt>
                      <c:pt idx="38">
                        <c:v>-1156575</c:v>
                      </c:pt>
                      <c:pt idx="39">
                        <c:v>-1233478</c:v>
                      </c:pt>
                      <c:pt idx="40">
                        <c:v>-1120117</c:v>
                      </c:pt>
                      <c:pt idx="41">
                        <c:v>-1151123</c:v>
                      </c:pt>
                      <c:pt idx="42">
                        <c:v>-1190867</c:v>
                      </c:pt>
                      <c:pt idx="43">
                        <c:v>-1584067</c:v>
                      </c:pt>
                      <c:pt idx="44">
                        <c:v>-1317537</c:v>
                      </c:pt>
                      <c:pt idx="45">
                        <c:v>-1523812</c:v>
                      </c:pt>
                      <c:pt idx="46">
                        <c:v>-1911751</c:v>
                      </c:pt>
                      <c:pt idx="47">
                        <c:v>-2255068</c:v>
                      </c:pt>
                      <c:pt idx="48">
                        <c:v>-2410857</c:v>
                      </c:pt>
                      <c:pt idx="49">
                        <c:v>-2413697</c:v>
                      </c:pt>
                      <c:pt idx="50">
                        <c:v>-8955</c:v>
                      </c:pt>
                      <c:pt idx="51">
                        <c:v>107496</c:v>
                      </c:pt>
                      <c:pt idx="52">
                        <c:v>135114</c:v>
                      </c:pt>
                      <c:pt idx="53">
                        <c:v>-38797</c:v>
                      </c:pt>
                      <c:pt idx="54">
                        <c:v>-80061</c:v>
                      </c:pt>
                      <c:pt idx="55">
                        <c:v>-9697</c:v>
                      </c:pt>
                      <c:pt idx="56">
                        <c:v>-16420</c:v>
                      </c:pt>
                      <c:pt idx="57">
                        <c:v>24050</c:v>
                      </c:pt>
                      <c:pt idx="58">
                        <c:v>-115164</c:v>
                      </c:pt>
                      <c:pt idx="59">
                        <c:v>-144693</c:v>
                      </c:pt>
                      <c:pt idx="60">
                        <c:v>-516538</c:v>
                      </c:pt>
                      <c:pt idx="61">
                        <c:v>-243430</c:v>
                      </c:pt>
                      <c:pt idx="62">
                        <c:v>-49022</c:v>
                      </c:pt>
                      <c:pt idx="63">
                        <c:v>-353834</c:v>
                      </c:pt>
                      <c:pt idx="64">
                        <c:v>-441467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53F-4AA4-9989-2F627DFBAB3F}"/>
                  </c:ext>
                </c:extLst>
              </c15:ser>
            </c15:filteredLineSeries>
            <c15:filteredLin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Data'!$AT$2</c15:sqref>
                        </c15:formulaRef>
                      </c:ext>
                    </c:extLst>
                    <c:strCache>
                      <c:ptCount val="1"/>
                      <c:pt idx="0">
                        <c:v>302.4.02 Cold Mass Assemblies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Data'!$AT$3:$AT$67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5333</c:v>
                      </c:pt>
                      <c:pt idx="2">
                        <c:v>6764</c:v>
                      </c:pt>
                      <c:pt idx="3">
                        <c:v>11235</c:v>
                      </c:pt>
                      <c:pt idx="4">
                        <c:v>-148189</c:v>
                      </c:pt>
                      <c:pt idx="5">
                        <c:v>-213709</c:v>
                      </c:pt>
                      <c:pt idx="6">
                        <c:v>-29746</c:v>
                      </c:pt>
                      <c:pt idx="7">
                        <c:v>-279746</c:v>
                      </c:pt>
                      <c:pt idx="8">
                        <c:v>-420620</c:v>
                      </c:pt>
                      <c:pt idx="9">
                        <c:v>-199076</c:v>
                      </c:pt>
                      <c:pt idx="10">
                        <c:v>-113754</c:v>
                      </c:pt>
                      <c:pt idx="11">
                        <c:v>-301146</c:v>
                      </c:pt>
                      <c:pt idx="12">
                        <c:v>-424694</c:v>
                      </c:pt>
                      <c:pt idx="13">
                        <c:v>-473335</c:v>
                      </c:pt>
                      <c:pt idx="14">
                        <c:v>-422863</c:v>
                      </c:pt>
                      <c:pt idx="15">
                        <c:v>-351758</c:v>
                      </c:pt>
                      <c:pt idx="16">
                        <c:v>-271714</c:v>
                      </c:pt>
                      <c:pt idx="17">
                        <c:v>-290204</c:v>
                      </c:pt>
                      <c:pt idx="18">
                        <c:v>-414317</c:v>
                      </c:pt>
                      <c:pt idx="19">
                        <c:v>-274167</c:v>
                      </c:pt>
                      <c:pt idx="20">
                        <c:v>-280480</c:v>
                      </c:pt>
                      <c:pt idx="21">
                        <c:v>-322967</c:v>
                      </c:pt>
                      <c:pt idx="22">
                        <c:v>-561271</c:v>
                      </c:pt>
                      <c:pt idx="23">
                        <c:v>-669049</c:v>
                      </c:pt>
                      <c:pt idx="24">
                        <c:v>-557694</c:v>
                      </c:pt>
                      <c:pt idx="25">
                        <c:v>-596351</c:v>
                      </c:pt>
                      <c:pt idx="26">
                        <c:v>-284330</c:v>
                      </c:pt>
                      <c:pt idx="27">
                        <c:v>-221289</c:v>
                      </c:pt>
                      <c:pt idx="28">
                        <c:v>-218094</c:v>
                      </c:pt>
                      <c:pt idx="29">
                        <c:v>-237229</c:v>
                      </c:pt>
                      <c:pt idx="30">
                        <c:v>-240211</c:v>
                      </c:pt>
                      <c:pt idx="31">
                        <c:v>-445737</c:v>
                      </c:pt>
                      <c:pt idx="32">
                        <c:v>-455750</c:v>
                      </c:pt>
                      <c:pt idx="33">
                        <c:v>-477010</c:v>
                      </c:pt>
                      <c:pt idx="34">
                        <c:v>-384888</c:v>
                      </c:pt>
                      <c:pt idx="35">
                        <c:v>-457929</c:v>
                      </c:pt>
                      <c:pt idx="36">
                        <c:v>-628310</c:v>
                      </c:pt>
                      <c:pt idx="37">
                        <c:v>-756356</c:v>
                      </c:pt>
                      <c:pt idx="38">
                        <c:v>-816486</c:v>
                      </c:pt>
                      <c:pt idx="39">
                        <c:v>-898307</c:v>
                      </c:pt>
                      <c:pt idx="40">
                        <c:v>-880949</c:v>
                      </c:pt>
                      <c:pt idx="41">
                        <c:v>-912743</c:v>
                      </c:pt>
                      <c:pt idx="42">
                        <c:v>-939040</c:v>
                      </c:pt>
                      <c:pt idx="43">
                        <c:v>-850365</c:v>
                      </c:pt>
                      <c:pt idx="44">
                        <c:v>-1000336</c:v>
                      </c:pt>
                      <c:pt idx="45">
                        <c:v>-1114954</c:v>
                      </c:pt>
                      <c:pt idx="46">
                        <c:v>-1193128</c:v>
                      </c:pt>
                      <c:pt idx="47">
                        <c:v>-1292721</c:v>
                      </c:pt>
                      <c:pt idx="48">
                        <c:v>-1321942</c:v>
                      </c:pt>
                      <c:pt idx="49">
                        <c:v>-1320380</c:v>
                      </c:pt>
                      <c:pt idx="50">
                        <c:v>-141350</c:v>
                      </c:pt>
                      <c:pt idx="51">
                        <c:v>-181417</c:v>
                      </c:pt>
                      <c:pt idx="52">
                        <c:v>-183542</c:v>
                      </c:pt>
                      <c:pt idx="53">
                        <c:v>-538760</c:v>
                      </c:pt>
                      <c:pt idx="54">
                        <c:v>-401409</c:v>
                      </c:pt>
                      <c:pt idx="55">
                        <c:v>-346160</c:v>
                      </c:pt>
                      <c:pt idx="56">
                        <c:v>194655</c:v>
                      </c:pt>
                      <c:pt idx="57">
                        <c:v>-88848</c:v>
                      </c:pt>
                      <c:pt idx="58">
                        <c:v>-290139</c:v>
                      </c:pt>
                      <c:pt idx="59">
                        <c:v>-348318</c:v>
                      </c:pt>
                      <c:pt idx="60">
                        <c:v>-249453</c:v>
                      </c:pt>
                      <c:pt idx="61">
                        <c:v>-374250</c:v>
                      </c:pt>
                      <c:pt idx="62">
                        <c:v>-333761</c:v>
                      </c:pt>
                      <c:pt idx="63">
                        <c:v>-209752</c:v>
                      </c:pt>
                      <c:pt idx="64">
                        <c:v>-145905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E53F-4AA4-9989-2F627DFBAB3F}"/>
                  </c:ext>
                </c:extLst>
              </c15:ser>
            </c15:filteredLineSeries>
            <c15:filteredLin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Data'!$AU$2</c15:sqref>
                        </c15:formulaRef>
                      </c:ext>
                    </c:extLst>
                    <c:strCache>
                      <c:ptCount val="1"/>
                      <c:pt idx="0">
                        <c:v>302.4.03 Cryo-assemblies Fabrication and Shipment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Data'!$AU$3:$AU$67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733</c:v>
                      </c:pt>
                      <c:pt idx="2">
                        <c:v>4046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795</c:v>
                      </c:pt>
                      <c:pt idx="6">
                        <c:v>-608</c:v>
                      </c:pt>
                      <c:pt idx="7">
                        <c:v>-6013</c:v>
                      </c:pt>
                      <c:pt idx="8">
                        <c:v>-6005</c:v>
                      </c:pt>
                      <c:pt idx="9">
                        <c:v>-6156</c:v>
                      </c:pt>
                      <c:pt idx="10">
                        <c:v>-7149</c:v>
                      </c:pt>
                      <c:pt idx="11">
                        <c:v>-42</c:v>
                      </c:pt>
                      <c:pt idx="12">
                        <c:v>-48097</c:v>
                      </c:pt>
                      <c:pt idx="13">
                        <c:v>-42094</c:v>
                      </c:pt>
                      <c:pt idx="14">
                        <c:v>7536</c:v>
                      </c:pt>
                      <c:pt idx="15">
                        <c:v>21903</c:v>
                      </c:pt>
                      <c:pt idx="16">
                        <c:v>23162</c:v>
                      </c:pt>
                      <c:pt idx="17">
                        <c:v>-10558</c:v>
                      </c:pt>
                      <c:pt idx="18">
                        <c:v>-6925</c:v>
                      </c:pt>
                      <c:pt idx="19">
                        <c:v>14701</c:v>
                      </c:pt>
                      <c:pt idx="20">
                        <c:v>0</c:v>
                      </c:pt>
                      <c:pt idx="21">
                        <c:v>-2791</c:v>
                      </c:pt>
                      <c:pt idx="22">
                        <c:v>-13847</c:v>
                      </c:pt>
                      <c:pt idx="23">
                        <c:v>-20757</c:v>
                      </c:pt>
                      <c:pt idx="24">
                        <c:v>-74788</c:v>
                      </c:pt>
                      <c:pt idx="25">
                        <c:v>-140307</c:v>
                      </c:pt>
                      <c:pt idx="26">
                        <c:v>-20757</c:v>
                      </c:pt>
                      <c:pt idx="27">
                        <c:v>-113796</c:v>
                      </c:pt>
                      <c:pt idx="28">
                        <c:v>-192989</c:v>
                      </c:pt>
                      <c:pt idx="29">
                        <c:v>-274271</c:v>
                      </c:pt>
                      <c:pt idx="30">
                        <c:v>-293075</c:v>
                      </c:pt>
                      <c:pt idx="31">
                        <c:v>-294533</c:v>
                      </c:pt>
                      <c:pt idx="32">
                        <c:v>-334582</c:v>
                      </c:pt>
                      <c:pt idx="33">
                        <c:v>-333800</c:v>
                      </c:pt>
                      <c:pt idx="34">
                        <c:v>-333800</c:v>
                      </c:pt>
                      <c:pt idx="35">
                        <c:v>-331173</c:v>
                      </c:pt>
                      <c:pt idx="36">
                        <c:v>-466585</c:v>
                      </c:pt>
                      <c:pt idx="37">
                        <c:v>-466585</c:v>
                      </c:pt>
                      <c:pt idx="38">
                        <c:v>-460662</c:v>
                      </c:pt>
                      <c:pt idx="39">
                        <c:v>-457441</c:v>
                      </c:pt>
                      <c:pt idx="40">
                        <c:v>-463883</c:v>
                      </c:pt>
                      <c:pt idx="41">
                        <c:v>-459310</c:v>
                      </c:pt>
                      <c:pt idx="42">
                        <c:v>-459310</c:v>
                      </c:pt>
                      <c:pt idx="43">
                        <c:v>-309177</c:v>
                      </c:pt>
                      <c:pt idx="44">
                        <c:v>-318778</c:v>
                      </c:pt>
                      <c:pt idx="45">
                        <c:v>-383698</c:v>
                      </c:pt>
                      <c:pt idx="46">
                        <c:v>-470230</c:v>
                      </c:pt>
                      <c:pt idx="47">
                        <c:v>-505648</c:v>
                      </c:pt>
                      <c:pt idx="48">
                        <c:v>-563463</c:v>
                      </c:pt>
                      <c:pt idx="49">
                        <c:v>-589170</c:v>
                      </c:pt>
                      <c:pt idx="50">
                        <c:v>-36604</c:v>
                      </c:pt>
                      <c:pt idx="51">
                        <c:v>-58412</c:v>
                      </c:pt>
                      <c:pt idx="52">
                        <c:v>-37930</c:v>
                      </c:pt>
                      <c:pt idx="53">
                        <c:v>-348221</c:v>
                      </c:pt>
                      <c:pt idx="54">
                        <c:v>-406597</c:v>
                      </c:pt>
                      <c:pt idx="55">
                        <c:v>-274070</c:v>
                      </c:pt>
                      <c:pt idx="56">
                        <c:v>-280426</c:v>
                      </c:pt>
                      <c:pt idx="57">
                        <c:v>-404162</c:v>
                      </c:pt>
                      <c:pt idx="58">
                        <c:v>-613318</c:v>
                      </c:pt>
                      <c:pt idx="59">
                        <c:v>-739902</c:v>
                      </c:pt>
                      <c:pt idx="60">
                        <c:v>-823925</c:v>
                      </c:pt>
                      <c:pt idx="61">
                        <c:v>-868071</c:v>
                      </c:pt>
                      <c:pt idx="62">
                        <c:v>-788091</c:v>
                      </c:pt>
                      <c:pt idx="63">
                        <c:v>-613087</c:v>
                      </c:pt>
                      <c:pt idx="64">
                        <c:v>-526725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53F-4AA4-9989-2F627DFBAB3F}"/>
                  </c:ext>
                </c:extLst>
              </c15:ser>
            </c15:filteredLineSeries>
            <c15:filteredLin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Data'!$AV$2</c15:sqref>
                        </c15:formulaRef>
                      </c:ext>
                    </c:extLst>
                    <c:strCache>
                      <c:ptCount val="1"/>
                      <c:pt idx="0">
                        <c:v>302.4.04 Cryo-assemblies Horizontal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Data'!$AV$3:$AV$67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-6236</c:v>
                      </c:pt>
                      <c:pt idx="2">
                        <c:v>0</c:v>
                      </c:pt>
                      <c:pt idx="3">
                        <c:v>22765</c:v>
                      </c:pt>
                      <c:pt idx="4">
                        <c:v>9840</c:v>
                      </c:pt>
                      <c:pt idx="5">
                        <c:v>26916</c:v>
                      </c:pt>
                      <c:pt idx="6">
                        <c:v>-11500</c:v>
                      </c:pt>
                      <c:pt idx="7">
                        <c:v>16843</c:v>
                      </c:pt>
                      <c:pt idx="8">
                        <c:v>-34687</c:v>
                      </c:pt>
                      <c:pt idx="9">
                        <c:v>22492</c:v>
                      </c:pt>
                      <c:pt idx="10">
                        <c:v>-82120</c:v>
                      </c:pt>
                      <c:pt idx="11">
                        <c:v>-26932</c:v>
                      </c:pt>
                      <c:pt idx="12">
                        <c:v>-128623</c:v>
                      </c:pt>
                      <c:pt idx="13">
                        <c:v>-87081</c:v>
                      </c:pt>
                      <c:pt idx="14">
                        <c:v>-123494</c:v>
                      </c:pt>
                      <c:pt idx="15">
                        <c:v>-157214</c:v>
                      </c:pt>
                      <c:pt idx="16">
                        <c:v>-172317</c:v>
                      </c:pt>
                      <c:pt idx="17">
                        <c:v>-176715</c:v>
                      </c:pt>
                      <c:pt idx="18">
                        <c:v>-137933</c:v>
                      </c:pt>
                      <c:pt idx="19">
                        <c:v>-132372</c:v>
                      </c:pt>
                      <c:pt idx="20">
                        <c:v>-103883</c:v>
                      </c:pt>
                      <c:pt idx="21">
                        <c:v>-73472</c:v>
                      </c:pt>
                      <c:pt idx="22">
                        <c:v>-127628</c:v>
                      </c:pt>
                      <c:pt idx="23">
                        <c:v>-124618</c:v>
                      </c:pt>
                      <c:pt idx="24">
                        <c:v>-51174</c:v>
                      </c:pt>
                      <c:pt idx="25">
                        <c:v>-116511</c:v>
                      </c:pt>
                      <c:pt idx="26">
                        <c:v>-204155</c:v>
                      </c:pt>
                      <c:pt idx="27">
                        <c:v>-166802</c:v>
                      </c:pt>
                      <c:pt idx="28">
                        <c:v>-87244</c:v>
                      </c:pt>
                      <c:pt idx="29">
                        <c:v>-54242</c:v>
                      </c:pt>
                      <c:pt idx="30">
                        <c:v>-52881</c:v>
                      </c:pt>
                      <c:pt idx="31">
                        <c:v>-40900</c:v>
                      </c:pt>
                      <c:pt idx="32">
                        <c:v>-30989</c:v>
                      </c:pt>
                      <c:pt idx="33">
                        <c:v>-33625</c:v>
                      </c:pt>
                      <c:pt idx="34">
                        <c:v>-15299</c:v>
                      </c:pt>
                      <c:pt idx="35">
                        <c:v>-8223</c:v>
                      </c:pt>
                      <c:pt idx="36">
                        <c:v>-6150</c:v>
                      </c:pt>
                      <c:pt idx="37">
                        <c:v>-3836</c:v>
                      </c:pt>
                      <c:pt idx="38">
                        <c:v>-2314</c:v>
                      </c:pt>
                      <c:pt idx="39">
                        <c:v>-2314</c:v>
                      </c:pt>
                      <c:pt idx="40">
                        <c:v>-2314</c:v>
                      </c:pt>
                      <c:pt idx="41">
                        <c:v>-2314</c:v>
                      </c:pt>
                      <c:pt idx="42">
                        <c:v>-58994</c:v>
                      </c:pt>
                      <c:pt idx="43">
                        <c:v>-144142</c:v>
                      </c:pt>
                      <c:pt idx="44">
                        <c:v>-245384</c:v>
                      </c:pt>
                      <c:pt idx="45">
                        <c:v>-361550</c:v>
                      </c:pt>
                      <c:pt idx="46">
                        <c:v>-452273</c:v>
                      </c:pt>
                      <c:pt idx="47">
                        <c:v>-542750</c:v>
                      </c:pt>
                      <c:pt idx="48">
                        <c:v>-624538</c:v>
                      </c:pt>
                      <c:pt idx="49">
                        <c:v>-578416</c:v>
                      </c:pt>
                      <c:pt idx="50">
                        <c:v>-69329</c:v>
                      </c:pt>
                      <c:pt idx="51">
                        <c:v>-103670</c:v>
                      </c:pt>
                      <c:pt idx="52">
                        <c:v>-359722</c:v>
                      </c:pt>
                      <c:pt idx="53">
                        <c:v>-412345</c:v>
                      </c:pt>
                      <c:pt idx="54">
                        <c:v>-395151</c:v>
                      </c:pt>
                      <c:pt idx="55">
                        <c:v>-377746</c:v>
                      </c:pt>
                      <c:pt idx="56">
                        <c:v>-338746</c:v>
                      </c:pt>
                      <c:pt idx="57">
                        <c:v>-312430</c:v>
                      </c:pt>
                      <c:pt idx="58">
                        <c:v>-408985</c:v>
                      </c:pt>
                      <c:pt idx="59">
                        <c:v>-485495</c:v>
                      </c:pt>
                      <c:pt idx="60">
                        <c:v>-558849</c:v>
                      </c:pt>
                      <c:pt idx="61">
                        <c:v>-612996</c:v>
                      </c:pt>
                      <c:pt idx="62">
                        <c:v>-720842</c:v>
                      </c:pt>
                      <c:pt idx="63">
                        <c:v>-715708</c:v>
                      </c:pt>
                      <c:pt idx="64">
                        <c:v>-657294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E53F-4AA4-9989-2F627DFBAB3F}"/>
                  </c:ext>
                </c:extLst>
              </c15:ser>
            </c15:filteredLineSeries>
            <c15:filteredLine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Data'!$AW$2</c15:sqref>
                        </c15:formulaRef>
                      </c:ext>
                    </c:extLst>
                    <c:strCache>
                      <c:ptCount val="1"/>
                      <c:pt idx="0">
                        <c:v>302.4.05 Q1/Q2 Cryo-assembly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Data'!$AW$3:$AW$67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-38815</c:v>
                      </c:pt>
                      <c:pt idx="48">
                        <c:v>-98532</c:v>
                      </c:pt>
                      <c:pt idx="49">
                        <c:v>-107489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53F-4AA4-9989-2F627DFBAB3F}"/>
                  </c:ext>
                </c:extLst>
              </c15:ser>
            </c15:filteredLineSeries>
            <c15:filteredLine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Data'!$AX$2</c15:sqref>
                        </c15:formulaRef>
                      </c:ext>
                    </c:extLst>
                    <c:strCache>
                      <c:ptCount val="1"/>
                      <c:pt idx="0">
                        <c:v>Cost Variance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Data'!$AX$3:$AX$67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124862</c:v>
                      </c:pt>
                      <c:pt idx="2">
                        <c:v>933801</c:v>
                      </c:pt>
                      <c:pt idx="3">
                        <c:v>1161841</c:v>
                      </c:pt>
                      <c:pt idx="4">
                        <c:v>1298373</c:v>
                      </c:pt>
                      <c:pt idx="5">
                        <c:v>1940114</c:v>
                      </c:pt>
                      <c:pt idx="6">
                        <c:v>1965339</c:v>
                      </c:pt>
                      <c:pt idx="7">
                        <c:v>1699735</c:v>
                      </c:pt>
                      <c:pt idx="8">
                        <c:v>1704575</c:v>
                      </c:pt>
                      <c:pt idx="9">
                        <c:v>2498845</c:v>
                      </c:pt>
                      <c:pt idx="10">
                        <c:v>2385145</c:v>
                      </c:pt>
                      <c:pt idx="11">
                        <c:v>2119965</c:v>
                      </c:pt>
                      <c:pt idx="12">
                        <c:v>2330532</c:v>
                      </c:pt>
                      <c:pt idx="13">
                        <c:v>3426803</c:v>
                      </c:pt>
                      <c:pt idx="14">
                        <c:v>2999160</c:v>
                      </c:pt>
                      <c:pt idx="15">
                        <c:v>3246359</c:v>
                      </c:pt>
                      <c:pt idx="16">
                        <c:v>2335917</c:v>
                      </c:pt>
                      <c:pt idx="17">
                        <c:v>2691444</c:v>
                      </c:pt>
                      <c:pt idx="18">
                        <c:v>2840651</c:v>
                      </c:pt>
                      <c:pt idx="19">
                        <c:v>3308548</c:v>
                      </c:pt>
                      <c:pt idx="20">
                        <c:v>3605437</c:v>
                      </c:pt>
                      <c:pt idx="21">
                        <c:v>3890276</c:v>
                      </c:pt>
                      <c:pt idx="22">
                        <c:v>4385140</c:v>
                      </c:pt>
                      <c:pt idx="23">
                        <c:v>5024786</c:v>
                      </c:pt>
                      <c:pt idx="24">
                        <c:v>5226845</c:v>
                      </c:pt>
                      <c:pt idx="25">
                        <c:v>5275094</c:v>
                      </c:pt>
                      <c:pt idx="26">
                        <c:v>6253062</c:v>
                      </c:pt>
                      <c:pt idx="27">
                        <c:v>6250623</c:v>
                      </c:pt>
                      <c:pt idx="28">
                        <c:v>6409698</c:v>
                      </c:pt>
                      <c:pt idx="29">
                        <c:v>6889128</c:v>
                      </c:pt>
                      <c:pt idx="30">
                        <c:v>6741024</c:v>
                      </c:pt>
                      <c:pt idx="31">
                        <c:v>7306538</c:v>
                      </c:pt>
                      <c:pt idx="32">
                        <c:v>7757849</c:v>
                      </c:pt>
                      <c:pt idx="33">
                        <c:v>7399285</c:v>
                      </c:pt>
                      <c:pt idx="34">
                        <c:v>7484079</c:v>
                      </c:pt>
                      <c:pt idx="35">
                        <c:v>8525186</c:v>
                      </c:pt>
                      <c:pt idx="36">
                        <c:v>8548434</c:v>
                      </c:pt>
                      <c:pt idx="37">
                        <c:v>6944817</c:v>
                      </c:pt>
                      <c:pt idx="38">
                        <c:v>6818278</c:v>
                      </c:pt>
                      <c:pt idx="39">
                        <c:v>6452881</c:v>
                      </c:pt>
                      <c:pt idx="40">
                        <c:v>6682487</c:v>
                      </c:pt>
                      <c:pt idx="41">
                        <c:v>7332379</c:v>
                      </c:pt>
                      <c:pt idx="42">
                        <c:v>6864387</c:v>
                      </c:pt>
                      <c:pt idx="43">
                        <c:v>6957575</c:v>
                      </c:pt>
                      <c:pt idx="44">
                        <c:v>7001390</c:v>
                      </c:pt>
                      <c:pt idx="45">
                        <c:v>7214060</c:v>
                      </c:pt>
                      <c:pt idx="46">
                        <c:v>7364952</c:v>
                      </c:pt>
                      <c:pt idx="47">
                        <c:v>6562045</c:v>
                      </c:pt>
                      <c:pt idx="48">
                        <c:v>6322166</c:v>
                      </c:pt>
                      <c:pt idx="49">
                        <c:v>6227845</c:v>
                      </c:pt>
                      <c:pt idx="50">
                        <c:v>-391893</c:v>
                      </c:pt>
                      <c:pt idx="51">
                        <c:v>159807</c:v>
                      </c:pt>
                      <c:pt idx="52">
                        <c:v>418077</c:v>
                      </c:pt>
                      <c:pt idx="53">
                        <c:v>41715</c:v>
                      </c:pt>
                      <c:pt idx="54">
                        <c:v>-181696</c:v>
                      </c:pt>
                      <c:pt idx="55">
                        <c:v>379909</c:v>
                      </c:pt>
                      <c:pt idx="56">
                        <c:v>152189</c:v>
                      </c:pt>
                      <c:pt idx="57">
                        <c:v>7792</c:v>
                      </c:pt>
                      <c:pt idx="58">
                        <c:v>-260945</c:v>
                      </c:pt>
                      <c:pt idx="59">
                        <c:v>-571807</c:v>
                      </c:pt>
                      <c:pt idx="60">
                        <c:v>-644512</c:v>
                      </c:pt>
                      <c:pt idx="61">
                        <c:v>-859855</c:v>
                      </c:pt>
                      <c:pt idx="62">
                        <c:v>-1151320</c:v>
                      </c:pt>
                      <c:pt idx="63">
                        <c:v>-1191303</c:v>
                      </c:pt>
                      <c:pt idx="64">
                        <c:v>-1201211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53F-4AA4-9989-2F627DFBAB3F}"/>
                  </c:ext>
                </c:extLst>
              </c15:ser>
            </c15:filteredLineSeries>
            <c15:filteredLine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Data'!$AY$2</c15:sqref>
                        </c15:formulaRef>
                      </c:ext>
                    </c:extLst>
                    <c:strCache>
                      <c:ptCount val="1"/>
                      <c:pt idx="0">
                        <c:v>302.1 Project Management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Data'!$AY$3:$AY$67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27492</c:v>
                      </c:pt>
                      <c:pt idx="2">
                        <c:v>31878</c:v>
                      </c:pt>
                      <c:pt idx="3">
                        <c:v>128992</c:v>
                      </c:pt>
                      <c:pt idx="4">
                        <c:v>134388</c:v>
                      </c:pt>
                      <c:pt idx="5">
                        <c:v>82448</c:v>
                      </c:pt>
                      <c:pt idx="6">
                        <c:v>130842</c:v>
                      </c:pt>
                      <c:pt idx="7">
                        <c:v>216346</c:v>
                      </c:pt>
                      <c:pt idx="8">
                        <c:v>181139</c:v>
                      </c:pt>
                      <c:pt idx="9">
                        <c:v>242803</c:v>
                      </c:pt>
                      <c:pt idx="10">
                        <c:v>188208</c:v>
                      </c:pt>
                      <c:pt idx="11">
                        <c:v>280156</c:v>
                      </c:pt>
                      <c:pt idx="12">
                        <c:v>372165</c:v>
                      </c:pt>
                      <c:pt idx="13">
                        <c:v>371509</c:v>
                      </c:pt>
                      <c:pt idx="14">
                        <c:v>428941</c:v>
                      </c:pt>
                      <c:pt idx="15">
                        <c:v>434409</c:v>
                      </c:pt>
                      <c:pt idx="16">
                        <c:v>329645</c:v>
                      </c:pt>
                      <c:pt idx="17">
                        <c:v>457406</c:v>
                      </c:pt>
                      <c:pt idx="18">
                        <c:v>464289</c:v>
                      </c:pt>
                      <c:pt idx="19">
                        <c:v>485718</c:v>
                      </c:pt>
                      <c:pt idx="20">
                        <c:v>635005</c:v>
                      </c:pt>
                      <c:pt idx="21">
                        <c:v>581739</c:v>
                      </c:pt>
                      <c:pt idx="22">
                        <c:v>504417</c:v>
                      </c:pt>
                      <c:pt idx="23">
                        <c:v>510903</c:v>
                      </c:pt>
                      <c:pt idx="24">
                        <c:v>597073</c:v>
                      </c:pt>
                      <c:pt idx="25">
                        <c:v>613771</c:v>
                      </c:pt>
                      <c:pt idx="26">
                        <c:v>713366</c:v>
                      </c:pt>
                      <c:pt idx="27">
                        <c:v>689851</c:v>
                      </c:pt>
                      <c:pt idx="28">
                        <c:v>743831</c:v>
                      </c:pt>
                      <c:pt idx="29">
                        <c:v>863335</c:v>
                      </c:pt>
                      <c:pt idx="30">
                        <c:v>866183</c:v>
                      </c:pt>
                      <c:pt idx="31">
                        <c:v>934476</c:v>
                      </c:pt>
                      <c:pt idx="32">
                        <c:v>1151599</c:v>
                      </c:pt>
                      <c:pt idx="33">
                        <c:v>1156523</c:v>
                      </c:pt>
                      <c:pt idx="34">
                        <c:v>1163662</c:v>
                      </c:pt>
                      <c:pt idx="35">
                        <c:v>1356462</c:v>
                      </c:pt>
                      <c:pt idx="36">
                        <c:v>1624762</c:v>
                      </c:pt>
                      <c:pt idx="37">
                        <c:v>1229271</c:v>
                      </c:pt>
                      <c:pt idx="38">
                        <c:v>1260480</c:v>
                      </c:pt>
                      <c:pt idx="39">
                        <c:v>1251955</c:v>
                      </c:pt>
                      <c:pt idx="40">
                        <c:v>1227809</c:v>
                      </c:pt>
                      <c:pt idx="41">
                        <c:v>1298506</c:v>
                      </c:pt>
                      <c:pt idx="42">
                        <c:v>1332997</c:v>
                      </c:pt>
                      <c:pt idx="43">
                        <c:v>1427991</c:v>
                      </c:pt>
                      <c:pt idx="44">
                        <c:v>1337595</c:v>
                      </c:pt>
                      <c:pt idx="45">
                        <c:v>1344127</c:v>
                      </c:pt>
                      <c:pt idx="46">
                        <c:v>1357821</c:v>
                      </c:pt>
                      <c:pt idx="47">
                        <c:v>1271245</c:v>
                      </c:pt>
                      <c:pt idx="48">
                        <c:v>1374935</c:v>
                      </c:pt>
                      <c:pt idx="49">
                        <c:v>1392915</c:v>
                      </c:pt>
                      <c:pt idx="50">
                        <c:v>-61283</c:v>
                      </c:pt>
                      <c:pt idx="51">
                        <c:v>-66197</c:v>
                      </c:pt>
                      <c:pt idx="52">
                        <c:v>-57780</c:v>
                      </c:pt>
                      <c:pt idx="53">
                        <c:v>-8530</c:v>
                      </c:pt>
                      <c:pt idx="54">
                        <c:v>28120</c:v>
                      </c:pt>
                      <c:pt idx="55">
                        <c:v>121199</c:v>
                      </c:pt>
                      <c:pt idx="56">
                        <c:v>-133872</c:v>
                      </c:pt>
                      <c:pt idx="57">
                        <c:v>-25486</c:v>
                      </c:pt>
                      <c:pt idx="58">
                        <c:v>-62236</c:v>
                      </c:pt>
                      <c:pt idx="59">
                        <c:v>-181948</c:v>
                      </c:pt>
                      <c:pt idx="60">
                        <c:v>-77600</c:v>
                      </c:pt>
                      <c:pt idx="61">
                        <c:v>-97754</c:v>
                      </c:pt>
                      <c:pt idx="62">
                        <c:v>-177981</c:v>
                      </c:pt>
                      <c:pt idx="63">
                        <c:v>-158804</c:v>
                      </c:pt>
                      <c:pt idx="64">
                        <c:v>-219112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E53F-4AA4-9989-2F627DFBAB3F}"/>
                  </c:ext>
                </c:extLst>
              </c15:ser>
            </c15:filteredLineSeries>
            <c15:filteredLine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Data'!$AZ$2</c15:sqref>
                        </c15:formulaRef>
                      </c:ext>
                    </c:extLst>
                    <c:strCache>
                      <c:ptCount val="1"/>
                      <c:pt idx="0">
                        <c:v>302.2.01 Magnets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Data'!$AZ$3:$AZ$67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-5607</c:v>
                      </c:pt>
                      <c:pt idx="2">
                        <c:v>-62377</c:v>
                      </c:pt>
                      <c:pt idx="3">
                        <c:v>-44644</c:v>
                      </c:pt>
                      <c:pt idx="4">
                        <c:v>-64726</c:v>
                      </c:pt>
                      <c:pt idx="5">
                        <c:v>-62937</c:v>
                      </c:pt>
                      <c:pt idx="6">
                        <c:v>-39612</c:v>
                      </c:pt>
                      <c:pt idx="7">
                        <c:v>-24750</c:v>
                      </c:pt>
                      <c:pt idx="8">
                        <c:v>18537</c:v>
                      </c:pt>
                      <c:pt idx="9">
                        <c:v>82413</c:v>
                      </c:pt>
                      <c:pt idx="10">
                        <c:v>10183</c:v>
                      </c:pt>
                      <c:pt idx="11">
                        <c:v>-5345</c:v>
                      </c:pt>
                      <c:pt idx="12">
                        <c:v>80734</c:v>
                      </c:pt>
                      <c:pt idx="13">
                        <c:v>72088</c:v>
                      </c:pt>
                      <c:pt idx="14">
                        <c:v>50290</c:v>
                      </c:pt>
                      <c:pt idx="15">
                        <c:v>40206</c:v>
                      </c:pt>
                      <c:pt idx="16">
                        <c:v>13663</c:v>
                      </c:pt>
                      <c:pt idx="17">
                        <c:v>33173</c:v>
                      </c:pt>
                      <c:pt idx="18">
                        <c:v>32264</c:v>
                      </c:pt>
                      <c:pt idx="19">
                        <c:v>38191</c:v>
                      </c:pt>
                      <c:pt idx="20">
                        <c:v>42036</c:v>
                      </c:pt>
                      <c:pt idx="21">
                        <c:v>716</c:v>
                      </c:pt>
                      <c:pt idx="22">
                        <c:v>-866</c:v>
                      </c:pt>
                      <c:pt idx="23">
                        <c:v>-7538</c:v>
                      </c:pt>
                      <c:pt idx="24">
                        <c:v>-8832</c:v>
                      </c:pt>
                      <c:pt idx="25">
                        <c:v>-18260</c:v>
                      </c:pt>
                      <c:pt idx="26">
                        <c:v>-56219</c:v>
                      </c:pt>
                      <c:pt idx="27">
                        <c:v>-65447</c:v>
                      </c:pt>
                      <c:pt idx="28">
                        <c:v>-56640</c:v>
                      </c:pt>
                      <c:pt idx="29">
                        <c:v>-38983</c:v>
                      </c:pt>
                      <c:pt idx="30">
                        <c:v>-35478</c:v>
                      </c:pt>
                      <c:pt idx="31">
                        <c:v>-44410</c:v>
                      </c:pt>
                      <c:pt idx="32">
                        <c:v>-31997</c:v>
                      </c:pt>
                      <c:pt idx="33">
                        <c:v>-82757</c:v>
                      </c:pt>
                      <c:pt idx="34">
                        <c:v>-89812</c:v>
                      </c:pt>
                      <c:pt idx="35">
                        <c:v>-51446</c:v>
                      </c:pt>
                      <c:pt idx="36">
                        <c:v>-9015</c:v>
                      </c:pt>
                      <c:pt idx="37">
                        <c:v>-110300</c:v>
                      </c:pt>
                      <c:pt idx="38">
                        <c:v>-107382</c:v>
                      </c:pt>
                      <c:pt idx="39">
                        <c:v>-121747</c:v>
                      </c:pt>
                      <c:pt idx="40">
                        <c:v>-120790</c:v>
                      </c:pt>
                      <c:pt idx="41">
                        <c:v>-124004</c:v>
                      </c:pt>
                      <c:pt idx="42">
                        <c:v>-116190</c:v>
                      </c:pt>
                      <c:pt idx="43">
                        <c:v>-104374</c:v>
                      </c:pt>
                      <c:pt idx="44">
                        <c:v>-87095</c:v>
                      </c:pt>
                      <c:pt idx="45">
                        <c:v>-91723</c:v>
                      </c:pt>
                      <c:pt idx="46">
                        <c:v>-98312</c:v>
                      </c:pt>
                      <c:pt idx="47">
                        <c:v>-108249</c:v>
                      </c:pt>
                      <c:pt idx="48">
                        <c:v>-97919</c:v>
                      </c:pt>
                      <c:pt idx="49">
                        <c:v>-105410</c:v>
                      </c:pt>
                      <c:pt idx="50">
                        <c:v>5244</c:v>
                      </c:pt>
                      <c:pt idx="51">
                        <c:v>5576</c:v>
                      </c:pt>
                      <c:pt idx="52">
                        <c:v>23270</c:v>
                      </c:pt>
                      <c:pt idx="53">
                        <c:v>30860</c:v>
                      </c:pt>
                      <c:pt idx="54">
                        <c:v>21938</c:v>
                      </c:pt>
                      <c:pt idx="55">
                        <c:v>78475</c:v>
                      </c:pt>
                      <c:pt idx="56">
                        <c:v>62446</c:v>
                      </c:pt>
                      <c:pt idx="57">
                        <c:v>57618</c:v>
                      </c:pt>
                      <c:pt idx="58">
                        <c:v>65456</c:v>
                      </c:pt>
                      <c:pt idx="59">
                        <c:v>50290</c:v>
                      </c:pt>
                      <c:pt idx="60">
                        <c:v>77272</c:v>
                      </c:pt>
                      <c:pt idx="61">
                        <c:v>70383</c:v>
                      </c:pt>
                      <c:pt idx="62">
                        <c:v>58545</c:v>
                      </c:pt>
                      <c:pt idx="63">
                        <c:v>28797</c:v>
                      </c:pt>
                      <c:pt idx="64">
                        <c:v>28275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E53F-4AA4-9989-2F627DFBAB3F}"/>
                  </c:ext>
                </c:extLst>
              </c15:ser>
            </c15:filteredLineSeries>
            <c15:filteredLine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Data'!$BA$2</c15:sqref>
                        </c15:formulaRef>
                      </c:ext>
                    </c:extLst>
                    <c:strCache>
                      <c:ptCount val="1"/>
                      <c:pt idx="0">
                        <c:v>302.2.02 Strand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Data'!$BA$3:$BA$67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58406</c:v>
                      </c:pt>
                      <c:pt idx="2">
                        <c:v>380611</c:v>
                      </c:pt>
                      <c:pt idx="3">
                        <c:v>308744</c:v>
                      </c:pt>
                      <c:pt idx="4">
                        <c:v>474399</c:v>
                      </c:pt>
                      <c:pt idx="5">
                        <c:v>635451</c:v>
                      </c:pt>
                      <c:pt idx="6">
                        <c:v>656991</c:v>
                      </c:pt>
                      <c:pt idx="7">
                        <c:v>707204</c:v>
                      </c:pt>
                      <c:pt idx="8">
                        <c:v>933146</c:v>
                      </c:pt>
                      <c:pt idx="9">
                        <c:v>933440</c:v>
                      </c:pt>
                      <c:pt idx="10">
                        <c:v>972155</c:v>
                      </c:pt>
                      <c:pt idx="11">
                        <c:v>395362</c:v>
                      </c:pt>
                      <c:pt idx="12">
                        <c:v>1082200</c:v>
                      </c:pt>
                      <c:pt idx="13">
                        <c:v>1649140</c:v>
                      </c:pt>
                      <c:pt idx="14">
                        <c:v>1746739</c:v>
                      </c:pt>
                      <c:pt idx="15">
                        <c:v>1451100</c:v>
                      </c:pt>
                      <c:pt idx="16">
                        <c:v>1481023</c:v>
                      </c:pt>
                      <c:pt idx="17">
                        <c:v>1488030</c:v>
                      </c:pt>
                      <c:pt idx="18">
                        <c:v>1594254</c:v>
                      </c:pt>
                      <c:pt idx="19">
                        <c:v>1638032</c:v>
                      </c:pt>
                      <c:pt idx="20">
                        <c:v>1690703</c:v>
                      </c:pt>
                      <c:pt idx="21">
                        <c:v>1809826</c:v>
                      </c:pt>
                      <c:pt idx="22">
                        <c:v>1928445</c:v>
                      </c:pt>
                      <c:pt idx="23">
                        <c:v>1970880</c:v>
                      </c:pt>
                      <c:pt idx="24">
                        <c:v>2078882</c:v>
                      </c:pt>
                      <c:pt idx="25">
                        <c:v>2107929</c:v>
                      </c:pt>
                      <c:pt idx="26">
                        <c:v>2261853</c:v>
                      </c:pt>
                      <c:pt idx="27">
                        <c:v>2250382</c:v>
                      </c:pt>
                      <c:pt idx="28">
                        <c:v>2289688</c:v>
                      </c:pt>
                      <c:pt idx="29">
                        <c:v>2353201</c:v>
                      </c:pt>
                      <c:pt idx="30">
                        <c:v>2371655</c:v>
                      </c:pt>
                      <c:pt idx="31">
                        <c:v>2425722</c:v>
                      </c:pt>
                      <c:pt idx="32">
                        <c:v>2498029</c:v>
                      </c:pt>
                      <c:pt idx="33">
                        <c:v>2511402</c:v>
                      </c:pt>
                      <c:pt idx="34">
                        <c:v>2658890</c:v>
                      </c:pt>
                      <c:pt idx="35">
                        <c:v>3210766</c:v>
                      </c:pt>
                      <c:pt idx="36">
                        <c:v>2889076</c:v>
                      </c:pt>
                      <c:pt idx="37">
                        <c:v>2886500</c:v>
                      </c:pt>
                      <c:pt idx="38">
                        <c:v>2990083</c:v>
                      </c:pt>
                      <c:pt idx="39">
                        <c:v>2985348</c:v>
                      </c:pt>
                      <c:pt idx="40">
                        <c:v>3002026</c:v>
                      </c:pt>
                      <c:pt idx="41">
                        <c:v>3058982</c:v>
                      </c:pt>
                      <c:pt idx="42">
                        <c:v>3051291</c:v>
                      </c:pt>
                      <c:pt idx="43">
                        <c:v>3073079</c:v>
                      </c:pt>
                      <c:pt idx="44">
                        <c:v>3097443</c:v>
                      </c:pt>
                      <c:pt idx="45">
                        <c:v>3148529</c:v>
                      </c:pt>
                      <c:pt idx="46">
                        <c:v>3203761</c:v>
                      </c:pt>
                      <c:pt idx="47">
                        <c:v>3212738</c:v>
                      </c:pt>
                      <c:pt idx="48">
                        <c:v>3225289</c:v>
                      </c:pt>
                      <c:pt idx="49">
                        <c:v>3198268</c:v>
                      </c:pt>
                      <c:pt idx="50">
                        <c:v>-15075</c:v>
                      </c:pt>
                      <c:pt idx="51">
                        <c:v>39154</c:v>
                      </c:pt>
                      <c:pt idx="52">
                        <c:v>49999</c:v>
                      </c:pt>
                      <c:pt idx="53">
                        <c:v>51727</c:v>
                      </c:pt>
                      <c:pt idx="54">
                        <c:v>9921</c:v>
                      </c:pt>
                      <c:pt idx="55">
                        <c:v>25633</c:v>
                      </c:pt>
                      <c:pt idx="56">
                        <c:v>-87448</c:v>
                      </c:pt>
                      <c:pt idx="57">
                        <c:v>-103922</c:v>
                      </c:pt>
                      <c:pt idx="58">
                        <c:v>-75553</c:v>
                      </c:pt>
                      <c:pt idx="59">
                        <c:v>-102213</c:v>
                      </c:pt>
                      <c:pt idx="60">
                        <c:v>-103578</c:v>
                      </c:pt>
                      <c:pt idx="61">
                        <c:v>-110954</c:v>
                      </c:pt>
                      <c:pt idx="62">
                        <c:v>-114418</c:v>
                      </c:pt>
                      <c:pt idx="63">
                        <c:v>-134060</c:v>
                      </c:pt>
                      <c:pt idx="64">
                        <c:v>-136033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53F-4AA4-9989-2F627DFBAB3F}"/>
                  </c:ext>
                </c:extLst>
              </c15:ser>
            </c15:filteredLineSeries>
            <c15:filteredLine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Data'!$BB$2</c15:sqref>
                        </c15:formulaRef>
                      </c:ext>
                    </c:extLst>
                    <c:strCache>
                      <c:ptCount val="1"/>
                      <c:pt idx="0">
                        <c:v>302.2.03 Cable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Data'!$BB$3:$BB$67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43597</c:v>
                      </c:pt>
                      <c:pt idx="2">
                        <c:v>38939</c:v>
                      </c:pt>
                      <c:pt idx="3">
                        <c:v>48084</c:v>
                      </c:pt>
                      <c:pt idx="4">
                        <c:v>119891</c:v>
                      </c:pt>
                      <c:pt idx="5">
                        <c:v>155987</c:v>
                      </c:pt>
                      <c:pt idx="6">
                        <c:v>228551</c:v>
                      </c:pt>
                      <c:pt idx="7">
                        <c:v>213677</c:v>
                      </c:pt>
                      <c:pt idx="8">
                        <c:v>227822</c:v>
                      </c:pt>
                      <c:pt idx="9">
                        <c:v>182460</c:v>
                      </c:pt>
                      <c:pt idx="10">
                        <c:v>205858</c:v>
                      </c:pt>
                      <c:pt idx="11">
                        <c:v>214616</c:v>
                      </c:pt>
                      <c:pt idx="12">
                        <c:v>272693</c:v>
                      </c:pt>
                      <c:pt idx="13">
                        <c:v>244463</c:v>
                      </c:pt>
                      <c:pt idx="14">
                        <c:v>155563</c:v>
                      </c:pt>
                      <c:pt idx="15">
                        <c:v>98241</c:v>
                      </c:pt>
                      <c:pt idx="16">
                        <c:v>53963</c:v>
                      </c:pt>
                      <c:pt idx="17">
                        <c:v>22955</c:v>
                      </c:pt>
                      <c:pt idx="18">
                        <c:v>19919</c:v>
                      </c:pt>
                      <c:pt idx="19">
                        <c:v>22157</c:v>
                      </c:pt>
                      <c:pt idx="20">
                        <c:v>38117</c:v>
                      </c:pt>
                      <c:pt idx="21">
                        <c:v>46991</c:v>
                      </c:pt>
                      <c:pt idx="22">
                        <c:v>41635</c:v>
                      </c:pt>
                      <c:pt idx="23">
                        <c:v>94106</c:v>
                      </c:pt>
                      <c:pt idx="24">
                        <c:v>74780</c:v>
                      </c:pt>
                      <c:pt idx="25">
                        <c:v>101111</c:v>
                      </c:pt>
                      <c:pt idx="26">
                        <c:v>172578</c:v>
                      </c:pt>
                      <c:pt idx="27">
                        <c:v>189029</c:v>
                      </c:pt>
                      <c:pt idx="28">
                        <c:v>199999</c:v>
                      </c:pt>
                      <c:pt idx="29">
                        <c:v>214733</c:v>
                      </c:pt>
                      <c:pt idx="30">
                        <c:v>206757</c:v>
                      </c:pt>
                      <c:pt idx="31">
                        <c:v>213023</c:v>
                      </c:pt>
                      <c:pt idx="32">
                        <c:v>254073</c:v>
                      </c:pt>
                      <c:pt idx="33">
                        <c:v>239565</c:v>
                      </c:pt>
                      <c:pt idx="34">
                        <c:v>171686</c:v>
                      </c:pt>
                      <c:pt idx="35">
                        <c:v>101654</c:v>
                      </c:pt>
                      <c:pt idx="36">
                        <c:v>91406</c:v>
                      </c:pt>
                      <c:pt idx="37">
                        <c:v>101585</c:v>
                      </c:pt>
                      <c:pt idx="38">
                        <c:v>109950</c:v>
                      </c:pt>
                      <c:pt idx="39">
                        <c:v>110304</c:v>
                      </c:pt>
                      <c:pt idx="40">
                        <c:v>79125</c:v>
                      </c:pt>
                      <c:pt idx="41">
                        <c:v>144271</c:v>
                      </c:pt>
                      <c:pt idx="42">
                        <c:v>141191</c:v>
                      </c:pt>
                      <c:pt idx="43">
                        <c:v>120676</c:v>
                      </c:pt>
                      <c:pt idx="44">
                        <c:v>79236</c:v>
                      </c:pt>
                      <c:pt idx="45">
                        <c:v>41352</c:v>
                      </c:pt>
                      <c:pt idx="46">
                        <c:v>25742</c:v>
                      </c:pt>
                      <c:pt idx="47">
                        <c:v>24183</c:v>
                      </c:pt>
                      <c:pt idx="48">
                        <c:v>11744</c:v>
                      </c:pt>
                      <c:pt idx="49">
                        <c:v>35598</c:v>
                      </c:pt>
                      <c:pt idx="50">
                        <c:v>-8995</c:v>
                      </c:pt>
                      <c:pt idx="51">
                        <c:v>16501</c:v>
                      </c:pt>
                      <c:pt idx="52">
                        <c:v>32245</c:v>
                      </c:pt>
                      <c:pt idx="53">
                        <c:v>5340</c:v>
                      </c:pt>
                      <c:pt idx="54">
                        <c:v>-28220</c:v>
                      </c:pt>
                      <c:pt idx="55">
                        <c:v>-31142</c:v>
                      </c:pt>
                      <c:pt idx="56">
                        <c:v>-24331</c:v>
                      </c:pt>
                      <c:pt idx="57">
                        <c:v>-34699</c:v>
                      </c:pt>
                      <c:pt idx="58">
                        <c:v>-40905</c:v>
                      </c:pt>
                      <c:pt idx="59">
                        <c:v>-40266</c:v>
                      </c:pt>
                      <c:pt idx="60">
                        <c:v>-27603</c:v>
                      </c:pt>
                      <c:pt idx="61">
                        <c:v>-28318</c:v>
                      </c:pt>
                      <c:pt idx="62">
                        <c:v>1111</c:v>
                      </c:pt>
                      <c:pt idx="63">
                        <c:v>8017</c:v>
                      </c:pt>
                      <c:pt idx="64">
                        <c:v>-22113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E53F-4AA4-9989-2F627DFBAB3F}"/>
                  </c:ext>
                </c:extLst>
              </c15:ser>
            </c15:filteredLineSeries>
            <c15:filteredLine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Data'!$BC$2</c15:sqref>
                        </c15:formulaRef>
                      </c:ext>
                    </c:extLst>
                    <c:strCache>
                      <c:ptCount val="1"/>
                      <c:pt idx="0">
                        <c:v>302.2.04 Coil Parts, Materials, and Tooling Procurement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  <a:lumOff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Data'!$BC$3:$BC$67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15322</c:v>
                      </c:pt>
                      <c:pt idx="2">
                        <c:v>-33409</c:v>
                      </c:pt>
                      <c:pt idx="3">
                        <c:v>41146</c:v>
                      </c:pt>
                      <c:pt idx="4">
                        <c:v>70699</c:v>
                      </c:pt>
                      <c:pt idx="5">
                        <c:v>87476</c:v>
                      </c:pt>
                      <c:pt idx="6">
                        <c:v>24920</c:v>
                      </c:pt>
                      <c:pt idx="7">
                        <c:v>7610</c:v>
                      </c:pt>
                      <c:pt idx="8">
                        <c:v>111072</c:v>
                      </c:pt>
                      <c:pt idx="9">
                        <c:v>59115</c:v>
                      </c:pt>
                      <c:pt idx="10">
                        <c:v>-79316</c:v>
                      </c:pt>
                      <c:pt idx="11">
                        <c:v>-110071</c:v>
                      </c:pt>
                      <c:pt idx="12">
                        <c:v>-222211</c:v>
                      </c:pt>
                      <c:pt idx="13">
                        <c:v>-358530</c:v>
                      </c:pt>
                      <c:pt idx="14">
                        <c:v>-449576</c:v>
                      </c:pt>
                      <c:pt idx="15">
                        <c:v>-369494</c:v>
                      </c:pt>
                      <c:pt idx="16">
                        <c:v>-369135</c:v>
                      </c:pt>
                      <c:pt idx="17">
                        <c:v>-317859</c:v>
                      </c:pt>
                      <c:pt idx="18">
                        <c:v>-422557</c:v>
                      </c:pt>
                      <c:pt idx="19">
                        <c:v>-332400</c:v>
                      </c:pt>
                      <c:pt idx="20">
                        <c:v>-353867</c:v>
                      </c:pt>
                      <c:pt idx="21">
                        <c:v>-381669</c:v>
                      </c:pt>
                      <c:pt idx="22">
                        <c:v>-299560</c:v>
                      </c:pt>
                      <c:pt idx="23">
                        <c:v>-244460</c:v>
                      </c:pt>
                      <c:pt idx="24">
                        <c:v>-219678</c:v>
                      </c:pt>
                      <c:pt idx="25">
                        <c:v>-68163</c:v>
                      </c:pt>
                      <c:pt idx="26">
                        <c:v>-147013</c:v>
                      </c:pt>
                      <c:pt idx="27">
                        <c:v>-135897</c:v>
                      </c:pt>
                      <c:pt idx="28">
                        <c:v>-153303</c:v>
                      </c:pt>
                      <c:pt idx="29">
                        <c:v>-159277</c:v>
                      </c:pt>
                      <c:pt idx="30">
                        <c:v>-182438</c:v>
                      </c:pt>
                      <c:pt idx="31">
                        <c:v>-158223</c:v>
                      </c:pt>
                      <c:pt idx="32">
                        <c:v>-124755</c:v>
                      </c:pt>
                      <c:pt idx="33">
                        <c:v>-124441</c:v>
                      </c:pt>
                      <c:pt idx="34">
                        <c:v>-113167</c:v>
                      </c:pt>
                      <c:pt idx="35">
                        <c:v>-97470</c:v>
                      </c:pt>
                      <c:pt idx="36">
                        <c:v>-69964</c:v>
                      </c:pt>
                      <c:pt idx="37">
                        <c:v>-10435</c:v>
                      </c:pt>
                      <c:pt idx="38">
                        <c:v>-8819</c:v>
                      </c:pt>
                      <c:pt idx="39">
                        <c:v>54702</c:v>
                      </c:pt>
                      <c:pt idx="40">
                        <c:v>26573</c:v>
                      </c:pt>
                      <c:pt idx="41">
                        <c:v>88489</c:v>
                      </c:pt>
                      <c:pt idx="42">
                        <c:v>96012</c:v>
                      </c:pt>
                      <c:pt idx="43">
                        <c:v>58669</c:v>
                      </c:pt>
                      <c:pt idx="44">
                        <c:v>32940</c:v>
                      </c:pt>
                      <c:pt idx="45">
                        <c:v>177281</c:v>
                      </c:pt>
                      <c:pt idx="46">
                        <c:v>164268</c:v>
                      </c:pt>
                      <c:pt idx="47">
                        <c:v>115649</c:v>
                      </c:pt>
                      <c:pt idx="48">
                        <c:v>179477</c:v>
                      </c:pt>
                      <c:pt idx="49">
                        <c:v>129463</c:v>
                      </c:pt>
                      <c:pt idx="50">
                        <c:v>-18877</c:v>
                      </c:pt>
                      <c:pt idx="51">
                        <c:v>-8822</c:v>
                      </c:pt>
                      <c:pt idx="52">
                        <c:v>-12446</c:v>
                      </c:pt>
                      <c:pt idx="53">
                        <c:v>-14034</c:v>
                      </c:pt>
                      <c:pt idx="54">
                        <c:v>-28883</c:v>
                      </c:pt>
                      <c:pt idx="55">
                        <c:v>-42918</c:v>
                      </c:pt>
                      <c:pt idx="56">
                        <c:v>-52721</c:v>
                      </c:pt>
                      <c:pt idx="57">
                        <c:v>-63484</c:v>
                      </c:pt>
                      <c:pt idx="58">
                        <c:v>-70446</c:v>
                      </c:pt>
                      <c:pt idx="59">
                        <c:v>-75010</c:v>
                      </c:pt>
                      <c:pt idx="60">
                        <c:v>-85989</c:v>
                      </c:pt>
                      <c:pt idx="61">
                        <c:v>-91778</c:v>
                      </c:pt>
                      <c:pt idx="62">
                        <c:v>-103643</c:v>
                      </c:pt>
                      <c:pt idx="63">
                        <c:v>-109450</c:v>
                      </c:pt>
                      <c:pt idx="64">
                        <c:v>-106080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E53F-4AA4-9989-2F627DFBAB3F}"/>
                  </c:ext>
                </c:extLst>
              </c15:ser>
            </c15:filteredLineSeries>
            <c15:filteredLine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Data'!$BD$2</c15:sqref>
                        </c15:formulaRef>
                      </c:ext>
                    </c:extLst>
                    <c:strCache>
                      <c:ptCount val="1"/>
                      <c:pt idx="0">
                        <c:v>302.2.05 Coil Fabrication at FNAL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Data'!$BD$3:$BD$67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16161</c:v>
                      </c:pt>
                      <c:pt idx="2">
                        <c:v>44531</c:v>
                      </c:pt>
                      <c:pt idx="3">
                        <c:v>46657</c:v>
                      </c:pt>
                      <c:pt idx="4">
                        <c:v>133782</c:v>
                      </c:pt>
                      <c:pt idx="5">
                        <c:v>101472</c:v>
                      </c:pt>
                      <c:pt idx="6">
                        <c:v>119099</c:v>
                      </c:pt>
                      <c:pt idx="7">
                        <c:v>57633</c:v>
                      </c:pt>
                      <c:pt idx="8">
                        <c:v>4913</c:v>
                      </c:pt>
                      <c:pt idx="9">
                        <c:v>-18130</c:v>
                      </c:pt>
                      <c:pt idx="10">
                        <c:v>-94093</c:v>
                      </c:pt>
                      <c:pt idx="11">
                        <c:v>-148617</c:v>
                      </c:pt>
                      <c:pt idx="12">
                        <c:v>-257767</c:v>
                      </c:pt>
                      <c:pt idx="13">
                        <c:v>-122345</c:v>
                      </c:pt>
                      <c:pt idx="14">
                        <c:v>-121597</c:v>
                      </c:pt>
                      <c:pt idx="15">
                        <c:v>-168903</c:v>
                      </c:pt>
                      <c:pt idx="16">
                        <c:v>-177085</c:v>
                      </c:pt>
                      <c:pt idx="17">
                        <c:v>-112387</c:v>
                      </c:pt>
                      <c:pt idx="18">
                        <c:v>-40737</c:v>
                      </c:pt>
                      <c:pt idx="19">
                        <c:v>-44054</c:v>
                      </c:pt>
                      <c:pt idx="20">
                        <c:v>10852</c:v>
                      </c:pt>
                      <c:pt idx="21">
                        <c:v>73391</c:v>
                      </c:pt>
                      <c:pt idx="22">
                        <c:v>120723</c:v>
                      </c:pt>
                      <c:pt idx="23">
                        <c:v>141043</c:v>
                      </c:pt>
                      <c:pt idx="24">
                        <c:v>168590</c:v>
                      </c:pt>
                      <c:pt idx="25">
                        <c:v>132572</c:v>
                      </c:pt>
                      <c:pt idx="26">
                        <c:v>151100</c:v>
                      </c:pt>
                      <c:pt idx="27">
                        <c:v>303076</c:v>
                      </c:pt>
                      <c:pt idx="28">
                        <c:v>318393</c:v>
                      </c:pt>
                      <c:pt idx="29">
                        <c:v>415472</c:v>
                      </c:pt>
                      <c:pt idx="30">
                        <c:v>514211</c:v>
                      </c:pt>
                      <c:pt idx="31">
                        <c:v>642185</c:v>
                      </c:pt>
                      <c:pt idx="32">
                        <c:v>834366</c:v>
                      </c:pt>
                      <c:pt idx="33">
                        <c:v>811743</c:v>
                      </c:pt>
                      <c:pt idx="34">
                        <c:v>835667</c:v>
                      </c:pt>
                      <c:pt idx="35">
                        <c:v>911443</c:v>
                      </c:pt>
                      <c:pt idx="36">
                        <c:v>1039199</c:v>
                      </c:pt>
                      <c:pt idx="37">
                        <c:v>781791</c:v>
                      </c:pt>
                      <c:pt idx="38">
                        <c:v>791774</c:v>
                      </c:pt>
                      <c:pt idx="39">
                        <c:v>772286</c:v>
                      </c:pt>
                      <c:pt idx="40">
                        <c:v>910836</c:v>
                      </c:pt>
                      <c:pt idx="41">
                        <c:v>993997</c:v>
                      </c:pt>
                      <c:pt idx="42">
                        <c:v>1044410</c:v>
                      </c:pt>
                      <c:pt idx="43">
                        <c:v>1185313</c:v>
                      </c:pt>
                      <c:pt idx="44">
                        <c:v>1203191</c:v>
                      </c:pt>
                      <c:pt idx="45">
                        <c:v>1237546</c:v>
                      </c:pt>
                      <c:pt idx="46">
                        <c:v>1253065</c:v>
                      </c:pt>
                      <c:pt idx="47">
                        <c:v>1308928</c:v>
                      </c:pt>
                      <c:pt idx="48">
                        <c:v>1286813</c:v>
                      </c:pt>
                      <c:pt idx="49">
                        <c:v>1299447</c:v>
                      </c:pt>
                      <c:pt idx="50">
                        <c:v>-5589</c:v>
                      </c:pt>
                      <c:pt idx="51">
                        <c:v>45730</c:v>
                      </c:pt>
                      <c:pt idx="52">
                        <c:v>39085</c:v>
                      </c:pt>
                      <c:pt idx="53">
                        <c:v>116264</c:v>
                      </c:pt>
                      <c:pt idx="54">
                        <c:v>72371</c:v>
                      </c:pt>
                      <c:pt idx="55">
                        <c:v>63645</c:v>
                      </c:pt>
                      <c:pt idx="56">
                        <c:v>-45736</c:v>
                      </c:pt>
                      <c:pt idx="57">
                        <c:v>-82053</c:v>
                      </c:pt>
                      <c:pt idx="58">
                        <c:v>-57355</c:v>
                      </c:pt>
                      <c:pt idx="59">
                        <c:v>-42333</c:v>
                      </c:pt>
                      <c:pt idx="60">
                        <c:v>38077</c:v>
                      </c:pt>
                      <c:pt idx="61">
                        <c:v>63279</c:v>
                      </c:pt>
                      <c:pt idx="62">
                        <c:v>91387</c:v>
                      </c:pt>
                      <c:pt idx="63">
                        <c:v>92490</c:v>
                      </c:pt>
                      <c:pt idx="64">
                        <c:v>72885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E53F-4AA4-9989-2F627DFBAB3F}"/>
                  </c:ext>
                </c:extLst>
              </c15:ser>
            </c15:filteredLineSeries>
            <c15:filteredLine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Data'!$BE$2</c15:sqref>
                        </c15:formulaRef>
                      </c:ext>
                    </c:extLst>
                    <c:strCache>
                      <c:ptCount val="1"/>
                      <c:pt idx="0">
                        <c:v>302.2.06 Coil Fabrication at BNL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Data'!$BE$3:$BE$67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35371</c:v>
                      </c:pt>
                      <c:pt idx="2">
                        <c:v>696115</c:v>
                      </c:pt>
                      <c:pt idx="3">
                        <c:v>817165</c:v>
                      </c:pt>
                      <c:pt idx="4">
                        <c:v>959323</c:v>
                      </c:pt>
                      <c:pt idx="5">
                        <c:v>998236</c:v>
                      </c:pt>
                      <c:pt idx="6">
                        <c:v>1052622</c:v>
                      </c:pt>
                      <c:pt idx="7">
                        <c:v>841725</c:v>
                      </c:pt>
                      <c:pt idx="8">
                        <c:v>844636</c:v>
                      </c:pt>
                      <c:pt idx="9">
                        <c:v>1020552</c:v>
                      </c:pt>
                      <c:pt idx="10">
                        <c:v>1034295</c:v>
                      </c:pt>
                      <c:pt idx="11">
                        <c:v>1065258</c:v>
                      </c:pt>
                      <c:pt idx="12">
                        <c:v>1151412</c:v>
                      </c:pt>
                      <c:pt idx="13">
                        <c:v>1259543</c:v>
                      </c:pt>
                      <c:pt idx="14">
                        <c:v>1274198</c:v>
                      </c:pt>
                      <c:pt idx="15">
                        <c:v>1269015</c:v>
                      </c:pt>
                      <c:pt idx="16">
                        <c:v>1244508</c:v>
                      </c:pt>
                      <c:pt idx="17">
                        <c:v>1305707</c:v>
                      </c:pt>
                      <c:pt idx="18">
                        <c:v>1447405</c:v>
                      </c:pt>
                      <c:pt idx="19">
                        <c:v>1545969</c:v>
                      </c:pt>
                      <c:pt idx="20">
                        <c:v>1574557</c:v>
                      </c:pt>
                      <c:pt idx="21">
                        <c:v>1741291</c:v>
                      </c:pt>
                      <c:pt idx="22">
                        <c:v>1894653</c:v>
                      </c:pt>
                      <c:pt idx="23">
                        <c:v>2054111</c:v>
                      </c:pt>
                      <c:pt idx="24">
                        <c:v>2141611</c:v>
                      </c:pt>
                      <c:pt idx="25">
                        <c:v>2266892</c:v>
                      </c:pt>
                      <c:pt idx="26">
                        <c:v>2558067</c:v>
                      </c:pt>
                      <c:pt idx="27">
                        <c:v>2764828</c:v>
                      </c:pt>
                      <c:pt idx="28">
                        <c:v>2933391</c:v>
                      </c:pt>
                      <c:pt idx="29">
                        <c:v>3014898</c:v>
                      </c:pt>
                      <c:pt idx="30">
                        <c:v>3147447</c:v>
                      </c:pt>
                      <c:pt idx="31">
                        <c:v>3270413</c:v>
                      </c:pt>
                      <c:pt idx="32">
                        <c:v>3348156</c:v>
                      </c:pt>
                      <c:pt idx="33">
                        <c:v>3450298</c:v>
                      </c:pt>
                      <c:pt idx="34">
                        <c:v>3410495</c:v>
                      </c:pt>
                      <c:pt idx="35">
                        <c:v>3396947</c:v>
                      </c:pt>
                      <c:pt idx="36">
                        <c:v>3372904</c:v>
                      </c:pt>
                      <c:pt idx="37">
                        <c:v>3574137</c:v>
                      </c:pt>
                      <c:pt idx="38">
                        <c:v>3530736</c:v>
                      </c:pt>
                      <c:pt idx="39">
                        <c:v>3544146</c:v>
                      </c:pt>
                      <c:pt idx="40">
                        <c:v>3631007</c:v>
                      </c:pt>
                      <c:pt idx="41">
                        <c:v>3776558</c:v>
                      </c:pt>
                      <c:pt idx="42">
                        <c:v>3845218</c:v>
                      </c:pt>
                      <c:pt idx="43">
                        <c:v>3934501</c:v>
                      </c:pt>
                      <c:pt idx="44">
                        <c:v>3898863</c:v>
                      </c:pt>
                      <c:pt idx="45">
                        <c:v>3986481</c:v>
                      </c:pt>
                      <c:pt idx="46">
                        <c:v>4067474</c:v>
                      </c:pt>
                      <c:pt idx="47">
                        <c:v>4210156</c:v>
                      </c:pt>
                      <c:pt idx="48">
                        <c:v>4289784</c:v>
                      </c:pt>
                      <c:pt idx="49">
                        <c:v>4333556</c:v>
                      </c:pt>
                      <c:pt idx="50">
                        <c:v>84061</c:v>
                      </c:pt>
                      <c:pt idx="51">
                        <c:v>231377</c:v>
                      </c:pt>
                      <c:pt idx="52">
                        <c:v>391985</c:v>
                      </c:pt>
                      <c:pt idx="53">
                        <c:v>524899</c:v>
                      </c:pt>
                      <c:pt idx="54">
                        <c:v>652499</c:v>
                      </c:pt>
                      <c:pt idx="55">
                        <c:v>824056</c:v>
                      </c:pt>
                      <c:pt idx="56">
                        <c:v>1069306</c:v>
                      </c:pt>
                      <c:pt idx="57">
                        <c:v>1031728</c:v>
                      </c:pt>
                      <c:pt idx="58">
                        <c:v>1104534</c:v>
                      </c:pt>
                      <c:pt idx="59">
                        <c:v>1213797</c:v>
                      </c:pt>
                      <c:pt idx="60">
                        <c:v>1209579</c:v>
                      </c:pt>
                      <c:pt idx="61">
                        <c:v>1184944</c:v>
                      </c:pt>
                      <c:pt idx="62">
                        <c:v>1207349</c:v>
                      </c:pt>
                      <c:pt idx="63">
                        <c:v>1213091</c:v>
                      </c:pt>
                      <c:pt idx="64">
                        <c:v>1211455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E53F-4AA4-9989-2F627DFBAB3F}"/>
                  </c:ext>
                </c:extLst>
              </c15:ser>
            </c15:filteredLineSeries>
            <c15:filteredLine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Data'!$BF$2</c15:sqref>
                        </c15:formulaRef>
                      </c:ext>
                    </c:extLst>
                    <c:strCache>
                      <c:ptCount val="1"/>
                      <c:pt idx="0">
                        <c:v>302.2.07 Structure Fabrication and Magnets Assembly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Data'!$BF$3:$BF$67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-79994</c:v>
                      </c:pt>
                      <c:pt idx="2">
                        <c:v>-143079</c:v>
                      </c:pt>
                      <c:pt idx="3">
                        <c:v>-104420</c:v>
                      </c:pt>
                      <c:pt idx="4">
                        <c:v>-277901</c:v>
                      </c:pt>
                      <c:pt idx="5">
                        <c:v>-335033</c:v>
                      </c:pt>
                      <c:pt idx="6">
                        <c:v>-502651</c:v>
                      </c:pt>
                      <c:pt idx="7">
                        <c:v>-358695</c:v>
                      </c:pt>
                      <c:pt idx="8">
                        <c:v>-522280</c:v>
                      </c:pt>
                      <c:pt idx="9">
                        <c:v>-2408</c:v>
                      </c:pt>
                      <c:pt idx="10">
                        <c:v>352608</c:v>
                      </c:pt>
                      <c:pt idx="11">
                        <c:v>281869</c:v>
                      </c:pt>
                      <c:pt idx="12">
                        <c:v>-325160</c:v>
                      </c:pt>
                      <c:pt idx="13">
                        <c:v>98433</c:v>
                      </c:pt>
                      <c:pt idx="14">
                        <c:v>62222</c:v>
                      </c:pt>
                      <c:pt idx="15">
                        <c:v>552857</c:v>
                      </c:pt>
                      <c:pt idx="16">
                        <c:v>-149180</c:v>
                      </c:pt>
                      <c:pt idx="17">
                        <c:v>-222150</c:v>
                      </c:pt>
                      <c:pt idx="18">
                        <c:v>-348826</c:v>
                      </c:pt>
                      <c:pt idx="19">
                        <c:v>-267378</c:v>
                      </c:pt>
                      <c:pt idx="20">
                        <c:v>-414592</c:v>
                      </c:pt>
                      <c:pt idx="21">
                        <c:v>-272033</c:v>
                      </c:pt>
                      <c:pt idx="22">
                        <c:v>-2202</c:v>
                      </c:pt>
                      <c:pt idx="23">
                        <c:v>306421</c:v>
                      </c:pt>
                      <c:pt idx="24">
                        <c:v>314636</c:v>
                      </c:pt>
                      <c:pt idx="25">
                        <c:v>-12013</c:v>
                      </c:pt>
                      <c:pt idx="26">
                        <c:v>204735</c:v>
                      </c:pt>
                      <c:pt idx="27">
                        <c:v>135417</c:v>
                      </c:pt>
                      <c:pt idx="28">
                        <c:v>277008</c:v>
                      </c:pt>
                      <c:pt idx="29">
                        <c:v>380718</c:v>
                      </c:pt>
                      <c:pt idx="30">
                        <c:v>419763</c:v>
                      </c:pt>
                      <c:pt idx="31">
                        <c:v>517902</c:v>
                      </c:pt>
                      <c:pt idx="32">
                        <c:v>444425</c:v>
                      </c:pt>
                      <c:pt idx="33">
                        <c:v>281649</c:v>
                      </c:pt>
                      <c:pt idx="34">
                        <c:v>521492</c:v>
                      </c:pt>
                      <c:pt idx="35">
                        <c:v>527982</c:v>
                      </c:pt>
                      <c:pt idx="36">
                        <c:v>568672</c:v>
                      </c:pt>
                      <c:pt idx="37">
                        <c:v>399525</c:v>
                      </c:pt>
                      <c:pt idx="38">
                        <c:v>334027</c:v>
                      </c:pt>
                      <c:pt idx="39">
                        <c:v>399885</c:v>
                      </c:pt>
                      <c:pt idx="40">
                        <c:v>634258</c:v>
                      </c:pt>
                      <c:pt idx="41">
                        <c:v>757292</c:v>
                      </c:pt>
                      <c:pt idx="42">
                        <c:v>692504</c:v>
                      </c:pt>
                      <c:pt idx="43">
                        <c:v>598978</c:v>
                      </c:pt>
                      <c:pt idx="44">
                        <c:v>715834</c:v>
                      </c:pt>
                      <c:pt idx="45">
                        <c:v>837653</c:v>
                      </c:pt>
                      <c:pt idx="46">
                        <c:v>1152762</c:v>
                      </c:pt>
                      <c:pt idx="47">
                        <c:v>807818</c:v>
                      </c:pt>
                      <c:pt idx="48">
                        <c:v>584913</c:v>
                      </c:pt>
                      <c:pt idx="49">
                        <c:v>421641</c:v>
                      </c:pt>
                      <c:pt idx="50">
                        <c:v>27714</c:v>
                      </c:pt>
                      <c:pt idx="51">
                        <c:v>44946</c:v>
                      </c:pt>
                      <c:pt idx="52">
                        <c:v>42485</c:v>
                      </c:pt>
                      <c:pt idx="53">
                        <c:v>-32726</c:v>
                      </c:pt>
                      <c:pt idx="54">
                        <c:v>7302</c:v>
                      </c:pt>
                      <c:pt idx="55">
                        <c:v>233686</c:v>
                      </c:pt>
                      <c:pt idx="56">
                        <c:v>74449</c:v>
                      </c:pt>
                      <c:pt idx="57">
                        <c:v>66772</c:v>
                      </c:pt>
                      <c:pt idx="58">
                        <c:v>-82903</c:v>
                      </c:pt>
                      <c:pt idx="59">
                        <c:v>-115934</c:v>
                      </c:pt>
                      <c:pt idx="60">
                        <c:v>-289458</c:v>
                      </c:pt>
                      <c:pt idx="61">
                        <c:v>-455222</c:v>
                      </c:pt>
                      <c:pt idx="62">
                        <c:v>-413944</c:v>
                      </c:pt>
                      <c:pt idx="63">
                        <c:v>-403420</c:v>
                      </c:pt>
                      <c:pt idx="64">
                        <c:v>-495790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E53F-4AA4-9989-2F627DFBAB3F}"/>
                  </c:ext>
                </c:extLst>
              </c15:ser>
            </c15:filteredLineSeries>
            <c15:filteredLine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Data'!$BG$2</c15:sqref>
                        </c15:formulaRef>
                      </c:ext>
                    </c:extLst>
                    <c:strCache>
                      <c:ptCount val="1"/>
                      <c:pt idx="0">
                        <c:v>302.3.01 RFD Cavities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Data'!$BG$3:$BG$67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22156</c:v>
                      </c:pt>
                      <c:pt idx="2">
                        <c:v>33599</c:v>
                      </c:pt>
                      <c:pt idx="3">
                        <c:v>-1771</c:v>
                      </c:pt>
                      <c:pt idx="4">
                        <c:v>28119</c:v>
                      </c:pt>
                      <c:pt idx="5">
                        <c:v>29840</c:v>
                      </c:pt>
                      <c:pt idx="6">
                        <c:v>55007</c:v>
                      </c:pt>
                      <c:pt idx="7">
                        <c:v>65670</c:v>
                      </c:pt>
                      <c:pt idx="8">
                        <c:v>84314</c:v>
                      </c:pt>
                      <c:pt idx="9">
                        <c:v>125938</c:v>
                      </c:pt>
                      <c:pt idx="10">
                        <c:v>123039</c:v>
                      </c:pt>
                      <c:pt idx="11">
                        <c:v>144283</c:v>
                      </c:pt>
                      <c:pt idx="12">
                        <c:v>184359</c:v>
                      </c:pt>
                      <c:pt idx="13">
                        <c:v>217182</c:v>
                      </c:pt>
                      <c:pt idx="14">
                        <c:v>245428</c:v>
                      </c:pt>
                      <c:pt idx="15">
                        <c:v>270570</c:v>
                      </c:pt>
                      <c:pt idx="16">
                        <c:v>285520</c:v>
                      </c:pt>
                      <c:pt idx="17">
                        <c:v>321017</c:v>
                      </c:pt>
                      <c:pt idx="18">
                        <c:v>343085</c:v>
                      </c:pt>
                      <c:pt idx="19">
                        <c:v>379077</c:v>
                      </c:pt>
                      <c:pt idx="20">
                        <c:v>446527</c:v>
                      </c:pt>
                      <c:pt idx="21">
                        <c:v>463297</c:v>
                      </c:pt>
                      <c:pt idx="22">
                        <c:v>487878</c:v>
                      </c:pt>
                      <c:pt idx="23">
                        <c:v>518117</c:v>
                      </c:pt>
                      <c:pt idx="24">
                        <c:v>558965</c:v>
                      </c:pt>
                      <c:pt idx="25">
                        <c:v>593619</c:v>
                      </c:pt>
                      <c:pt idx="26">
                        <c:v>631004</c:v>
                      </c:pt>
                      <c:pt idx="27">
                        <c:v>635534</c:v>
                      </c:pt>
                      <c:pt idx="28">
                        <c:v>641912</c:v>
                      </c:pt>
                      <c:pt idx="29">
                        <c:v>668243</c:v>
                      </c:pt>
                      <c:pt idx="30">
                        <c:v>695307</c:v>
                      </c:pt>
                      <c:pt idx="31">
                        <c:v>745483</c:v>
                      </c:pt>
                      <c:pt idx="32">
                        <c:v>810576</c:v>
                      </c:pt>
                      <c:pt idx="33">
                        <c:v>845724</c:v>
                      </c:pt>
                      <c:pt idx="34">
                        <c:v>878028</c:v>
                      </c:pt>
                      <c:pt idx="35">
                        <c:v>951945</c:v>
                      </c:pt>
                      <c:pt idx="36">
                        <c:v>1020588</c:v>
                      </c:pt>
                      <c:pt idx="37">
                        <c:v>978938</c:v>
                      </c:pt>
                      <c:pt idx="38">
                        <c:v>1031530</c:v>
                      </c:pt>
                      <c:pt idx="39">
                        <c:v>1044822</c:v>
                      </c:pt>
                      <c:pt idx="40">
                        <c:v>1077988</c:v>
                      </c:pt>
                      <c:pt idx="41">
                        <c:v>1109383</c:v>
                      </c:pt>
                      <c:pt idx="42">
                        <c:v>1138714</c:v>
                      </c:pt>
                      <c:pt idx="43">
                        <c:v>1182799</c:v>
                      </c:pt>
                      <c:pt idx="44">
                        <c:v>1207393</c:v>
                      </c:pt>
                      <c:pt idx="45">
                        <c:v>1246577</c:v>
                      </c:pt>
                      <c:pt idx="46">
                        <c:v>1284299</c:v>
                      </c:pt>
                      <c:pt idx="47">
                        <c:v>1295349</c:v>
                      </c:pt>
                      <c:pt idx="48">
                        <c:v>1321332</c:v>
                      </c:pt>
                      <c:pt idx="49">
                        <c:v>1346217</c:v>
                      </c:pt>
                      <c:pt idx="50">
                        <c:v>-549</c:v>
                      </c:pt>
                      <c:pt idx="51">
                        <c:v>4753</c:v>
                      </c:pt>
                      <c:pt idx="52">
                        <c:v>13150</c:v>
                      </c:pt>
                      <c:pt idx="53">
                        <c:v>-8351</c:v>
                      </c:pt>
                      <c:pt idx="54">
                        <c:v>34243</c:v>
                      </c:pt>
                      <c:pt idx="55">
                        <c:v>52547</c:v>
                      </c:pt>
                      <c:pt idx="56">
                        <c:v>24645</c:v>
                      </c:pt>
                      <c:pt idx="57">
                        <c:v>44204</c:v>
                      </c:pt>
                      <c:pt idx="58">
                        <c:v>69582</c:v>
                      </c:pt>
                      <c:pt idx="59">
                        <c:v>95658</c:v>
                      </c:pt>
                      <c:pt idx="60">
                        <c:v>134909</c:v>
                      </c:pt>
                      <c:pt idx="61">
                        <c:v>173194</c:v>
                      </c:pt>
                      <c:pt idx="62">
                        <c:v>186920</c:v>
                      </c:pt>
                      <c:pt idx="63">
                        <c:v>203288</c:v>
                      </c:pt>
                      <c:pt idx="64">
                        <c:v>178002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E53F-4AA4-9989-2F627DFBAB3F}"/>
                  </c:ext>
                </c:extLst>
              </c15:ser>
            </c15:filteredLineSeries>
            <c15:filteredLine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Data'!$BH$2</c15:sqref>
                        </c15:formulaRef>
                      </c:ext>
                    </c:extLst>
                    <c:strCache>
                      <c:ptCount val="1"/>
                      <c:pt idx="0">
                        <c:v>302.3.02 RFD Cavities Fabrication and Testing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Data'!$BH$3:$BH$67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32421</c:v>
                      </c:pt>
                      <c:pt idx="2">
                        <c:v>44248</c:v>
                      </c:pt>
                      <c:pt idx="3">
                        <c:v>-17144</c:v>
                      </c:pt>
                      <c:pt idx="4">
                        <c:v>110827</c:v>
                      </c:pt>
                      <c:pt idx="5">
                        <c:v>186129</c:v>
                      </c:pt>
                      <c:pt idx="6">
                        <c:v>93154</c:v>
                      </c:pt>
                      <c:pt idx="7">
                        <c:v>53967</c:v>
                      </c:pt>
                      <c:pt idx="8">
                        <c:v>41079</c:v>
                      </c:pt>
                      <c:pt idx="9">
                        <c:v>23792</c:v>
                      </c:pt>
                      <c:pt idx="10">
                        <c:v>-53215</c:v>
                      </c:pt>
                      <c:pt idx="11">
                        <c:v>-28458</c:v>
                      </c:pt>
                      <c:pt idx="12">
                        <c:v>-43178</c:v>
                      </c:pt>
                      <c:pt idx="13">
                        <c:v>16165</c:v>
                      </c:pt>
                      <c:pt idx="14">
                        <c:v>-69044</c:v>
                      </c:pt>
                      <c:pt idx="15">
                        <c:v>-22523</c:v>
                      </c:pt>
                      <c:pt idx="16">
                        <c:v>-40390</c:v>
                      </c:pt>
                      <c:pt idx="17">
                        <c:v>-98519</c:v>
                      </c:pt>
                      <c:pt idx="18">
                        <c:v>-105049</c:v>
                      </c:pt>
                      <c:pt idx="19">
                        <c:v>-59276</c:v>
                      </c:pt>
                      <c:pt idx="20">
                        <c:v>-70943</c:v>
                      </c:pt>
                      <c:pt idx="21">
                        <c:v>-70210</c:v>
                      </c:pt>
                      <c:pt idx="22">
                        <c:v>-39694</c:v>
                      </c:pt>
                      <c:pt idx="23">
                        <c:v>549</c:v>
                      </c:pt>
                      <c:pt idx="24">
                        <c:v>-27220</c:v>
                      </c:pt>
                      <c:pt idx="25">
                        <c:v>-30356</c:v>
                      </c:pt>
                      <c:pt idx="26">
                        <c:v>-20333</c:v>
                      </c:pt>
                      <c:pt idx="27">
                        <c:v>-23597</c:v>
                      </c:pt>
                      <c:pt idx="28">
                        <c:v>61981</c:v>
                      </c:pt>
                      <c:pt idx="29">
                        <c:v>34691</c:v>
                      </c:pt>
                      <c:pt idx="30">
                        <c:v>-100235</c:v>
                      </c:pt>
                      <c:pt idx="31">
                        <c:v>-83084</c:v>
                      </c:pt>
                      <c:pt idx="32">
                        <c:v>-175668</c:v>
                      </c:pt>
                      <c:pt idx="33">
                        <c:v>-115791</c:v>
                      </c:pt>
                      <c:pt idx="34">
                        <c:v>-167315</c:v>
                      </c:pt>
                      <c:pt idx="35">
                        <c:v>44912</c:v>
                      </c:pt>
                      <c:pt idx="36">
                        <c:v>70426</c:v>
                      </c:pt>
                      <c:pt idx="37">
                        <c:v>42413</c:v>
                      </c:pt>
                      <c:pt idx="38">
                        <c:v>18462</c:v>
                      </c:pt>
                      <c:pt idx="39">
                        <c:v>-25560</c:v>
                      </c:pt>
                      <c:pt idx="40">
                        <c:v>-177350</c:v>
                      </c:pt>
                      <c:pt idx="41">
                        <c:v>-69019</c:v>
                      </c:pt>
                      <c:pt idx="42">
                        <c:v>-601031</c:v>
                      </c:pt>
                      <c:pt idx="43">
                        <c:v>-693574</c:v>
                      </c:pt>
                      <c:pt idx="44">
                        <c:v>-790449</c:v>
                      </c:pt>
                      <c:pt idx="45">
                        <c:v>-949874</c:v>
                      </c:pt>
                      <c:pt idx="46">
                        <c:v>-1035431</c:v>
                      </c:pt>
                      <c:pt idx="47">
                        <c:v>-1072658</c:v>
                      </c:pt>
                      <c:pt idx="48">
                        <c:v>-1144865</c:v>
                      </c:pt>
                      <c:pt idx="49">
                        <c:v>-1296944</c:v>
                      </c:pt>
                      <c:pt idx="50">
                        <c:v>-5285</c:v>
                      </c:pt>
                      <c:pt idx="51">
                        <c:v>212194</c:v>
                      </c:pt>
                      <c:pt idx="52">
                        <c:v>116917</c:v>
                      </c:pt>
                      <c:pt idx="53">
                        <c:v>116244</c:v>
                      </c:pt>
                      <c:pt idx="54">
                        <c:v>-223105</c:v>
                      </c:pt>
                      <c:pt idx="55">
                        <c:v>-142274</c:v>
                      </c:pt>
                      <c:pt idx="56">
                        <c:v>-23401</c:v>
                      </c:pt>
                      <c:pt idx="57">
                        <c:v>-70467</c:v>
                      </c:pt>
                      <c:pt idx="58">
                        <c:v>20641</c:v>
                      </c:pt>
                      <c:pt idx="59">
                        <c:v>-88233</c:v>
                      </c:pt>
                      <c:pt idx="60">
                        <c:v>-160850</c:v>
                      </c:pt>
                      <c:pt idx="61">
                        <c:v>-208167</c:v>
                      </c:pt>
                      <c:pt idx="62">
                        <c:v>-232505</c:v>
                      </c:pt>
                      <c:pt idx="63">
                        <c:v>-236003</c:v>
                      </c:pt>
                      <c:pt idx="64">
                        <c:v>-62770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E53F-4AA4-9989-2F627DFBAB3F}"/>
                  </c:ext>
                </c:extLst>
              </c15:ser>
            </c15:filteredLineSeries>
            <c15:filteredLine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Data'!$BI$2</c15:sqref>
                        </c15:formulaRef>
                      </c:ext>
                    </c:extLst>
                    <c:strCache>
                      <c:ptCount val="1"/>
                      <c:pt idx="0">
                        <c:v>302.4.01 Magnets Vertical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Data'!$BI$3:$BI$67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-75260</c:v>
                      </c:pt>
                      <c:pt idx="2">
                        <c:v>-80814</c:v>
                      </c:pt>
                      <c:pt idx="3">
                        <c:v>-43042</c:v>
                      </c:pt>
                      <c:pt idx="4">
                        <c:v>-182395</c:v>
                      </c:pt>
                      <c:pt idx="5">
                        <c:v>276603</c:v>
                      </c:pt>
                      <c:pt idx="6">
                        <c:v>150447</c:v>
                      </c:pt>
                      <c:pt idx="7">
                        <c:v>64215</c:v>
                      </c:pt>
                      <c:pt idx="8">
                        <c:v>-24017</c:v>
                      </c:pt>
                      <c:pt idx="9">
                        <c:v>-105080</c:v>
                      </c:pt>
                      <c:pt idx="10">
                        <c:v>10080</c:v>
                      </c:pt>
                      <c:pt idx="11">
                        <c:v>328785</c:v>
                      </c:pt>
                      <c:pt idx="12">
                        <c:v>281617</c:v>
                      </c:pt>
                      <c:pt idx="13">
                        <c:v>209941</c:v>
                      </c:pt>
                      <c:pt idx="14">
                        <c:v>52755</c:v>
                      </c:pt>
                      <c:pt idx="15">
                        <c:v>62601</c:v>
                      </c:pt>
                      <c:pt idx="16">
                        <c:v>47908</c:v>
                      </c:pt>
                      <c:pt idx="17">
                        <c:v>106168</c:v>
                      </c:pt>
                      <c:pt idx="18">
                        <c:v>309844</c:v>
                      </c:pt>
                      <c:pt idx="19">
                        <c:v>285819</c:v>
                      </c:pt>
                      <c:pt idx="20">
                        <c:v>418850</c:v>
                      </c:pt>
                      <c:pt idx="21">
                        <c:v>351371</c:v>
                      </c:pt>
                      <c:pt idx="22">
                        <c:v>182785</c:v>
                      </c:pt>
                      <c:pt idx="23">
                        <c:v>157042</c:v>
                      </c:pt>
                      <c:pt idx="24">
                        <c:v>-79540</c:v>
                      </c:pt>
                      <c:pt idx="25">
                        <c:v>56268</c:v>
                      </c:pt>
                      <c:pt idx="26">
                        <c:v>54102</c:v>
                      </c:pt>
                      <c:pt idx="27">
                        <c:v>-41109</c:v>
                      </c:pt>
                      <c:pt idx="28">
                        <c:v>-295340</c:v>
                      </c:pt>
                      <c:pt idx="29">
                        <c:v>-133095</c:v>
                      </c:pt>
                      <c:pt idx="30">
                        <c:v>-309679</c:v>
                      </c:pt>
                      <c:pt idx="31">
                        <c:v>-123225</c:v>
                      </c:pt>
                      <c:pt idx="32">
                        <c:v>-167696</c:v>
                      </c:pt>
                      <c:pt idx="33">
                        <c:v>-126122</c:v>
                      </c:pt>
                      <c:pt idx="34">
                        <c:v>-103369</c:v>
                      </c:pt>
                      <c:pt idx="35">
                        <c:v>-190458</c:v>
                      </c:pt>
                      <c:pt idx="36">
                        <c:v>-463171</c:v>
                      </c:pt>
                      <c:pt idx="37">
                        <c:v>-727264</c:v>
                      </c:pt>
                      <c:pt idx="38">
                        <c:v>-758005</c:v>
                      </c:pt>
                      <c:pt idx="39">
                        <c:v>-802684</c:v>
                      </c:pt>
                      <c:pt idx="40">
                        <c:v>-665106</c:v>
                      </c:pt>
                      <c:pt idx="41">
                        <c:v>-596477</c:v>
                      </c:pt>
                      <c:pt idx="42">
                        <c:v>-519724</c:v>
                      </c:pt>
                      <c:pt idx="43">
                        <c:v>-739789</c:v>
                      </c:pt>
                      <c:pt idx="44">
                        <c:v>-419620</c:v>
                      </c:pt>
                      <c:pt idx="45">
                        <c:v>-434095</c:v>
                      </c:pt>
                      <c:pt idx="46">
                        <c:v>-498784</c:v>
                      </c:pt>
                      <c:pt idx="47">
                        <c:v>-715174</c:v>
                      </c:pt>
                      <c:pt idx="48">
                        <c:v>-769211</c:v>
                      </c:pt>
                      <c:pt idx="49">
                        <c:v>-665632</c:v>
                      </c:pt>
                      <c:pt idx="50">
                        <c:v>-102321</c:v>
                      </c:pt>
                      <c:pt idx="51">
                        <c:v>-48947</c:v>
                      </c:pt>
                      <c:pt idx="52">
                        <c:v>22926</c:v>
                      </c:pt>
                      <c:pt idx="53">
                        <c:v>-364307</c:v>
                      </c:pt>
                      <c:pt idx="54">
                        <c:v>-125223</c:v>
                      </c:pt>
                      <c:pt idx="55">
                        <c:v>118381</c:v>
                      </c:pt>
                      <c:pt idx="56">
                        <c:v>79069</c:v>
                      </c:pt>
                      <c:pt idx="57">
                        <c:v>151965</c:v>
                      </c:pt>
                      <c:pt idx="58">
                        <c:v>127014</c:v>
                      </c:pt>
                      <c:pt idx="59">
                        <c:v>338973</c:v>
                      </c:pt>
                      <c:pt idx="60">
                        <c:v>95210</c:v>
                      </c:pt>
                      <c:pt idx="61">
                        <c:v>336250</c:v>
                      </c:pt>
                      <c:pt idx="62">
                        <c:v>337231</c:v>
                      </c:pt>
                      <c:pt idx="63">
                        <c:v>279173</c:v>
                      </c:pt>
                      <c:pt idx="64">
                        <c:v>566264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E53F-4AA4-9989-2F627DFBAB3F}"/>
                  </c:ext>
                </c:extLst>
              </c15:ser>
            </c15:filteredLineSeries>
            <c15:filteredLine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Data'!$BJ$2</c15:sqref>
                        </c15:formulaRef>
                      </c:ext>
                    </c:extLst>
                    <c:strCache>
                      <c:ptCount val="1"/>
                      <c:pt idx="0">
                        <c:v>302.4.02 Cold Mass Assemblies Fabrication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Data'!$BJ$3:$BJ$67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-6849</c:v>
                      </c:pt>
                      <c:pt idx="2">
                        <c:v>15260</c:v>
                      </c:pt>
                      <c:pt idx="3">
                        <c:v>43213</c:v>
                      </c:pt>
                      <c:pt idx="4">
                        <c:v>-16162</c:v>
                      </c:pt>
                      <c:pt idx="5">
                        <c:v>-17789</c:v>
                      </c:pt>
                      <c:pt idx="6">
                        <c:v>171470</c:v>
                      </c:pt>
                      <c:pt idx="7">
                        <c:v>76249</c:v>
                      </c:pt>
                      <c:pt idx="8">
                        <c:v>69239</c:v>
                      </c:pt>
                      <c:pt idx="9">
                        <c:v>209394</c:v>
                      </c:pt>
                      <c:pt idx="10">
                        <c:v>161445</c:v>
                      </c:pt>
                      <c:pt idx="11">
                        <c:v>-19129</c:v>
                      </c:pt>
                      <c:pt idx="12">
                        <c:v>34189</c:v>
                      </c:pt>
                      <c:pt idx="13">
                        <c:v>175446</c:v>
                      </c:pt>
                      <c:pt idx="14">
                        <c:v>135594</c:v>
                      </c:pt>
                      <c:pt idx="15">
                        <c:v>151703</c:v>
                      </c:pt>
                      <c:pt idx="16">
                        <c:v>203806</c:v>
                      </c:pt>
                      <c:pt idx="17">
                        <c:v>239151</c:v>
                      </c:pt>
                      <c:pt idx="18">
                        <c:v>152030</c:v>
                      </c:pt>
                      <c:pt idx="19">
                        <c:v>253986</c:v>
                      </c:pt>
                      <c:pt idx="20">
                        <c:v>250718</c:v>
                      </c:pt>
                      <c:pt idx="21">
                        <c:v>168173</c:v>
                      </c:pt>
                      <c:pt idx="22">
                        <c:v>190156</c:v>
                      </c:pt>
                      <c:pt idx="23">
                        <c:v>166408</c:v>
                      </c:pt>
                      <c:pt idx="24">
                        <c:v>281020</c:v>
                      </c:pt>
                      <c:pt idx="25">
                        <c:v>171528</c:v>
                      </c:pt>
                      <c:pt idx="26">
                        <c:v>265545</c:v>
                      </c:pt>
                      <c:pt idx="27">
                        <c:v>110723</c:v>
                      </c:pt>
                      <c:pt idx="28">
                        <c:v>39882</c:v>
                      </c:pt>
                      <c:pt idx="29">
                        <c:v>-14877</c:v>
                      </c:pt>
                      <c:pt idx="30">
                        <c:v>21045</c:v>
                      </c:pt>
                      <c:pt idx="31">
                        <c:v>-56479</c:v>
                      </c:pt>
                      <c:pt idx="32">
                        <c:v>-34301</c:v>
                      </c:pt>
                      <c:pt idx="33">
                        <c:v>-157841</c:v>
                      </c:pt>
                      <c:pt idx="34">
                        <c:v>-174975</c:v>
                      </c:pt>
                      <c:pt idx="35">
                        <c:v>-166679</c:v>
                      </c:pt>
                      <c:pt idx="36">
                        <c:v>-172480</c:v>
                      </c:pt>
                      <c:pt idx="37">
                        <c:v>-421908</c:v>
                      </c:pt>
                      <c:pt idx="38">
                        <c:v>-465300</c:v>
                      </c:pt>
                      <c:pt idx="39">
                        <c:v>-655675</c:v>
                      </c:pt>
                      <c:pt idx="40">
                        <c:v>-694959</c:v>
                      </c:pt>
                      <c:pt idx="41">
                        <c:v>-743271</c:v>
                      </c:pt>
                      <c:pt idx="42">
                        <c:v>-768548</c:v>
                      </c:pt>
                      <c:pt idx="43">
                        <c:v>-670239</c:v>
                      </c:pt>
                      <c:pt idx="44">
                        <c:v>-739713</c:v>
                      </c:pt>
                      <c:pt idx="45">
                        <c:v>-667739</c:v>
                      </c:pt>
                      <c:pt idx="46">
                        <c:v>-691009</c:v>
                      </c:pt>
                      <c:pt idx="47">
                        <c:v>-799385</c:v>
                      </c:pt>
                      <c:pt idx="48">
                        <c:v>-871617</c:v>
                      </c:pt>
                      <c:pt idx="49">
                        <c:v>-712485</c:v>
                      </c:pt>
                      <c:pt idx="50">
                        <c:v>-21919</c:v>
                      </c:pt>
                      <c:pt idx="51">
                        <c:v>5162</c:v>
                      </c:pt>
                      <c:pt idx="52">
                        <c:v>108215</c:v>
                      </c:pt>
                      <c:pt idx="53">
                        <c:v>68055</c:v>
                      </c:pt>
                      <c:pt idx="54">
                        <c:v>27889</c:v>
                      </c:pt>
                      <c:pt idx="55">
                        <c:v>-206635</c:v>
                      </c:pt>
                      <c:pt idx="56">
                        <c:v>193764</c:v>
                      </c:pt>
                      <c:pt idx="57">
                        <c:v>86520</c:v>
                      </c:pt>
                      <c:pt idx="58">
                        <c:v>-93586</c:v>
                      </c:pt>
                      <c:pt idx="59">
                        <c:v>-315722</c:v>
                      </c:pt>
                      <c:pt idx="60">
                        <c:v>-154403</c:v>
                      </c:pt>
                      <c:pt idx="61">
                        <c:v>-268440</c:v>
                      </c:pt>
                      <c:pt idx="62">
                        <c:v>-478503</c:v>
                      </c:pt>
                      <c:pt idx="63">
                        <c:v>-481915</c:v>
                      </c:pt>
                      <c:pt idx="64">
                        <c:v>-538941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E53F-4AA4-9989-2F627DFBAB3F}"/>
                  </c:ext>
                </c:extLst>
              </c15:ser>
            </c15:filteredLineSeries>
            <c15:filteredLine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Data'!$BK$2</c15:sqref>
                        </c15:formulaRef>
                      </c:ext>
                    </c:extLst>
                    <c:strCache>
                      <c:ptCount val="1"/>
                      <c:pt idx="0">
                        <c:v>302.4.03 Cryo-assemblies Fabrication and Shipment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Data'!$BK$3:$BK$67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7509</c:v>
                      </c:pt>
                      <c:pt idx="2">
                        <c:v>13440</c:v>
                      </c:pt>
                      <c:pt idx="3">
                        <c:v>12435</c:v>
                      </c:pt>
                      <c:pt idx="4">
                        <c:v>12435</c:v>
                      </c:pt>
                      <c:pt idx="5">
                        <c:v>17429</c:v>
                      </c:pt>
                      <c:pt idx="6">
                        <c:v>26019</c:v>
                      </c:pt>
                      <c:pt idx="7">
                        <c:v>26361</c:v>
                      </c:pt>
                      <c:pt idx="8">
                        <c:v>25425</c:v>
                      </c:pt>
                      <c:pt idx="9">
                        <c:v>17214</c:v>
                      </c:pt>
                      <c:pt idx="10">
                        <c:v>6263</c:v>
                      </c:pt>
                      <c:pt idx="11">
                        <c:v>-2131</c:v>
                      </c:pt>
                      <c:pt idx="12">
                        <c:v>-7951</c:v>
                      </c:pt>
                      <c:pt idx="13">
                        <c:v>-31980</c:v>
                      </c:pt>
                      <c:pt idx="14">
                        <c:v>-28867</c:v>
                      </c:pt>
                      <c:pt idx="15">
                        <c:v>-25469</c:v>
                      </c:pt>
                      <c:pt idx="16">
                        <c:v>-25652</c:v>
                      </c:pt>
                      <c:pt idx="17">
                        <c:v>3382</c:v>
                      </c:pt>
                      <c:pt idx="18">
                        <c:v>1669</c:v>
                      </c:pt>
                      <c:pt idx="19">
                        <c:v>6955</c:v>
                      </c:pt>
                      <c:pt idx="20">
                        <c:v>11837</c:v>
                      </c:pt>
                      <c:pt idx="21">
                        <c:v>9260</c:v>
                      </c:pt>
                      <c:pt idx="22">
                        <c:v>7236</c:v>
                      </c:pt>
                      <c:pt idx="23">
                        <c:v>7236</c:v>
                      </c:pt>
                      <c:pt idx="24">
                        <c:v>-72</c:v>
                      </c:pt>
                      <c:pt idx="25">
                        <c:v>33184</c:v>
                      </c:pt>
                      <c:pt idx="26">
                        <c:v>157083</c:v>
                      </c:pt>
                      <c:pt idx="27">
                        <c:v>194276</c:v>
                      </c:pt>
                      <c:pt idx="28">
                        <c:v>236542</c:v>
                      </c:pt>
                      <c:pt idx="29">
                        <c:v>224152</c:v>
                      </c:pt>
                      <c:pt idx="30">
                        <c:v>209281</c:v>
                      </c:pt>
                      <c:pt idx="31">
                        <c:v>183949</c:v>
                      </c:pt>
                      <c:pt idx="32">
                        <c:v>164468</c:v>
                      </c:pt>
                      <c:pt idx="33">
                        <c:v>126873</c:v>
                      </c:pt>
                      <c:pt idx="34">
                        <c:v>76545</c:v>
                      </c:pt>
                      <c:pt idx="35">
                        <c:v>80002</c:v>
                      </c:pt>
                      <c:pt idx="36">
                        <c:v>88851</c:v>
                      </c:pt>
                      <c:pt idx="37">
                        <c:v>33694</c:v>
                      </c:pt>
                      <c:pt idx="38">
                        <c:v>30950</c:v>
                      </c:pt>
                      <c:pt idx="39">
                        <c:v>20397</c:v>
                      </c:pt>
                      <c:pt idx="40">
                        <c:v>3988</c:v>
                      </c:pt>
                      <c:pt idx="41">
                        <c:v>-23433</c:v>
                      </c:pt>
                      <c:pt idx="42">
                        <c:v>-66457</c:v>
                      </c:pt>
                      <c:pt idx="43">
                        <c:v>20282</c:v>
                      </c:pt>
                      <c:pt idx="44">
                        <c:v>1836</c:v>
                      </c:pt>
                      <c:pt idx="45">
                        <c:v>-78594</c:v>
                      </c:pt>
                      <c:pt idx="46">
                        <c:v>-160217</c:v>
                      </c:pt>
                      <c:pt idx="47">
                        <c:v>-199664</c:v>
                      </c:pt>
                      <c:pt idx="48">
                        <c:v>-218579</c:v>
                      </c:pt>
                      <c:pt idx="49">
                        <c:v>-269060</c:v>
                      </c:pt>
                      <c:pt idx="50">
                        <c:v>-15066</c:v>
                      </c:pt>
                      <c:pt idx="51">
                        <c:v>4061</c:v>
                      </c:pt>
                      <c:pt idx="52">
                        <c:v>53433</c:v>
                      </c:pt>
                      <c:pt idx="53">
                        <c:v>25291</c:v>
                      </c:pt>
                      <c:pt idx="54">
                        <c:v>-72566</c:v>
                      </c:pt>
                      <c:pt idx="55">
                        <c:v>-21554</c:v>
                      </c:pt>
                      <c:pt idx="56">
                        <c:v>-116197</c:v>
                      </c:pt>
                      <c:pt idx="57">
                        <c:v>-191231</c:v>
                      </c:pt>
                      <c:pt idx="58">
                        <c:v>-249327</c:v>
                      </c:pt>
                      <c:pt idx="59">
                        <c:v>-288069</c:v>
                      </c:pt>
                      <c:pt idx="60">
                        <c:v>-302082</c:v>
                      </c:pt>
                      <c:pt idx="61">
                        <c:v>-377233</c:v>
                      </c:pt>
                      <c:pt idx="62">
                        <c:v>-387248</c:v>
                      </c:pt>
                      <c:pt idx="63">
                        <c:v>-338080</c:v>
                      </c:pt>
                      <c:pt idx="64">
                        <c:v>-446961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E53F-4AA4-9989-2F627DFBAB3F}"/>
                  </c:ext>
                </c:extLst>
              </c15:ser>
            </c15:filteredLineSeries>
            <c15:filteredLine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Data'!$BL$2</c15:sqref>
                        </c15:formulaRef>
                      </c:ext>
                    </c:extLst>
                    <c:strCache>
                      <c:ptCount val="1"/>
                      <c:pt idx="0">
                        <c:v>302.4.04 Cryo-assemblies Horizontal Test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Data'!$BL$3:$BL$67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34129</c:v>
                      </c:pt>
                      <c:pt idx="2">
                        <c:v>-39303</c:v>
                      </c:pt>
                      <c:pt idx="3">
                        <c:v>-83196</c:v>
                      </c:pt>
                      <c:pt idx="4">
                        <c:v>-208927</c:v>
                      </c:pt>
                      <c:pt idx="5">
                        <c:v>-213514</c:v>
                      </c:pt>
                      <c:pt idx="6">
                        <c:v>-215851</c:v>
                      </c:pt>
                      <c:pt idx="7">
                        <c:v>-267443</c:v>
                      </c:pt>
                      <c:pt idx="8">
                        <c:v>-313610</c:v>
                      </c:pt>
                      <c:pt idx="9">
                        <c:v>-324829</c:v>
                      </c:pt>
                      <c:pt idx="10">
                        <c:v>-507241</c:v>
                      </c:pt>
                      <c:pt idx="11">
                        <c:v>-338768</c:v>
                      </c:pt>
                      <c:pt idx="12">
                        <c:v>-346674</c:v>
                      </c:pt>
                      <c:pt idx="13">
                        <c:v>-443216</c:v>
                      </c:pt>
                      <c:pt idx="14">
                        <c:v>-536529</c:v>
                      </c:pt>
                      <c:pt idx="15">
                        <c:v>-542969</c:v>
                      </c:pt>
                      <c:pt idx="16">
                        <c:v>-542726</c:v>
                      </c:pt>
                      <c:pt idx="17">
                        <c:v>-534980</c:v>
                      </c:pt>
                      <c:pt idx="18">
                        <c:v>-598562</c:v>
                      </c:pt>
                      <c:pt idx="19">
                        <c:v>-631081</c:v>
                      </c:pt>
                      <c:pt idx="20">
                        <c:v>-691773</c:v>
                      </c:pt>
                      <c:pt idx="21">
                        <c:v>-671169</c:v>
                      </c:pt>
                      <c:pt idx="22">
                        <c:v>-705620</c:v>
                      </c:pt>
                      <c:pt idx="23">
                        <c:v>-760384</c:v>
                      </c:pt>
                      <c:pt idx="24">
                        <c:v>-778144</c:v>
                      </c:pt>
                      <c:pt idx="25">
                        <c:v>-823225</c:v>
                      </c:pt>
                      <c:pt idx="26">
                        <c:v>-890467</c:v>
                      </c:pt>
                      <c:pt idx="27">
                        <c:v>-974341</c:v>
                      </c:pt>
                      <c:pt idx="28">
                        <c:v>-1039019</c:v>
                      </c:pt>
                      <c:pt idx="29">
                        <c:v>-1147251</c:v>
                      </c:pt>
                      <c:pt idx="30">
                        <c:v>-1246966</c:v>
                      </c:pt>
                      <c:pt idx="31">
                        <c:v>-1332102</c:v>
                      </c:pt>
                      <c:pt idx="32">
                        <c:v>-1408727</c:v>
                      </c:pt>
                      <c:pt idx="33">
                        <c:v>-1591983</c:v>
                      </c:pt>
                      <c:pt idx="34">
                        <c:v>-1739439</c:v>
                      </c:pt>
                      <c:pt idx="35">
                        <c:v>-1743595</c:v>
                      </c:pt>
                      <c:pt idx="36">
                        <c:v>-1741914</c:v>
                      </c:pt>
                      <c:pt idx="37">
                        <c:v>-1887333</c:v>
                      </c:pt>
                      <c:pt idx="38">
                        <c:v>-1949394</c:v>
                      </c:pt>
                      <c:pt idx="39">
                        <c:v>-2053497</c:v>
                      </c:pt>
                      <c:pt idx="40">
                        <c:v>-2119846</c:v>
                      </c:pt>
                      <c:pt idx="41">
                        <c:v>-2176567</c:v>
                      </c:pt>
                      <c:pt idx="42">
                        <c:v>-2203333</c:v>
                      </c:pt>
                      <c:pt idx="43">
                        <c:v>-2199973</c:v>
                      </c:pt>
                      <c:pt idx="44">
                        <c:v>-2229795</c:v>
                      </c:pt>
                      <c:pt idx="45">
                        <c:v>-2269030</c:v>
                      </c:pt>
                      <c:pt idx="46">
                        <c:v>-2346500</c:v>
                      </c:pt>
                      <c:pt idx="47">
                        <c:v>-2439527</c:v>
                      </c:pt>
                      <c:pt idx="48">
                        <c:v>-2505918</c:v>
                      </c:pt>
                      <c:pt idx="49">
                        <c:v>-2498777</c:v>
                      </c:pt>
                      <c:pt idx="50">
                        <c:v>-189965</c:v>
                      </c:pt>
                      <c:pt idx="51">
                        <c:v>-266846</c:v>
                      </c:pt>
                      <c:pt idx="52">
                        <c:v>-347513</c:v>
                      </c:pt>
                      <c:pt idx="53">
                        <c:v>-413383</c:v>
                      </c:pt>
                      <c:pt idx="54">
                        <c:v>-525881</c:v>
                      </c:pt>
                      <c:pt idx="55">
                        <c:v>-692365</c:v>
                      </c:pt>
                      <c:pt idx="56">
                        <c:v>-849777</c:v>
                      </c:pt>
                      <c:pt idx="57">
                        <c:v>-865488</c:v>
                      </c:pt>
                      <c:pt idx="58">
                        <c:v>-923905</c:v>
                      </c:pt>
                      <c:pt idx="59">
                        <c:v>-994045</c:v>
                      </c:pt>
                      <c:pt idx="60">
                        <c:v>-983754</c:v>
                      </c:pt>
                      <c:pt idx="61">
                        <c:v>-1000660</c:v>
                      </c:pt>
                      <c:pt idx="62">
                        <c:v>-1040132</c:v>
                      </c:pt>
                      <c:pt idx="63">
                        <c:v>-1059620</c:v>
                      </c:pt>
                      <c:pt idx="64">
                        <c:v>-1092351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E53F-4AA4-9989-2F627DFBAB3F}"/>
                  </c:ext>
                </c:extLst>
              </c15:ser>
            </c15:filteredLineSeries>
            <c15:filteredLine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Data'!$BM$2</c15:sqref>
                        </c15:formulaRef>
                      </c:ext>
                    </c:extLst>
                    <c:strCache>
                      <c:ptCount val="1"/>
                      <c:pt idx="0">
                        <c:v>302.4.05 Q1/Q2 Cryo-assembly Integration and Coordination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Data'!$A$3:$A$67</c15:sqref>
                        </c15:formulaRef>
                      </c:ext>
                    </c:extLst>
                    <c:numCache>
                      <c:formatCode>m/d/yyyy</c:formatCode>
                      <c:ptCount val="6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  <c:pt idx="55">
                        <c:v>45169</c:v>
                      </c:pt>
                      <c:pt idx="56">
                        <c:v>45199</c:v>
                      </c:pt>
                      <c:pt idx="57">
                        <c:v>45230</c:v>
                      </c:pt>
                      <c:pt idx="58">
                        <c:v>45260</c:v>
                      </c:pt>
                      <c:pt idx="59">
                        <c:v>45291</c:v>
                      </c:pt>
                      <c:pt idx="60">
                        <c:v>45322</c:v>
                      </c:pt>
                      <c:pt idx="61">
                        <c:v>45351</c:v>
                      </c:pt>
                      <c:pt idx="62">
                        <c:v>45382</c:v>
                      </c:pt>
                      <c:pt idx="63">
                        <c:v>45412</c:v>
                      </c:pt>
                      <c:pt idx="64">
                        <c:v>45443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'Full Data'!$BM$3:$BM$67</c15:sqref>
                        </c15:formulaRef>
                      </c:ext>
                    </c:extLst>
                    <c:numCache>
                      <c:formatCode>"$"#,##0_);[Red]\("$"#,##0\)</c:formatCode>
                      <c:ptCount val="65"/>
                      <c:pt idx="0">
                        <c:v>0</c:v>
                      </c:pt>
                      <c:pt idx="1">
                        <c:v>10</c:v>
                      </c:pt>
                      <c:pt idx="2">
                        <c:v>-5839</c:v>
                      </c:pt>
                      <c:pt idx="3">
                        <c:v>9622</c:v>
                      </c:pt>
                      <c:pt idx="4">
                        <c:v>4620</c:v>
                      </c:pt>
                      <c:pt idx="5">
                        <c:v>-1684</c:v>
                      </c:pt>
                      <c:pt idx="6">
                        <c:v>14330</c:v>
                      </c:pt>
                      <c:pt idx="7">
                        <c:v>19966</c:v>
                      </c:pt>
                      <c:pt idx="8">
                        <c:v>23160</c:v>
                      </c:pt>
                      <c:pt idx="9">
                        <c:v>52171</c:v>
                      </c:pt>
                      <c:pt idx="10">
                        <c:v>54875</c:v>
                      </c:pt>
                      <c:pt idx="11">
                        <c:v>62154</c:v>
                      </c:pt>
                      <c:pt idx="12">
                        <c:v>74104</c:v>
                      </c:pt>
                      <c:pt idx="13">
                        <c:v>68962</c:v>
                      </c:pt>
                      <c:pt idx="14">
                        <c:v>53041</c:v>
                      </c:pt>
                      <c:pt idx="15">
                        <c:v>45014</c:v>
                      </c:pt>
                      <c:pt idx="16">
                        <c:v>-19952</c:v>
                      </c:pt>
                      <c:pt idx="17">
                        <c:v>349</c:v>
                      </c:pt>
                      <c:pt idx="18">
                        <c:v>-8377</c:v>
                      </c:pt>
                      <c:pt idx="19">
                        <c:v>-13166</c:v>
                      </c:pt>
                      <c:pt idx="20">
                        <c:v>17408</c:v>
                      </c:pt>
                      <c:pt idx="21">
                        <c:v>39300</c:v>
                      </c:pt>
                      <c:pt idx="22">
                        <c:v>75153</c:v>
                      </c:pt>
                      <c:pt idx="23">
                        <c:v>110353</c:v>
                      </c:pt>
                      <c:pt idx="24">
                        <c:v>124774</c:v>
                      </c:pt>
                      <c:pt idx="25">
                        <c:v>150238</c:v>
                      </c:pt>
                      <c:pt idx="26">
                        <c:v>197660</c:v>
                      </c:pt>
                      <c:pt idx="27">
                        <c:v>217898</c:v>
                      </c:pt>
                      <c:pt idx="28">
                        <c:v>211373</c:v>
                      </c:pt>
                      <c:pt idx="29">
                        <c:v>213169</c:v>
                      </c:pt>
                      <c:pt idx="30">
                        <c:v>164171</c:v>
                      </c:pt>
                      <c:pt idx="31">
                        <c:v>170908</c:v>
                      </c:pt>
                      <c:pt idx="32">
                        <c:v>195301</c:v>
                      </c:pt>
                      <c:pt idx="33">
                        <c:v>174444</c:v>
                      </c:pt>
                      <c:pt idx="34">
                        <c:v>155693</c:v>
                      </c:pt>
                      <c:pt idx="35">
                        <c:v>192721</c:v>
                      </c:pt>
                      <c:pt idx="36">
                        <c:v>239093</c:v>
                      </c:pt>
                      <c:pt idx="37">
                        <c:v>74202</c:v>
                      </c:pt>
                      <c:pt idx="38">
                        <c:v>9187</c:v>
                      </c:pt>
                      <c:pt idx="39">
                        <c:v>-71801</c:v>
                      </c:pt>
                      <c:pt idx="40">
                        <c:v>-133072</c:v>
                      </c:pt>
                      <c:pt idx="41">
                        <c:v>-162327</c:v>
                      </c:pt>
                      <c:pt idx="42">
                        <c:v>-202665</c:v>
                      </c:pt>
                      <c:pt idx="43">
                        <c:v>-236764</c:v>
                      </c:pt>
                      <c:pt idx="44">
                        <c:v>-306269</c:v>
                      </c:pt>
                      <c:pt idx="45">
                        <c:v>-314431</c:v>
                      </c:pt>
                      <c:pt idx="46">
                        <c:v>-313986</c:v>
                      </c:pt>
                      <c:pt idx="47">
                        <c:v>-349365</c:v>
                      </c:pt>
                      <c:pt idx="48">
                        <c:v>-344013</c:v>
                      </c:pt>
                      <c:pt idx="49">
                        <c:v>-380953</c:v>
                      </c:pt>
                      <c:pt idx="50">
                        <c:v>-63989</c:v>
                      </c:pt>
                      <c:pt idx="51">
                        <c:v>-58835</c:v>
                      </c:pt>
                      <c:pt idx="52">
                        <c:v>-57894</c:v>
                      </c:pt>
                      <c:pt idx="53">
                        <c:v>-55633</c:v>
                      </c:pt>
                      <c:pt idx="54">
                        <c:v>-32102</c:v>
                      </c:pt>
                      <c:pt idx="55">
                        <c:v>-825</c:v>
                      </c:pt>
                      <c:pt idx="56">
                        <c:v>-18008</c:v>
                      </c:pt>
                      <c:pt idx="57">
                        <c:v>5817</c:v>
                      </c:pt>
                      <c:pt idx="58">
                        <c:v>8045</c:v>
                      </c:pt>
                      <c:pt idx="59">
                        <c:v>-26754</c:v>
                      </c:pt>
                      <c:pt idx="60">
                        <c:v>-14242</c:v>
                      </c:pt>
                      <c:pt idx="61">
                        <c:v>-49379</c:v>
                      </c:pt>
                      <c:pt idx="62">
                        <c:v>-85489</c:v>
                      </c:pt>
                      <c:pt idx="63">
                        <c:v>-94808</c:v>
                      </c:pt>
                      <c:pt idx="64">
                        <c:v>-137940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E53F-4AA4-9989-2F627DFBAB3F}"/>
                  </c:ext>
                </c:extLst>
              </c15:ser>
            </c15:filteredLineSeries>
          </c:ext>
        </c:extLst>
      </c:lineChart>
      <c:dateAx>
        <c:axId val="931232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28376"/>
        <c:crosses val="autoZero"/>
        <c:auto val="1"/>
        <c:lblOffset val="100"/>
        <c:baseTimeUnit val="months"/>
      </c:dateAx>
      <c:valAx>
        <c:axId val="93122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3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E1D9C-0177-415E-B094-66AFD9ECE7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F766B-0473-47AE-B42D-71A8B5C5765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000"/>
            <a:t>302.4</a:t>
          </a:r>
        </a:p>
        <a:p>
          <a:r>
            <a:rPr lang="en-US" sz="1000"/>
            <a:t>Q1/Q3 Cryo-assemblies Fabrication</a:t>
          </a:r>
        </a:p>
        <a:p>
          <a:r>
            <a:rPr lang="en-US" sz="1000"/>
            <a:t>L2: S. Feher</a:t>
          </a:r>
        </a:p>
        <a:p>
          <a:r>
            <a:rPr lang="en-US" sz="1000"/>
            <a:t>(T. Strauss)</a:t>
          </a:r>
        </a:p>
      </dgm:t>
    </dgm:pt>
    <dgm:pt modelId="{118C5B1A-4C56-4514-828A-42D05B77EDF1}" type="parTrans" cxnId="{24F70194-E726-4A16-8320-6958E82F215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3445DE0-53FE-42A9-8B48-D974814C09F7}" type="sibTrans" cxnId="{24F70194-E726-4A16-8320-6958E82F2155}">
      <dgm:prSet/>
      <dgm:spPr/>
      <dgm:t>
        <a:bodyPr/>
        <a:lstStyle/>
        <a:p>
          <a:endParaRPr lang="en-US"/>
        </a:p>
      </dgm:t>
    </dgm:pt>
    <dgm:pt modelId="{A8292086-7973-4567-A7A7-430C3DD802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302.4.02</a:t>
          </a:r>
        </a:p>
        <a:p>
          <a:r>
            <a:rPr lang="en-US" sz="900" dirty="0"/>
            <a:t>Cold Mass Assemblies Fabrication</a:t>
          </a:r>
        </a:p>
        <a:p>
          <a:r>
            <a:rPr lang="en-US" sz="900" dirty="0"/>
            <a:t>L3/CAM: </a:t>
          </a:r>
          <a:r>
            <a:rPr lang="hu-HU" sz="900" dirty="0"/>
            <a:t>F. Nobrega</a:t>
          </a:r>
          <a:r>
            <a:rPr lang="en-US" sz="900" dirty="0"/>
            <a:t> (A. Vouris)</a:t>
          </a:r>
        </a:p>
      </dgm:t>
    </dgm:pt>
    <dgm:pt modelId="{4C70810C-16DD-490A-B803-E881AE9D26DB}" type="parTrans" cxnId="{C5B9EF50-6F2E-4A4A-B702-27E496CFD52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E083595-E89B-47D2-A5F5-1E7CE42FD9F5}" type="sibTrans" cxnId="{C5B9EF50-6F2E-4A4A-B702-27E496CFD527}">
      <dgm:prSet/>
      <dgm:spPr/>
      <dgm:t>
        <a:bodyPr/>
        <a:lstStyle/>
        <a:p>
          <a:endParaRPr lang="en-US"/>
        </a:p>
      </dgm:t>
    </dgm:pt>
    <dgm:pt modelId="{AE473E69-1A83-4C65-8CB1-3BC954E8A76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302.4.03</a:t>
          </a:r>
        </a:p>
        <a:p>
          <a:r>
            <a:rPr lang="en-US" sz="900" dirty="0"/>
            <a:t>Cryo-Assemblies Fabrication </a:t>
          </a:r>
        </a:p>
        <a:p>
          <a:r>
            <a:rPr lang="en-US" sz="900" dirty="0"/>
            <a:t>L3</a:t>
          </a:r>
          <a:r>
            <a:rPr lang="hu-HU" sz="900" dirty="0"/>
            <a:t>-CAM</a:t>
          </a:r>
          <a:r>
            <a:rPr lang="en-US" sz="900" dirty="0"/>
            <a:t>: </a:t>
          </a:r>
          <a:r>
            <a:rPr lang="hu-HU" sz="900" dirty="0"/>
            <a:t>F. Nobrega</a:t>
          </a:r>
          <a:r>
            <a:rPr lang="en-US" sz="900" dirty="0"/>
            <a:t> (R. Rabehl)</a:t>
          </a:r>
        </a:p>
      </dgm:t>
    </dgm:pt>
    <dgm:pt modelId="{83D726C8-27C3-426F-87E9-3BA6B234806D}" type="parTrans" cxnId="{2E72254E-882A-404D-86E7-D7551032C44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4C051EA-A846-4019-890A-A4E31D560446}" type="sibTrans" cxnId="{2E72254E-882A-404D-86E7-D7551032C441}">
      <dgm:prSet/>
      <dgm:spPr/>
      <dgm:t>
        <a:bodyPr/>
        <a:lstStyle/>
        <a:p>
          <a:endParaRPr lang="en-US"/>
        </a:p>
      </dgm:t>
    </dgm:pt>
    <dgm:pt modelId="{96ACFF48-649C-4B8B-8CC2-824AD3B975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/>
            <a:t>302.4.04</a:t>
          </a:r>
        </a:p>
        <a:p>
          <a:r>
            <a:rPr lang="en-US" sz="900"/>
            <a:t>Cryo-Assemblies Horizontal Test</a:t>
          </a:r>
        </a:p>
        <a:p>
          <a:r>
            <a:rPr lang="en-US" sz="900"/>
            <a:t>L3/CAM: G. Chlachidze </a:t>
          </a:r>
        </a:p>
        <a:p>
          <a:r>
            <a:rPr lang="en-US" sz="900"/>
            <a:t>(S. Stoynev)</a:t>
          </a:r>
        </a:p>
      </dgm:t>
    </dgm:pt>
    <dgm:pt modelId="{387D93B6-2B8C-45FD-9776-57C231C5DC79}" type="parTrans" cxnId="{5E1930D9-0A0E-4C8D-A8FB-6B5310A62B1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1DE5352-A09A-451F-8167-8AB508914BA8}" type="sibTrans" cxnId="{5E1930D9-0A0E-4C8D-A8FB-6B5310A62B11}">
      <dgm:prSet/>
      <dgm:spPr/>
      <dgm:t>
        <a:bodyPr/>
        <a:lstStyle/>
        <a:p>
          <a:endParaRPr lang="en-US"/>
        </a:p>
      </dgm:t>
    </dgm:pt>
    <dgm:pt modelId="{25A3AD9C-5574-4A1B-A512-1FD6AE9459C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900" dirty="0"/>
            <a:t>302.4.01</a:t>
          </a:r>
        </a:p>
        <a:p>
          <a:r>
            <a:rPr lang="en-US" sz="900" dirty="0"/>
            <a:t>Magnets Vertical Test</a:t>
          </a:r>
        </a:p>
        <a:p>
          <a:r>
            <a:rPr lang="en-US" sz="900" dirty="0"/>
            <a:t>L3/CAM: P. Joshi (</a:t>
          </a:r>
          <a:r>
            <a:rPr lang="hu-HU" sz="900" dirty="0"/>
            <a:t>F. Kurian</a:t>
          </a:r>
          <a:r>
            <a:rPr lang="en-US" sz="900" dirty="0"/>
            <a:t>)</a:t>
          </a:r>
        </a:p>
      </dgm:t>
    </dgm:pt>
    <dgm:pt modelId="{C5DC39EB-3DCD-4F4A-9CA9-6BF718BD1CDE}" type="sibTrans" cxnId="{25791E90-B1C1-41B1-8A4C-E39D82D15B64}">
      <dgm:prSet/>
      <dgm:spPr/>
      <dgm:t>
        <a:bodyPr/>
        <a:lstStyle/>
        <a:p>
          <a:endParaRPr lang="en-US"/>
        </a:p>
      </dgm:t>
    </dgm:pt>
    <dgm:pt modelId="{F0AA163B-DB3A-40A2-A4A9-1B7B46DA18D8}" type="parTrans" cxnId="{25791E90-B1C1-41B1-8A4C-E39D82D15B6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1CBAD9-6572-4E80-91DD-9D85A0AD93A0}">
      <dgm:prSet custT="1"/>
      <dgm:spPr>
        <a:noFill/>
        <a:ln w="38100">
          <a:solidFill>
            <a:srgbClr val="00B050"/>
          </a:solidFill>
        </a:ln>
      </dgm:spPr>
      <dgm:t>
        <a:bodyPr/>
        <a:lstStyle/>
        <a:p>
          <a:endParaRPr lang="en-US" sz="900" dirty="0">
            <a:solidFill>
              <a:sysClr val="windowText" lastClr="000000"/>
            </a:solidFill>
          </a:endParaRPr>
        </a:p>
        <a:p>
          <a:r>
            <a:rPr lang="en-US" sz="900" dirty="0">
              <a:solidFill>
                <a:sysClr val="windowText" lastClr="000000"/>
              </a:solidFill>
            </a:rPr>
            <a:t>302.4.05</a:t>
          </a:r>
        </a:p>
        <a:p>
          <a:r>
            <a:rPr lang="en-US" sz="900" dirty="0">
              <a:solidFill>
                <a:sysClr val="windowText" lastClr="000000"/>
              </a:solidFill>
            </a:rPr>
            <a:t>Q1/Q3 Cryo-assembly Integration and Coordination</a:t>
          </a:r>
        </a:p>
        <a:p>
          <a:r>
            <a:rPr lang="en-US" sz="900" dirty="0">
              <a:solidFill>
                <a:sysClr val="windowText" lastClr="000000"/>
              </a:solidFill>
            </a:rPr>
            <a:t>L3/CAM S. Feher (T. Strauss)</a:t>
          </a:r>
          <a:br>
            <a:rPr lang="en-US" sz="900" dirty="0">
              <a:solidFill>
                <a:sysClr val="windowText" lastClr="000000"/>
              </a:solidFill>
            </a:rPr>
          </a:br>
          <a:endParaRPr lang="en-US" sz="900" dirty="0">
            <a:solidFill>
              <a:sysClr val="windowText" lastClr="000000"/>
            </a:solidFill>
          </a:endParaRPr>
        </a:p>
      </dgm:t>
    </dgm:pt>
    <dgm:pt modelId="{C83CA162-4B89-4FEB-A79A-802C56F9AC58}" type="parTrans" cxnId="{00A48823-CADC-455C-A64F-D4C4C535EB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E12C7F8-71D5-460A-9EAB-44668651CA5E}" type="sibTrans" cxnId="{00A48823-CADC-455C-A64F-D4C4C535EBCA}">
      <dgm:prSet/>
      <dgm:spPr/>
      <dgm:t>
        <a:bodyPr/>
        <a:lstStyle/>
        <a:p>
          <a:endParaRPr lang="en-US"/>
        </a:p>
      </dgm:t>
    </dgm:pt>
    <dgm:pt modelId="{E16E6EA9-7B2A-4171-A014-C5C03CA89FC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302.4.04.03</a:t>
          </a:r>
        </a:p>
        <a:p>
          <a:r>
            <a:rPr lang="en-US"/>
            <a:t>Horizontal Test Stand Operations</a:t>
          </a:r>
        </a:p>
        <a:p>
          <a:r>
            <a:rPr lang="en-US"/>
            <a:t>L4: G. Chlachidze (S. Stoynev)</a:t>
          </a:r>
        </a:p>
      </dgm:t>
    </dgm:pt>
    <dgm:pt modelId="{2A8F1615-2BF1-4D62-A689-667F86AF6975}" type="sibTrans" cxnId="{9866B0A4-5BB8-4157-B236-553F1D7FA323}">
      <dgm:prSet/>
      <dgm:spPr/>
      <dgm:t>
        <a:bodyPr/>
        <a:lstStyle/>
        <a:p>
          <a:endParaRPr lang="en-US"/>
        </a:p>
      </dgm:t>
    </dgm:pt>
    <dgm:pt modelId="{744B27E0-7140-43D7-8C66-B82C580B9824}" type="parTrans" cxnId="{9866B0A4-5BB8-4157-B236-553F1D7FA32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69D33EB-B65D-4DE0-8C90-AF09264C81A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302.4.04.02</a:t>
          </a:r>
        </a:p>
        <a:p>
          <a:r>
            <a:rPr lang="en-US"/>
            <a:t>Instrumentation and Mechanical Horizontal Test Stand Upgrade</a:t>
          </a:r>
        </a:p>
        <a:p>
          <a:r>
            <a:rPr lang="en-US"/>
            <a:t>L4: G. Chlachidze (S. Stoynev)</a:t>
          </a:r>
        </a:p>
      </dgm:t>
    </dgm:pt>
    <dgm:pt modelId="{19890C72-8035-41E7-A550-0D58E3E99C5F}" type="sibTrans" cxnId="{9C634A31-A93E-454D-A9E6-3C2D4CED6342}">
      <dgm:prSet/>
      <dgm:spPr/>
      <dgm:t>
        <a:bodyPr/>
        <a:lstStyle/>
        <a:p>
          <a:endParaRPr lang="en-US"/>
        </a:p>
      </dgm:t>
    </dgm:pt>
    <dgm:pt modelId="{5C665B73-5658-4918-B7F5-299BF67F9F9B}" type="parTrans" cxnId="{9C634A31-A93E-454D-A9E6-3C2D4CED634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49BE0FB-E9AA-49ED-B5D9-EE981B51F3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302.4.04.01</a:t>
          </a:r>
        </a:p>
        <a:p>
          <a:r>
            <a:rPr lang="en-US"/>
            <a:t>Cryo-Mechanical Horizontal Test Stand Upgrade</a:t>
          </a:r>
        </a:p>
        <a:p>
          <a:r>
            <a:rPr lang="en-US"/>
            <a:t>L4: R. Rabehl</a:t>
          </a:r>
        </a:p>
      </dgm:t>
    </dgm:pt>
    <dgm:pt modelId="{452B05DF-0563-477C-B313-549F28CBB506}" type="sibTrans" cxnId="{36525A90-8847-4DF5-A787-9A6655D01C0C}">
      <dgm:prSet/>
      <dgm:spPr/>
      <dgm:t>
        <a:bodyPr/>
        <a:lstStyle/>
        <a:p>
          <a:endParaRPr lang="en-US"/>
        </a:p>
      </dgm:t>
    </dgm:pt>
    <dgm:pt modelId="{04AD6F66-CE1F-40C7-AF84-04879DBBB100}" type="parTrans" cxnId="{36525A90-8847-4DF5-A787-9A6655D01C0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F3C6659-DCBB-481A-8441-29AB72CC88D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302.4.04.99</a:t>
          </a:r>
        </a:p>
        <a:p>
          <a:r>
            <a:rPr lang="en-US">
              <a:solidFill>
                <a:sysClr val="windowText" lastClr="000000"/>
              </a:solidFill>
            </a:rPr>
            <a:t>L3 Management Cryo-assemblies Horizontal Test</a:t>
          </a:r>
        </a:p>
        <a:p>
          <a:r>
            <a:rPr lang="en-US">
              <a:solidFill>
                <a:sysClr val="windowText" lastClr="000000"/>
              </a:solidFill>
            </a:rPr>
            <a:t>L3: G. Chlachidze (S. Stoynev)</a:t>
          </a:r>
        </a:p>
      </dgm:t>
    </dgm:pt>
    <dgm:pt modelId="{70686ADF-9092-4BE5-B8DA-2ABA9392DEE6}" type="sibTrans" cxnId="{7E3F4515-DF9E-45CF-B810-E8DA59627B22}">
      <dgm:prSet/>
      <dgm:spPr/>
      <dgm:t>
        <a:bodyPr/>
        <a:lstStyle/>
        <a:p>
          <a:endParaRPr lang="en-US"/>
        </a:p>
      </dgm:t>
    </dgm:pt>
    <dgm:pt modelId="{DADD3475-971B-48FA-93A2-A0D3C099F73D}" type="parTrans" cxnId="{7E3F4515-DF9E-45CF-B810-E8DA59627B2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C578BB3-1854-2547-940B-1BBCE5D152F1}">
      <dgm:prSet custT="1"/>
      <dgm:spPr>
        <a:noFill/>
      </dgm:spPr>
      <dgm:t>
        <a:bodyPr/>
        <a:lstStyle/>
        <a:p>
          <a:r>
            <a:rPr lang="en-US" sz="1000">
              <a:solidFill>
                <a:sysClr val="windowText" lastClr="000000"/>
              </a:solidFill>
            </a:rPr>
            <a:t>Control Account</a:t>
          </a:r>
        </a:p>
      </dgm:t>
    </dgm:pt>
    <dgm:pt modelId="{14A49246-BD25-094B-AD06-6AFD2F9F7D24}" type="parTrans" cxnId="{C3CA92D0-5F1C-8946-A7FD-09CA7309FD18}">
      <dgm:prSet/>
      <dgm:spPr/>
      <dgm:t>
        <a:bodyPr/>
        <a:lstStyle/>
        <a:p>
          <a:endParaRPr lang="en-US"/>
        </a:p>
      </dgm:t>
    </dgm:pt>
    <dgm:pt modelId="{A3506791-FC45-FD4C-98ED-1C08BA79817B}" type="sibTrans" cxnId="{C3CA92D0-5F1C-8946-A7FD-09CA7309FD18}">
      <dgm:prSet/>
      <dgm:spPr/>
      <dgm:t>
        <a:bodyPr/>
        <a:lstStyle/>
        <a:p>
          <a:endParaRPr lang="en-US"/>
        </a:p>
      </dgm:t>
    </dgm:pt>
    <dgm:pt modelId="{681DDE38-49D6-4671-89BA-4FE90C5135B9}" type="pres">
      <dgm:prSet presAssocID="{953E1D9C-0177-415E-B094-66AFD9ECE7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BCF633-217C-954B-882B-59E149387AEE}" type="pres">
      <dgm:prSet presAssocID="{F0BF766B-0473-47AE-B42D-71A8B5C57659}" presName="hierRoot1" presStyleCnt="0">
        <dgm:presLayoutVars>
          <dgm:hierBranch val="init"/>
        </dgm:presLayoutVars>
      </dgm:prSet>
      <dgm:spPr/>
    </dgm:pt>
    <dgm:pt modelId="{71D7E461-BEAA-4C4B-A182-138FC2A2E728}" type="pres">
      <dgm:prSet presAssocID="{F0BF766B-0473-47AE-B42D-71A8B5C57659}" presName="rootComposite1" presStyleCnt="0"/>
      <dgm:spPr/>
    </dgm:pt>
    <dgm:pt modelId="{85CF5E7A-A5A4-B34E-BB75-BC5FF58C3276}" type="pres">
      <dgm:prSet presAssocID="{F0BF766B-0473-47AE-B42D-71A8B5C57659}" presName="rootText1" presStyleLbl="node0" presStyleIdx="0" presStyleCnt="2" custScaleX="145589">
        <dgm:presLayoutVars>
          <dgm:chPref val="3"/>
        </dgm:presLayoutVars>
      </dgm:prSet>
      <dgm:spPr/>
    </dgm:pt>
    <dgm:pt modelId="{3FBFA9CD-5B19-3C4E-ADDE-9A0C6D78930A}" type="pres">
      <dgm:prSet presAssocID="{F0BF766B-0473-47AE-B42D-71A8B5C57659}" presName="rootConnector1" presStyleLbl="node1" presStyleIdx="0" presStyleCnt="0"/>
      <dgm:spPr/>
    </dgm:pt>
    <dgm:pt modelId="{FA60BFF0-2B26-184F-8B09-8E7A6AECC644}" type="pres">
      <dgm:prSet presAssocID="{F0BF766B-0473-47AE-B42D-71A8B5C57659}" presName="hierChild2" presStyleCnt="0"/>
      <dgm:spPr/>
    </dgm:pt>
    <dgm:pt modelId="{B9DAAC85-DB49-9D48-8B70-C90D89034841}" type="pres">
      <dgm:prSet presAssocID="{C83CA162-4B89-4FEB-A79A-802C56F9AC58}" presName="Name37" presStyleLbl="parChTrans1D2" presStyleIdx="0" presStyleCnt="5"/>
      <dgm:spPr/>
    </dgm:pt>
    <dgm:pt modelId="{C0CA8967-F731-47FF-8423-DAC30B9F57AB}" type="pres">
      <dgm:prSet presAssocID="{A41CBAD9-6572-4E80-91DD-9D85A0AD93A0}" presName="hierRoot2" presStyleCnt="0">
        <dgm:presLayoutVars>
          <dgm:hierBranch val="init"/>
        </dgm:presLayoutVars>
      </dgm:prSet>
      <dgm:spPr/>
    </dgm:pt>
    <dgm:pt modelId="{BCBFB7D7-6F13-4007-BEF4-8055F4DDB903}" type="pres">
      <dgm:prSet presAssocID="{A41CBAD9-6572-4E80-91DD-9D85A0AD93A0}" presName="rootComposite" presStyleCnt="0"/>
      <dgm:spPr/>
    </dgm:pt>
    <dgm:pt modelId="{6865A735-EF14-4C5A-A940-F69FFBC5ABDE}" type="pres">
      <dgm:prSet presAssocID="{A41CBAD9-6572-4E80-91DD-9D85A0AD93A0}" presName="rootText" presStyleLbl="node2" presStyleIdx="0" presStyleCnt="5" custScaleX="120338" custScaleY="117516">
        <dgm:presLayoutVars>
          <dgm:chPref val="3"/>
        </dgm:presLayoutVars>
      </dgm:prSet>
      <dgm:spPr/>
    </dgm:pt>
    <dgm:pt modelId="{498FA9F0-77C0-4C10-8A1B-000461D2C683}" type="pres">
      <dgm:prSet presAssocID="{A41CBAD9-6572-4E80-91DD-9D85A0AD93A0}" presName="rootConnector" presStyleLbl="node2" presStyleIdx="0" presStyleCnt="5"/>
      <dgm:spPr/>
    </dgm:pt>
    <dgm:pt modelId="{06A7065B-BE03-45B1-9205-BD635A383400}" type="pres">
      <dgm:prSet presAssocID="{A41CBAD9-6572-4E80-91DD-9D85A0AD93A0}" presName="hierChild4" presStyleCnt="0"/>
      <dgm:spPr/>
    </dgm:pt>
    <dgm:pt modelId="{55BCD3BB-BBC0-49B9-952D-6045C0D7C2A8}" type="pres">
      <dgm:prSet presAssocID="{A41CBAD9-6572-4E80-91DD-9D85A0AD93A0}" presName="hierChild5" presStyleCnt="0"/>
      <dgm:spPr/>
    </dgm:pt>
    <dgm:pt modelId="{95165B7C-BBEE-2145-A843-3426C292D87F}" type="pres">
      <dgm:prSet presAssocID="{F0AA163B-DB3A-40A2-A4A9-1B7B46DA18D8}" presName="Name37" presStyleLbl="parChTrans1D2" presStyleIdx="1" presStyleCnt="5"/>
      <dgm:spPr/>
    </dgm:pt>
    <dgm:pt modelId="{AD9411BF-CE4C-459F-AD74-69AF1AEED58C}" type="pres">
      <dgm:prSet presAssocID="{25A3AD9C-5574-4A1B-A512-1FD6AE9459C4}" presName="hierRoot2" presStyleCnt="0">
        <dgm:presLayoutVars>
          <dgm:hierBranch val="init"/>
        </dgm:presLayoutVars>
      </dgm:prSet>
      <dgm:spPr/>
    </dgm:pt>
    <dgm:pt modelId="{B36833E9-4640-4D1C-B89C-891B14506D7D}" type="pres">
      <dgm:prSet presAssocID="{25A3AD9C-5574-4A1B-A512-1FD6AE9459C4}" presName="rootComposite" presStyleCnt="0"/>
      <dgm:spPr/>
    </dgm:pt>
    <dgm:pt modelId="{DF4F600A-8A6B-41AB-A914-3F85097D0FF2}" type="pres">
      <dgm:prSet presAssocID="{25A3AD9C-5574-4A1B-A512-1FD6AE9459C4}" presName="rootText" presStyleLbl="node2" presStyleIdx="1" presStyleCnt="5" custScaleY="117470" custLinFactNeighborX="1717">
        <dgm:presLayoutVars>
          <dgm:chPref val="3"/>
        </dgm:presLayoutVars>
      </dgm:prSet>
      <dgm:spPr/>
    </dgm:pt>
    <dgm:pt modelId="{7F44F0DE-49F1-48A4-8D9A-9C8B2CC5811F}" type="pres">
      <dgm:prSet presAssocID="{25A3AD9C-5574-4A1B-A512-1FD6AE9459C4}" presName="rootConnector" presStyleLbl="node2" presStyleIdx="1" presStyleCnt="5"/>
      <dgm:spPr/>
    </dgm:pt>
    <dgm:pt modelId="{28DA0A01-65E3-446F-B1E3-A9625FB13CF2}" type="pres">
      <dgm:prSet presAssocID="{25A3AD9C-5574-4A1B-A512-1FD6AE9459C4}" presName="hierChild4" presStyleCnt="0"/>
      <dgm:spPr/>
    </dgm:pt>
    <dgm:pt modelId="{3E8D8868-DBE9-43A8-9B30-104AE7E3AE1C}" type="pres">
      <dgm:prSet presAssocID="{25A3AD9C-5574-4A1B-A512-1FD6AE9459C4}" presName="hierChild5" presStyleCnt="0"/>
      <dgm:spPr/>
    </dgm:pt>
    <dgm:pt modelId="{D2C4D263-7869-A04B-8584-40817A711A79}" type="pres">
      <dgm:prSet presAssocID="{4C70810C-16DD-490A-B803-E881AE9D26DB}" presName="Name37" presStyleLbl="parChTrans1D2" presStyleIdx="2" presStyleCnt="5"/>
      <dgm:spPr/>
    </dgm:pt>
    <dgm:pt modelId="{44CFA417-6F64-4568-AED7-01C8E0AB654D}" type="pres">
      <dgm:prSet presAssocID="{A8292086-7973-4567-A7A7-430C3DD80278}" presName="hierRoot2" presStyleCnt="0">
        <dgm:presLayoutVars>
          <dgm:hierBranch val="r"/>
        </dgm:presLayoutVars>
      </dgm:prSet>
      <dgm:spPr/>
    </dgm:pt>
    <dgm:pt modelId="{B853E121-7BD4-4B03-A532-4F8FDC2AB609}" type="pres">
      <dgm:prSet presAssocID="{A8292086-7973-4567-A7A7-430C3DD80278}" presName="rootComposite" presStyleCnt="0"/>
      <dgm:spPr/>
    </dgm:pt>
    <dgm:pt modelId="{224E1DF3-D831-4385-9767-75F483C5B437}" type="pres">
      <dgm:prSet presAssocID="{A8292086-7973-4567-A7A7-430C3DD80278}" presName="rootText" presStyleLbl="node2" presStyleIdx="2" presStyleCnt="5" custScaleY="117470" custLinFactNeighborX="1717">
        <dgm:presLayoutVars>
          <dgm:chPref val="3"/>
        </dgm:presLayoutVars>
      </dgm:prSet>
      <dgm:spPr/>
    </dgm:pt>
    <dgm:pt modelId="{65F59761-F079-4AD2-A709-758F7E302E59}" type="pres">
      <dgm:prSet presAssocID="{A8292086-7973-4567-A7A7-430C3DD80278}" presName="rootConnector" presStyleLbl="node2" presStyleIdx="2" presStyleCnt="5"/>
      <dgm:spPr/>
    </dgm:pt>
    <dgm:pt modelId="{3014F1A5-FB94-4C46-9B9D-39F394E7E39C}" type="pres">
      <dgm:prSet presAssocID="{A8292086-7973-4567-A7A7-430C3DD80278}" presName="hierChild4" presStyleCnt="0"/>
      <dgm:spPr/>
    </dgm:pt>
    <dgm:pt modelId="{07E4E66B-AC6C-498E-8CAC-6FF80E9AC8F7}" type="pres">
      <dgm:prSet presAssocID="{A8292086-7973-4567-A7A7-430C3DD80278}" presName="hierChild5" presStyleCnt="0"/>
      <dgm:spPr/>
    </dgm:pt>
    <dgm:pt modelId="{BD2CD11E-6F8C-2E4D-B086-182795D57998}" type="pres">
      <dgm:prSet presAssocID="{83D726C8-27C3-426F-87E9-3BA6B234806D}" presName="Name37" presStyleLbl="parChTrans1D2" presStyleIdx="3" presStyleCnt="5"/>
      <dgm:spPr/>
    </dgm:pt>
    <dgm:pt modelId="{AD959A8D-A1B3-4CAA-AC5A-6F8575789AEB}" type="pres">
      <dgm:prSet presAssocID="{AE473E69-1A83-4C65-8CB1-3BC954E8A763}" presName="hierRoot2" presStyleCnt="0">
        <dgm:presLayoutVars>
          <dgm:hierBranch val="init"/>
        </dgm:presLayoutVars>
      </dgm:prSet>
      <dgm:spPr/>
    </dgm:pt>
    <dgm:pt modelId="{49696AD8-17CA-446F-BF47-5A4797BDCF02}" type="pres">
      <dgm:prSet presAssocID="{AE473E69-1A83-4C65-8CB1-3BC954E8A763}" presName="rootComposite" presStyleCnt="0"/>
      <dgm:spPr/>
    </dgm:pt>
    <dgm:pt modelId="{C42F383A-5F95-434A-838A-87B710C98CF1}" type="pres">
      <dgm:prSet presAssocID="{AE473E69-1A83-4C65-8CB1-3BC954E8A763}" presName="rootText" presStyleLbl="node2" presStyleIdx="3" presStyleCnt="5" custScaleY="111699" custLinFactNeighborX="1717">
        <dgm:presLayoutVars>
          <dgm:chPref val="3"/>
        </dgm:presLayoutVars>
      </dgm:prSet>
      <dgm:spPr/>
    </dgm:pt>
    <dgm:pt modelId="{01590663-CD33-45CB-9421-8784FE437644}" type="pres">
      <dgm:prSet presAssocID="{AE473E69-1A83-4C65-8CB1-3BC954E8A763}" presName="rootConnector" presStyleLbl="node2" presStyleIdx="3" presStyleCnt="5"/>
      <dgm:spPr/>
    </dgm:pt>
    <dgm:pt modelId="{21ADD4F4-9009-4265-A6BD-A978C002E21C}" type="pres">
      <dgm:prSet presAssocID="{AE473E69-1A83-4C65-8CB1-3BC954E8A763}" presName="hierChild4" presStyleCnt="0"/>
      <dgm:spPr/>
    </dgm:pt>
    <dgm:pt modelId="{953A4048-522D-41E3-A68D-8BE37628E937}" type="pres">
      <dgm:prSet presAssocID="{AE473E69-1A83-4C65-8CB1-3BC954E8A763}" presName="hierChild5" presStyleCnt="0"/>
      <dgm:spPr/>
    </dgm:pt>
    <dgm:pt modelId="{23A19FA9-9A9C-484D-91EF-B52A6BC3C75D}" type="pres">
      <dgm:prSet presAssocID="{387D93B6-2B8C-45FD-9776-57C231C5DC79}" presName="Name37" presStyleLbl="parChTrans1D2" presStyleIdx="4" presStyleCnt="5"/>
      <dgm:spPr/>
    </dgm:pt>
    <dgm:pt modelId="{FC170EB8-34BF-4F70-B804-F305A1618687}" type="pres">
      <dgm:prSet presAssocID="{96ACFF48-649C-4B8B-8CC2-824AD3B9758D}" presName="hierRoot2" presStyleCnt="0">
        <dgm:presLayoutVars>
          <dgm:hierBranch val="init"/>
        </dgm:presLayoutVars>
      </dgm:prSet>
      <dgm:spPr/>
    </dgm:pt>
    <dgm:pt modelId="{1CB273A9-4C63-4585-BFBD-7242336D8D0D}" type="pres">
      <dgm:prSet presAssocID="{96ACFF48-649C-4B8B-8CC2-824AD3B9758D}" presName="rootComposite" presStyleCnt="0"/>
      <dgm:spPr/>
    </dgm:pt>
    <dgm:pt modelId="{726D4913-FD16-43D1-812B-CCAA57C5B4E8}" type="pres">
      <dgm:prSet presAssocID="{96ACFF48-649C-4B8B-8CC2-824AD3B9758D}" presName="rootText" presStyleLbl="node2" presStyleIdx="4" presStyleCnt="5" custScaleX="138673" custScaleY="107771" custLinFactNeighborX="1717">
        <dgm:presLayoutVars>
          <dgm:chPref val="3"/>
        </dgm:presLayoutVars>
      </dgm:prSet>
      <dgm:spPr/>
    </dgm:pt>
    <dgm:pt modelId="{EBB39F9C-D9ED-41BD-9BB9-A6E8057D3C8C}" type="pres">
      <dgm:prSet presAssocID="{96ACFF48-649C-4B8B-8CC2-824AD3B9758D}" presName="rootConnector" presStyleLbl="node2" presStyleIdx="4" presStyleCnt="5"/>
      <dgm:spPr/>
    </dgm:pt>
    <dgm:pt modelId="{249AFFF3-C468-40B6-ACA8-D01EE4CFC082}" type="pres">
      <dgm:prSet presAssocID="{96ACFF48-649C-4B8B-8CC2-824AD3B9758D}" presName="hierChild4" presStyleCnt="0"/>
      <dgm:spPr/>
    </dgm:pt>
    <dgm:pt modelId="{9A2B7200-6012-45CB-B0C5-13A5A0535BDA}" type="pres">
      <dgm:prSet presAssocID="{04AD6F66-CE1F-40C7-AF84-04879DBBB100}" presName="Name37" presStyleLbl="parChTrans1D3" presStyleIdx="0" presStyleCnt="4"/>
      <dgm:spPr/>
    </dgm:pt>
    <dgm:pt modelId="{2CA754DF-F133-404B-98C8-AD6541CDA026}" type="pres">
      <dgm:prSet presAssocID="{149BE0FB-E9AA-49ED-B5D9-EE981B51F3FA}" presName="hierRoot2" presStyleCnt="0">
        <dgm:presLayoutVars>
          <dgm:hierBranch val="r"/>
        </dgm:presLayoutVars>
      </dgm:prSet>
      <dgm:spPr/>
    </dgm:pt>
    <dgm:pt modelId="{4679D55D-3D0C-4B28-B970-3B53A5B7CD7A}" type="pres">
      <dgm:prSet presAssocID="{149BE0FB-E9AA-49ED-B5D9-EE981B51F3FA}" presName="rootComposite" presStyleCnt="0"/>
      <dgm:spPr/>
    </dgm:pt>
    <dgm:pt modelId="{856C097C-0A5F-4D83-9C42-25DA360498BF}" type="pres">
      <dgm:prSet presAssocID="{149BE0FB-E9AA-49ED-B5D9-EE981B51F3FA}" presName="rootText" presStyleLbl="node3" presStyleIdx="0" presStyleCnt="4" custLinFactNeighborX="-103" custLinFactNeighborY="-22118">
        <dgm:presLayoutVars>
          <dgm:chPref val="3"/>
        </dgm:presLayoutVars>
      </dgm:prSet>
      <dgm:spPr/>
    </dgm:pt>
    <dgm:pt modelId="{5A35E87D-4F5D-496B-8951-6E14F71FFD5E}" type="pres">
      <dgm:prSet presAssocID="{149BE0FB-E9AA-49ED-B5D9-EE981B51F3FA}" presName="rootConnector" presStyleLbl="node3" presStyleIdx="0" presStyleCnt="4"/>
      <dgm:spPr/>
    </dgm:pt>
    <dgm:pt modelId="{BCF45AE4-A7DF-443E-8201-D93C6DBA15AD}" type="pres">
      <dgm:prSet presAssocID="{149BE0FB-E9AA-49ED-B5D9-EE981B51F3FA}" presName="hierChild4" presStyleCnt="0"/>
      <dgm:spPr/>
    </dgm:pt>
    <dgm:pt modelId="{BC908E2F-6D5C-4D5E-A9B7-BEBE3A4A291B}" type="pres">
      <dgm:prSet presAssocID="{149BE0FB-E9AA-49ED-B5D9-EE981B51F3FA}" presName="hierChild5" presStyleCnt="0"/>
      <dgm:spPr/>
    </dgm:pt>
    <dgm:pt modelId="{A537A65A-2156-4C14-ADF9-C415AD59BF4B}" type="pres">
      <dgm:prSet presAssocID="{DADD3475-971B-48FA-93A2-A0D3C099F73D}" presName="Name37" presStyleLbl="parChTrans1D3" presStyleIdx="1" presStyleCnt="4"/>
      <dgm:spPr/>
    </dgm:pt>
    <dgm:pt modelId="{B3D6A46C-E853-4282-94EC-10FB5DDECAEF}" type="pres">
      <dgm:prSet presAssocID="{7F3C6659-DCBB-481A-8441-29AB72CC88D0}" presName="hierRoot2" presStyleCnt="0">
        <dgm:presLayoutVars>
          <dgm:hierBranch val="init"/>
        </dgm:presLayoutVars>
      </dgm:prSet>
      <dgm:spPr/>
    </dgm:pt>
    <dgm:pt modelId="{F7FD8EAF-5047-48A6-85F1-D3F86559C16A}" type="pres">
      <dgm:prSet presAssocID="{7F3C6659-DCBB-481A-8441-29AB72CC88D0}" presName="rootComposite" presStyleCnt="0"/>
      <dgm:spPr/>
    </dgm:pt>
    <dgm:pt modelId="{857FE1CD-D1C5-46AB-95F4-66E45DACCFF2}" type="pres">
      <dgm:prSet presAssocID="{7F3C6659-DCBB-481A-8441-29AB72CC88D0}" presName="rootText" presStyleLbl="node3" presStyleIdx="1" presStyleCnt="4" custLinFactX="-40313" custLinFactY="-64183" custLinFactNeighborX="-100000" custLinFactNeighborY="-100000">
        <dgm:presLayoutVars>
          <dgm:chPref val="3"/>
        </dgm:presLayoutVars>
      </dgm:prSet>
      <dgm:spPr/>
    </dgm:pt>
    <dgm:pt modelId="{D1766E4D-990A-43C0-8D01-00905988BF94}" type="pres">
      <dgm:prSet presAssocID="{7F3C6659-DCBB-481A-8441-29AB72CC88D0}" presName="rootConnector" presStyleLbl="node3" presStyleIdx="1" presStyleCnt="4"/>
      <dgm:spPr/>
    </dgm:pt>
    <dgm:pt modelId="{671A4FAB-9404-45AE-9A64-A3B685FD059B}" type="pres">
      <dgm:prSet presAssocID="{7F3C6659-DCBB-481A-8441-29AB72CC88D0}" presName="hierChild4" presStyleCnt="0"/>
      <dgm:spPr/>
    </dgm:pt>
    <dgm:pt modelId="{EFF44639-D799-4B5D-937A-4268D612EBBD}" type="pres">
      <dgm:prSet presAssocID="{7F3C6659-DCBB-481A-8441-29AB72CC88D0}" presName="hierChild5" presStyleCnt="0"/>
      <dgm:spPr/>
    </dgm:pt>
    <dgm:pt modelId="{DA0BD9E5-CC92-49B3-9D3D-D4BBEA5FB3F0}" type="pres">
      <dgm:prSet presAssocID="{5C665B73-5658-4918-B7F5-299BF67F9F9B}" presName="Name37" presStyleLbl="parChTrans1D3" presStyleIdx="2" presStyleCnt="4"/>
      <dgm:spPr/>
    </dgm:pt>
    <dgm:pt modelId="{10AF2F86-9078-4EFC-A039-D510AE97DD71}" type="pres">
      <dgm:prSet presAssocID="{869D33EB-B65D-4DE0-8C90-AF09264C81A9}" presName="hierRoot2" presStyleCnt="0">
        <dgm:presLayoutVars>
          <dgm:hierBranch val="init"/>
        </dgm:presLayoutVars>
      </dgm:prSet>
      <dgm:spPr/>
    </dgm:pt>
    <dgm:pt modelId="{6626E585-79E9-4AE6-AE66-598002C4E5B5}" type="pres">
      <dgm:prSet presAssocID="{869D33EB-B65D-4DE0-8C90-AF09264C81A9}" presName="rootComposite" presStyleCnt="0"/>
      <dgm:spPr/>
    </dgm:pt>
    <dgm:pt modelId="{0630FBF4-0918-401C-9DB0-DD536BCC61BE}" type="pres">
      <dgm:prSet presAssocID="{869D33EB-B65D-4DE0-8C90-AF09264C81A9}" presName="rootText" presStyleLbl="node3" presStyleIdx="2" presStyleCnt="4" custLinFactX="-40238" custLinFactY="-89801" custLinFactNeighborX="-100000" custLinFactNeighborY="-100000">
        <dgm:presLayoutVars>
          <dgm:chPref val="3"/>
        </dgm:presLayoutVars>
      </dgm:prSet>
      <dgm:spPr/>
    </dgm:pt>
    <dgm:pt modelId="{16086FBD-DC36-4639-A3F9-7D1C4486EE76}" type="pres">
      <dgm:prSet presAssocID="{869D33EB-B65D-4DE0-8C90-AF09264C81A9}" presName="rootConnector" presStyleLbl="node3" presStyleIdx="2" presStyleCnt="4"/>
      <dgm:spPr/>
    </dgm:pt>
    <dgm:pt modelId="{7929E8F9-AFC9-4382-B216-9474B11FCD7A}" type="pres">
      <dgm:prSet presAssocID="{869D33EB-B65D-4DE0-8C90-AF09264C81A9}" presName="hierChild4" presStyleCnt="0"/>
      <dgm:spPr/>
    </dgm:pt>
    <dgm:pt modelId="{2E8AC721-E311-4C96-8AC5-C8261977ECFF}" type="pres">
      <dgm:prSet presAssocID="{869D33EB-B65D-4DE0-8C90-AF09264C81A9}" presName="hierChild5" presStyleCnt="0"/>
      <dgm:spPr/>
    </dgm:pt>
    <dgm:pt modelId="{0C405CAD-56C4-42A5-B794-0CF321B05A61}" type="pres">
      <dgm:prSet presAssocID="{744B27E0-7140-43D7-8C66-B82C580B9824}" presName="Name37" presStyleLbl="parChTrans1D3" presStyleIdx="3" presStyleCnt="4"/>
      <dgm:spPr/>
    </dgm:pt>
    <dgm:pt modelId="{18D2BCC5-D471-4A57-97A1-86E9E7898C7D}" type="pres">
      <dgm:prSet presAssocID="{E16E6EA9-7B2A-4171-A014-C5C03CA89FC9}" presName="hierRoot2" presStyleCnt="0">
        <dgm:presLayoutVars>
          <dgm:hierBranch val="init"/>
        </dgm:presLayoutVars>
      </dgm:prSet>
      <dgm:spPr/>
    </dgm:pt>
    <dgm:pt modelId="{1AE67323-5B19-40B6-91EF-4588FCA7B70E}" type="pres">
      <dgm:prSet presAssocID="{E16E6EA9-7B2A-4171-A014-C5C03CA89FC9}" presName="rootComposite" presStyleCnt="0"/>
      <dgm:spPr/>
    </dgm:pt>
    <dgm:pt modelId="{C68DE5F2-45BA-4FDF-B416-B1ADAB97B291}" type="pres">
      <dgm:prSet presAssocID="{E16E6EA9-7B2A-4171-A014-C5C03CA89FC9}" presName="rootText" presStyleLbl="node3" presStyleIdx="3" presStyleCnt="4" custLinFactY="-131858" custLinFactNeighborX="658" custLinFactNeighborY="-200000">
        <dgm:presLayoutVars>
          <dgm:chPref val="3"/>
        </dgm:presLayoutVars>
      </dgm:prSet>
      <dgm:spPr/>
    </dgm:pt>
    <dgm:pt modelId="{159B2345-B43D-460B-921A-96E490CA63F6}" type="pres">
      <dgm:prSet presAssocID="{E16E6EA9-7B2A-4171-A014-C5C03CA89FC9}" presName="rootConnector" presStyleLbl="node3" presStyleIdx="3" presStyleCnt="4"/>
      <dgm:spPr/>
    </dgm:pt>
    <dgm:pt modelId="{9E66D0C1-B07F-48B0-9752-776955DD76E4}" type="pres">
      <dgm:prSet presAssocID="{E16E6EA9-7B2A-4171-A014-C5C03CA89FC9}" presName="hierChild4" presStyleCnt="0"/>
      <dgm:spPr/>
    </dgm:pt>
    <dgm:pt modelId="{DFA77903-E4B8-4E60-853E-28601E45716B}" type="pres">
      <dgm:prSet presAssocID="{E16E6EA9-7B2A-4171-A014-C5C03CA89FC9}" presName="hierChild5" presStyleCnt="0"/>
      <dgm:spPr/>
    </dgm:pt>
    <dgm:pt modelId="{483EA854-9E6F-4125-87BA-00BF94D7F1F7}" type="pres">
      <dgm:prSet presAssocID="{96ACFF48-649C-4B8B-8CC2-824AD3B9758D}" presName="hierChild5" presStyleCnt="0"/>
      <dgm:spPr/>
    </dgm:pt>
    <dgm:pt modelId="{640A46BD-BE2D-5047-9AD0-32D637860796}" type="pres">
      <dgm:prSet presAssocID="{F0BF766B-0473-47AE-B42D-71A8B5C57659}" presName="hierChild3" presStyleCnt="0"/>
      <dgm:spPr/>
    </dgm:pt>
    <dgm:pt modelId="{EDD3BC4A-1A2C-F541-ACE9-C3F97DAA1C24}" type="pres">
      <dgm:prSet presAssocID="{EC578BB3-1854-2547-940B-1BBCE5D152F1}" presName="hierRoot1" presStyleCnt="0">
        <dgm:presLayoutVars>
          <dgm:hierBranch val="init"/>
        </dgm:presLayoutVars>
      </dgm:prSet>
      <dgm:spPr/>
    </dgm:pt>
    <dgm:pt modelId="{F615A518-AB4A-D649-AE8E-FB4F20CF10EC}" type="pres">
      <dgm:prSet presAssocID="{EC578BB3-1854-2547-940B-1BBCE5D152F1}" presName="rootComposite1" presStyleCnt="0"/>
      <dgm:spPr/>
    </dgm:pt>
    <dgm:pt modelId="{6C870ACB-18F5-DA4F-9FEB-3D1FCF442777}" type="pres">
      <dgm:prSet presAssocID="{EC578BB3-1854-2547-940B-1BBCE5D152F1}" presName="rootText1" presStyleLbl="node0" presStyleIdx="1" presStyleCnt="2" custAng="10800000" custFlipVert="1" custScaleY="44942" custLinFactX="-159863" custLinFactNeighborX="-200000" custLinFactNeighborY="28102">
        <dgm:presLayoutVars>
          <dgm:chPref val="3"/>
        </dgm:presLayoutVars>
      </dgm:prSet>
      <dgm:spPr/>
    </dgm:pt>
    <dgm:pt modelId="{FB9842C5-BD68-5945-A47F-59FD01F5A9B0}" type="pres">
      <dgm:prSet presAssocID="{EC578BB3-1854-2547-940B-1BBCE5D152F1}" presName="rootConnector1" presStyleLbl="node1" presStyleIdx="0" presStyleCnt="0"/>
      <dgm:spPr/>
    </dgm:pt>
    <dgm:pt modelId="{6EC74502-DE28-5B40-8F72-98B88DDF74E0}" type="pres">
      <dgm:prSet presAssocID="{EC578BB3-1854-2547-940B-1BBCE5D152F1}" presName="hierChild2" presStyleCnt="0"/>
      <dgm:spPr/>
    </dgm:pt>
    <dgm:pt modelId="{00A28406-231A-634A-B998-A352F71B7800}" type="pres">
      <dgm:prSet presAssocID="{EC578BB3-1854-2547-940B-1BBCE5D152F1}" presName="hierChild3" presStyleCnt="0"/>
      <dgm:spPr/>
    </dgm:pt>
  </dgm:ptLst>
  <dgm:cxnLst>
    <dgm:cxn modelId="{7E3F4515-DF9E-45CF-B810-E8DA59627B22}" srcId="{96ACFF48-649C-4B8B-8CC2-824AD3B9758D}" destId="{7F3C6659-DCBB-481A-8441-29AB72CC88D0}" srcOrd="1" destOrd="0" parTransId="{DADD3475-971B-48FA-93A2-A0D3C099F73D}" sibTransId="{70686ADF-9092-4BE5-B8DA-2ABA9392DEE6}"/>
    <dgm:cxn modelId="{0D163320-83B2-0F40-8126-1BBC2B597249}" type="presOf" srcId="{AE473E69-1A83-4C65-8CB1-3BC954E8A763}" destId="{01590663-CD33-45CB-9421-8784FE437644}" srcOrd="1" destOrd="0" presId="urn:microsoft.com/office/officeart/2005/8/layout/orgChart1"/>
    <dgm:cxn modelId="{4871EE20-BDEF-1148-BDA4-8E31D445043A}" type="presOf" srcId="{744B27E0-7140-43D7-8C66-B82C580B9824}" destId="{0C405CAD-56C4-42A5-B794-0CF321B05A61}" srcOrd="0" destOrd="0" presId="urn:microsoft.com/office/officeart/2005/8/layout/orgChart1"/>
    <dgm:cxn modelId="{E9666121-92D0-3747-A8EF-BA9327BC3466}" type="presOf" srcId="{387D93B6-2B8C-45FD-9776-57C231C5DC79}" destId="{23A19FA9-9A9C-484D-91EF-B52A6BC3C75D}" srcOrd="0" destOrd="0" presId="urn:microsoft.com/office/officeart/2005/8/layout/orgChart1"/>
    <dgm:cxn modelId="{00A48823-CADC-455C-A64F-D4C4C535EBCA}" srcId="{F0BF766B-0473-47AE-B42D-71A8B5C57659}" destId="{A41CBAD9-6572-4E80-91DD-9D85A0AD93A0}" srcOrd="0" destOrd="0" parTransId="{C83CA162-4B89-4FEB-A79A-802C56F9AC58}" sibTransId="{EE12C7F8-71D5-460A-9EAB-44668651CA5E}"/>
    <dgm:cxn modelId="{88DDA628-74F9-F14B-AAA3-9ADFABF17BCC}" type="presOf" srcId="{83D726C8-27C3-426F-87E9-3BA6B234806D}" destId="{BD2CD11E-6F8C-2E4D-B086-182795D57998}" srcOrd="0" destOrd="0" presId="urn:microsoft.com/office/officeart/2005/8/layout/orgChart1"/>
    <dgm:cxn modelId="{5B2D2D2F-1CCF-994F-8ED4-E389C90D80D1}" type="presOf" srcId="{7F3C6659-DCBB-481A-8441-29AB72CC88D0}" destId="{D1766E4D-990A-43C0-8D01-00905988BF94}" srcOrd="1" destOrd="0" presId="urn:microsoft.com/office/officeart/2005/8/layout/orgChart1"/>
    <dgm:cxn modelId="{9C634A31-A93E-454D-A9E6-3C2D4CED6342}" srcId="{96ACFF48-649C-4B8B-8CC2-824AD3B9758D}" destId="{869D33EB-B65D-4DE0-8C90-AF09264C81A9}" srcOrd="2" destOrd="0" parTransId="{5C665B73-5658-4918-B7F5-299BF67F9F9B}" sibTransId="{19890C72-8035-41E7-A550-0D58E3E99C5F}"/>
    <dgm:cxn modelId="{A4C51E3A-399E-B64F-A15F-A4DED991B5E2}" type="presOf" srcId="{F0BF766B-0473-47AE-B42D-71A8B5C57659}" destId="{85CF5E7A-A5A4-B34E-BB75-BC5FF58C3276}" srcOrd="0" destOrd="0" presId="urn:microsoft.com/office/officeart/2005/8/layout/orgChart1"/>
    <dgm:cxn modelId="{C94F383F-060C-7649-A6DB-D84B9E480068}" type="presOf" srcId="{4C70810C-16DD-490A-B803-E881AE9D26DB}" destId="{D2C4D263-7869-A04B-8584-40817A711A79}" srcOrd="0" destOrd="0" presId="urn:microsoft.com/office/officeart/2005/8/layout/orgChart1"/>
    <dgm:cxn modelId="{331D5862-62E7-994E-8942-91CA261536AA}" type="presOf" srcId="{7F3C6659-DCBB-481A-8441-29AB72CC88D0}" destId="{857FE1CD-D1C5-46AB-95F4-66E45DACCFF2}" srcOrd="0" destOrd="0" presId="urn:microsoft.com/office/officeart/2005/8/layout/orgChart1"/>
    <dgm:cxn modelId="{53B34364-565F-3C48-84FD-6005D7DAE3B8}" type="presOf" srcId="{25A3AD9C-5574-4A1B-A512-1FD6AE9459C4}" destId="{DF4F600A-8A6B-41AB-A914-3F85097D0FF2}" srcOrd="0" destOrd="0" presId="urn:microsoft.com/office/officeart/2005/8/layout/orgChart1"/>
    <dgm:cxn modelId="{FBF08D65-55A8-1846-9254-D045E00B7DB7}" type="presOf" srcId="{953E1D9C-0177-415E-B094-66AFD9ECE79F}" destId="{681DDE38-49D6-4671-89BA-4FE90C5135B9}" srcOrd="0" destOrd="0" presId="urn:microsoft.com/office/officeart/2005/8/layout/orgChart1"/>
    <dgm:cxn modelId="{D89DB565-8E3D-2244-8A75-F990B9CA1582}" type="presOf" srcId="{04AD6F66-CE1F-40C7-AF84-04879DBBB100}" destId="{9A2B7200-6012-45CB-B0C5-13A5A0535BDA}" srcOrd="0" destOrd="0" presId="urn:microsoft.com/office/officeart/2005/8/layout/orgChart1"/>
    <dgm:cxn modelId="{971E5F68-B618-0746-BFF8-96958C8381DF}" type="presOf" srcId="{F0BF766B-0473-47AE-B42D-71A8B5C57659}" destId="{3FBFA9CD-5B19-3C4E-ADDE-9A0C6D78930A}" srcOrd="1" destOrd="0" presId="urn:microsoft.com/office/officeart/2005/8/layout/orgChart1"/>
    <dgm:cxn modelId="{2E72254E-882A-404D-86E7-D7551032C441}" srcId="{F0BF766B-0473-47AE-B42D-71A8B5C57659}" destId="{AE473E69-1A83-4C65-8CB1-3BC954E8A763}" srcOrd="3" destOrd="0" parTransId="{83D726C8-27C3-426F-87E9-3BA6B234806D}" sibTransId="{24C051EA-A846-4019-890A-A4E31D560446}"/>
    <dgm:cxn modelId="{E4443C6F-5995-9E4C-B812-440E3EFECB8C}" type="presOf" srcId="{96ACFF48-649C-4B8B-8CC2-824AD3B9758D}" destId="{EBB39F9C-D9ED-41BD-9BB9-A6E8057D3C8C}" srcOrd="1" destOrd="0" presId="urn:microsoft.com/office/officeart/2005/8/layout/orgChart1"/>
    <dgm:cxn modelId="{C5B9EF50-6F2E-4A4A-B702-27E496CFD527}" srcId="{F0BF766B-0473-47AE-B42D-71A8B5C57659}" destId="{A8292086-7973-4567-A7A7-430C3DD80278}" srcOrd="2" destOrd="0" parTransId="{4C70810C-16DD-490A-B803-E881AE9D26DB}" sibTransId="{5E083595-E89B-47D2-A5F5-1E7CE42FD9F5}"/>
    <dgm:cxn modelId="{1DC5DD54-E421-5649-A523-8CB00023910E}" type="presOf" srcId="{96ACFF48-649C-4B8B-8CC2-824AD3B9758D}" destId="{726D4913-FD16-43D1-812B-CCAA57C5B4E8}" srcOrd="0" destOrd="0" presId="urn:microsoft.com/office/officeart/2005/8/layout/orgChart1"/>
    <dgm:cxn modelId="{915C6A55-AF76-3747-B7B7-EC33D4106F10}" type="presOf" srcId="{A41CBAD9-6572-4E80-91DD-9D85A0AD93A0}" destId="{498FA9F0-77C0-4C10-8A1B-000461D2C683}" srcOrd="1" destOrd="0" presId="urn:microsoft.com/office/officeart/2005/8/layout/orgChart1"/>
    <dgm:cxn modelId="{C3F08E76-4858-8847-B44C-3D856CE26421}" type="presOf" srcId="{A8292086-7973-4567-A7A7-430C3DD80278}" destId="{65F59761-F079-4AD2-A709-758F7E302E59}" srcOrd="1" destOrd="0" presId="urn:microsoft.com/office/officeart/2005/8/layout/orgChart1"/>
    <dgm:cxn modelId="{D093717C-2D95-794C-88A6-754D8B3E1AD7}" type="presOf" srcId="{A8292086-7973-4567-A7A7-430C3DD80278}" destId="{224E1DF3-D831-4385-9767-75F483C5B437}" srcOrd="0" destOrd="0" presId="urn:microsoft.com/office/officeart/2005/8/layout/orgChart1"/>
    <dgm:cxn modelId="{FC172684-AEDF-5843-A728-9525CD94B31E}" type="presOf" srcId="{F0AA163B-DB3A-40A2-A4A9-1B7B46DA18D8}" destId="{95165B7C-BBEE-2145-A843-3426C292D87F}" srcOrd="0" destOrd="0" presId="urn:microsoft.com/office/officeart/2005/8/layout/orgChart1"/>
    <dgm:cxn modelId="{8BE95287-D511-0A41-8F3E-9596FDEB34A2}" type="presOf" srcId="{E16E6EA9-7B2A-4171-A014-C5C03CA89FC9}" destId="{C68DE5F2-45BA-4FDF-B416-B1ADAB97B291}" srcOrd="0" destOrd="0" presId="urn:microsoft.com/office/officeart/2005/8/layout/orgChart1"/>
    <dgm:cxn modelId="{25791E90-B1C1-41B1-8A4C-E39D82D15B64}" srcId="{F0BF766B-0473-47AE-B42D-71A8B5C57659}" destId="{25A3AD9C-5574-4A1B-A512-1FD6AE9459C4}" srcOrd="1" destOrd="0" parTransId="{F0AA163B-DB3A-40A2-A4A9-1B7B46DA18D8}" sibTransId="{C5DC39EB-3DCD-4F4A-9CA9-6BF718BD1CDE}"/>
    <dgm:cxn modelId="{36525A90-8847-4DF5-A787-9A6655D01C0C}" srcId="{96ACFF48-649C-4B8B-8CC2-824AD3B9758D}" destId="{149BE0FB-E9AA-49ED-B5D9-EE981B51F3FA}" srcOrd="0" destOrd="0" parTransId="{04AD6F66-CE1F-40C7-AF84-04879DBBB100}" sibTransId="{452B05DF-0563-477C-B313-549F28CBB506}"/>
    <dgm:cxn modelId="{24F70194-E726-4A16-8320-6958E82F2155}" srcId="{953E1D9C-0177-415E-B094-66AFD9ECE79F}" destId="{F0BF766B-0473-47AE-B42D-71A8B5C57659}" srcOrd="0" destOrd="0" parTransId="{118C5B1A-4C56-4514-828A-42D05B77EDF1}" sibTransId="{23445DE0-53FE-42A9-8B48-D974814C09F7}"/>
    <dgm:cxn modelId="{5F7EC897-010B-A540-BDBA-F80834842A64}" type="presOf" srcId="{AE473E69-1A83-4C65-8CB1-3BC954E8A763}" destId="{C42F383A-5F95-434A-838A-87B710C98CF1}" srcOrd="0" destOrd="0" presId="urn:microsoft.com/office/officeart/2005/8/layout/orgChart1"/>
    <dgm:cxn modelId="{AC6ED89C-F09F-8845-A97D-0D7A82117B80}" type="presOf" srcId="{EC578BB3-1854-2547-940B-1BBCE5D152F1}" destId="{6C870ACB-18F5-DA4F-9FEB-3D1FCF442777}" srcOrd="0" destOrd="0" presId="urn:microsoft.com/office/officeart/2005/8/layout/orgChart1"/>
    <dgm:cxn modelId="{2987AEA4-D617-5E41-8CF8-1C86D887DFD0}" type="presOf" srcId="{149BE0FB-E9AA-49ED-B5D9-EE981B51F3FA}" destId="{856C097C-0A5F-4D83-9C42-25DA360498BF}" srcOrd="0" destOrd="0" presId="urn:microsoft.com/office/officeart/2005/8/layout/orgChart1"/>
    <dgm:cxn modelId="{9866B0A4-5BB8-4157-B236-553F1D7FA323}" srcId="{96ACFF48-649C-4B8B-8CC2-824AD3B9758D}" destId="{E16E6EA9-7B2A-4171-A014-C5C03CA89FC9}" srcOrd="3" destOrd="0" parTransId="{744B27E0-7140-43D7-8C66-B82C580B9824}" sibTransId="{2A8F1615-2BF1-4D62-A689-667F86AF6975}"/>
    <dgm:cxn modelId="{CD25ECC2-6F4D-974C-8508-D409D8173616}" type="presOf" srcId="{25A3AD9C-5574-4A1B-A512-1FD6AE9459C4}" destId="{7F44F0DE-49F1-48A4-8D9A-9C8B2CC5811F}" srcOrd="1" destOrd="0" presId="urn:microsoft.com/office/officeart/2005/8/layout/orgChart1"/>
    <dgm:cxn modelId="{453CB3CD-8BCE-EE4C-9F22-A9A068DDE4BB}" type="presOf" srcId="{149BE0FB-E9AA-49ED-B5D9-EE981B51F3FA}" destId="{5A35E87D-4F5D-496B-8951-6E14F71FFD5E}" srcOrd="1" destOrd="0" presId="urn:microsoft.com/office/officeart/2005/8/layout/orgChart1"/>
    <dgm:cxn modelId="{C3CA92D0-5F1C-8946-A7FD-09CA7309FD18}" srcId="{953E1D9C-0177-415E-B094-66AFD9ECE79F}" destId="{EC578BB3-1854-2547-940B-1BBCE5D152F1}" srcOrd="1" destOrd="0" parTransId="{14A49246-BD25-094B-AD06-6AFD2F9F7D24}" sibTransId="{A3506791-FC45-FD4C-98ED-1C08BA79817B}"/>
    <dgm:cxn modelId="{53B309D1-F61E-664A-BB44-43735AA89FE4}" type="presOf" srcId="{EC578BB3-1854-2547-940B-1BBCE5D152F1}" destId="{FB9842C5-BD68-5945-A47F-59FD01F5A9B0}" srcOrd="1" destOrd="0" presId="urn:microsoft.com/office/officeart/2005/8/layout/orgChart1"/>
    <dgm:cxn modelId="{F940C0D1-1D67-3147-A53E-6B5918493434}" type="presOf" srcId="{A41CBAD9-6572-4E80-91DD-9D85A0AD93A0}" destId="{6865A735-EF14-4C5A-A940-F69FFBC5ABDE}" srcOrd="0" destOrd="0" presId="urn:microsoft.com/office/officeart/2005/8/layout/orgChart1"/>
    <dgm:cxn modelId="{68BE93D8-C9F8-7E49-9351-55849613CB44}" type="presOf" srcId="{E16E6EA9-7B2A-4171-A014-C5C03CA89FC9}" destId="{159B2345-B43D-460B-921A-96E490CA63F6}" srcOrd="1" destOrd="0" presId="urn:microsoft.com/office/officeart/2005/8/layout/orgChart1"/>
    <dgm:cxn modelId="{5E1930D9-0A0E-4C8D-A8FB-6B5310A62B11}" srcId="{F0BF766B-0473-47AE-B42D-71A8B5C57659}" destId="{96ACFF48-649C-4B8B-8CC2-824AD3B9758D}" srcOrd="4" destOrd="0" parTransId="{387D93B6-2B8C-45FD-9776-57C231C5DC79}" sibTransId="{51DE5352-A09A-451F-8167-8AB508914BA8}"/>
    <dgm:cxn modelId="{ED2CB6D9-1A4F-A941-8BD7-467AB9163C31}" type="presOf" srcId="{869D33EB-B65D-4DE0-8C90-AF09264C81A9}" destId="{0630FBF4-0918-401C-9DB0-DD536BCC61BE}" srcOrd="0" destOrd="0" presId="urn:microsoft.com/office/officeart/2005/8/layout/orgChart1"/>
    <dgm:cxn modelId="{565FD7DE-0C50-AA4C-B87A-98BD4EE33FFE}" type="presOf" srcId="{C83CA162-4B89-4FEB-A79A-802C56F9AC58}" destId="{B9DAAC85-DB49-9D48-8B70-C90D89034841}" srcOrd="0" destOrd="0" presId="urn:microsoft.com/office/officeart/2005/8/layout/orgChart1"/>
    <dgm:cxn modelId="{363757E9-200A-1E44-9DC7-E8D6F770C1E0}" type="presOf" srcId="{DADD3475-971B-48FA-93A2-A0D3C099F73D}" destId="{A537A65A-2156-4C14-ADF9-C415AD59BF4B}" srcOrd="0" destOrd="0" presId="urn:microsoft.com/office/officeart/2005/8/layout/orgChart1"/>
    <dgm:cxn modelId="{757F44F0-6DB2-3943-B364-7F7D67B8C41F}" type="presOf" srcId="{5C665B73-5658-4918-B7F5-299BF67F9F9B}" destId="{DA0BD9E5-CC92-49B3-9D3D-D4BBEA5FB3F0}" srcOrd="0" destOrd="0" presId="urn:microsoft.com/office/officeart/2005/8/layout/orgChart1"/>
    <dgm:cxn modelId="{B108D0FC-64ED-CA4D-9FC2-BDE05BF9F02A}" type="presOf" srcId="{869D33EB-B65D-4DE0-8C90-AF09264C81A9}" destId="{16086FBD-DC36-4639-A3F9-7D1C4486EE76}" srcOrd="1" destOrd="0" presId="urn:microsoft.com/office/officeart/2005/8/layout/orgChart1"/>
    <dgm:cxn modelId="{7F109214-10BC-2B42-83EE-F55BB033712C}" type="presParOf" srcId="{681DDE38-49D6-4671-89BA-4FE90C5135B9}" destId="{67BCF633-217C-954B-882B-59E149387AEE}" srcOrd="0" destOrd="0" presId="urn:microsoft.com/office/officeart/2005/8/layout/orgChart1"/>
    <dgm:cxn modelId="{05DA6841-68B9-1B43-8E41-236325B5FB16}" type="presParOf" srcId="{67BCF633-217C-954B-882B-59E149387AEE}" destId="{71D7E461-BEAA-4C4B-A182-138FC2A2E728}" srcOrd="0" destOrd="0" presId="urn:microsoft.com/office/officeart/2005/8/layout/orgChart1"/>
    <dgm:cxn modelId="{D804B705-20BB-4546-8A0A-FB8E7EFDE72D}" type="presParOf" srcId="{71D7E461-BEAA-4C4B-A182-138FC2A2E728}" destId="{85CF5E7A-A5A4-B34E-BB75-BC5FF58C3276}" srcOrd="0" destOrd="0" presId="urn:microsoft.com/office/officeart/2005/8/layout/orgChart1"/>
    <dgm:cxn modelId="{0729F285-10C2-CC43-A673-AB96E29DFCD3}" type="presParOf" srcId="{71D7E461-BEAA-4C4B-A182-138FC2A2E728}" destId="{3FBFA9CD-5B19-3C4E-ADDE-9A0C6D78930A}" srcOrd="1" destOrd="0" presId="urn:microsoft.com/office/officeart/2005/8/layout/orgChart1"/>
    <dgm:cxn modelId="{56D2DDF0-521F-5840-A1EE-B8CECDE5E543}" type="presParOf" srcId="{67BCF633-217C-954B-882B-59E149387AEE}" destId="{FA60BFF0-2B26-184F-8B09-8E7A6AECC644}" srcOrd="1" destOrd="0" presId="urn:microsoft.com/office/officeart/2005/8/layout/orgChart1"/>
    <dgm:cxn modelId="{FFCF068B-B4B2-B14C-BE27-0B8A9C446493}" type="presParOf" srcId="{FA60BFF0-2B26-184F-8B09-8E7A6AECC644}" destId="{B9DAAC85-DB49-9D48-8B70-C90D89034841}" srcOrd="0" destOrd="0" presId="urn:microsoft.com/office/officeart/2005/8/layout/orgChart1"/>
    <dgm:cxn modelId="{380C7B48-1290-384A-B0D1-281985FF4A80}" type="presParOf" srcId="{FA60BFF0-2B26-184F-8B09-8E7A6AECC644}" destId="{C0CA8967-F731-47FF-8423-DAC30B9F57AB}" srcOrd="1" destOrd="0" presId="urn:microsoft.com/office/officeart/2005/8/layout/orgChart1"/>
    <dgm:cxn modelId="{A94DAA4D-6ECC-D241-B9D5-D9E3DF7A8A18}" type="presParOf" srcId="{C0CA8967-F731-47FF-8423-DAC30B9F57AB}" destId="{BCBFB7D7-6F13-4007-BEF4-8055F4DDB903}" srcOrd="0" destOrd="0" presId="urn:microsoft.com/office/officeart/2005/8/layout/orgChart1"/>
    <dgm:cxn modelId="{A655591B-1A22-3F44-8941-7B476EB57509}" type="presParOf" srcId="{BCBFB7D7-6F13-4007-BEF4-8055F4DDB903}" destId="{6865A735-EF14-4C5A-A940-F69FFBC5ABDE}" srcOrd="0" destOrd="0" presId="urn:microsoft.com/office/officeart/2005/8/layout/orgChart1"/>
    <dgm:cxn modelId="{013D5467-6EA3-DA41-8764-2CE22E65BAEC}" type="presParOf" srcId="{BCBFB7D7-6F13-4007-BEF4-8055F4DDB903}" destId="{498FA9F0-77C0-4C10-8A1B-000461D2C683}" srcOrd="1" destOrd="0" presId="urn:microsoft.com/office/officeart/2005/8/layout/orgChart1"/>
    <dgm:cxn modelId="{25948555-1ED8-7144-A098-53DD82209821}" type="presParOf" srcId="{C0CA8967-F731-47FF-8423-DAC30B9F57AB}" destId="{06A7065B-BE03-45B1-9205-BD635A383400}" srcOrd="1" destOrd="0" presId="urn:microsoft.com/office/officeart/2005/8/layout/orgChart1"/>
    <dgm:cxn modelId="{57FEABC1-1E63-D743-ACFD-7AB931D1E474}" type="presParOf" srcId="{C0CA8967-F731-47FF-8423-DAC30B9F57AB}" destId="{55BCD3BB-BBC0-49B9-952D-6045C0D7C2A8}" srcOrd="2" destOrd="0" presId="urn:microsoft.com/office/officeart/2005/8/layout/orgChart1"/>
    <dgm:cxn modelId="{E13A6E43-0587-1C4F-B18A-7BCFD5791B7E}" type="presParOf" srcId="{FA60BFF0-2B26-184F-8B09-8E7A6AECC644}" destId="{95165B7C-BBEE-2145-A843-3426C292D87F}" srcOrd="2" destOrd="0" presId="urn:microsoft.com/office/officeart/2005/8/layout/orgChart1"/>
    <dgm:cxn modelId="{D337D371-6AFB-5840-825C-0E2DD4CCE6EB}" type="presParOf" srcId="{FA60BFF0-2B26-184F-8B09-8E7A6AECC644}" destId="{AD9411BF-CE4C-459F-AD74-69AF1AEED58C}" srcOrd="3" destOrd="0" presId="urn:microsoft.com/office/officeart/2005/8/layout/orgChart1"/>
    <dgm:cxn modelId="{06AD5290-2630-F84A-AF4A-12E45556F113}" type="presParOf" srcId="{AD9411BF-CE4C-459F-AD74-69AF1AEED58C}" destId="{B36833E9-4640-4D1C-B89C-891B14506D7D}" srcOrd="0" destOrd="0" presId="urn:microsoft.com/office/officeart/2005/8/layout/orgChart1"/>
    <dgm:cxn modelId="{CDA99FB4-D7EE-3649-BD3B-79F65766D15A}" type="presParOf" srcId="{B36833E9-4640-4D1C-B89C-891B14506D7D}" destId="{DF4F600A-8A6B-41AB-A914-3F85097D0FF2}" srcOrd="0" destOrd="0" presId="urn:microsoft.com/office/officeart/2005/8/layout/orgChart1"/>
    <dgm:cxn modelId="{047F3FAF-9928-B74B-9089-D4D358FF59A7}" type="presParOf" srcId="{B36833E9-4640-4D1C-B89C-891B14506D7D}" destId="{7F44F0DE-49F1-48A4-8D9A-9C8B2CC5811F}" srcOrd="1" destOrd="0" presId="urn:microsoft.com/office/officeart/2005/8/layout/orgChart1"/>
    <dgm:cxn modelId="{A8727CCF-9667-2443-B937-EA1A6D41B03B}" type="presParOf" srcId="{AD9411BF-CE4C-459F-AD74-69AF1AEED58C}" destId="{28DA0A01-65E3-446F-B1E3-A9625FB13CF2}" srcOrd="1" destOrd="0" presId="urn:microsoft.com/office/officeart/2005/8/layout/orgChart1"/>
    <dgm:cxn modelId="{0BF5B6F6-AF2A-DC44-9F8A-562AC17A798D}" type="presParOf" srcId="{AD9411BF-CE4C-459F-AD74-69AF1AEED58C}" destId="{3E8D8868-DBE9-43A8-9B30-104AE7E3AE1C}" srcOrd="2" destOrd="0" presId="urn:microsoft.com/office/officeart/2005/8/layout/orgChart1"/>
    <dgm:cxn modelId="{E2F90E7D-A4CC-B74F-8215-EEA2E0B7B3CC}" type="presParOf" srcId="{FA60BFF0-2B26-184F-8B09-8E7A6AECC644}" destId="{D2C4D263-7869-A04B-8584-40817A711A79}" srcOrd="4" destOrd="0" presId="urn:microsoft.com/office/officeart/2005/8/layout/orgChart1"/>
    <dgm:cxn modelId="{0308ACED-D703-BD4E-AAA7-D9F438C816D6}" type="presParOf" srcId="{FA60BFF0-2B26-184F-8B09-8E7A6AECC644}" destId="{44CFA417-6F64-4568-AED7-01C8E0AB654D}" srcOrd="5" destOrd="0" presId="urn:microsoft.com/office/officeart/2005/8/layout/orgChart1"/>
    <dgm:cxn modelId="{C5E4E5A6-4C4E-6549-A84B-EB5400C5DB7D}" type="presParOf" srcId="{44CFA417-6F64-4568-AED7-01C8E0AB654D}" destId="{B853E121-7BD4-4B03-A532-4F8FDC2AB609}" srcOrd="0" destOrd="0" presId="urn:microsoft.com/office/officeart/2005/8/layout/orgChart1"/>
    <dgm:cxn modelId="{88A181A3-EA2E-F74D-84C5-2D0A185E541A}" type="presParOf" srcId="{B853E121-7BD4-4B03-A532-4F8FDC2AB609}" destId="{224E1DF3-D831-4385-9767-75F483C5B437}" srcOrd="0" destOrd="0" presId="urn:microsoft.com/office/officeart/2005/8/layout/orgChart1"/>
    <dgm:cxn modelId="{2B5B400C-8B04-A544-8AD6-2E9AA78A8522}" type="presParOf" srcId="{B853E121-7BD4-4B03-A532-4F8FDC2AB609}" destId="{65F59761-F079-4AD2-A709-758F7E302E59}" srcOrd="1" destOrd="0" presId="urn:microsoft.com/office/officeart/2005/8/layout/orgChart1"/>
    <dgm:cxn modelId="{6DCF72EA-D415-6641-9EE7-1FFD6C2C603A}" type="presParOf" srcId="{44CFA417-6F64-4568-AED7-01C8E0AB654D}" destId="{3014F1A5-FB94-4C46-9B9D-39F394E7E39C}" srcOrd="1" destOrd="0" presId="urn:microsoft.com/office/officeart/2005/8/layout/orgChart1"/>
    <dgm:cxn modelId="{CC546646-8A18-7C4A-A776-AD32218DF6D9}" type="presParOf" srcId="{44CFA417-6F64-4568-AED7-01C8E0AB654D}" destId="{07E4E66B-AC6C-498E-8CAC-6FF80E9AC8F7}" srcOrd="2" destOrd="0" presId="urn:microsoft.com/office/officeart/2005/8/layout/orgChart1"/>
    <dgm:cxn modelId="{2A643738-7C3F-E146-9960-75E78B4EA5E2}" type="presParOf" srcId="{FA60BFF0-2B26-184F-8B09-8E7A6AECC644}" destId="{BD2CD11E-6F8C-2E4D-B086-182795D57998}" srcOrd="6" destOrd="0" presId="urn:microsoft.com/office/officeart/2005/8/layout/orgChart1"/>
    <dgm:cxn modelId="{BB6DD3BF-515B-B047-B9B8-4D7F3861E00B}" type="presParOf" srcId="{FA60BFF0-2B26-184F-8B09-8E7A6AECC644}" destId="{AD959A8D-A1B3-4CAA-AC5A-6F8575789AEB}" srcOrd="7" destOrd="0" presId="urn:microsoft.com/office/officeart/2005/8/layout/orgChart1"/>
    <dgm:cxn modelId="{59C97DD1-25A8-3E47-90C9-025674C37925}" type="presParOf" srcId="{AD959A8D-A1B3-4CAA-AC5A-6F8575789AEB}" destId="{49696AD8-17CA-446F-BF47-5A4797BDCF02}" srcOrd="0" destOrd="0" presId="urn:microsoft.com/office/officeart/2005/8/layout/orgChart1"/>
    <dgm:cxn modelId="{1F5E2CCB-AA27-214A-BF6D-6FFAC0A0E94D}" type="presParOf" srcId="{49696AD8-17CA-446F-BF47-5A4797BDCF02}" destId="{C42F383A-5F95-434A-838A-87B710C98CF1}" srcOrd="0" destOrd="0" presId="urn:microsoft.com/office/officeart/2005/8/layout/orgChart1"/>
    <dgm:cxn modelId="{02DCD841-F2C6-8C44-90AC-9846C83310B9}" type="presParOf" srcId="{49696AD8-17CA-446F-BF47-5A4797BDCF02}" destId="{01590663-CD33-45CB-9421-8784FE437644}" srcOrd="1" destOrd="0" presId="urn:microsoft.com/office/officeart/2005/8/layout/orgChart1"/>
    <dgm:cxn modelId="{9EFE09CE-3757-864A-AC34-AFB36322200C}" type="presParOf" srcId="{AD959A8D-A1B3-4CAA-AC5A-6F8575789AEB}" destId="{21ADD4F4-9009-4265-A6BD-A978C002E21C}" srcOrd="1" destOrd="0" presId="urn:microsoft.com/office/officeart/2005/8/layout/orgChart1"/>
    <dgm:cxn modelId="{061818B9-20DD-C84B-BB8E-4BB810A6B6D6}" type="presParOf" srcId="{AD959A8D-A1B3-4CAA-AC5A-6F8575789AEB}" destId="{953A4048-522D-41E3-A68D-8BE37628E937}" srcOrd="2" destOrd="0" presId="urn:microsoft.com/office/officeart/2005/8/layout/orgChart1"/>
    <dgm:cxn modelId="{55EBD1FF-FAE4-6344-AC8E-6019A927967D}" type="presParOf" srcId="{FA60BFF0-2B26-184F-8B09-8E7A6AECC644}" destId="{23A19FA9-9A9C-484D-91EF-B52A6BC3C75D}" srcOrd="8" destOrd="0" presId="urn:microsoft.com/office/officeart/2005/8/layout/orgChart1"/>
    <dgm:cxn modelId="{4F400012-E46D-B94E-9538-E9D669C51957}" type="presParOf" srcId="{FA60BFF0-2B26-184F-8B09-8E7A6AECC644}" destId="{FC170EB8-34BF-4F70-B804-F305A1618687}" srcOrd="9" destOrd="0" presId="urn:microsoft.com/office/officeart/2005/8/layout/orgChart1"/>
    <dgm:cxn modelId="{2272D82A-CD29-A548-81F0-0A80CD1ECAFD}" type="presParOf" srcId="{FC170EB8-34BF-4F70-B804-F305A1618687}" destId="{1CB273A9-4C63-4585-BFBD-7242336D8D0D}" srcOrd="0" destOrd="0" presId="urn:microsoft.com/office/officeart/2005/8/layout/orgChart1"/>
    <dgm:cxn modelId="{C71B4B2D-9C41-4744-9A86-2FFA1B242FCA}" type="presParOf" srcId="{1CB273A9-4C63-4585-BFBD-7242336D8D0D}" destId="{726D4913-FD16-43D1-812B-CCAA57C5B4E8}" srcOrd="0" destOrd="0" presId="urn:microsoft.com/office/officeart/2005/8/layout/orgChart1"/>
    <dgm:cxn modelId="{31956071-811C-EA4A-8D1B-564CBFF2FF78}" type="presParOf" srcId="{1CB273A9-4C63-4585-BFBD-7242336D8D0D}" destId="{EBB39F9C-D9ED-41BD-9BB9-A6E8057D3C8C}" srcOrd="1" destOrd="0" presId="urn:microsoft.com/office/officeart/2005/8/layout/orgChart1"/>
    <dgm:cxn modelId="{45318457-775F-DE42-950D-7F5C4A96A068}" type="presParOf" srcId="{FC170EB8-34BF-4F70-B804-F305A1618687}" destId="{249AFFF3-C468-40B6-ACA8-D01EE4CFC082}" srcOrd="1" destOrd="0" presId="urn:microsoft.com/office/officeart/2005/8/layout/orgChart1"/>
    <dgm:cxn modelId="{DE8638D8-8110-C147-98A0-11E17DD36C8D}" type="presParOf" srcId="{249AFFF3-C468-40B6-ACA8-D01EE4CFC082}" destId="{9A2B7200-6012-45CB-B0C5-13A5A0535BDA}" srcOrd="0" destOrd="0" presId="urn:microsoft.com/office/officeart/2005/8/layout/orgChart1"/>
    <dgm:cxn modelId="{6D670078-97FC-3D43-80B6-483CC8309C0F}" type="presParOf" srcId="{249AFFF3-C468-40B6-ACA8-D01EE4CFC082}" destId="{2CA754DF-F133-404B-98C8-AD6541CDA026}" srcOrd="1" destOrd="0" presId="urn:microsoft.com/office/officeart/2005/8/layout/orgChart1"/>
    <dgm:cxn modelId="{DA23261E-85B1-2141-8F03-B377D4C5CCA0}" type="presParOf" srcId="{2CA754DF-F133-404B-98C8-AD6541CDA026}" destId="{4679D55D-3D0C-4B28-B970-3B53A5B7CD7A}" srcOrd="0" destOrd="0" presId="urn:microsoft.com/office/officeart/2005/8/layout/orgChart1"/>
    <dgm:cxn modelId="{40574EEE-1C65-AA4A-95CB-D534896C690E}" type="presParOf" srcId="{4679D55D-3D0C-4B28-B970-3B53A5B7CD7A}" destId="{856C097C-0A5F-4D83-9C42-25DA360498BF}" srcOrd="0" destOrd="0" presId="urn:microsoft.com/office/officeart/2005/8/layout/orgChart1"/>
    <dgm:cxn modelId="{04EDE765-9A1C-E44D-840F-5E66ABA7BBF2}" type="presParOf" srcId="{4679D55D-3D0C-4B28-B970-3B53A5B7CD7A}" destId="{5A35E87D-4F5D-496B-8951-6E14F71FFD5E}" srcOrd="1" destOrd="0" presId="urn:microsoft.com/office/officeart/2005/8/layout/orgChart1"/>
    <dgm:cxn modelId="{4FDA4AA7-88DC-DE45-8CBE-A5AB71DA8002}" type="presParOf" srcId="{2CA754DF-F133-404B-98C8-AD6541CDA026}" destId="{BCF45AE4-A7DF-443E-8201-D93C6DBA15AD}" srcOrd="1" destOrd="0" presId="urn:microsoft.com/office/officeart/2005/8/layout/orgChart1"/>
    <dgm:cxn modelId="{D96D281D-305E-4146-B61E-9BD5ED63FE32}" type="presParOf" srcId="{2CA754DF-F133-404B-98C8-AD6541CDA026}" destId="{BC908E2F-6D5C-4D5E-A9B7-BEBE3A4A291B}" srcOrd="2" destOrd="0" presId="urn:microsoft.com/office/officeart/2005/8/layout/orgChart1"/>
    <dgm:cxn modelId="{1C59B209-AEDB-E240-87AE-3F1D7F452A20}" type="presParOf" srcId="{249AFFF3-C468-40B6-ACA8-D01EE4CFC082}" destId="{A537A65A-2156-4C14-ADF9-C415AD59BF4B}" srcOrd="2" destOrd="0" presId="urn:microsoft.com/office/officeart/2005/8/layout/orgChart1"/>
    <dgm:cxn modelId="{A47ED922-C036-C041-B223-57338FEBA99F}" type="presParOf" srcId="{249AFFF3-C468-40B6-ACA8-D01EE4CFC082}" destId="{B3D6A46C-E853-4282-94EC-10FB5DDECAEF}" srcOrd="3" destOrd="0" presId="urn:microsoft.com/office/officeart/2005/8/layout/orgChart1"/>
    <dgm:cxn modelId="{39EF1818-34CD-0D4D-8DB7-E0EE5DFC6D8E}" type="presParOf" srcId="{B3D6A46C-E853-4282-94EC-10FB5DDECAEF}" destId="{F7FD8EAF-5047-48A6-85F1-D3F86559C16A}" srcOrd="0" destOrd="0" presId="urn:microsoft.com/office/officeart/2005/8/layout/orgChart1"/>
    <dgm:cxn modelId="{282CE029-D2D8-1D42-B102-6325DEB9D274}" type="presParOf" srcId="{F7FD8EAF-5047-48A6-85F1-D3F86559C16A}" destId="{857FE1CD-D1C5-46AB-95F4-66E45DACCFF2}" srcOrd="0" destOrd="0" presId="urn:microsoft.com/office/officeart/2005/8/layout/orgChart1"/>
    <dgm:cxn modelId="{EFCB0A5D-BE43-E840-9AC7-C07182F03B9D}" type="presParOf" srcId="{F7FD8EAF-5047-48A6-85F1-D3F86559C16A}" destId="{D1766E4D-990A-43C0-8D01-00905988BF94}" srcOrd="1" destOrd="0" presId="urn:microsoft.com/office/officeart/2005/8/layout/orgChart1"/>
    <dgm:cxn modelId="{3C017439-2771-F846-9E81-BE5CFF6F3FC8}" type="presParOf" srcId="{B3D6A46C-E853-4282-94EC-10FB5DDECAEF}" destId="{671A4FAB-9404-45AE-9A64-A3B685FD059B}" srcOrd="1" destOrd="0" presId="urn:microsoft.com/office/officeart/2005/8/layout/orgChart1"/>
    <dgm:cxn modelId="{00AECCE6-F822-5749-81D2-2F85A02AB9C5}" type="presParOf" srcId="{B3D6A46C-E853-4282-94EC-10FB5DDECAEF}" destId="{EFF44639-D799-4B5D-937A-4268D612EBBD}" srcOrd="2" destOrd="0" presId="urn:microsoft.com/office/officeart/2005/8/layout/orgChart1"/>
    <dgm:cxn modelId="{6AAD26F1-CE49-8242-8BDD-02A4F8170C52}" type="presParOf" srcId="{249AFFF3-C468-40B6-ACA8-D01EE4CFC082}" destId="{DA0BD9E5-CC92-49B3-9D3D-D4BBEA5FB3F0}" srcOrd="4" destOrd="0" presId="urn:microsoft.com/office/officeart/2005/8/layout/orgChart1"/>
    <dgm:cxn modelId="{E3DCAB94-68E6-EA44-B1BE-A70BFEFCB44C}" type="presParOf" srcId="{249AFFF3-C468-40B6-ACA8-D01EE4CFC082}" destId="{10AF2F86-9078-4EFC-A039-D510AE97DD71}" srcOrd="5" destOrd="0" presId="urn:microsoft.com/office/officeart/2005/8/layout/orgChart1"/>
    <dgm:cxn modelId="{B62C6FC8-1428-AC4F-80D6-D1CABE08B8BD}" type="presParOf" srcId="{10AF2F86-9078-4EFC-A039-D510AE97DD71}" destId="{6626E585-79E9-4AE6-AE66-598002C4E5B5}" srcOrd="0" destOrd="0" presId="urn:microsoft.com/office/officeart/2005/8/layout/orgChart1"/>
    <dgm:cxn modelId="{E7FBC396-6FB2-7F40-80E3-7A12642D6BF0}" type="presParOf" srcId="{6626E585-79E9-4AE6-AE66-598002C4E5B5}" destId="{0630FBF4-0918-401C-9DB0-DD536BCC61BE}" srcOrd="0" destOrd="0" presId="urn:microsoft.com/office/officeart/2005/8/layout/orgChart1"/>
    <dgm:cxn modelId="{7B7401AC-62AE-6C42-B81D-B123347D61DE}" type="presParOf" srcId="{6626E585-79E9-4AE6-AE66-598002C4E5B5}" destId="{16086FBD-DC36-4639-A3F9-7D1C4486EE76}" srcOrd="1" destOrd="0" presId="urn:microsoft.com/office/officeart/2005/8/layout/orgChart1"/>
    <dgm:cxn modelId="{94EA6DD1-4EFA-F841-9E20-39D1D9DB9AC7}" type="presParOf" srcId="{10AF2F86-9078-4EFC-A039-D510AE97DD71}" destId="{7929E8F9-AFC9-4382-B216-9474B11FCD7A}" srcOrd="1" destOrd="0" presId="urn:microsoft.com/office/officeart/2005/8/layout/orgChart1"/>
    <dgm:cxn modelId="{986037CD-40AE-BC43-BC8B-275786981F4F}" type="presParOf" srcId="{10AF2F86-9078-4EFC-A039-D510AE97DD71}" destId="{2E8AC721-E311-4C96-8AC5-C8261977ECFF}" srcOrd="2" destOrd="0" presId="urn:microsoft.com/office/officeart/2005/8/layout/orgChart1"/>
    <dgm:cxn modelId="{8731B58F-F5E9-4A47-BA6E-FC9F708786FA}" type="presParOf" srcId="{249AFFF3-C468-40B6-ACA8-D01EE4CFC082}" destId="{0C405CAD-56C4-42A5-B794-0CF321B05A61}" srcOrd="6" destOrd="0" presId="urn:microsoft.com/office/officeart/2005/8/layout/orgChart1"/>
    <dgm:cxn modelId="{14E481E1-1A2C-0145-B0AD-F96329907E41}" type="presParOf" srcId="{249AFFF3-C468-40B6-ACA8-D01EE4CFC082}" destId="{18D2BCC5-D471-4A57-97A1-86E9E7898C7D}" srcOrd="7" destOrd="0" presId="urn:microsoft.com/office/officeart/2005/8/layout/orgChart1"/>
    <dgm:cxn modelId="{24EEAA0C-B28D-EB48-A954-B68FC83625D6}" type="presParOf" srcId="{18D2BCC5-D471-4A57-97A1-86E9E7898C7D}" destId="{1AE67323-5B19-40B6-91EF-4588FCA7B70E}" srcOrd="0" destOrd="0" presId="urn:microsoft.com/office/officeart/2005/8/layout/orgChart1"/>
    <dgm:cxn modelId="{E394FB8A-8E9A-9E41-B3D3-370B899DA8CD}" type="presParOf" srcId="{1AE67323-5B19-40B6-91EF-4588FCA7B70E}" destId="{C68DE5F2-45BA-4FDF-B416-B1ADAB97B291}" srcOrd="0" destOrd="0" presId="urn:microsoft.com/office/officeart/2005/8/layout/orgChart1"/>
    <dgm:cxn modelId="{BD3F4A59-FEBE-064E-A486-8B40D973A515}" type="presParOf" srcId="{1AE67323-5B19-40B6-91EF-4588FCA7B70E}" destId="{159B2345-B43D-460B-921A-96E490CA63F6}" srcOrd="1" destOrd="0" presId="urn:microsoft.com/office/officeart/2005/8/layout/orgChart1"/>
    <dgm:cxn modelId="{38908E1D-7775-974F-81E5-23D1E125223F}" type="presParOf" srcId="{18D2BCC5-D471-4A57-97A1-86E9E7898C7D}" destId="{9E66D0C1-B07F-48B0-9752-776955DD76E4}" srcOrd="1" destOrd="0" presId="urn:microsoft.com/office/officeart/2005/8/layout/orgChart1"/>
    <dgm:cxn modelId="{489126B0-F013-0C41-B8BA-3527E83ED881}" type="presParOf" srcId="{18D2BCC5-D471-4A57-97A1-86E9E7898C7D}" destId="{DFA77903-E4B8-4E60-853E-28601E45716B}" srcOrd="2" destOrd="0" presId="urn:microsoft.com/office/officeart/2005/8/layout/orgChart1"/>
    <dgm:cxn modelId="{14D9AC56-9A99-3348-AC79-34D0D48A962B}" type="presParOf" srcId="{FC170EB8-34BF-4F70-B804-F305A1618687}" destId="{483EA854-9E6F-4125-87BA-00BF94D7F1F7}" srcOrd="2" destOrd="0" presId="urn:microsoft.com/office/officeart/2005/8/layout/orgChart1"/>
    <dgm:cxn modelId="{1C5FC112-1AB3-C943-A15B-C60A47473F35}" type="presParOf" srcId="{67BCF633-217C-954B-882B-59E149387AEE}" destId="{640A46BD-BE2D-5047-9AD0-32D637860796}" srcOrd="2" destOrd="0" presId="urn:microsoft.com/office/officeart/2005/8/layout/orgChart1"/>
    <dgm:cxn modelId="{408452BE-415A-9D4F-8C7B-C472E93E9B6B}" type="presParOf" srcId="{681DDE38-49D6-4671-89BA-4FE90C5135B9}" destId="{EDD3BC4A-1A2C-F541-ACE9-C3F97DAA1C24}" srcOrd="1" destOrd="0" presId="urn:microsoft.com/office/officeart/2005/8/layout/orgChart1"/>
    <dgm:cxn modelId="{012FAA6F-50A5-AA49-970F-72CDFC8FC81B}" type="presParOf" srcId="{EDD3BC4A-1A2C-F541-ACE9-C3F97DAA1C24}" destId="{F615A518-AB4A-D649-AE8E-FB4F20CF10EC}" srcOrd="0" destOrd="0" presId="urn:microsoft.com/office/officeart/2005/8/layout/orgChart1"/>
    <dgm:cxn modelId="{92D48BA6-3FCD-C34D-B841-2A2F4400B0CF}" type="presParOf" srcId="{F615A518-AB4A-D649-AE8E-FB4F20CF10EC}" destId="{6C870ACB-18F5-DA4F-9FEB-3D1FCF442777}" srcOrd="0" destOrd="0" presId="urn:microsoft.com/office/officeart/2005/8/layout/orgChart1"/>
    <dgm:cxn modelId="{08D05468-AAF5-5548-AAAF-23883F67A2DF}" type="presParOf" srcId="{F615A518-AB4A-D649-AE8E-FB4F20CF10EC}" destId="{FB9842C5-BD68-5945-A47F-59FD01F5A9B0}" srcOrd="1" destOrd="0" presId="urn:microsoft.com/office/officeart/2005/8/layout/orgChart1"/>
    <dgm:cxn modelId="{2FBDAE20-AA7D-AD43-A006-2F175D593DF5}" type="presParOf" srcId="{EDD3BC4A-1A2C-F541-ACE9-C3F97DAA1C24}" destId="{6EC74502-DE28-5B40-8F72-98B88DDF74E0}" srcOrd="1" destOrd="0" presId="urn:microsoft.com/office/officeart/2005/8/layout/orgChart1"/>
    <dgm:cxn modelId="{6D263863-60EB-7D4C-BB45-B7F10A04EC77}" type="presParOf" srcId="{EDD3BC4A-1A2C-F541-ACE9-C3F97DAA1C24}" destId="{00A28406-231A-634A-B998-A352F71B780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05CAD-56C4-42A5-B794-0CF321B05A61}">
      <dsp:nvSpPr>
        <dsp:cNvPr id="0" name=""/>
        <dsp:cNvSpPr/>
      </dsp:nvSpPr>
      <dsp:spPr>
        <a:xfrm>
          <a:off x="7256918" y="2117337"/>
          <a:ext cx="299529" cy="130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035"/>
              </a:lnTo>
              <a:lnTo>
                <a:pt x="299529" y="130303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A0BD9E5-CC92-49B3-9D3D-D4BBEA5FB3F0}">
      <dsp:nvSpPr>
        <dsp:cNvPr id="0" name=""/>
        <dsp:cNvSpPr/>
      </dsp:nvSpPr>
      <dsp:spPr>
        <a:xfrm>
          <a:off x="6983885" y="2117337"/>
          <a:ext cx="273032" cy="1303434"/>
        </a:xfrm>
        <a:custGeom>
          <a:avLst/>
          <a:gdLst/>
          <a:ahLst/>
          <a:cxnLst/>
          <a:rect l="0" t="0" r="0" b="0"/>
          <a:pathLst>
            <a:path>
              <a:moveTo>
                <a:pt x="273032" y="0"/>
              </a:moveTo>
              <a:lnTo>
                <a:pt x="273032" y="1303434"/>
              </a:lnTo>
              <a:lnTo>
                <a:pt x="0" y="130343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537A65A-2156-4C14-ADF9-C415AD59BF4B}">
      <dsp:nvSpPr>
        <dsp:cNvPr id="0" name=""/>
        <dsp:cNvSpPr/>
      </dsp:nvSpPr>
      <dsp:spPr>
        <a:xfrm>
          <a:off x="6982835" y="2117337"/>
          <a:ext cx="274082" cy="488734"/>
        </a:xfrm>
        <a:custGeom>
          <a:avLst/>
          <a:gdLst/>
          <a:ahLst/>
          <a:cxnLst/>
          <a:rect l="0" t="0" r="0" b="0"/>
          <a:pathLst>
            <a:path>
              <a:moveTo>
                <a:pt x="274082" y="0"/>
              </a:moveTo>
              <a:lnTo>
                <a:pt x="274082" y="488734"/>
              </a:lnTo>
              <a:lnTo>
                <a:pt x="0" y="48873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A2B7200-6012-45CB-B0C5-13A5A0535BDA}">
      <dsp:nvSpPr>
        <dsp:cNvPr id="0" name=""/>
        <dsp:cNvSpPr/>
      </dsp:nvSpPr>
      <dsp:spPr>
        <a:xfrm>
          <a:off x="7256918" y="2117337"/>
          <a:ext cx="288875" cy="48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189"/>
              </a:lnTo>
              <a:lnTo>
                <a:pt x="288875" y="48918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3A19FA9-9A9C-484D-91EF-B52A6BC3C75D}">
      <dsp:nvSpPr>
        <dsp:cNvPr id="0" name=""/>
        <dsp:cNvSpPr/>
      </dsp:nvSpPr>
      <dsp:spPr>
        <a:xfrm>
          <a:off x="4502127" y="1068907"/>
          <a:ext cx="3531384" cy="29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04"/>
              </a:lnTo>
              <a:lnTo>
                <a:pt x="3531384" y="147004"/>
              </a:lnTo>
              <a:lnTo>
                <a:pt x="3531384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D2CD11E-6F8C-2E4D-B086-182795D57998}">
      <dsp:nvSpPr>
        <dsp:cNvPr id="0" name=""/>
        <dsp:cNvSpPr/>
      </dsp:nvSpPr>
      <dsp:spPr>
        <a:xfrm>
          <a:off x="4502127" y="1068907"/>
          <a:ext cx="1589744" cy="294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04"/>
              </a:lnTo>
              <a:lnTo>
                <a:pt x="1589744" y="147004"/>
              </a:lnTo>
              <a:lnTo>
                <a:pt x="1589744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2C4D263-7869-A04B-8584-40817A711A79}">
      <dsp:nvSpPr>
        <dsp:cNvPr id="0" name=""/>
        <dsp:cNvSpPr/>
      </dsp:nvSpPr>
      <dsp:spPr>
        <a:xfrm>
          <a:off x="4397816" y="1068907"/>
          <a:ext cx="104310" cy="294009"/>
        </a:xfrm>
        <a:custGeom>
          <a:avLst/>
          <a:gdLst/>
          <a:ahLst/>
          <a:cxnLst/>
          <a:rect l="0" t="0" r="0" b="0"/>
          <a:pathLst>
            <a:path>
              <a:moveTo>
                <a:pt x="104310" y="0"/>
              </a:moveTo>
              <a:lnTo>
                <a:pt x="104310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5165B7C-BBEE-2145-A843-3426C292D87F}">
      <dsp:nvSpPr>
        <dsp:cNvPr id="0" name=""/>
        <dsp:cNvSpPr/>
      </dsp:nvSpPr>
      <dsp:spPr>
        <a:xfrm>
          <a:off x="2703762" y="1068907"/>
          <a:ext cx="1798364" cy="294009"/>
        </a:xfrm>
        <a:custGeom>
          <a:avLst/>
          <a:gdLst/>
          <a:ahLst/>
          <a:cxnLst/>
          <a:rect l="0" t="0" r="0" b="0"/>
          <a:pathLst>
            <a:path>
              <a:moveTo>
                <a:pt x="1798364" y="0"/>
              </a:moveTo>
              <a:lnTo>
                <a:pt x="1798364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9DAAC85-DB49-9D48-8B70-C90D89034841}">
      <dsp:nvSpPr>
        <dsp:cNvPr id="0" name=""/>
        <dsp:cNvSpPr/>
      </dsp:nvSpPr>
      <dsp:spPr>
        <a:xfrm>
          <a:off x="843298" y="1068907"/>
          <a:ext cx="3658828" cy="294009"/>
        </a:xfrm>
        <a:custGeom>
          <a:avLst/>
          <a:gdLst/>
          <a:ahLst/>
          <a:cxnLst/>
          <a:rect l="0" t="0" r="0" b="0"/>
          <a:pathLst>
            <a:path>
              <a:moveTo>
                <a:pt x="3658828" y="0"/>
              </a:moveTo>
              <a:lnTo>
                <a:pt x="3658828" y="147004"/>
              </a:lnTo>
              <a:lnTo>
                <a:pt x="0" y="147004"/>
              </a:lnTo>
              <a:lnTo>
                <a:pt x="0" y="2940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5CF5E7A-A5A4-B34E-BB75-BC5FF58C3276}">
      <dsp:nvSpPr>
        <dsp:cNvPr id="0" name=""/>
        <dsp:cNvSpPr/>
      </dsp:nvSpPr>
      <dsp:spPr>
        <a:xfrm>
          <a:off x="3482971" y="368884"/>
          <a:ext cx="2038311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302.4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Q1/Q3 Cryo-assemblies Fabrication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L2: S. Feher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(T. Strauss)</a:t>
          </a:r>
        </a:p>
      </dsp:txBody>
      <dsp:txXfrm>
        <a:off x="3482971" y="368884"/>
        <a:ext cx="2038311" cy="700022"/>
      </dsp:txXfrm>
    </dsp:sp>
    <dsp:sp modelId="{6865A735-EF14-4C5A-A940-F69FFBC5ABDE}">
      <dsp:nvSpPr>
        <dsp:cNvPr id="0" name=""/>
        <dsp:cNvSpPr/>
      </dsp:nvSpPr>
      <dsp:spPr>
        <a:xfrm>
          <a:off x="905" y="1362916"/>
          <a:ext cx="1684786" cy="822638"/>
        </a:xfrm>
        <a:prstGeom prst="rect">
          <a:avLst/>
        </a:pr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ysClr val="windowText" lastClr="000000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302.4.05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Q1/Q3 Cryo-assembly Integration and Coordination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/>
              </a:solidFill>
            </a:rPr>
            <a:t>L3/CAM S. Feher (T. Strauss)</a:t>
          </a:r>
          <a:br>
            <a:rPr lang="en-US" sz="900" kern="1200" dirty="0">
              <a:solidFill>
                <a:sysClr val="windowText" lastClr="000000"/>
              </a:solidFill>
            </a:rPr>
          </a:br>
          <a:endParaRPr lang="en-US" sz="900" kern="1200" dirty="0">
            <a:solidFill>
              <a:sysClr val="windowText" lastClr="000000"/>
            </a:solidFill>
          </a:endParaRPr>
        </a:p>
      </dsp:txBody>
      <dsp:txXfrm>
        <a:off x="905" y="1362916"/>
        <a:ext cx="1684786" cy="822638"/>
      </dsp:txXfrm>
    </dsp:sp>
    <dsp:sp modelId="{DF4F600A-8A6B-41AB-A914-3F85097D0FF2}">
      <dsp:nvSpPr>
        <dsp:cNvPr id="0" name=""/>
        <dsp:cNvSpPr/>
      </dsp:nvSpPr>
      <dsp:spPr>
        <a:xfrm>
          <a:off x="2003739" y="1362916"/>
          <a:ext cx="1400044" cy="822316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Magnets Vertical Test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L3/CAM: P. Joshi (</a:t>
          </a:r>
          <a:r>
            <a:rPr lang="hu-HU" sz="900" kern="1200" dirty="0"/>
            <a:t>F. Kurian</a:t>
          </a:r>
          <a:r>
            <a:rPr lang="en-US" sz="900" kern="1200" dirty="0"/>
            <a:t>)</a:t>
          </a:r>
        </a:p>
      </dsp:txBody>
      <dsp:txXfrm>
        <a:off x="2003739" y="1362916"/>
        <a:ext cx="1400044" cy="822316"/>
      </dsp:txXfrm>
    </dsp:sp>
    <dsp:sp modelId="{224E1DF3-D831-4385-9767-75F483C5B437}">
      <dsp:nvSpPr>
        <dsp:cNvPr id="0" name=""/>
        <dsp:cNvSpPr/>
      </dsp:nvSpPr>
      <dsp:spPr>
        <a:xfrm>
          <a:off x="3697794" y="1362916"/>
          <a:ext cx="1400044" cy="822316"/>
        </a:xfrm>
        <a:prstGeom prst="rect">
          <a:avLst/>
        </a:pr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Cold Mass Assemblies Fabrication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L3/CAM: </a:t>
          </a:r>
          <a:r>
            <a:rPr lang="hu-HU" sz="900" kern="1200" dirty="0"/>
            <a:t>F. Nobrega</a:t>
          </a:r>
          <a:r>
            <a:rPr lang="en-US" sz="900" kern="1200" dirty="0"/>
            <a:t> (A. Vouris)</a:t>
          </a:r>
        </a:p>
      </dsp:txBody>
      <dsp:txXfrm>
        <a:off x="3697794" y="1362916"/>
        <a:ext cx="1400044" cy="822316"/>
      </dsp:txXfrm>
    </dsp:sp>
    <dsp:sp modelId="{C42F383A-5F95-434A-838A-87B710C98CF1}">
      <dsp:nvSpPr>
        <dsp:cNvPr id="0" name=""/>
        <dsp:cNvSpPr/>
      </dsp:nvSpPr>
      <dsp:spPr>
        <a:xfrm>
          <a:off x="5391848" y="1362916"/>
          <a:ext cx="1400044" cy="781918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302.4.03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Cryo-Assemblies Fabrication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L3</a:t>
          </a:r>
          <a:r>
            <a:rPr lang="hu-HU" sz="900" kern="1200" dirty="0"/>
            <a:t>-CAM</a:t>
          </a:r>
          <a:r>
            <a:rPr lang="en-US" sz="900" kern="1200" dirty="0"/>
            <a:t>: </a:t>
          </a:r>
          <a:r>
            <a:rPr lang="hu-HU" sz="900" kern="1200" dirty="0"/>
            <a:t>F. Nobrega</a:t>
          </a:r>
          <a:r>
            <a:rPr lang="en-US" sz="900" kern="1200" dirty="0"/>
            <a:t> (R. Rabehl)</a:t>
          </a:r>
        </a:p>
      </dsp:txBody>
      <dsp:txXfrm>
        <a:off x="5391848" y="1362916"/>
        <a:ext cx="1400044" cy="781918"/>
      </dsp:txXfrm>
    </dsp:sp>
    <dsp:sp modelId="{726D4913-FD16-43D1-812B-CCAA57C5B4E8}">
      <dsp:nvSpPr>
        <dsp:cNvPr id="0" name=""/>
        <dsp:cNvSpPr/>
      </dsp:nvSpPr>
      <dsp:spPr>
        <a:xfrm>
          <a:off x="7062769" y="1362916"/>
          <a:ext cx="1941484" cy="754421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302.4.04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Cryo-Assemblies Horizontal Test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L3/CAM: G. Chlachidze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(S. Stoynev)</a:t>
          </a:r>
        </a:p>
      </dsp:txBody>
      <dsp:txXfrm>
        <a:off x="7062769" y="1362916"/>
        <a:ext cx="1941484" cy="754421"/>
      </dsp:txXfrm>
    </dsp:sp>
    <dsp:sp modelId="{856C097C-0A5F-4D83-9C42-25DA360498BF}">
      <dsp:nvSpPr>
        <dsp:cNvPr id="0" name=""/>
        <dsp:cNvSpPr/>
      </dsp:nvSpPr>
      <dsp:spPr>
        <a:xfrm>
          <a:off x="7545793" y="2256516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302.4.04.01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Cryo-Mechanical Horizontal Test Stand Upgrade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R. Rabehl</a:t>
          </a:r>
        </a:p>
      </dsp:txBody>
      <dsp:txXfrm>
        <a:off x="7545793" y="2256516"/>
        <a:ext cx="1400044" cy="700022"/>
      </dsp:txXfrm>
    </dsp:sp>
    <dsp:sp modelId="{857FE1CD-D1C5-46AB-95F4-66E45DACCFF2}">
      <dsp:nvSpPr>
        <dsp:cNvPr id="0" name=""/>
        <dsp:cNvSpPr/>
      </dsp:nvSpPr>
      <dsp:spPr>
        <a:xfrm>
          <a:off x="5582790" y="2256061"/>
          <a:ext cx="1400044" cy="70002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302.4.04.99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L3 Management Cryo-assemblies Horizontal Test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solidFill>
                <a:sysClr val="windowText" lastClr="000000"/>
              </a:solidFill>
            </a:rPr>
            <a:t>L3: G. Chlachidze (S. Stoynev)</a:t>
          </a:r>
        </a:p>
      </dsp:txBody>
      <dsp:txXfrm>
        <a:off x="5582790" y="2256061"/>
        <a:ext cx="1400044" cy="700022"/>
      </dsp:txXfrm>
    </dsp:sp>
    <dsp:sp modelId="{0630FBF4-0918-401C-9DB0-DD536BCC61BE}">
      <dsp:nvSpPr>
        <dsp:cNvPr id="0" name=""/>
        <dsp:cNvSpPr/>
      </dsp:nvSpPr>
      <dsp:spPr>
        <a:xfrm>
          <a:off x="5583840" y="3070761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302.4.04.02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Instrumentation and Mechanical Horizontal Test Stand Upgrade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G. Chlachidze (S. Stoynev)</a:t>
          </a:r>
        </a:p>
      </dsp:txBody>
      <dsp:txXfrm>
        <a:off x="5583840" y="3070761"/>
        <a:ext cx="1400044" cy="700022"/>
      </dsp:txXfrm>
    </dsp:sp>
    <dsp:sp modelId="{C68DE5F2-45BA-4FDF-B416-B1ADAB97B291}">
      <dsp:nvSpPr>
        <dsp:cNvPr id="0" name=""/>
        <dsp:cNvSpPr/>
      </dsp:nvSpPr>
      <dsp:spPr>
        <a:xfrm>
          <a:off x="7556447" y="3070362"/>
          <a:ext cx="1400044" cy="7000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302.4.04.03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Horizontal Test Stand Operations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L4: G. Chlachidze (S. Stoynev)</a:t>
          </a:r>
        </a:p>
      </dsp:txBody>
      <dsp:txXfrm>
        <a:off x="7556447" y="3070362"/>
        <a:ext cx="1400044" cy="700022"/>
      </dsp:txXfrm>
    </dsp:sp>
    <dsp:sp modelId="{6C870ACB-18F5-DA4F-9FEB-3D1FCF442777}">
      <dsp:nvSpPr>
        <dsp:cNvPr id="0" name=""/>
        <dsp:cNvSpPr/>
      </dsp:nvSpPr>
      <dsp:spPr>
        <a:xfrm rot="10800000" flipV="1">
          <a:off x="777048" y="565604"/>
          <a:ext cx="1400044" cy="314604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</a:rPr>
            <a:t>Control Account</a:t>
          </a:r>
        </a:p>
      </dsp:txBody>
      <dsp:txXfrm rot="-10800000">
        <a:off x="777048" y="565604"/>
        <a:ext cx="1400044" cy="314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03/07/2024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302.4.05 - Q1(Q3) Cryo-Assembly Integration and Coordination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944816" cy="990600"/>
          </a:xfrm>
        </p:spPr>
        <p:txBody>
          <a:bodyPr>
            <a:normAutofit/>
          </a:bodyPr>
          <a:lstStyle/>
          <a:p>
            <a:r>
              <a:rPr lang="en-GB" dirty="0"/>
              <a:t>Sandor Feher – FNAL</a:t>
            </a:r>
          </a:p>
          <a:p>
            <a:r>
              <a:rPr lang="en-GB" dirty="0"/>
              <a:t>L3/CAM - Q1/Q3 Cry-Assembly Integration and Coordination</a:t>
            </a:r>
          </a:p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A088D34-35F9-401A-8EDD-6CB5FA34B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DOE IPR  – July 23</a:t>
            </a:r>
            <a:r>
              <a:rPr lang="en-US" baseline="30000" dirty="0"/>
              <a:t>rd</a:t>
            </a:r>
            <a:r>
              <a:rPr lang="en-US" dirty="0"/>
              <a:t>–25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800"/>
            <a:ext cx="7920000" cy="493464"/>
          </a:xfrm>
        </p:spPr>
        <p:txBody>
          <a:bodyPr/>
          <a:lstStyle/>
          <a:p>
            <a:r>
              <a:rPr lang="en-US" dirty="0"/>
              <a:t>WBS 302.4.05: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C04E5-AE40-4A60-B70C-E955816309AD}"/>
              </a:ext>
            </a:extLst>
          </p:cNvPr>
          <p:cNvSpPr txBox="1"/>
          <p:nvPr/>
        </p:nvSpPr>
        <p:spPr>
          <a:xfrm>
            <a:off x="7882116" y="-4301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7EE5F8-7183-45DD-BBA2-CDDB438A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314736"/>
            <a:ext cx="2438054" cy="4608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2F3D3-043B-4852-9545-26CB8E63D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56ECF-39C1-9E10-5414-5D2103C3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1586"/>
            <a:ext cx="9144000" cy="52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180000"/>
            <a:ext cx="7186031" cy="720000"/>
          </a:xfrm>
        </p:spPr>
        <p:txBody>
          <a:bodyPr/>
          <a:lstStyle/>
          <a:p>
            <a:r>
              <a:rPr lang="en-US" dirty="0"/>
              <a:t>WBS 302.4.05: Cost and Schedule Performance </a:t>
            </a:r>
            <a:r>
              <a:rPr lang="en-US" i="1" dirty="0"/>
              <a:t>&amp; VAR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9" y="4086955"/>
            <a:ext cx="8712968" cy="961158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Cost variance fluctuates depending on which phase the project is in. </a:t>
            </a:r>
          </a:p>
          <a:p>
            <a:pPr lvl="1"/>
            <a:r>
              <a:rPr lang="en-US" sz="2000" dirty="0"/>
              <a:t>CPI is expected to fluctuate around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B0F656E-82F5-144B-ADB3-544C7EB9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376A8-DB8D-4BF8-A4C2-A033C8145D5B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9DE746-9B50-43F4-9485-57E9CC6B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C8B60-E0FB-CB83-A27B-0F8DB317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3677"/>
            <a:ext cx="9144000" cy="131102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8CC5C1-A80F-709A-907F-24CD011F8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576536"/>
              </p:ext>
            </p:extLst>
          </p:nvPr>
        </p:nvGraphicFramePr>
        <p:xfrm>
          <a:off x="1403648" y="1126741"/>
          <a:ext cx="5904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8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4F81-9F9F-44AA-BA72-7177AB92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Estimate at Completion</a:t>
            </a:r>
            <a:br>
              <a:rPr lang="en-US" dirty="0"/>
            </a:br>
            <a:r>
              <a:rPr lang="en-US" dirty="0"/>
              <a:t>and EAC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7323-F8B5-40F8-953B-74A524A3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3230190"/>
            <a:ext cx="8568952" cy="2095233"/>
          </a:xfrm>
        </p:spPr>
        <p:txBody>
          <a:bodyPr>
            <a:normAutofit/>
          </a:bodyPr>
          <a:lstStyle/>
          <a:p>
            <a:r>
              <a:rPr lang="en-US" sz="2400" dirty="0"/>
              <a:t>VAC  ($137.9k) is from current cost variance</a:t>
            </a:r>
          </a:p>
          <a:p>
            <a:r>
              <a:rPr lang="en-US" sz="2400" dirty="0"/>
              <a:t>No manual adjustment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25B8B-8153-4E20-A8EE-D57F0BB6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035E9F-E20E-9F40-B7E0-EB2AD753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501BE-7BC5-4FB6-A31E-3085F6B88669}"/>
              </a:ext>
            </a:extLst>
          </p:cNvPr>
          <p:cNvSpPr txBox="1"/>
          <p:nvPr/>
        </p:nvSpPr>
        <p:spPr>
          <a:xfrm>
            <a:off x="7882116" y="-466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FC42A3-0E6B-4272-910C-247EC72A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E2E0F-8FB7-A4E6-A8C0-23716AF5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87" y="1532577"/>
            <a:ext cx="5906877" cy="12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1031326D-DFF1-4D8D-B60C-75AF9D899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7065"/>
              </p:ext>
            </p:extLst>
          </p:nvPr>
        </p:nvGraphicFramePr>
        <p:xfrm>
          <a:off x="107504" y="3291680"/>
          <a:ext cx="9036496" cy="91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059">
                  <a:extLst>
                    <a:ext uri="{9D8B030D-6E8A-4147-A177-3AD203B41FA5}">
                      <a16:colId xmlns:a16="http://schemas.microsoft.com/office/drawing/2014/main" val="3445962737"/>
                    </a:ext>
                  </a:extLst>
                </a:gridCol>
                <a:gridCol w="6020635">
                  <a:extLst>
                    <a:ext uri="{9D8B030D-6E8A-4147-A177-3AD203B41FA5}">
                      <a16:colId xmlns:a16="http://schemas.microsoft.com/office/drawing/2014/main" val="1078554669"/>
                    </a:ext>
                  </a:extLst>
                </a:gridCol>
                <a:gridCol w="901802">
                  <a:extLst>
                    <a:ext uri="{9D8B030D-6E8A-4147-A177-3AD203B41FA5}">
                      <a16:colId xmlns:a16="http://schemas.microsoft.com/office/drawing/2014/main" val="1594706968"/>
                    </a:ext>
                  </a:extLst>
                </a:gridCol>
              </a:tblGrid>
              <a:tr h="45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RT-302-4-05-002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Issues with untrained magnet in a cryo-assembly during horizontal testing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0311124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RT-302-4-05-003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Damage to Cryo-assembly in shipping from FNAL to CERN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6328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67C64B-DDCF-409F-91FD-410073A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4808-707A-4E65-ACFA-968FDB3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8074800" cy="1705744"/>
          </a:xfrm>
        </p:spPr>
        <p:txBody>
          <a:bodyPr>
            <a:normAutofit/>
          </a:bodyPr>
          <a:lstStyle/>
          <a:p>
            <a:r>
              <a:rPr lang="en-US" sz="2400" dirty="0"/>
              <a:t>Risks are updated regularly – Risk Management Board</a:t>
            </a:r>
          </a:p>
          <a:p>
            <a:r>
              <a:rPr lang="en-US" sz="2400" dirty="0"/>
              <a:t>Since  re-baseline, we have retired/closed 2 risks</a:t>
            </a:r>
          </a:p>
          <a:p>
            <a:r>
              <a:rPr lang="en-US" sz="2400" dirty="0"/>
              <a:t>The highest risk (threat) is RT-302-4-05-002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36D19-EC91-4EAE-9D5F-F1471BF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FBC0AA-7ECA-4D4C-A265-A037758A1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D5131-25B0-47CF-B210-0567A8EE69AD}"/>
              </a:ext>
            </a:extLst>
          </p:cNvPr>
          <p:cNvSpPr txBox="1"/>
          <p:nvPr/>
        </p:nvSpPr>
        <p:spPr>
          <a:xfrm>
            <a:off x="7882116" y="-4666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2E0999-211B-4FEC-857D-750C3CDA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AD2127-AD9F-47C4-A764-428EBE33A402}"/>
              </a:ext>
            </a:extLst>
          </p:cNvPr>
          <p:cNvSpPr/>
          <p:nvPr/>
        </p:nvSpPr>
        <p:spPr>
          <a:xfrm>
            <a:off x="25357" y="3391490"/>
            <a:ext cx="912229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302.4.05: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1"/>
            <a:ext cx="8568952" cy="4658072"/>
          </a:xfrm>
        </p:spPr>
        <p:txBody>
          <a:bodyPr>
            <a:normAutofit/>
          </a:bodyPr>
          <a:lstStyle/>
          <a:p>
            <a:r>
              <a:rPr lang="en-US" sz="2400" dirty="0"/>
              <a:t>This control account covers the necessary coordination and integration part of the WBS 302.4 sub-project </a:t>
            </a:r>
          </a:p>
          <a:p>
            <a:r>
              <a:rPr lang="en-US" sz="2400" dirty="0"/>
              <a:t>The tasks covered by this CA have been executed as planned</a:t>
            </a:r>
          </a:p>
          <a:p>
            <a:r>
              <a:rPr lang="en-US" sz="2400" dirty="0"/>
              <a:t>Risks are actively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67DFAE-E8F5-7547-8DD1-11BD83F3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58EDDE-BE03-44AB-B092-C868D5E1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5E7DEC-33CF-4943-9CC5-A24672DD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4D84F9-E45F-4E8B-A3D2-5A89201E6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Resource Type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B99A-9188-F14A-8EF4-C4D5963C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00" y="880145"/>
            <a:ext cx="7920000" cy="769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96% Labor, 4% M&amp;S</a:t>
            </a:r>
          </a:p>
          <a:p>
            <a:r>
              <a:rPr lang="en-US" sz="2400" dirty="0"/>
              <a:t>M&amp;S Includes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F6DDE3-194E-654A-A4CE-9F6A9E0B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3C14D2-37AE-44AC-8CED-CC5C678A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7C06E1F-F317-4E57-8298-E49C5E57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18640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2B91DA-8FD8-4898-BF3B-080AF2FE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23212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88CF51-5811-4497-9058-3B9BDA05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55" y="56264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1258A-ABBE-42F3-857E-56907B2B684D}"/>
              </a:ext>
            </a:extLst>
          </p:cNvPr>
          <p:cNvSpPr txBox="1"/>
          <p:nvPr/>
        </p:nvSpPr>
        <p:spPr>
          <a:xfrm>
            <a:off x="7901058" y="-1673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9F7B4-104C-3061-1CC0-0A8EE725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2" y="1853192"/>
            <a:ext cx="7632175" cy="424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16A99-9A70-662E-B3D8-EC4366F92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548" y="4816288"/>
            <a:ext cx="3965339" cy="11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Estimate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5B27-9D72-2046-8FE6-231EE0856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848432" cy="1417712"/>
          </a:xfrm>
        </p:spPr>
        <p:txBody>
          <a:bodyPr>
            <a:normAutofit/>
          </a:bodyPr>
          <a:lstStyle/>
          <a:p>
            <a:r>
              <a:rPr lang="en-US" sz="2400" dirty="0"/>
              <a:t>This is a pure LOE account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AB8F94-A1B9-0348-AFA2-79AED8B2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B2189E-A920-45C0-BB85-79BDEEE6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64324CB-97A9-4D2F-8A3C-A18EA9B0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14821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D9AAF2-5883-414A-971B-3F595A25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1939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6BC190-CCEF-4CAE-8561-67ADD8CC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41" y="57493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0A9F7-31D3-4661-9F8C-0CED9822DD48}"/>
              </a:ext>
            </a:extLst>
          </p:cNvPr>
          <p:cNvSpPr txBox="1"/>
          <p:nvPr/>
        </p:nvSpPr>
        <p:spPr>
          <a:xfrm>
            <a:off x="7901058" y="-73527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DDCB9-56A1-C168-AC42-DB5736D27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" y="1642684"/>
            <a:ext cx="7848432" cy="43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C8ECF-BD4E-A673-0531-BACB3AF1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18" y="4918604"/>
            <a:ext cx="4006182" cy="7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F89A36-CA77-DF43-8C6D-4B622B299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0D1D5D-04EE-4D70-9745-E7D595AD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46AF00-30A6-485A-ADB5-024685A32A8A}"/>
              </a:ext>
            </a:extLst>
          </p:cNvPr>
          <p:cNvSpPr txBox="1"/>
          <p:nvPr/>
        </p:nvSpPr>
        <p:spPr>
          <a:xfrm>
            <a:off x="7883207" y="-13998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09F51-3CAC-BF3A-5541-DF6F9BF6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0685"/>
            <a:ext cx="6696744" cy="401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9E814-1470-3AB3-18C4-EC4B8E88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22" y="900000"/>
            <a:ext cx="800692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D0DC-EEAF-9E41-9079-7CB0F5A7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302.4.05: Cost Performance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15640-7022-664D-A90C-BCDAEE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B1E0B-2EC9-5C42-92A6-DAD0B586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67086"/>
            <a:ext cx="7920000" cy="84164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BAC = $6.017M</a:t>
            </a:r>
          </a:p>
          <a:p>
            <a:r>
              <a:rPr lang="en-US" dirty="0"/>
              <a:t>No thresholds crossed in Current Period Cost</a:t>
            </a:r>
          </a:p>
          <a:p>
            <a:r>
              <a:rPr lang="en-US" dirty="0"/>
              <a:t>Cost thresholds crossed in Cumulative to Date</a:t>
            </a:r>
          </a:p>
          <a:p>
            <a:r>
              <a:rPr lang="en-US" dirty="0"/>
              <a:t>Cumulative SPI = 1.0, CPI = 0.97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92BBF77-3CF9-744E-842B-B8FD5C2B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8E53C7-10E8-4F46-84F1-B627C325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96288-C7B1-4874-9F35-38202B235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" t="8197" r="1102" b="8197"/>
          <a:stretch/>
        </p:blipFill>
        <p:spPr bwMode="auto">
          <a:xfrm>
            <a:off x="1338645" y="2657621"/>
            <a:ext cx="5899985" cy="676178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3BD0F-0D86-4D24-9663-1F2B484F6263}"/>
              </a:ext>
            </a:extLst>
          </p:cNvPr>
          <p:cNvSpPr txBox="1"/>
          <p:nvPr/>
        </p:nvSpPr>
        <p:spPr>
          <a:xfrm>
            <a:off x="2699791" y="370756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is as anticipated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F9716-732E-4C52-A6D9-46ADEE4FBB14}"/>
              </a:ext>
            </a:extLst>
          </p:cNvPr>
          <p:cNvSpPr txBox="1"/>
          <p:nvPr/>
        </p:nvSpPr>
        <p:spPr>
          <a:xfrm>
            <a:off x="7863016" y="1240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6B5E2-17B3-E313-FBC6-DFD3BBF0B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3878"/>
            <a:ext cx="9144000" cy="12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976224" cy="720000"/>
          </a:xfrm>
        </p:spPr>
        <p:txBody>
          <a:bodyPr/>
          <a:lstStyle/>
          <a:p>
            <a:r>
              <a:rPr lang="en-US" sz="3200" i="1" dirty="0"/>
              <a:t> </a:t>
            </a:r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dirty="0"/>
              <a:t>Achievements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 &amp; VAR Reports</a:t>
            </a:r>
            <a:endParaRPr lang="en-US" i="1" dirty="0"/>
          </a:p>
          <a:p>
            <a:r>
              <a:rPr lang="en-US" dirty="0"/>
              <a:t>Estimate at Completion and EAC Manual 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A150EB-5B1B-7748-8DB9-CD293559A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4A5745-B6FF-4A3A-8580-F5F586BE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F857-1604-4C82-BDA3-10D71FF4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91992"/>
            <a:ext cx="7920000" cy="2655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Scope is defined in the WBS dictionary - US-HiLumi-doc-39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B4F6E-8DC3-4FEA-8461-3B02DD9C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390650"/>
            <a:ext cx="9124950" cy="4076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109A-DF44-4D95-BFAB-77C7DD14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F3F7-881F-4D43-BDE5-336BC0D9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65855-FDDA-EB79-D05A-FAE5F494C45D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7113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DEE3-14E1-4058-8598-5CEA479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HL-LHC String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2207C-6843-774A-BCC5-0117B1BA77CD}"/>
              </a:ext>
            </a:extLst>
          </p:cNvPr>
          <p:cNvSpPr txBox="1"/>
          <p:nvPr/>
        </p:nvSpPr>
        <p:spPr>
          <a:xfrm>
            <a:off x="2210413" y="5470672"/>
            <a:ext cx="609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 participation is planned – this task is part of 302.4.05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FA1B-0D3B-4AC0-B6C7-0BEA7E02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6CA7-BEFA-4536-8B78-4C9CBFDF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0" name="Content Placeholder 6" descr="A train on a conveyor belt&#10;&#10;Description automatically generated">
            <a:extLst>
              <a:ext uri="{FF2B5EF4-FFF2-40B4-BE49-F238E27FC236}">
                <a16:creationId xmlns:a16="http://schemas.microsoft.com/office/drawing/2014/main" id="{B28E4131-6CA1-C848-95E6-89ED8DBD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0" y="2089203"/>
            <a:ext cx="8558341" cy="127830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992D671-D583-8695-A211-3F8D47D9D5B0}"/>
              </a:ext>
            </a:extLst>
          </p:cNvPr>
          <p:cNvSpPr txBox="1"/>
          <p:nvPr/>
        </p:nvSpPr>
        <p:spPr>
          <a:xfrm>
            <a:off x="159408" y="3541449"/>
            <a:ext cx="29702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WCC: Water-Cooled Cables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GMS: Gas Management System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SQXL: String Cryogenic Line 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DFHX/DFX: HTS/LTS Electrical </a:t>
            </a:r>
            <a:r>
              <a:rPr lang="en-GB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Feedbox</a:t>
            </a:r>
            <a:endParaRPr lang="en-GB" sz="1050" i="1" dirty="0">
              <a:solidFill>
                <a:schemeClr val="tx1">
                  <a:lumMod val="65000"/>
                  <a:lumOff val="35000"/>
                </a:schemeClr>
              </a:solidFill>
              <a:latin typeface="Calisto MT" panose="02040603050505030304" pitchFamily="18" charset="77"/>
            </a:endParaRP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SC link: Superconducting Link </a:t>
            </a:r>
          </a:p>
          <a:p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CDB: Circuit Disconnector Boxes 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92CC965-5420-1A61-04FB-D001F71A44CC}"/>
              </a:ext>
            </a:extLst>
          </p:cNvPr>
          <p:cNvSpPr/>
          <p:nvPr/>
        </p:nvSpPr>
        <p:spPr>
          <a:xfrm>
            <a:off x="1410580" y="1903672"/>
            <a:ext cx="2970259" cy="915609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670F519-33AA-5593-75BB-959FB6F361CF}"/>
              </a:ext>
            </a:extLst>
          </p:cNvPr>
          <p:cNvSpPr txBox="1"/>
          <p:nvPr/>
        </p:nvSpPr>
        <p:spPr>
          <a:xfrm>
            <a:off x="1410013" y="1534340"/>
            <a:ext cx="5239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77"/>
              </a:rPr>
              <a:t>String Mezzanine (~ part of HL-LHC UR Gallery) 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5B3DD04-62EB-4E61-420E-05A7C56DDA48}"/>
              </a:ext>
            </a:extLst>
          </p:cNvPr>
          <p:cNvSpPr/>
          <p:nvPr/>
        </p:nvSpPr>
        <p:spPr>
          <a:xfrm>
            <a:off x="2393954" y="2871079"/>
            <a:ext cx="6438559" cy="443353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F99169AF-2991-5FBC-E724-CC0FFB2432A1}"/>
              </a:ext>
            </a:extLst>
          </p:cNvPr>
          <p:cNvSpPr/>
          <p:nvPr/>
        </p:nvSpPr>
        <p:spPr>
          <a:xfrm>
            <a:off x="420543" y="2070783"/>
            <a:ext cx="825668" cy="1108538"/>
          </a:xfrm>
          <a:prstGeom prst="roundRect">
            <a:avLst>
              <a:gd name="adj" fmla="val 9084"/>
            </a:avLst>
          </a:prstGeom>
          <a:noFill/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51D1E-5B7E-CDF3-CD5D-D2D57DEF9C49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3319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54828-551C-4A38-A2C9-C0BEFBE8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1" y="998764"/>
            <a:ext cx="9054131" cy="5162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536FD-6F02-48C5-A258-9B2E14F7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04961"/>
            <a:ext cx="7920000" cy="720000"/>
          </a:xfrm>
        </p:spPr>
        <p:txBody>
          <a:bodyPr/>
          <a:lstStyle/>
          <a:p>
            <a:r>
              <a:rPr lang="en-US" dirty="0"/>
              <a:t>WBS 302.4.05: Interfaces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14D7F5D-A02F-714B-A84A-FB438CE8475C}"/>
              </a:ext>
            </a:extLst>
          </p:cNvPr>
          <p:cNvSpPr/>
          <p:nvPr/>
        </p:nvSpPr>
        <p:spPr>
          <a:xfrm>
            <a:off x="5288" y="4868364"/>
            <a:ext cx="3228767" cy="79208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D1BAF-798E-6544-B91D-C75341A2D320}"/>
              </a:ext>
            </a:extLst>
          </p:cNvPr>
          <p:cNvSpPr/>
          <p:nvPr/>
        </p:nvSpPr>
        <p:spPr>
          <a:xfrm>
            <a:off x="5220072" y="3645024"/>
            <a:ext cx="2304256" cy="201542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3BEF56-C5B9-2A4B-A959-8E2BA31986C2}"/>
              </a:ext>
            </a:extLst>
          </p:cNvPr>
          <p:cNvSpPr txBox="1">
            <a:spLocks/>
          </p:cNvSpPr>
          <p:nvPr/>
        </p:nvSpPr>
        <p:spPr>
          <a:xfrm>
            <a:off x="82392" y="1076921"/>
            <a:ext cx="3635896" cy="1978968"/>
          </a:xfrm>
          <a:prstGeom prst="rect">
            <a:avLst/>
          </a:prstGeom>
          <a:pattFill prst="pct5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/>
              <a:t>Q1/Q3 Cryo-assembly Interface Control Matrix</a:t>
            </a:r>
            <a:endParaRPr lang="en-US" sz="2000" dirty="0"/>
          </a:p>
          <a:p>
            <a:pPr lvl="1"/>
            <a:r>
              <a:rPr lang="en-US" sz="2000" dirty="0"/>
              <a:t>Reference to </a:t>
            </a:r>
            <a:r>
              <a:rPr lang="en-US" sz="2000" i="1" dirty="0"/>
              <a:t>Interface Control Document </a:t>
            </a:r>
            <a:r>
              <a:rPr lang="en-US" sz="2000" dirty="0"/>
              <a:t>for each interface</a:t>
            </a:r>
          </a:p>
          <a:p>
            <a:pPr marL="457200" lvl="1" indent="0">
              <a:buNone/>
            </a:pPr>
            <a:r>
              <a:rPr lang="en-US" sz="2000" dirty="0"/>
              <a:t>In each ICD we have identified and list all the interfaces</a:t>
            </a:r>
          </a:p>
          <a:p>
            <a:pPr lvl="1"/>
            <a:r>
              <a:rPr lang="en-US" sz="2000" dirty="0"/>
              <a:t>Integration and coordination has interfaces with all the L3 elements and with CERN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9CC5E-8529-1D44-B91B-5A824F1D98FD}"/>
              </a:ext>
            </a:extLst>
          </p:cNvPr>
          <p:cNvSpPr txBox="1"/>
          <p:nvPr/>
        </p:nvSpPr>
        <p:spPr>
          <a:xfrm>
            <a:off x="251520" y="327829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Interface Matrix US-HiLumi-doc-219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49C-A88D-EA47-9B02-DA84F7098204}"/>
              </a:ext>
            </a:extLst>
          </p:cNvPr>
          <p:cNvSpPr/>
          <p:nvPr/>
        </p:nvSpPr>
        <p:spPr>
          <a:xfrm>
            <a:off x="7236296" y="3789040"/>
            <a:ext cx="288032" cy="18714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6056-FEC0-4235-BEF0-550125AA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F817-E619-4857-AB4F-5D5164375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95806-BA2B-4301-0D1C-0DC6D650791C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348135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F328-9728-4EEF-88DC-BAA0DD45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4903"/>
            <a:ext cx="7920000" cy="720000"/>
          </a:xfrm>
        </p:spPr>
        <p:txBody>
          <a:bodyPr/>
          <a:lstStyle/>
          <a:p>
            <a:r>
              <a:rPr lang="en-US" dirty="0"/>
              <a:t>WBS 302.4.05: External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1A17-F09B-4053-ADDC-DDDF3430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34903"/>
            <a:ext cx="7920000" cy="5179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part of the project is dealing with most of 302.4 interfaces </a:t>
            </a:r>
          </a:p>
          <a:p>
            <a:r>
              <a:rPr lang="en-US" dirty="0"/>
              <a:t>Interfaces Internal to AUP</a:t>
            </a:r>
          </a:p>
          <a:p>
            <a:pPr lvl="1"/>
            <a:r>
              <a:rPr lang="en-US" dirty="0"/>
              <a:t>Magnet Fabrication; magnet delivery schedule and magnet non-conformities that are repaired by 302.4</a:t>
            </a:r>
          </a:p>
          <a:p>
            <a:pPr lvl="1"/>
            <a:r>
              <a:rPr lang="en-US" dirty="0"/>
              <a:t>Change in the Magnet-Cold Mass Interface induced schedule delay and cost overrun </a:t>
            </a:r>
          </a:p>
          <a:p>
            <a:r>
              <a:rPr lang="en-US" dirty="0"/>
              <a:t>Interfaces External to AUP mainly related to CERN but also to procurement. Past examples:</a:t>
            </a:r>
          </a:p>
          <a:p>
            <a:pPr lvl="1"/>
            <a:r>
              <a:rPr lang="en-US" dirty="0"/>
              <a:t>CERN introduced a new Pressure Wave requirement </a:t>
            </a:r>
          </a:p>
          <a:p>
            <a:pPr lvl="1"/>
            <a:r>
              <a:rPr lang="en-US" dirty="0"/>
              <a:t>There were several other minor changes in the specifications as well (like alignment and survey specs)</a:t>
            </a:r>
          </a:p>
          <a:p>
            <a:pPr lvl="1"/>
            <a:r>
              <a:rPr lang="en-US" dirty="0"/>
              <a:t>Several nonconformities discovered in the delivered products from CERN as part of the parts exchange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3092D-86C6-4CB5-A85E-8E343877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70559-28FC-714F-924C-173EF62EE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66CD87-6F43-4214-85E8-0C180198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6F4B2-6F0E-2B38-F1A4-B0411EEDC836}"/>
              </a:ext>
            </a:extLst>
          </p:cNvPr>
          <p:cNvSpPr txBox="1"/>
          <p:nvPr/>
        </p:nvSpPr>
        <p:spPr>
          <a:xfrm>
            <a:off x="7497395" y="-11469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</p:spTree>
    <p:extLst>
      <p:ext uri="{BB962C8B-B14F-4D97-AF65-F5344CB8AC3E}">
        <p14:creationId xmlns:p14="http://schemas.microsoft.com/office/powerpoint/2010/main" val="228010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52AA0B-7145-45F1-B256-4EBBDD696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680377"/>
              </p:ext>
            </p:extLst>
          </p:nvPr>
        </p:nvGraphicFramePr>
        <p:xfrm>
          <a:off x="97200" y="567050"/>
          <a:ext cx="9004254" cy="64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30A034F-3175-4FB4-BA2C-A289F5EC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145695"/>
            <a:ext cx="7920000" cy="720000"/>
          </a:xfrm>
        </p:spPr>
        <p:txBody>
          <a:bodyPr/>
          <a:lstStyle/>
          <a:p>
            <a:r>
              <a:rPr lang="en-US" sz="3200" dirty="0"/>
              <a:t>WBS 302.4.05: 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AF9B6-27CB-4514-9A73-480B45B566AC}"/>
              </a:ext>
            </a:extLst>
          </p:cNvPr>
          <p:cNvSpPr txBox="1"/>
          <p:nvPr/>
        </p:nvSpPr>
        <p:spPr>
          <a:xfrm>
            <a:off x="202203" y="3043111"/>
            <a:ext cx="314566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Sandor Feher L3/CAM</a:t>
            </a:r>
          </a:p>
          <a:p>
            <a:r>
              <a:rPr lang="en-US" b="1" dirty="0"/>
              <a:t>Thomas Strauss L3 Deputy</a:t>
            </a:r>
          </a:p>
          <a:p>
            <a:endParaRPr lang="en-US" b="1" dirty="0"/>
          </a:p>
          <a:p>
            <a:r>
              <a:rPr lang="en-US" b="1" dirty="0"/>
              <a:t>Experienced Team from </a:t>
            </a:r>
          </a:p>
          <a:p>
            <a:r>
              <a:rPr lang="en-US" b="1" dirty="0"/>
              <a:t>BNL and FNAL</a:t>
            </a:r>
          </a:p>
          <a:p>
            <a:endParaRPr lang="en-US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7EAF696-152F-4D45-A878-E6B59A5871C3}"/>
              </a:ext>
            </a:extLst>
          </p:cNvPr>
          <p:cNvSpPr/>
          <p:nvPr/>
        </p:nvSpPr>
        <p:spPr>
          <a:xfrm rot="10800000">
            <a:off x="971600" y="2780927"/>
            <a:ext cx="288032" cy="27615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6B391-C6C2-416B-9055-B16395732C94}"/>
              </a:ext>
            </a:extLst>
          </p:cNvPr>
          <p:cNvSpPr txBox="1"/>
          <p:nvPr/>
        </p:nvSpPr>
        <p:spPr>
          <a:xfrm>
            <a:off x="5724128" y="50851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Fermilab and BNL provide the appropriate support and infrastructure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FA859-68D0-47FF-AAD7-428F555A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996894-2717-4A8D-8E36-9C3370CA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6DCB4-C5A6-73B3-A6D3-00789A340556}"/>
              </a:ext>
            </a:extLst>
          </p:cNvPr>
          <p:cNvSpPr txBox="1"/>
          <p:nvPr/>
        </p:nvSpPr>
        <p:spPr>
          <a:xfrm>
            <a:off x="7879480" y="-38971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13050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29B-D45A-4E65-A632-90456CE8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283205"/>
            <a:ext cx="8023791" cy="720000"/>
          </a:xfrm>
        </p:spPr>
        <p:txBody>
          <a:bodyPr/>
          <a:lstStyle/>
          <a:p>
            <a:r>
              <a:rPr lang="en-US" dirty="0"/>
              <a:t>WBS 302.4.05: Achievements since</a:t>
            </a:r>
            <a:r>
              <a:rPr lang="hu-HU" dirty="0"/>
              <a:t> r</a:t>
            </a:r>
            <a:r>
              <a:rPr lang="en-US" dirty="0"/>
              <a:t>e-baseline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6501-171D-4294-ABF7-B0CE9694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08" y="1091669"/>
            <a:ext cx="8127583" cy="4987854"/>
          </a:xfrm>
        </p:spPr>
        <p:txBody>
          <a:bodyPr>
            <a:normAutofit/>
          </a:bodyPr>
          <a:lstStyle/>
          <a:p>
            <a:r>
              <a:rPr lang="en-US" sz="2400" dirty="0"/>
              <a:t>Worked on the pre-series and first series CM and Cryo-assembly production</a:t>
            </a:r>
          </a:p>
          <a:p>
            <a:r>
              <a:rPr lang="en-US" sz="2400" dirty="0"/>
              <a:t>Several magnet, Cold Mass and Cryo-assembly related DRs and NCRs have been worked on and resolved</a:t>
            </a:r>
          </a:p>
          <a:p>
            <a:r>
              <a:rPr lang="en-US" sz="2400" dirty="0"/>
              <a:t>Documentation - drawing and traveler updates; developed combination pressure and leak check procedure</a:t>
            </a:r>
          </a:p>
          <a:p>
            <a:r>
              <a:rPr lang="en-US" sz="2400" dirty="0"/>
              <a:t>Several studies related to Cryo-assembly safety have been updated as the procedures have been improved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3034-DB7E-44C6-B775-EFA3884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4D8574F-9D8E-094B-86CE-570829FC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E8A330-7B47-4E34-9976-EA791E49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20B90-4A61-4D5D-9C92-D3B46154E86B}"/>
              </a:ext>
            </a:extLst>
          </p:cNvPr>
          <p:cNvSpPr txBox="1"/>
          <p:nvPr/>
        </p:nvSpPr>
        <p:spPr>
          <a:xfrm>
            <a:off x="7922560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3252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CD67-3AF1-4105-AB4B-E441E86E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302.4.05: Procurement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AD378-3B77-4C4B-9C7A-12F7481E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B90C60-B2C6-E348-B526-92FE6E386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D5055-F672-46CD-8070-B59A89596D1B}"/>
              </a:ext>
            </a:extLst>
          </p:cNvPr>
          <p:cNvSpPr txBox="1"/>
          <p:nvPr/>
        </p:nvSpPr>
        <p:spPr>
          <a:xfrm>
            <a:off x="7867512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#4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D5AF26-9083-4946-A9BC-83FE03BF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256451"/>
            <a:ext cx="2654078" cy="50165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698546-11A9-40E1-A350-9FDFDE70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742" y="2207792"/>
            <a:ext cx="4594036" cy="4084691"/>
          </a:xfrm>
        </p:spPr>
        <p:txBody>
          <a:bodyPr>
            <a:normAutofit/>
          </a:bodyPr>
          <a:lstStyle/>
          <a:p>
            <a:r>
              <a:rPr lang="en-US" sz="2000" dirty="0"/>
              <a:t>Remaining Procurements are mostly travel to and from CERN and travel to Collaboration Meetings.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873D55-2EA7-1ADC-48F1-3C925ADCB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09758"/>
              </p:ext>
            </p:extLst>
          </p:nvPr>
        </p:nvGraphicFramePr>
        <p:xfrm>
          <a:off x="655684" y="1268760"/>
          <a:ext cx="305221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C6BD3B-4342-9D58-3C5E-B28BA13F9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124044"/>
            <a:ext cx="2279346" cy="8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9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58883</TotalTime>
  <Words>1019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Calisto MT</vt:lpstr>
      <vt:lpstr>Wingdings</vt:lpstr>
      <vt:lpstr>Thème Office</vt:lpstr>
      <vt:lpstr>302.4.05 - Q1(Q3) Cryo-Assembly Integration and Coordination </vt:lpstr>
      <vt:lpstr> Outline</vt:lpstr>
      <vt:lpstr>WBS 302.4.05: Scope</vt:lpstr>
      <vt:lpstr>HL-LHC String Test</vt:lpstr>
      <vt:lpstr>WBS 302.4.05: Interfaces</vt:lpstr>
      <vt:lpstr>WBS 302.4.05: External Dependencies</vt:lpstr>
      <vt:lpstr>WBS 302.4.05: Organization</vt:lpstr>
      <vt:lpstr>WBS 302.4.05: Achievements since re-baseline</vt:lpstr>
      <vt:lpstr>WBS 302.4.05: Procurement Status</vt:lpstr>
      <vt:lpstr>WBS 302.4.05: Schedule</vt:lpstr>
      <vt:lpstr>WBS 302.4.05: Cost and Schedule Performance &amp; VAR Reports</vt:lpstr>
      <vt:lpstr>WBS 302.4.05: Estimate at Completion and EAC Manual</vt:lpstr>
      <vt:lpstr>WBS 302.4.05: Risks</vt:lpstr>
      <vt:lpstr>WBS 302.4.05: Summary</vt:lpstr>
      <vt:lpstr>Backup Slides</vt:lpstr>
      <vt:lpstr>302.4.05: Resource Type Breakdown</vt:lpstr>
      <vt:lpstr>302.4.05: Estimate Quality</vt:lpstr>
      <vt:lpstr>302.4.05: FTE Breakdown</vt:lpstr>
      <vt:lpstr>302.4.05: Cost Performance Report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Sandor Feher</cp:lastModifiedBy>
  <cp:revision>870</cp:revision>
  <cp:lastPrinted>2022-07-27T16:38:01Z</cp:lastPrinted>
  <dcterms:created xsi:type="dcterms:W3CDTF">2016-03-23T12:58:39Z</dcterms:created>
  <dcterms:modified xsi:type="dcterms:W3CDTF">2024-07-03T19:52:08Z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