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D2FCC-9BB5-4C4C-A8E0-7F3402EFABCC}" v="10" dt="2024-05-24T11:48:46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2" d="100"/>
          <a:sy n="72" d="100"/>
        </p:scale>
        <p:origin x="18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3E6D2FCC-9BB5-4C4C-A8E0-7F3402EFABCC}"/>
    <pc:docChg chg="custSel modSld">
      <pc:chgData name="Jerry N. Makara" userId="336db413-2475-4489-92f2-557bb2c40f7b" providerId="ADAL" clId="{3E6D2FCC-9BB5-4C4C-A8E0-7F3402EFABCC}" dt="2024-05-24T11:50:54.263" v="120" actId="1076"/>
      <pc:docMkLst>
        <pc:docMk/>
      </pc:docMkLst>
      <pc:sldChg chg="addSp delSp modSp mod">
        <pc:chgData name="Jerry N. Makara" userId="336db413-2475-4489-92f2-557bb2c40f7b" providerId="ADAL" clId="{3E6D2FCC-9BB5-4C4C-A8E0-7F3402EFABCC}" dt="2024-05-24T11:50:54.263" v="120" actId="1076"/>
        <pc:sldMkLst>
          <pc:docMk/>
          <pc:sldMk cId="3368589570" sldId="256"/>
        </pc:sldMkLst>
        <pc:spChg chg="mod">
          <ac:chgData name="Jerry N. Makara" userId="336db413-2475-4489-92f2-557bb2c40f7b" providerId="ADAL" clId="{3E6D2FCC-9BB5-4C4C-A8E0-7F3402EFABCC}" dt="2024-05-24T11:47:44.864" v="40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3E6D2FCC-9BB5-4C4C-A8E0-7F3402EFABCC}" dt="2024-05-24T11:48:26.513" v="112" actId="20577"/>
          <ac:spMkLst>
            <pc:docMk/>
            <pc:sldMk cId="3368589570" sldId="256"/>
            <ac:spMk id="13" creationId="{00000000-0000-0000-0000-000000000000}"/>
          </ac:spMkLst>
        </pc:spChg>
        <pc:graphicFrameChg chg="mod">
          <ac:chgData name="Jerry N. Makara" userId="336db413-2475-4489-92f2-557bb2c40f7b" providerId="ADAL" clId="{3E6D2FCC-9BB5-4C4C-A8E0-7F3402EFABCC}" dt="2024-05-24T11:47:23.859" v="5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add mod">
          <ac:chgData name="Jerry N. Makara" userId="336db413-2475-4489-92f2-557bb2c40f7b" providerId="ADAL" clId="{3E6D2FCC-9BB5-4C4C-A8E0-7F3402EFABCC}" dt="2024-05-24T11:48:46.529" v="116" actId="1076"/>
          <ac:picMkLst>
            <pc:docMk/>
            <pc:sldMk cId="3368589570" sldId="256"/>
            <ac:picMk id="10" creationId="{955055A4-AF94-5D60-69D1-965376CB20F3}"/>
          </ac:picMkLst>
        </pc:picChg>
        <pc:picChg chg="add mod">
          <ac:chgData name="Jerry N. Makara" userId="336db413-2475-4489-92f2-557bb2c40f7b" providerId="ADAL" clId="{3E6D2FCC-9BB5-4C4C-A8E0-7F3402EFABCC}" dt="2024-05-24T11:50:54.263" v="120" actId="1076"/>
          <ac:picMkLst>
            <pc:docMk/>
            <pc:sldMk cId="3368589570" sldId="256"/>
            <ac:picMk id="23" creationId="{EDFD20B9-F10A-37B6-6F05-C2146E63079D}"/>
          </ac:picMkLst>
        </pc:picChg>
        <pc:picChg chg="del">
          <ac:chgData name="Jerry N. Makara" userId="336db413-2475-4489-92f2-557bb2c40f7b" providerId="ADAL" clId="{3E6D2FCC-9BB5-4C4C-A8E0-7F3402EFABCC}" dt="2024-05-24T11:48:40.392" v="114" actId="478"/>
          <ac:picMkLst>
            <pc:docMk/>
            <pc:sldMk cId="3368589570" sldId="256"/>
            <ac:picMk id="24" creationId="{FDC2F50F-1D8E-3D4F-B8D8-EB905642FB08}"/>
          </ac:picMkLst>
        </pc:picChg>
        <pc:picChg chg="del">
          <ac:chgData name="Jerry N. Makara" userId="336db413-2475-4489-92f2-557bb2c40f7b" providerId="ADAL" clId="{3E6D2FCC-9BB5-4C4C-A8E0-7F3402EFABCC}" dt="2024-05-24T11:48:29.686" v="113" actId="478"/>
          <ac:picMkLst>
            <pc:docMk/>
            <pc:sldMk cId="3368589570" sldId="256"/>
            <ac:picMk id="25" creationId="{8C0BE2CF-D3DB-A71D-375D-5EECFED9E9E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5/24/2024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5/24/2024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593815168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is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running fine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HECM29 operating fine at 2K for RF testing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CM p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HB650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operating fine at 2 K 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2926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being cooled down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RT but will be cooled down soon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at 5 K and 2 K operations with ALAT </a:t>
            </a:r>
            <a:r>
              <a:rPr lang="en-US" sz="1600" b="1" i="1">
                <a:solidFill>
                  <a:schemeClr val="accent2">
                    <a:lumMod val="75000"/>
                  </a:schemeClr>
                </a:solidFill>
              </a:rPr>
              <a:t>Coldbox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6" y="191491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648200"/>
            <a:ext cx="2663401" cy="95410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off</a:t>
            </a:r>
          </a:p>
        </p:txBody>
      </p:sp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" y="166461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09" y="9906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24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86EF09F0-9DDF-23D0-485C-600D6434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15" y="131313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" y="136532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44" y="1433056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C2E03EB-26C6-9311-4F4C-76BA8F1B2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10" y="392075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55055A4-AF94-5D60-69D1-965376CB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52" y="218607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FD20B9-F10A-37B6-6F05-C2146E6307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5333" y="4025494"/>
            <a:ext cx="2192525" cy="10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1D66BA-8525-4EBE-8FA8-41EB11390CD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80f98ee2-02c5-41e6-abe0-ab32a5fdb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27741</TotalTime>
  <Words>139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1033</cp:revision>
  <dcterms:created xsi:type="dcterms:W3CDTF">2013-09-14T14:02:30Z</dcterms:created>
  <dcterms:modified xsi:type="dcterms:W3CDTF">2024-05-24T11:50:55Z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