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6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1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D852-7B8C-49C2-BE39-CC6742135F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30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 shot of a graph&#10;&#10;Description automatically generated">
            <a:extLst>
              <a:ext uri="{FF2B5EF4-FFF2-40B4-BE49-F238E27FC236}">
                <a16:creationId xmlns:a16="http://schemas.microsoft.com/office/drawing/2014/main" id="{1402EBA0-CB87-B7A4-CF0A-4138E4DA1E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65" y="793115"/>
            <a:ext cx="5400911" cy="4319548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84920" y="90512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799" y="5129418"/>
            <a:ext cx="49959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This week: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BNB ~3.7 -4.2E12 per pulse, variable turns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</a:t>
            </a:r>
            <a:r>
              <a:rPr lang="en-US" sz="1200" dirty="0" err="1"/>
              <a:t>NuMI</a:t>
            </a:r>
            <a:r>
              <a:rPr lang="en-US" sz="1200" dirty="0"/>
              <a:t>, ~ 4.3E12 per pulse, variable turns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SY as requested 2T, ~ 5E11 per pulse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BLLRF studies on Friday (scheduled), and Wednesday (opportunistic)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MW803 had to be put into local control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5588643" y="4430339"/>
            <a:ext cx="31601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Rooftop AC maintenance on Monday BGE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MI8 Collimator losses on occasion, sometimes suddenly, hard to pin down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Thanks to </a:t>
            </a:r>
            <a:r>
              <a:rPr lang="en-US" sz="1200" dirty="0" err="1"/>
              <a:t>Linac</a:t>
            </a:r>
            <a:r>
              <a:rPr lang="en-US" sz="1200" dirty="0"/>
              <a:t> folks for steering adjustments &amp; tuning this week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Narrow bunch quick check for possible Neutrino applications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20Hz upgrade effort at E4R continues.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Partial Discharge detection continues on spare magnets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VGCBD2 activity at </a:t>
            </a:r>
            <a:r>
              <a:rPr lang="en-US" sz="1200" dirty="0" err="1"/>
              <a:t>Linac</a:t>
            </a:r>
            <a:r>
              <a:rPr lang="en-US" sz="1200" dirty="0"/>
              <a:t> Dump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Thanks to Ops for diligence &amp; tuning on the off shifts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8643" y="4261572"/>
            <a:ext cx="2732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Also: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57926" y="152400"/>
            <a:ext cx="460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Booster Operations 05/17/24 – 05/24/24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30808" y="3126264"/>
            <a:ext cx="2732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Downtime this week:  </a:t>
            </a:r>
            <a:r>
              <a:rPr lang="en-US" sz="1200" dirty="0"/>
              <a:t>11 minutes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88643" y="3348415"/>
            <a:ext cx="31601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2 min: A few minor RF related trips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 2 min: Vacuum trip (IPDEB2, IPQ16)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 6 min: Power Supply…MI8 Coll losses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1 min: HL9 ground fault tip, changed regulator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232898" y="1175624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Th</a:t>
            </a:r>
            <a:endParaRPr lang="en-US" sz="900" dirty="0"/>
          </a:p>
        </p:txBody>
      </p:sp>
      <p:sp>
        <p:nvSpPr>
          <p:cNvPr id="16" name="TextBox 15"/>
          <p:cNvSpPr txBox="1"/>
          <p:nvPr/>
        </p:nvSpPr>
        <p:spPr>
          <a:xfrm>
            <a:off x="636370" y="1161119"/>
            <a:ext cx="227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F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95661" y="1161119"/>
            <a:ext cx="227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F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47664" y="1158869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747263" y="1161119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Su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61021" y="1158869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81154" y="1158869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Tu</a:t>
            </a:r>
            <a:endParaRPr lang="en-US" sz="900" dirty="0"/>
          </a:p>
        </p:txBody>
      </p:sp>
      <p:sp>
        <p:nvSpPr>
          <p:cNvPr id="25" name="TextBox 24"/>
          <p:cNvSpPr txBox="1"/>
          <p:nvPr/>
        </p:nvSpPr>
        <p:spPr>
          <a:xfrm>
            <a:off x="3628341" y="1175624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W</a:t>
            </a:r>
          </a:p>
        </p:txBody>
      </p:sp>
      <p:sp>
        <p:nvSpPr>
          <p:cNvPr id="26" name="TextBox 25"/>
          <p:cNvSpPr txBox="1"/>
          <p:nvPr/>
        </p:nvSpPr>
        <p:spPr>
          <a:xfrm rot="16200000">
            <a:off x="3017510" y="3426929"/>
            <a:ext cx="19616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Opportunistic Booster Studies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C1F660-DF1C-6827-816D-827753B63D22}"/>
              </a:ext>
            </a:extLst>
          </p:cNvPr>
          <p:cNvSpPr txBox="1"/>
          <p:nvPr/>
        </p:nvSpPr>
        <p:spPr>
          <a:xfrm rot="16200000">
            <a:off x="2134097" y="3437103"/>
            <a:ext cx="19616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MI8 Collimator Losses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CF670C-6F45-A780-9192-6810653378E9}"/>
              </a:ext>
            </a:extLst>
          </p:cNvPr>
          <p:cNvSpPr txBox="1"/>
          <p:nvPr/>
        </p:nvSpPr>
        <p:spPr>
          <a:xfrm rot="16200000">
            <a:off x="-138684" y="3288429"/>
            <a:ext cx="19616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Booster Studies w Kiyomi</a:t>
            </a:r>
          </a:p>
        </p:txBody>
      </p:sp>
      <p:pic>
        <p:nvPicPr>
          <p:cNvPr id="13" name="Picture 12" descr="A diagram of a pie chart&#10;&#10;Description automatically generated">
            <a:extLst>
              <a:ext uri="{FF2B5EF4-FFF2-40B4-BE49-F238E27FC236}">
                <a16:creationId xmlns:a16="http://schemas.microsoft.com/office/drawing/2014/main" id="{7FD4EE75-8F13-D800-4B5F-EA4B9349BF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997" y="505296"/>
            <a:ext cx="3635110" cy="2643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084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5140</TotalTime>
  <Words>198</Words>
  <Application>Microsoft Office PowerPoint</Application>
  <PresentationFormat>On-screen Show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A. Kent Triplett</cp:lastModifiedBy>
  <cp:revision>889</cp:revision>
  <cp:lastPrinted>2021-02-19T14:10:48Z</cp:lastPrinted>
  <dcterms:created xsi:type="dcterms:W3CDTF">2014-12-05T13:27:43Z</dcterms:created>
  <dcterms:modified xsi:type="dcterms:W3CDTF">2024-05-24T12:40:25Z</dcterms:modified>
</cp:coreProperties>
</file>