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23" r:id="rId6"/>
    <p:sldId id="322" r:id="rId7"/>
    <p:sldId id="325" r:id="rId8"/>
    <p:sldId id="31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23"/>
            <p14:sldId id="322"/>
            <p14:sldId id="32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5/23/2024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5/23/2024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May 24,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5/24/2024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46175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Received permission for beam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Signing “party” Tuesday afternoon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Delivery Ring access period in progress, driven by ESS1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have one more significant LCW leak on a Delivery Ring header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Quad shunt problems on QS219 and QS319 traced to CAMAC card 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Most remaining Muon tunnel enclosures put into Supervised Access Monday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Needed to secure Delivery Ring Enclosure last night, related to PESD D:IB LOTO for repairs performed May 15 and desire to turn on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moved from NWA to Delivery Ring on Wednesday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Installation into Delivery Ring was on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Alignment Crew defined D30 centerline Wednesday, aligned septum on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Upstream vacuum spool fabricated and leak-checked Thursday afternoon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Surge resistor support installed Thursday afternoon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subassembly work continues at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Cathode straightened by Machine Shop, gets sent out for polishing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continues to be stalled (now at 57 weeks)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Waiting for controls sub-contractor to be badged and then show up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13E8B7-5BC6-A2AD-D74D-8EB38F05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05" y="833817"/>
            <a:ext cx="7615989" cy="5393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significant LCW leak in Delivery Ring Enclosure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E0643F-99EF-29CC-49CC-E915D21144C0}"/>
              </a:ext>
            </a:extLst>
          </p:cNvPr>
          <p:cNvSpPr/>
          <p:nvPr/>
        </p:nvSpPr>
        <p:spPr>
          <a:xfrm>
            <a:off x="4427622" y="3326291"/>
            <a:ext cx="914400" cy="53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204D9-C6DE-4FFC-3559-7A85329C3337}"/>
              </a:ext>
            </a:extLst>
          </p:cNvPr>
          <p:cNvCxnSpPr>
            <a:cxnSpLocks/>
          </p:cNvCxnSpPr>
          <p:nvPr/>
        </p:nvCxnSpPr>
        <p:spPr>
          <a:xfrm flipH="1">
            <a:off x="5294262" y="1907554"/>
            <a:ext cx="1155751" cy="1410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1AC39E-97D2-FC53-9973-BB3EC9E077B0}"/>
              </a:ext>
            </a:extLst>
          </p:cNvPr>
          <p:cNvSpPr txBox="1"/>
          <p:nvPr/>
        </p:nvSpPr>
        <p:spPr>
          <a:xfrm>
            <a:off x="4562772" y="1541082"/>
            <a:ext cx="384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Leaking header fitting behind H619</a:t>
            </a:r>
          </a:p>
        </p:txBody>
      </p:sp>
    </p:spTree>
    <p:extLst>
      <p:ext uri="{BB962C8B-B14F-4D97-AF65-F5344CB8AC3E}">
        <p14:creationId xmlns:p14="http://schemas.microsoft.com/office/powerpoint/2010/main" val="194647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592-D15C-F3B0-E16C-1ABA7E2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5F3F1E-C25B-26F6-A6E1-1FFBBFF7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7" y="835006"/>
            <a:ext cx="7951086" cy="5396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7C58B-EC6F-BEBD-0442-F9C91056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installed in Delivery 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C9F1-3195-252E-0D97-8D0387A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5/24/2024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0D98-0C7B-8D7F-E3DB-0C4C88BC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8369-C496-CA58-F952-48208DC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0AF3D-9FAB-3A0B-2689-271A1CA58318}"/>
              </a:ext>
            </a:extLst>
          </p:cNvPr>
          <p:cNvSpPr txBox="1"/>
          <p:nvPr/>
        </p:nvSpPr>
        <p:spPr>
          <a:xfrm>
            <a:off x="3725461" y="3269502"/>
            <a:ext cx="67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ESS1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19A8E-D140-FD29-E102-2F550DDC5E62}"/>
              </a:ext>
            </a:extLst>
          </p:cNvPr>
          <p:cNvSpPr txBox="1"/>
          <p:nvPr/>
        </p:nvSpPr>
        <p:spPr>
          <a:xfrm>
            <a:off x="2160959" y="3028890"/>
            <a:ext cx="67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ESS2</a:t>
            </a:r>
          </a:p>
        </p:txBody>
      </p:sp>
    </p:spTree>
    <p:extLst>
      <p:ext uri="{BB962C8B-B14F-4D97-AF65-F5344CB8AC3E}">
        <p14:creationId xmlns:p14="http://schemas.microsoft.com/office/powerpoint/2010/main" val="64482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0FD0-61DF-775D-5B7F-FD95A954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view through upstream quartz window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8A13-7F22-1B79-86E7-F73B838C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5/24/2024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CA03-DD31-B7C7-EDB4-D6176D8B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CB9A-E267-FA0D-CFB6-2E32BCA9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61A46-C862-900C-2447-A20BC44B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2" y="851496"/>
            <a:ext cx="8201275" cy="53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20741"/>
            <a:ext cx="8672513" cy="46367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installation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to install vacuum spool and begin pumping down today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leak check next week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power supply work today, hope to have ORC next week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Motion-control check-out on Tuesday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cathode polishing (outside vendor), followed by assembly into tank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issues and tunnel work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LCW leak on header fitting near H619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closed vacuum valves in M4 Line have control cables disconnected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paused while awaiting controls sub-contractor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need access to AP-0 Water Cage and rad fence area, turns off beam to Muon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Purchasing is being asked to encourage contractor to finish work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six days of work needed for system to be operational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to resume use of portable A/C unit in near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5/24/2024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597037</TotalTime>
  <Words>401</Words>
  <Application>Microsoft Office PowerPoint</Application>
  <PresentationFormat>On-screen Show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Operation Report</vt:lpstr>
      <vt:lpstr> Muon Campus status</vt:lpstr>
      <vt:lpstr>Remaining significant LCW leak in Delivery Ring Enclosure</vt:lpstr>
      <vt:lpstr>ESS1 installed in Delivery Ring</vt:lpstr>
      <vt:lpstr>ESS1 view through upstream quartz window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1135</cp:revision>
  <cp:lastPrinted>2016-10-17T16:36:40Z</cp:lastPrinted>
  <dcterms:created xsi:type="dcterms:W3CDTF">2014-12-17T13:45:40Z</dcterms:created>
  <dcterms:modified xsi:type="dcterms:W3CDTF">2024-05-24T12:35:54Z</dcterms:modified>
</cp:coreProperties>
</file>