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314" r:id="rId3"/>
    <p:sldId id="315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B140170-D592-47CA-9A1A-430E5E33A7EC}">
          <p14:sldIdLst>
            <p14:sldId id="294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1" autoAdjust="0"/>
    <p:restoredTop sz="94663"/>
  </p:normalViewPr>
  <p:slideViewPr>
    <p:cSldViewPr snapToGrid="0" snapToObjects="1" showGuides="1">
      <p:cViewPr varScale="1">
        <p:scale>
          <a:sx n="55" d="100"/>
          <a:sy n="55" d="100"/>
        </p:scale>
        <p:origin x="831" y="3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4260853-B785-499F-9BE7-F4FBFBE52A03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6FA4581-AA39-4CC1-9118-9BAEEB63A0E5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E7F0A8B-0B20-45FF-AE0A-8F105B998F26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7D847-5FB2-442E-BBD1-FB01F49A756E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9EAC7B6-92BF-48CB-AE42-8861EDBC8973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5359D9-B817-405A-8B94-191AE1DB0895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4B2732A-3D6A-4D55-A0DC-4EFAD2D47561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Switchyard &amp; Meson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Michael K. Olander</a:t>
            </a:r>
          </a:p>
          <a:p>
            <a:r>
              <a:rPr lang="en-US" sz="1400" dirty="0"/>
              <a:t>AD 9:00 Meeting</a:t>
            </a:r>
          </a:p>
          <a:p>
            <a:r>
              <a:rPr lang="en-US" sz="1400" dirty="0"/>
              <a:t>23 May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EDD58455-F05C-ECEE-9915-A6646C8FDC8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771372" y="728663"/>
            <a:ext cx="3121330" cy="2725737"/>
          </a:xfrm>
        </p:spPr>
      </p:pic>
      <p:pic>
        <p:nvPicPr>
          <p:cNvPr id="13" name="Content Placeholder 12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93BA4FDA-D655-2970-7EC8-EF4273E54725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5239391" y="728663"/>
            <a:ext cx="3121330" cy="272573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DB544-5BAF-D8F7-BE0A-146631B50F96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Cyan = Enclosure B TLM (Lower is better!)</a:t>
            </a:r>
          </a:p>
          <a:p>
            <a:r>
              <a:rPr lang="en-US" dirty="0"/>
              <a:t>Plot of SY Beam at end of shift 5/21.</a:t>
            </a:r>
          </a:p>
          <a:p>
            <a:endParaRPr lang="en-US" dirty="0"/>
          </a:p>
          <a:p>
            <a:r>
              <a:rPr lang="en-US" dirty="0"/>
              <a:t>Note: S:SYDINT is an Ion Chamber.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81A6C-2C0E-B32F-2585-FCF9DDC6CAFC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From Start of Commissioning to End of Day.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8C64A0-F68A-5D2E-4B4D-5033CE7626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75359D9-B817-405A-8B94-191AE1DB0895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0DE0BE0-D6D0-39A5-C715-38749C532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8A52EC-8B31-D180-DD37-64E193EFE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E4C3329-7484-AEB3-4D18-69C8722D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to Switchyard Dump</a:t>
            </a:r>
          </a:p>
        </p:txBody>
      </p:sp>
    </p:spTree>
    <p:extLst>
      <p:ext uri="{BB962C8B-B14F-4D97-AF65-F5344CB8AC3E}">
        <p14:creationId xmlns:p14="http://schemas.microsoft.com/office/powerpoint/2010/main" val="5567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E5D167-18B9-81F7-FAA6-418E59518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the machine’s best efforts, we are commissioning Meson and NM in the MCR.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AEBE4-B3E3-6C19-0F1F-922627C1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7A4DF-0AA4-5F38-A8D7-DE09516232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EAC7B6-92BF-48CB-AE42-8861EDBC8973}" type="datetime1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ECAF0-5BC2-F516-C25B-80CD15BEB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EF058-041B-5A54-10B2-D72B05C0C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0894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91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Fermilab_PPT_090915</vt:lpstr>
      <vt:lpstr>PowerPoint Presentation</vt:lpstr>
      <vt:lpstr>Beam to Switchyard Dump</vt:lpstr>
      <vt:lpstr>Current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Michael K. Olander</cp:lastModifiedBy>
  <cp:revision>58</cp:revision>
  <cp:lastPrinted>2014-01-20T19:40:21Z</cp:lastPrinted>
  <dcterms:created xsi:type="dcterms:W3CDTF">2021-05-21T20:37:35Z</dcterms:created>
  <dcterms:modified xsi:type="dcterms:W3CDTF">2024-05-24T04:06:31Z</dcterms:modified>
</cp:coreProperties>
</file>