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4106" r:id="rId6"/>
    <p:sldMasterId id="2147484127" r:id="rId7"/>
  </p:sldMasterIdLst>
  <p:notesMasterIdLst>
    <p:notesMasterId r:id="rId13"/>
  </p:notesMasterIdLst>
  <p:handoutMasterIdLst>
    <p:handoutMasterId r:id="rId14"/>
  </p:handoutMasterIdLst>
  <p:sldIdLst>
    <p:sldId id="294" r:id="rId8"/>
    <p:sldId id="295" r:id="rId9"/>
    <p:sldId id="321" r:id="rId10"/>
    <p:sldId id="311" r:id="rId11"/>
    <p:sldId id="32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5050"/>
    <a:srgbClr val="A7A8AA"/>
    <a:srgbClr val="004C97"/>
    <a:srgbClr val="50504E"/>
    <a:srgbClr val="4E4E4E"/>
    <a:srgbClr val="404040"/>
    <a:srgbClr val="63666A"/>
    <a:srgbClr val="99D6E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E7B25-9DFB-488D-B258-54763E4CD0E9}" v="234" dt="2024-06-13T18:33:21.9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150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35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6" y="5013475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5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3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6"/>
            <a:ext cx="361603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A Partnership of: 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82154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2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5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5" y="3951843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1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1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1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490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3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1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568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3" y="958852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850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2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7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660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2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58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76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6515100"/>
            <a:ext cx="1076325" cy="2413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5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00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44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4943007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5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6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1043696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9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1043696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4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 b="1"/>
              <a:t>PIP-II Laser Wire Final Design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May 2, 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Laser Wire Final Design Review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01" r:id="rId8"/>
    <p:sldLayoutId id="2147484099" r:id="rId9"/>
    <p:sldLayoutId id="2147484100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2642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1" y="6504215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PIP-II Laser Wire Final Design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4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1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87388" y="6422648"/>
            <a:ext cx="768096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hf hd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75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275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5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and Schedule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D. Sherese Humphrey</a:t>
            </a:r>
          </a:p>
          <a:p>
            <a:r>
              <a:rPr lang="en-US" dirty="0"/>
              <a:t>PIP-II RFPI Final Design Review</a:t>
            </a:r>
          </a:p>
          <a:p>
            <a:r>
              <a:rPr lang="en-US" dirty="0"/>
              <a:t>June 14,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07220-81AB-41A7-8883-13C1519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CDB0-374D-4F87-B88B-D868E9765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1051334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June 14,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BB7A-3AA0-44D8-AC22-53F0169B7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6598-652E-4108-AB30-102C0698C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PIP-II Radio Frequency Protection Interlock (RFPI) Final Design Review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FD4A26-58F6-690F-6E31-8548F2AC7FC6}"/>
              </a:ext>
            </a:extLst>
          </p:cNvPr>
          <p:cNvGrpSpPr/>
          <p:nvPr/>
        </p:nvGrpSpPr>
        <p:grpSpPr>
          <a:xfrm>
            <a:off x="191077" y="1127678"/>
            <a:ext cx="8724323" cy="4457623"/>
            <a:chOff x="222250" y="809624"/>
            <a:chExt cx="8724323" cy="44576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7CCB95-174A-1984-131C-6C4FA787A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250" y="809624"/>
              <a:ext cx="8724323" cy="44576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10DDAD-0B98-C180-3436-93DDAA6E48EE}"/>
                </a:ext>
              </a:extLst>
            </p:cNvPr>
            <p:cNvSpPr/>
            <p:nvPr/>
          </p:nvSpPr>
          <p:spPr>
            <a:xfrm>
              <a:off x="244308" y="4741915"/>
              <a:ext cx="8655381" cy="134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E7F286-ECCB-337B-0B0A-5DFFF36F8E35}"/>
                </a:ext>
              </a:extLst>
            </p:cNvPr>
            <p:cNvSpPr/>
            <p:nvPr/>
          </p:nvSpPr>
          <p:spPr>
            <a:xfrm>
              <a:off x="252398" y="3183441"/>
              <a:ext cx="8655381" cy="2455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EA079A-F330-247E-AAC6-6F3A7235769E}"/>
                </a:ext>
              </a:extLst>
            </p:cNvPr>
            <p:cNvSpPr/>
            <p:nvPr/>
          </p:nvSpPr>
          <p:spPr>
            <a:xfrm>
              <a:off x="249919" y="4382042"/>
              <a:ext cx="8655381" cy="134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3BF58-DA49-AFDC-1525-DE7D2633B221}"/>
              </a:ext>
            </a:extLst>
          </p:cNvPr>
          <p:cNvSpPr/>
          <p:nvPr/>
        </p:nvSpPr>
        <p:spPr>
          <a:xfrm>
            <a:off x="6639459" y="1431271"/>
            <a:ext cx="2348997" cy="944326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Sufficient total float to accomplish milestones associated with the RFPI.</a:t>
            </a:r>
          </a:p>
        </p:txBody>
      </p:sp>
    </p:spTree>
    <p:extLst>
      <p:ext uri="{BB962C8B-B14F-4D97-AF65-F5344CB8AC3E}">
        <p14:creationId xmlns:p14="http://schemas.microsoft.com/office/powerpoint/2010/main" val="30937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C8BBF-CB85-BD1E-7450-8D7702C8A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RFPI effort of order 1.3 FTE [engineer and technician]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Resource negotiations occur annually with the 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QC, Assembly, and Testing  will be performed in-house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6DC07-D200-997F-A62C-58651334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1277-D85B-AB06-4070-37928C5CB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1152934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June 14,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39CF6-A345-0B8E-57AF-5A66DC1F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3D12F-267A-8A95-18AB-77A839B3F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PIP-II Radio Frequency Protection Interlock (RFPI) Final Design Review</a:t>
            </a:r>
          </a:p>
        </p:txBody>
      </p:sp>
    </p:spTree>
    <p:extLst>
      <p:ext uri="{BB962C8B-B14F-4D97-AF65-F5344CB8AC3E}">
        <p14:creationId xmlns:p14="http://schemas.microsoft.com/office/powerpoint/2010/main" val="182592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E4603-7D1B-8ADD-83CA-449EBC51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902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Production Path Forward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Estimates received – June 2024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Paperwork Finalized [BCR and requisition]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~ Three-month lead time for approvals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RFPI System Hardware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325MHz Interlock System [SSR1 &amp; SSR2]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HB 650MHz Interlock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LB 650MHz Interlock System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Orders exceeding &gt;$250K and/or requiring fabrication will require a Procurement Readiness Review (PRR)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6654E-0D69-E6D8-FA19-1D7D42B5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RFPI Procurement Planning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F1B6B-73E4-2B54-7111-174A65BF6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1051334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June 14,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D83A9-0ED8-7DA8-527B-D70C9D30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85A6F-2218-F703-75CE-539BCD493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PIP-II Radio Frequency Protection Interlock (RFPI) Final Design Review</a:t>
            </a:r>
          </a:p>
        </p:txBody>
      </p:sp>
    </p:spTree>
    <p:extLst>
      <p:ext uri="{BB962C8B-B14F-4D97-AF65-F5344CB8AC3E}">
        <p14:creationId xmlns:p14="http://schemas.microsoft.com/office/powerpoint/2010/main" val="308054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7DBAE5-DBC0-849F-5994-A1A0245E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Resources available to perform production activities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Production estimates will be used to finalize planning assumptions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Work expected to be completed well in advance of hand-off milestones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1805B-C7C4-9875-5266-DFD48F88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F051-1624-811E-89F0-EF286EF3A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1051334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June 14,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BD5BF-B86D-6E15-C118-312C38659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272AB-4C1B-A684-8711-6372D2501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PIP-II Radio Frequency Protection Interlock (RFPI) Final Design Review</a:t>
            </a:r>
          </a:p>
        </p:txBody>
      </p:sp>
    </p:spTree>
    <p:extLst>
      <p:ext uri="{BB962C8B-B14F-4D97-AF65-F5344CB8AC3E}">
        <p14:creationId xmlns:p14="http://schemas.microsoft.com/office/powerpoint/2010/main" val="16664813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3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  <ds:schemaRef ds:uri="bd67544a-4fdc-43d0-a9af-82cf53222c38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11120</TotalTime>
  <Words>210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Fermilab_PPT_090815</vt:lpstr>
      <vt:lpstr>1_Fermilab_PPT_090815</vt:lpstr>
      <vt:lpstr>PowerPoint Presentation</vt:lpstr>
      <vt:lpstr>Summary Schedule</vt:lpstr>
      <vt:lpstr>Resources</vt:lpstr>
      <vt:lpstr>RFPI Procurement Planning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D. Sherese Humphrey</cp:lastModifiedBy>
  <cp:revision>71</cp:revision>
  <cp:lastPrinted>2014-01-20T19:40:21Z</cp:lastPrinted>
  <dcterms:created xsi:type="dcterms:W3CDTF">2019-12-16T19:54:36Z</dcterms:created>
  <dcterms:modified xsi:type="dcterms:W3CDTF">2024-06-13T18:37:46Z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