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5/29/2024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5/29/2024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5/29/2024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5/29/2024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5/29/2024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5/29/2024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5/29/2024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5/29/2024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5/29/2024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5/29/2024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5/29/2024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5/29/2024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May 29,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934071"/>
            <a:ext cx="452486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MI-10 LCW Pump #1 tripped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Experts are aware and a plan is being made for when its best to work on 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LRF3 spark trip had issues recovering.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Experts walked operators through recovery and were able to establish beam into the next shift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I:KPS6N recovery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Was able to get the kicker online after a few hours with the help of technicians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M:F3BV3U valve continuously closing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High losses resulting from the valve. Experts will continue to troubleshoot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MIRF14 had many high voltage deck interlock trips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Main Injector MI-3 Section interlocks dropped due to power glitch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Replaced a leaky hose after Search and Secure was completed</a:t>
            </a:r>
          </a:p>
          <a:p>
            <a:r>
              <a:rPr lang="en-US" sz="1800" b="1" dirty="0"/>
              <a:t>Beam to NuMI, BNB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Friday…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5/29/2024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AM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 descr="A graph showing the results of a long line&#10;&#10;Description automatically generated with medium confidence">
            <a:extLst>
              <a:ext uri="{FF2B5EF4-FFF2-40B4-BE49-F238E27FC236}">
                <a16:creationId xmlns:a16="http://schemas.microsoft.com/office/drawing/2014/main" id="{D8FB4BD1-C830-7AAB-F931-E0BC42895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388890" y="1730198"/>
            <a:ext cx="5217619" cy="33976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915</TotalTime>
  <Words>142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Friday…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111</cp:revision>
  <cp:lastPrinted>2014-01-20T19:40:21Z</cp:lastPrinted>
  <dcterms:created xsi:type="dcterms:W3CDTF">2019-06-21T13:10:56Z</dcterms:created>
  <dcterms:modified xsi:type="dcterms:W3CDTF">2024-05-29T12:44:03Z</dcterms:modified>
</cp:coreProperties>
</file>