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1" autoAdjust="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6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5/31/2024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5/31/2024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5/31/2024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5/31/2024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5/31/2024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5/31/2024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5/31/2024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5/31/2024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5/31/2024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5/31/2024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5/31/2024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5/31/2024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O’Clock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Nathan Ruffatti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Friday, May 31</a:t>
            </a:r>
            <a:r>
              <a:rPr lang="en-US" altLang="en-US" baseline="30000" dirty="0">
                <a:latin typeface="Helvetica" panose="020B0604020202020204" pitchFamily="34" charset="0"/>
                <a:ea typeface="Geneva" pitchFamily="121" charset="-128"/>
              </a:rPr>
              <a:t>st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, 2024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749-1C6A-44F8-A0E3-3ACB4D196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0" y="878332"/>
            <a:ext cx="4997931" cy="5503838"/>
          </a:xfrm>
        </p:spPr>
        <p:txBody>
          <a:bodyPr/>
          <a:lstStyle/>
          <a:p>
            <a:pPr lvl="1"/>
            <a:r>
              <a:rPr lang="en-US" sz="1400" b="1" dirty="0"/>
              <a:t>Wednesday: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No beam to SY due to F3BV3U closing randomly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F17B3 RSO lock removed, and ESS1/2 locked with RSO lock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BRF9 tripping on BS AC OI, switched to BRF20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marR="0" lvl="1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Helvetica"/>
                <a:ea typeface="MS PGothic" panose="020B0600070205080204" pitchFamily="34" charset="-128"/>
              </a:rPr>
              <a:t>Thursday: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MIRF8 tripping on screen PS DC OI, station bypassed.  Down 2 </a:t>
            </a:r>
            <a:r>
              <a:rPr lang="en-US" sz="1400"/>
              <a:t>MIRF stations.</a:t>
            </a:r>
            <a:endParaRPr lang="en-US" sz="1400" dirty="0"/>
          </a:p>
          <a:p>
            <a:pPr marL="800100" marR="0" lvl="1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/>
              <a:t>Access day / down day</a:t>
            </a:r>
          </a:p>
          <a:p>
            <a:pPr marL="800100" marR="0" lvl="1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/>
              <a:t>LRF3 PA tube replacement</a:t>
            </a:r>
          </a:p>
          <a:p>
            <a:pPr marL="800100" marR="0" lvl="1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/>
              <a:t>MI10 and MI20 LCW pump work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en-US" sz="1200" dirty="0"/>
              <a:t>MI20 pump tripped off in the evening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en-US" sz="1200" dirty="0"/>
              <a:t>MI10 still down 1 pump</a:t>
            </a:r>
          </a:p>
          <a:p>
            <a:pPr marL="800100" marR="0" lvl="1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/>
              <a:t>F3BV3U pinned open, and BLMs are now input into the beam permit</a:t>
            </a:r>
          </a:p>
          <a:p>
            <a:pPr marL="800100" marR="0" lvl="1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/>
              <a:t>MI65 access</a:t>
            </a:r>
          </a:p>
          <a:p>
            <a:pPr marL="800100" marR="0" lvl="1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/>
              <a:t>MI12 access to recover BNB raw skid after MI LCW was turned back on</a:t>
            </a:r>
          </a:p>
          <a:p>
            <a:pPr marL="800100" marR="0" lvl="1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/>
              <a:t>Muon S&amp;S and LOTO unlocked</a:t>
            </a:r>
          </a:p>
          <a:p>
            <a:pPr marL="800100" marR="0" lvl="1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/>
              <a:t>Beam re-established in the evening to NuMI, BNB and SY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E8A2D8-D114-4F0E-94C2-723C7EFA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 Wednesday…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5/31/2024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Ruffatti | 9 O’Clock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079730-41B8-FEDD-F5F8-2F4CC1BE329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 rot="5400000">
            <a:off x="4026912" y="1249330"/>
            <a:ext cx="6126060" cy="410811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2358</TotalTime>
  <Words>148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9 O’Clock Meeting</vt:lpstr>
      <vt:lpstr>Since Wednesday…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O’Clock Meeting</dc:title>
  <dc:creator>Maxwell Monningh</dc:creator>
  <cp:lastModifiedBy>bd-cap-ccdesk</cp:lastModifiedBy>
  <cp:revision>163</cp:revision>
  <cp:lastPrinted>2014-01-20T19:40:21Z</cp:lastPrinted>
  <dcterms:created xsi:type="dcterms:W3CDTF">2019-06-21T13:10:56Z</dcterms:created>
  <dcterms:modified xsi:type="dcterms:W3CDTF">2024-05-31T13:56:04Z</dcterms:modified>
</cp:coreProperties>
</file>