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5/31/2024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5/31/2024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5/31/2024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5/31/2024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5/31/2024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5/31/2024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5/31/2024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5/31/2024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5/31/2024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5/31/2024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5/31/2024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5/31/2024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Nathan Ruffatti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Friday, May 31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878332"/>
            <a:ext cx="4997931" cy="5503838"/>
          </a:xfrm>
        </p:spPr>
        <p:txBody>
          <a:bodyPr/>
          <a:lstStyle/>
          <a:p>
            <a:pPr lvl="1"/>
            <a:r>
              <a:rPr lang="en-US" sz="1400" b="1" dirty="0"/>
              <a:t>Wednesday: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No beam to SY due to F3BV3U closing randomly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F17B3 RSO lock removed, and ESS1/2 locked with RSO lock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BRF9 tripping on BS AC OI, switched to BRF20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Thursday: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MIRF8 tripping on screen PS DC OI, station bypassed.  Down 2 </a:t>
            </a:r>
            <a:r>
              <a:rPr lang="en-US" sz="1400"/>
              <a:t>MIRF stations.</a:t>
            </a:r>
            <a:endParaRPr lang="en-US" sz="1400" dirty="0"/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Access day / down day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LRF3 PA tube replacement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MI10 and MI20 LCW pump work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MI20 pump tripped off in the evening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MI10 still down 1 pump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F3BV3U pinned open, and BLMs are now input into the beam permit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MI65 access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MI12 access to recover BNB raw skid after MI LCW was turned back on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Muon S&amp;S and LOTO unlocked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Beam re-established in the evening to NuMI, BNB and SY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5/31/2024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79730-41B8-FEDD-F5F8-2F4CC1BE32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5400000">
            <a:off x="4026912" y="1249330"/>
            <a:ext cx="6126060" cy="41081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2358</TotalTime>
  <Words>148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163</cp:revision>
  <cp:lastPrinted>2014-01-20T19:40:21Z</cp:lastPrinted>
  <dcterms:created xsi:type="dcterms:W3CDTF">2019-06-21T13:10:56Z</dcterms:created>
  <dcterms:modified xsi:type="dcterms:W3CDTF">2024-05-31T13:56:04Z</dcterms:modified>
</cp:coreProperties>
</file>