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6" autoAdjust="0"/>
    <p:restoredTop sz="94696" autoAdjust="0"/>
  </p:normalViewPr>
  <p:slideViewPr>
    <p:cSldViewPr snapToGrid="0">
      <p:cViewPr>
        <p:scale>
          <a:sx n="110" d="100"/>
          <a:sy n="110" d="100"/>
        </p:scale>
        <p:origin x="-112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5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85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506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18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471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455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173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607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3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966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20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9786-028D-4376-A0E5-25A26DD68DD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00F-FCC3-428A-819F-BB5244979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978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1_v1, 3.64 mA peak current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7780" y="1740622"/>
            <a:ext cx="8336620" cy="3059978"/>
            <a:chOff x="197780" y="1740622"/>
            <a:chExt cx="8336620" cy="3059978"/>
          </a:xfrm>
        </p:grpSpPr>
        <p:grpSp>
          <p:nvGrpSpPr>
            <p:cNvPr id="9" name="Group 8"/>
            <p:cNvGrpSpPr/>
            <p:nvPr/>
          </p:nvGrpSpPr>
          <p:grpSpPr>
            <a:xfrm>
              <a:off x="197780" y="1740622"/>
              <a:ext cx="8336620" cy="3059978"/>
              <a:chOff x="197780" y="1740622"/>
              <a:chExt cx="8336620" cy="305997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97780" y="2514600"/>
                <a:ext cx="15548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</a:t>
                </a:r>
                <a:r>
                  <a:rPr lang="en-US" dirty="0" err="1" smtClean="0"/>
                  <a:t>GeV</a:t>
                </a:r>
                <a:endParaRPr lang="en-US" dirty="0"/>
              </a:p>
            </p:txBody>
          </p:sp>
          <p:sp>
            <p:nvSpPr>
              <p:cNvPr id="4" name="Curved Right Arrow 3"/>
              <p:cNvSpPr/>
              <p:nvPr/>
            </p:nvSpPr>
            <p:spPr>
              <a:xfrm>
                <a:off x="396240" y="1937266"/>
                <a:ext cx="365760" cy="1948934"/>
              </a:xfrm>
              <a:prstGeom prst="curved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Left Brace 5"/>
              <p:cNvSpPr/>
              <p:nvPr/>
            </p:nvSpPr>
            <p:spPr>
              <a:xfrm>
                <a:off x="914400" y="3162300"/>
                <a:ext cx="123264" cy="1181100"/>
              </a:xfrm>
              <a:prstGeom prst="leftBrace">
                <a:avLst>
                  <a:gd name="adj1" fmla="val 52187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05200" y="4431268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1 </a:t>
                </a:r>
                <a:r>
                  <a:rPr lang="en-US" dirty="0" err="1" smtClean="0">
                    <a:latin typeface="Symbol" pitchFamily="18" charset="2"/>
                  </a:rPr>
                  <a:t>m</a:t>
                </a:r>
                <a:r>
                  <a:rPr lang="en-US" dirty="0" err="1" smtClean="0"/>
                  <a:t>sec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>
                <a:stCxn id="11" idx="3"/>
              </p:cNvCxnSpPr>
              <p:nvPr/>
            </p:nvCxnSpPr>
            <p:spPr>
              <a:xfrm>
                <a:off x="4495800" y="4615934"/>
                <a:ext cx="2362200" cy="26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1" idx="1"/>
              </p:cNvCxnSpPr>
              <p:nvPr/>
            </p:nvCxnSpPr>
            <p:spPr>
              <a:xfrm flipH="1">
                <a:off x="1005168" y="4615934"/>
                <a:ext cx="2500032" cy="26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7620000" y="1752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mA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77938" y="3237909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0.91 mA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577938" y="3974068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0.09 mA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060844" y="1740622"/>
                <a:ext cx="6333221" cy="2602777"/>
              </a:xfrm>
              <a:prstGeom prst="rect">
                <a:avLst/>
              </a:prstGeom>
            </p:spPr>
          </p:pic>
          <p:grpSp>
            <p:nvGrpSpPr>
              <p:cNvPr id="5" name="Group 4"/>
              <p:cNvGrpSpPr/>
              <p:nvPr/>
            </p:nvGrpSpPr>
            <p:grpSpPr>
              <a:xfrm>
                <a:off x="1576472" y="2104265"/>
                <a:ext cx="611190" cy="1157498"/>
                <a:chOff x="7396716" y="2086244"/>
                <a:chExt cx="645041" cy="1237709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6716" y="2086244"/>
                  <a:ext cx="645041" cy="1237709"/>
                </a:xfrm>
                <a:prstGeom prst="rect">
                  <a:avLst/>
                </a:prstGeom>
              </p:spPr>
            </p:pic>
            <p:sp>
              <p:nvSpPr>
                <p:cNvPr id="8" name="Oval 7"/>
                <p:cNvSpPr/>
                <p:nvPr/>
              </p:nvSpPr>
              <p:spPr>
                <a:xfrm>
                  <a:off x="7517844" y="2306584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1005168" y="2514599"/>
                <a:ext cx="571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/2</a:t>
                </a:r>
                <a:endParaRPr lang="en-US" dirty="0"/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1938791" y="2972076"/>
              <a:ext cx="72201" cy="712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1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2_v3, </a:t>
            </a:r>
            <a:r>
              <a:rPr lang="en-US" dirty="0"/>
              <a:t>5</a:t>
            </a:r>
            <a:r>
              <a:rPr lang="en-US" dirty="0" smtClean="0"/>
              <a:t> mA peak current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7780" y="1607024"/>
            <a:ext cx="8788176" cy="4884832"/>
            <a:chOff x="197780" y="1607024"/>
            <a:chExt cx="8788176" cy="488483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3656" y="1974556"/>
              <a:ext cx="1367298" cy="972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197780" y="1607024"/>
              <a:ext cx="8788176" cy="4884832"/>
              <a:chOff x="197780" y="1600200"/>
              <a:chExt cx="8788176" cy="4884832"/>
            </a:xfrm>
          </p:grpSpPr>
          <p:sp>
            <p:nvSpPr>
              <p:cNvPr id="4" name="Curved Right Arrow 3"/>
              <p:cNvSpPr/>
              <p:nvPr/>
            </p:nvSpPr>
            <p:spPr>
              <a:xfrm>
                <a:off x="396240" y="2009775"/>
                <a:ext cx="365760" cy="1323976"/>
              </a:xfrm>
              <a:prstGeom prst="curved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Left Brace 5"/>
              <p:cNvSpPr/>
              <p:nvPr/>
            </p:nvSpPr>
            <p:spPr>
              <a:xfrm>
                <a:off x="943536" y="2819400"/>
                <a:ext cx="123264" cy="952500"/>
              </a:xfrm>
              <a:prstGeom prst="leftBrace">
                <a:avLst>
                  <a:gd name="adj1" fmla="val 52187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7780" y="2514600"/>
                <a:ext cx="869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</a:t>
                </a:r>
                <a:r>
                  <a:rPr lang="en-US" dirty="0" err="1" smtClean="0"/>
                  <a:t>GeV</a:t>
                </a:r>
                <a:endParaRPr lang="en-US" dirty="0"/>
              </a:p>
            </p:txBody>
          </p:sp>
          <p:sp>
            <p:nvSpPr>
              <p:cNvPr id="8" name="Left Brace 7"/>
              <p:cNvSpPr/>
              <p:nvPr/>
            </p:nvSpPr>
            <p:spPr>
              <a:xfrm>
                <a:off x="943536" y="4544662"/>
                <a:ext cx="123264" cy="1473458"/>
              </a:xfrm>
              <a:prstGeom prst="leftBrace">
                <a:avLst>
                  <a:gd name="adj1" fmla="val 52187"/>
                  <a:gd name="adj2" fmla="val 50000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97780" y="4114800"/>
                <a:ext cx="945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3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2"/>
                    </a:solidFill>
                  </a:rPr>
                  <a:t>GeV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" name="Curved Right Arrow 9"/>
              <p:cNvSpPr/>
              <p:nvPr/>
            </p:nvSpPr>
            <p:spPr>
              <a:xfrm>
                <a:off x="396240" y="3562350"/>
                <a:ext cx="350520" cy="1663183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90850" y="61157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0.5</a:t>
                </a:r>
                <a:r>
                  <a:rPr lang="en-US" dirty="0" smtClean="0">
                    <a:latin typeface="Symbol" pitchFamily="18" charset="2"/>
                  </a:rPr>
                  <a:t>m</a:t>
                </a:r>
                <a:r>
                  <a:rPr lang="en-US" dirty="0" smtClean="0"/>
                  <a:t>sec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>
                <a:stCxn id="11" idx="3"/>
              </p:cNvCxnSpPr>
              <p:nvPr/>
            </p:nvCxnSpPr>
            <p:spPr>
              <a:xfrm>
                <a:off x="3981450" y="6300366"/>
                <a:ext cx="17526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1" idx="1"/>
              </p:cNvCxnSpPr>
              <p:nvPr/>
            </p:nvCxnSpPr>
            <p:spPr>
              <a:xfrm flipH="1">
                <a:off x="1076326" y="6300366"/>
                <a:ext cx="191452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953294" y="1600200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  <a:r>
                  <a:rPr lang="en-US" dirty="0" smtClean="0"/>
                  <a:t> mA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953294" y="2806090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 mA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953294" y="3391780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1 mA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029494" y="4519146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0.25 mA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029494" y="5078240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0.5 mA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029494" y="5666112"/>
                <a:ext cx="9564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0.25 mA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076326" y="1676399"/>
                <a:ext cx="6381750" cy="4383643"/>
              </a:xfrm>
              <a:prstGeom prst="rect">
                <a:avLst/>
              </a:prstGeom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972963" y="2239600"/>
                <a:ext cx="571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/2</a:t>
                </a:r>
                <a:endParaRPr lang="en-US" dirty="0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1551168" y="3657599"/>
                <a:ext cx="880875" cy="1028013"/>
                <a:chOff x="5744896" y="3697269"/>
                <a:chExt cx="2859087" cy="3646556"/>
              </a:xfrm>
            </p:grpSpPr>
            <p:pic>
              <p:nvPicPr>
                <p:cNvPr id="49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44896" y="3697269"/>
                  <a:ext cx="2859087" cy="3646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0" name="Oval 49"/>
                <p:cNvSpPr/>
                <p:nvPr/>
              </p:nvSpPr>
              <p:spPr>
                <a:xfrm>
                  <a:off x="8113922" y="5410381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958565" y="5419007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5810670" y="5433391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390979" y="4356531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7559857" y="6518687"/>
                  <a:ext cx="152400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1005168" y="3930134"/>
                <a:ext cx="571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/8</a:t>
                </a:r>
                <a:endParaRPr lang="en-US" dirty="0"/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1577128" y="2171279"/>
                <a:ext cx="821923" cy="575149"/>
                <a:chOff x="1574140" y="4556638"/>
                <a:chExt cx="2516688" cy="2077231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3262240" y="6481469"/>
                  <a:ext cx="152399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2576289" y="6429693"/>
                  <a:ext cx="152399" cy="1524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3938429" y="6452157"/>
                  <a:ext cx="152399" cy="15240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2244713" y="4556638"/>
                  <a:ext cx="152399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574140" y="4556642"/>
                  <a:ext cx="152399" cy="152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" name="Oval 40"/>
            <p:cNvSpPr/>
            <p:nvPr/>
          </p:nvSpPr>
          <p:spPr>
            <a:xfrm>
              <a:off x="1684207" y="2696720"/>
              <a:ext cx="49772" cy="4219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017702" y="2171280"/>
              <a:ext cx="49772" cy="421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237619" y="2171278"/>
              <a:ext cx="49772" cy="421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53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52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Stage 1_v1, 3.64 mA peak current</vt:lpstr>
      <vt:lpstr>Stage 2_v3, 5 mA peak current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Holmes</dc:creator>
  <cp:lastModifiedBy>Robert Plunkett</cp:lastModifiedBy>
  <cp:revision>54</cp:revision>
  <dcterms:created xsi:type="dcterms:W3CDTF">2013-02-25T15:55:09Z</dcterms:created>
  <dcterms:modified xsi:type="dcterms:W3CDTF">2013-02-25T15:55:41Z</dcterms:modified>
</cp:coreProperties>
</file>