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3" r:id="rId5"/>
    <p:sldId id="2581" r:id="rId6"/>
    <p:sldId id="2582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 Fowler" initials="J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4F81BD"/>
    <a:srgbClr val="00B5E2"/>
    <a:srgbClr val="FFFF99"/>
    <a:srgbClr val="676767"/>
    <a:srgbClr val="C0504D"/>
    <a:srgbClr val="F79646"/>
    <a:srgbClr val="63666A"/>
    <a:srgbClr val="5A5A5A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6A6F0-990E-48D3-9DD9-4E699FA11D96}" v="6" dt="2024-06-09T18:19:46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8" autoAdjust="0"/>
    <p:restoredTop sz="94926" autoAdjust="0"/>
  </p:normalViewPr>
  <p:slideViewPr>
    <p:cSldViewPr snapToGrid="0" snapToObjects="1">
      <p:cViewPr varScale="1">
        <p:scale>
          <a:sx n="113" d="100"/>
          <a:sy n="113" d="100"/>
        </p:scale>
        <p:origin x="522" y="132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ttell, Steven" userId="0baee4b8-15cc-4c8c-ab9b-e3fa47df7d27" providerId="ADAL" clId="{0056A6F0-990E-48D3-9DD9-4E699FA11D96}"/>
    <pc:docChg chg="undo custSel addSld delSld modSld modMainMaster">
      <pc:chgData name="Kettell, Steven" userId="0baee4b8-15cc-4c8c-ab9b-e3fa47df7d27" providerId="ADAL" clId="{0056A6F0-990E-48D3-9DD9-4E699FA11D96}" dt="2024-06-10T01:51:26.019" v="1335" actId="1076"/>
      <pc:docMkLst>
        <pc:docMk/>
      </pc:docMkLst>
      <pc:sldChg chg="delSp modSp mod">
        <pc:chgData name="Kettell, Steven" userId="0baee4b8-15cc-4c8c-ab9b-e3fa47df7d27" providerId="ADAL" clId="{0056A6F0-990E-48D3-9DD9-4E699FA11D96}" dt="2024-06-09T17:40:28.649" v="104" actId="478"/>
        <pc:sldMkLst>
          <pc:docMk/>
          <pc:sldMk cId="0" sldId="263"/>
        </pc:sldMkLst>
        <pc:spChg chg="mod">
          <ac:chgData name="Kettell, Steven" userId="0baee4b8-15cc-4c8c-ab9b-e3fa47df7d27" providerId="ADAL" clId="{0056A6F0-990E-48D3-9DD9-4E699FA11D96}" dt="2024-06-09T17:40:22.733" v="103" actId="20577"/>
          <ac:spMkLst>
            <pc:docMk/>
            <pc:sldMk cId="0" sldId="263"/>
            <ac:spMk id="6145" creationId="{00000000-0000-0000-0000-000000000000}"/>
          </ac:spMkLst>
        </pc:spChg>
        <pc:spChg chg="mod">
          <ac:chgData name="Kettell, Steven" userId="0baee4b8-15cc-4c8c-ab9b-e3fa47df7d27" providerId="ADAL" clId="{0056A6F0-990E-48D3-9DD9-4E699FA11D96}" dt="2024-06-09T17:40:15.209" v="96" actId="20577"/>
          <ac:spMkLst>
            <pc:docMk/>
            <pc:sldMk cId="0" sldId="263"/>
            <ac:spMk id="6146" creationId="{00000000-0000-0000-0000-000000000000}"/>
          </ac:spMkLst>
        </pc:spChg>
        <pc:picChg chg="del">
          <ac:chgData name="Kettell, Steven" userId="0baee4b8-15cc-4c8c-ab9b-e3fa47df7d27" providerId="ADAL" clId="{0056A6F0-990E-48D3-9DD9-4E699FA11D96}" dt="2024-06-09T17:40:28.649" v="104" actId="478"/>
          <ac:picMkLst>
            <pc:docMk/>
            <pc:sldMk cId="0" sldId="263"/>
            <ac:picMk id="5" creationId="{8BBCFF52-C0DE-41BF-B37B-285257C6DF8B}"/>
          </ac:picMkLst>
        </pc:picChg>
      </pc:sldChg>
      <pc:sldChg chg="del">
        <pc:chgData name="Kettell, Steven" userId="0baee4b8-15cc-4c8c-ab9b-e3fa47df7d27" providerId="ADAL" clId="{0056A6F0-990E-48D3-9DD9-4E699FA11D96}" dt="2024-06-09T17:39:23.286" v="2" actId="2696"/>
        <pc:sldMkLst>
          <pc:docMk/>
          <pc:sldMk cId="2193868637" sldId="643"/>
        </pc:sldMkLst>
      </pc:sldChg>
      <pc:sldChg chg="addSp delSp modSp mod">
        <pc:chgData name="Kettell, Steven" userId="0baee4b8-15cc-4c8c-ab9b-e3fa47df7d27" providerId="ADAL" clId="{0056A6F0-990E-48D3-9DD9-4E699FA11D96}" dt="2024-06-10T01:51:26.019" v="1335" actId="1076"/>
        <pc:sldMkLst>
          <pc:docMk/>
          <pc:sldMk cId="3483377157" sldId="2581"/>
        </pc:sldMkLst>
        <pc:spChg chg="del">
          <ac:chgData name="Kettell, Steven" userId="0baee4b8-15cc-4c8c-ab9b-e3fa47df7d27" providerId="ADAL" clId="{0056A6F0-990E-48D3-9DD9-4E699FA11D96}" dt="2024-06-09T18:12:20.909" v="247" actId="478"/>
          <ac:spMkLst>
            <pc:docMk/>
            <pc:sldMk cId="3483377157" sldId="2581"/>
            <ac:spMk id="2" creationId="{655AC0DC-B163-2CFB-34DA-FF2213AF9C34}"/>
          </ac:spMkLst>
        </pc:spChg>
        <pc:spChg chg="mod">
          <ac:chgData name="Kettell, Steven" userId="0baee4b8-15cc-4c8c-ab9b-e3fa47df7d27" providerId="ADAL" clId="{0056A6F0-990E-48D3-9DD9-4E699FA11D96}" dt="2024-06-09T17:51:45.723" v="181" actId="20577"/>
          <ac:spMkLst>
            <pc:docMk/>
            <pc:sldMk cId="3483377157" sldId="2581"/>
            <ac:spMk id="6" creationId="{6714A2B5-45A9-4109-8AD8-95530C54F547}"/>
          </ac:spMkLst>
        </pc:spChg>
        <pc:spChg chg="del">
          <ac:chgData name="Kettell, Steven" userId="0baee4b8-15cc-4c8c-ab9b-e3fa47df7d27" providerId="ADAL" clId="{0056A6F0-990E-48D3-9DD9-4E699FA11D96}" dt="2024-06-09T17:39:17.253" v="0" actId="478"/>
          <ac:spMkLst>
            <pc:docMk/>
            <pc:sldMk cId="3483377157" sldId="2581"/>
            <ac:spMk id="7" creationId="{B1BBC65D-85F3-466E-E97A-AAC045DEC9D2}"/>
          </ac:spMkLst>
        </pc:spChg>
        <pc:spChg chg="add mod">
          <ac:chgData name="Kettell, Steven" userId="0baee4b8-15cc-4c8c-ab9b-e3fa47df7d27" providerId="ADAL" clId="{0056A6F0-990E-48D3-9DD9-4E699FA11D96}" dt="2024-06-09T18:12:21.739" v="248"/>
          <ac:spMkLst>
            <pc:docMk/>
            <pc:sldMk cId="3483377157" sldId="2581"/>
            <ac:spMk id="8" creationId="{40409A06-F375-8945-6A6B-00153F8FB62A}"/>
          </ac:spMkLst>
        </pc:spChg>
        <pc:spChg chg="add mod">
          <ac:chgData name="Kettell, Steven" userId="0baee4b8-15cc-4c8c-ab9b-e3fa47df7d27" providerId="ADAL" clId="{0056A6F0-990E-48D3-9DD9-4E699FA11D96}" dt="2024-06-10T01:51:26.019" v="1335" actId="1076"/>
          <ac:spMkLst>
            <pc:docMk/>
            <pc:sldMk cId="3483377157" sldId="2581"/>
            <ac:spMk id="9" creationId="{56813C69-3CE7-F322-ECE2-322F4C5260B4}"/>
          </ac:spMkLst>
        </pc:spChg>
        <pc:picChg chg="add mod">
          <ac:chgData name="Kettell, Steven" userId="0baee4b8-15cc-4c8c-ab9b-e3fa47df7d27" providerId="ADAL" clId="{0056A6F0-990E-48D3-9DD9-4E699FA11D96}" dt="2024-06-09T20:16:28.368" v="842" actId="1076"/>
          <ac:picMkLst>
            <pc:docMk/>
            <pc:sldMk cId="3483377157" sldId="2581"/>
            <ac:picMk id="4" creationId="{C7787B1C-E4DB-1FB2-0C35-71D690B07897}"/>
          </ac:picMkLst>
        </pc:picChg>
      </pc:sldChg>
      <pc:sldChg chg="addSp delSp modSp add mod">
        <pc:chgData name="Kettell, Steven" userId="0baee4b8-15cc-4c8c-ab9b-e3fa47df7d27" providerId="ADAL" clId="{0056A6F0-990E-48D3-9DD9-4E699FA11D96}" dt="2024-06-09T20:22:57.777" v="1277" actId="1076"/>
        <pc:sldMkLst>
          <pc:docMk/>
          <pc:sldMk cId="2963628654" sldId="2582"/>
        </pc:sldMkLst>
        <pc:spChg chg="del">
          <ac:chgData name="Kettell, Steven" userId="0baee4b8-15cc-4c8c-ab9b-e3fa47df7d27" providerId="ADAL" clId="{0056A6F0-990E-48D3-9DD9-4E699FA11D96}" dt="2024-06-09T18:12:14.468" v="245" actId="478"/>
          <ac:spMkLst>
            <pc:docMk/>
            <pc:sldMk cId="2963628654" sldId="2582"/>
            <ac:spMk id="2" creationId="{655AC0DC-B163-2CFB-34DA-FF2213AF9C34}"/>
          </ac:spMkLst>
        </pc:spChg>
        <pc:spChg chg="add mod">
          <ac:chgData name="Kettell, Steven" userId="0baee4b8-15cc-4c8c-ab9b-e3fa47df7d27" providerId="ADAL" clId="{0056A6F0-990E-48D3-9DD9-4E699FA11D96}" dt="2024-06-09T18:12:15.522" v="246"/>
          <ac:spMkLst>
            <pc:docMk/>
            <pc:sldMk cId="2963628654" sldId="2582"/>
            <ac:spMk id="3" creationId="{607722ED-9CA4-585B-5699-855EF6D6A759}"/>
          </ac:spMkLst>
        </pc:spChg>
        <pc:spChg chg="add mod">
          <ac:chgData name="Kettell, Steven" userId="0baee4b8-15cc-4c8c-ab9b-e3fa47df7d27" providerId="ADAL" clId="{0056A6F0-990E-48D3-9DD9-4E699FA11D96}" dt="2024-06-09T20:22:57.777" v="1277" actId="1076"/>
          <ac:spMkLst>
            <pc:docMk/>
            <pc:sldMk cId="2963628654" sldId="2582"/>
            <ac:spMk id="11" creationId="{72FF6D88-921D-6B79-EB4D-64786E0CB355}"/>
          </ac:spMkLst>
        </pc:spChg>
        <pc:picChg chg="del">
          <ac:chgData name="Kettell, Steven" userId="0baee4b8-15cc-4c8c-ab9b-e3fa47df7d27" providerId="ADAL" clId="{0056A6F0-990E-48D3-9DD9-4E699FA11D96}" dt="2024-06-09T18:12:30.616" v="249" actId="478"/>
          <ac:picMkLst>
            <pc:docMk/>
            <pc:sldMk cId="2963628654" sldId="2582"/>
            <ac:picMk id="4" creationId="{C7787B1C-E4DB-1FB2-0C35-71D690B07897}"/>
          </ac:picMkLst>
        </pc:picChg>
        <pc:picChg chg="add mod">
          <ac:chgData name="Kettell, Steven" userId="0baee4b8-15cc-4c8c-ab9b-e3fa47df7d27" providerId="ADAL" clId="{0056A6F0-990E-48D3-9DD9-4E699FA11D96}" dt="2024-06-09T20:22:51.766" v="1275" actId="1076"/>
          <ac:picMkLst>
            <pc:docMk/>
            <pc:sldMk cId="2963628654" sldId="2582"/>
            <ac:picMk id="8" creationId="{1CBBDA0C-5143-9AE5-E613-665BD872C8B2}"/>
          </ac:picMkLst>
        </pc:picChg>
        <pc:picChg chg="add mod">
          <ac:chgData name="Kettell, Steven" userId="0baee4b8-15cc-4c8c-ab9b-e3fa47df7d27" providerId="ADAL" clId="{0056A6F0-990E-48D3-9DD9-4E699FA11D96}" dt="2024-06-09T20:22:53.804" v="1276" actId="1076"/>
          <ac:picMkLst>
            <pc:docMk/>
            <pc:sldMk cId="2963628654" sldId="2582"/>
            <ac:picMk id="10" creationId="{F9D049A1-3EB5-621C-BE37-4776672F8A6B}"/>
          </ac:picMkLst>
        </pc:picChg>
      </pc:sldChg>
      <pc:sldChg chg="del">
        <pc:chgData name="Kettell, Steven" userId="0baee4b8-15cc-4c8c-ab9b-e3fa47df7d27" providerId="ADAL" clId="{0056A6F0-990E-48D3-9DD9-4E699FA11D96}" dt="2024-06-09T17:39:27.695" v="7" actId="2696"/>
        <pc:sldMkLst>
          <pc:docMk/>
          <pc:sldMk cId="877054342" sldId="2584"/>
        </pc:sldMkLst>
      </pc:sldChg>
      <pc:sldChg chg="del">
        <pc:chgData name="Kettell, Steven" userId="0baee4b8-15cc-4c8c-ab9b-e3fa47df7d27" providerId="ADAL" clId="{0056A6F0-990E-48D3-9DD9-4E699FA11D96}" dt="2024-06-09T17:39:31.144" v="11" actId="2696"/>
        <pc:sldMkLst>
          <pc:docMk/>
          <pc:sldMk cId="4291884596" sldId="2593"/>
        </pc:sldMkLst>
      </pc:sldChg>
      <pc:sldChg chg="del">
        <pc:chgData name="Kettell, Steven" userId="0baee4b8-15cc-4c8c-ab9b-e3fa47df7d27" providerId="ADAL" clId="{0056A6F0-990E-48D3-9DD9-4E699FA11D96}" dt="2024-06-09T17:39:29.108" v="9" actId="2696"/>
        <pc:sldMkLst>
          <pc:docMk/>
          <pc:sldMk cId="4231723095" sldId="3357"/>
        </pc:sldMkLst>
      </pc:sldChg>
      <pc:sldChg chg="del">
        <pc:chgData name="Kettell, Steven" userId="0baee4b8-15cc-4c8c-ab9b-e3fa47df7d27" providerId="ADAL" clId="{0056A6F0-990E-48D3-9DD9-4E699FA11D96}" dt="2024-06-09T17:39:24.920" v="4" actId="2696"/>
        <pc:sldMkLst>
          <pc:docMk/>
          <pc:sldMk cId="3582393681" sldId="3505"/>
        </pc:sldMkLst>
      </pc:sldChg>
      <pc:sldChg chg="del">
        <pc:chgData name="Kettell, Steven" userId="0baee4b8-15cc-4c8c-ab9b-e3fa47df7d27" providerId="ADAL" clId="{0056A6F0-990E-48D3-9DD9-4E699FA11D96}" dt="2024-06-09T17:39:30.295" v="10" actId="2696"/>
        <pc:sldMkLst>
          <pc:docMk/>
          <pc:sldMk cId="3548604267" sldId="3511"/>
        </pc:sldMkLst>
      </pc:sldChg>
      <pc:sldChg chg="del">
        <pc:chgData name="Kettell, Steven" userId="0baee4b8-15cc-4c8c-ab9b-e3fa47df7d27" providerId="ADAL" clId="{0056A6F0-990E-48D3-9DD9-4E699FA11D96}" dt="2024-06-09T17:39:23.863" v="3" actId="2696"/>
        <pc:sldMkLst>
          <pc:docMk/>
          <pc:sldMk cId="3675076984" sldId="3512"/>
        </pc:sldMkLst>
      </pc:sldChg>
      <pc:sldChg chg="del">
        <pc:chgData name="Kettell, Steven" userId="0baee4b8-15cc-4c8c-ab9b-e3fa47df7d27" providerId="ADAL" clId="{0056A6F0-990E-48D3-9DD9-4E699FA11D96}" dt="2024-06-09T17:39:25.867" v="5" actId="2696"/>
        <pc:sldMkLst>
          <pc:docMk/>
          <pc:sldMk cId="3703578914" sldId="4029"/>
        </pc:sldMkLst>
      </pc:sldChg>
      <pc:sldChg chg="del">
        <pc:chgData name="Kettell, Steven" userId="0baee4b8-15cc-4c8c-ab9b-e3fa47df7d27" providerId="ADAL" clId="{0056A6F0-990E-48D3-9DD9-4E699FA11D96}" dt="2024-06-09T17:39:27.625" v="6" actId="2696"/>
        <pc:sldMkLst>
          <pc:docMk/>
          <pc:sldMk cId="2800993713" sldId="4030"/>
        </pc:sldMkLst>
      </pc:sldChg>
      <pc:sldChg chg="del">
        <pc:chgData name="Kettell, Steven" userId="0baee4b8-15cc-4c8c-ab9b-e3fa47df7d27" providerId="ADAL" clId="{0056A6F0-990E-48D3-9DD9-4E699FA11D96}" dt="2024-06-09T17:39:32.093" v="12" actId="2696"/>
        <pc:sldMkLst>
          <pc:docMk/>
          <pc:sldMk cId="2991720301" sldId="4031"/>
        </pc:sldMkLst>
      </pc:sldChg>
      <pc:sldChg chg="del">
        <pc:chgData name="Kettell, Steven" userId="0baee4b8-15cc-4c8c-ab9b-e3fa47df7d27" providerId="ADAL" clId="{0056A6F0-990E-48D3-9DD9-4E699FA11D96}" dt="2024-06-09T17:39:22.290" v="1" actId="2696"/>
        <pc:sldMkLst>
          <pc:docMk/>
          <pc:sldMk cId="251794376" sldId="4032"/>
        </pc:sldMkLst>
      </pc:sldChg>
      <pc:sldChg chg="del">
        <pc:chgData name="Kettell, Steven" userId="0baee4b8-15cc-4c8c-ab9b-e3fa47df7d27" providerId="ADAL" clId="{0056A6F0-990E-48D3-9DD9-4E699FA11D96}" dt="2024-06-09T17:39:28.338" v="8" actId="2696"/>
        <pc:sldMkLst>
          <pc:docMk/>
          <pc:sldMk cId="4291990826" sldId="4033"/>
        </pc:sldMkLst>
      </pc:sldChg>
      <pc:sldMasterChg chg="delSldLayout modSldLayout">
        <pc:chgData name="Kettell, Steven" userId="0baee4b8-15cc-4c8c-ab9b-e3fa47df7d27" providerId="ADAL" clId="{0056A6F0-990E-48D3-9DD9-4E699FA11D96}" dt="2024-06-09T18:11:40.397" v="244" actId="20577"/>
        <pc:sldMasterMkLst>
          <pc:docMk/>
          <pc:sldMasterMk cId="0" sldId="2147483648"/>
        </pc:sldMasterMkLst>
        <pc:sldLayoutChg chg="modSp mod">
          <pc:chgData name="Kettell, Steven" userId="0baee4b8-15cc-4c8c-ab9b-e3fa47df7d27" providerId="ADAL" clId="{0056A6F0-990E-48D3-9DD9-4E699FA11D96}" dt="2024-06-09T18:11:40.397" v="244" actId="20577"/>
          <pc:sldLayoutMkLst>
            <pc:docMk/>
            <pc:sldMasterMk cId="0" sldId="2147483648"/>
            <pc:sldLayoutMk cId="2601607994" sldId="2147483710"/>
          </pc:sldLayoutMkLst>
          <pc:spChg chg="mod">
            <ac:chgData name="Kettell, Steven" userId="0baee4b8-15cc-4c8c-ab9b-e3fa47df7d27" providerId="ADAL" clId="{0056A6F0-990E-48D3-9DD9-4E699FA11D96}" dt="2024-06-09T18:11:26.158" v="186" actId="20577"/>
            <ac:spMkLst>
              <pc:docMk/>
              <pc:sldMasterMk cId="0" sldId="2147483648"/>
              <pc:sldLayoutMk cId="2601607994" sldId="2147483710"/>
              <ac:spMk id="2" creationId="{F9D0768F-458E-44D0-29D2-19C628857921}"/>
            </ac:spMkLst>
          </pc:spChg>
          <pc:spChg chg="mod">
            <ac:chgData name="Kettell, Steven" userId="0baee4b8-15cc-4c8c-ab9b-e3fa47df7d27" providerId="ADAL" clId="{0056A6F0-990E-48D3-9DD9-4E699FA11D96}" dt="2024-06-09T18:11:40.397" v="244" actId="20577"/>
            <ac:spMkLst>
              <pc:docMk/>
              <pc:sldMasterMk cId="0" sldId="2147483648"/>
              <pc:sldLayoutMk cId="2601607994" sldId="2147483710"/>
              <ac:spMk id="13" creationId="{A22F3F36-914A-4412-A608-C37B449F03D7}"/>
            </ac:spMkLst>
          </pc:spChg>
        </pc:sldLayoutChg>
        <pc:sldLayoutChg chg="del">
          <pc:chgData name="Kettell, Steven" userId="0baee4b8-15cc-4c8c-ab9b-e3fa47df7d27" providerId="ADAL" clId="{0056A6F0-990E-48D3-9DD9-4E699FA11D96}" dt="2024-06-09T17:39:31.144" v="11" actId="2696"/>
          <pc:sldLayoutMkLst>
            <pc:docMk/>
            <pc:sldMasterMk cId="0" sldId="2147483648"/>
            <pc:sldLayoutMk cId="2879684545" sldId="2147483712"/>
          </pc:sldLayoutMkLst>
        </pc:sldLayoutChg>
        <pc:sldLayoutChg chg="del">
          <pc:chgData name="Kettell, Steven" userId="0baee4b8-15cc-4c8c-ab9b-e3fa47df7d27" providerId="ADAL" clId="{0056A6F0-990E-48D3-9DD9-4E699FA11D96}" dt="2024-06-09T17:39:23.286" v="2" actId="2696"/>
          <pc:sldLayoutMkLst>
            <pc:docMk/>
            <pc:sldMasterMk cId="0" sldId="2147483648"/>
            <pc:sldLayoutMk cId="1388829103" sldId="214748371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2" y="2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6/9/2024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2" y="2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6/9/2024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DUNElogoFINAL5.6.15_noTyp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22" y="1"/>
            <a:ext cx="1123842" cy="4572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B0AE8F6-3893-A9F4-5D1F-B3883432FD01}"/>
              </a:ext>
            </a:extLst>
          </p:cNvPr>
          <p:cNvSpPr txBox="1">
            <a:spLocks/>
          </p:cNvSpPr>
          <p:nvPr userDrawn="1"/>
        </p:nvSpPr>
        <p:spPr>
          <a:xfrm>
            <a:off x="454025" y="6497666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4C97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DUNElogoFINAL5.6.15_noTyp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22" y="1"/>
            <a:ext cx="1123842" cy="4572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2F3F36-914A-4412-A608-C37B449F03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16138" y="6425391"/>
            <a:ext cx="3056226" cy="250364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/>
              <a:t>Bottom CRP: Value engineering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D0768F-458E-44D0-29D2-19C628857921}"/>
              </a:ext>
            </a:extLst>
          </p:cNvPr>
          <p:cNvSpPr txBox="1">
            <a:spLocks/>
          </p:cNvSpPr>
          <p:nvPr userDrawn="1"/>
        </p:nvSpPr>
        <p:spPr>
          <a:xfrm>
            <a:off x="1113301" y="6488430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2024.06.10</a:t>
            </a:r>
          </a:p>
        </p:txBody>
      </p:sp>
    </p:spTree>
    <p:extLst>
      <p:ext uri="{BB962C8B-B14F-4D97-AF65-F5344CB8AC3E}">
        <p14:creationId xmlns:p14="http://schemas.microsoft.com/office/powerpoint/2010/main" val="260160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6190964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UNElogoFINAL5.6.15_noType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22" y="1"/>
            <a:ext cx="1123842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10" r:id="rId2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207962" y="787400"/>
            <a:ext cx="5479607" cy="9773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​Bottom CRP Installation tooling: intro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38694" y="2481956"/>
            <a:ext cx="3596460" cy="172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Steve Kettell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Bottom CRP Workshop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 June 2024</a:t>
            </a:r>
          </a:p>
        </p:txBody>
      </p:sp>
      <p:pic>
        <p:nvPicPr>
          <p:cNvPr id="4" name="Picture 3" descr="DUNElogoFINAL5.6.15_noType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22" y="1"/>
            <a:ext cx="1123842" cy="457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BA664C-CCD3-71E2-1B57-75A360FBF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6" t="39030" r="4873" b="9516"/>
          <a:stretch/>
        </p:blipFill>
        <p:spPr>
          <a:xfrm>
            <a:off x="5818303" y="658640"/>
            <a:ext cx="3117735" cy="24436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25EF2-78A0-8A44-AE03-D7AE770B9B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Google Shape;460;p35">
            <a:extLst>
              <a:ext uri="{FF2B5EF4-FFF2-40B4-BE49-F238E27FC236}">
                <a16:creationId xmlns:a16="http://schemas.microsoft.com/office/drawing/2014/main" id="{6714A2B5-45A9-4109-8AD8-95530C54F547}"/>
              </a:ext>
            </a:extLst>
          </p:cNvPr>
          <p:cNvSpPr txBox="1"/>
          <p:nvPr/>
        </p:nvSpPr>
        <p:spPr>
          <a:xfrm>
            <a:off x="80287" y="10305"/>
            <a:ext cx="7614292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4C97"/>
                </a:solidFill>
                <a:latin typeface="Helvetica Neue" panose="02000503000000020004" pitchFamily="2" charset="0"/>
              </a:rPr>
              <a:t>ProtoDUNE-VD: bottom CRP installation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787B1C-E4DB-1FB2-0C35-71D690B07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3" y="680844"/>
            <a:ext cx="4152100" cy="2806512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409A06-F375-8945-6A6B-00153F8FB62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16138" y="6425391"/>
            <a:ext cx="3056226" cy="250364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/>
              <a:t>Bottom CRP: Value engineering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13C69-3CE7-F322-ECE2-322F4C5260B4}"/>
              </a:ext>
            </a:extLst>
          </p:cNvPr>
          <p:cNvSpPr txBox="1"/>
          <p:nvPr/>
        </p:nvSpPr>
        <p:spPr>
          <a:xfrm>
            <a:off x="80287" y="3529318"/>
            <a:ext cx="89330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Bottom CRP installation was prototyped in NP02 cryostat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Installation was successful!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Many lessons learned. Procedure cannot be used “as is” for FD2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Truss removal procedure was not acceptable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Installation might save several weeks if we did not have a truss and all patch panels were on one side of one CRU.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However, truss enables checking of all cables with tines in place and adjustment of leveling of the four feet.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Changing the CRP design to put all patch panels on one CRU is a big deal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of the installation procedures for FD2 need to be practiced again.</a:t>
            </a:r>
          </a:p>
        </p:txBody>
      </p:sp>
    </p:spTree>
    <p:extLst>
      <p:ext uri="{BB962C8B-B14F-4D97-AF65-F5344CB8AC3E}">
        <p14:creationId xmlns:p14="http://schemas.microsoft.com/office/powerpoint/2010/main" val="348337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25EF2-78A0-8A44-AE03-D7AE770B9B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Google Shape;460;p35">
            <a:extLst>
              <a:ext uri="{FF2B5EF4-FFF2-40B4-BE49-F238E27FC236}">
                <a16:creationId xmlns:a16="http://schemas.microsoft.com/office/drawing/2014/main" id="{6714A2B5-45A9-4109-8AD8-95530C54F547}"/>
              </a:ext>
            </a:extLst>
          </p:cNvPr>
          <p:cNvSpPr txBox="1"/>
          <p:nvPr/>
        </p:nvSpPr>
        <p:spPr>
          <a:xfrm>
            <a:off x="80287" y="10305"/>
            <a:ext cx="7614292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4C97"/>
                </a:solidFill>
                <a:latin typeface="Helvetica Neue" panose="02000503000000020004" pitchFamily="2" charset="0"/>
              </a:rPr>
              <a:t>ProtoDUNE-VD: bottom CRP installation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7722ED-9CA4-585B-5699-855EF6D6A75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16138" y="6425391"/>
            <a:ext cx="3056226" cy="250364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/>
              <a:t>Bottom CRP: Value engineering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BBDA0C-5143-9AE5-E613-665BD872C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54" y="481339"/>
            <a:ext cx="6645355" cy="2383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D049A1-3EB5-621C-BE37-4776672F8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94" y="2822258"/>
            <a:ext cx="6504773" cy="1934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FF6D88-921D-6B79-EB4D-64786E0CB355}"/>
              </a:ext>
            </a:extLst>
          </p:cNvPr>
          <p:cNvSpPr txBox="1"/>
          <p:nvPr/>
        </p:nvSpPr>
        <p:spPr>
          <a:xfrm>
            <a:off x="80287" y="4682654"/>
            <a:ext cx="88111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CRPs have undergone extensive testing in NP02 coldbox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Location of cable routing has had major impact on noise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New ground plane may not fully mitigate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 design modifications (such as patch panel relocation) will increase risk and may require extensive validation testing, with subsequent schedule risk for FD2</a:t>
            </a:r>
          </a:p>
        </p:txBody>
      </p:sp>
    </p:spTree>
    <p:extLst>
      <p:ext uri="{BB962C8B-B14F-4D97-AF65-F5344CB8AC3E}">
        <p14:creationId xmlns:p14="http://schemas.microsoft.com/office/powerpoint/2010/main" val="2963628654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136C6823184499040EF32FECB2863" ma:contentTypeVersion="12" ma:contentTypeDescription="Create a new document." ma:contentTypeScope="" ma:versionID="86b5167867d8a0c97ef44d66abf3dbbf">
  <xsd:schema xmlns:xsd="http://www.w3.org/2001/XMLSchema" xmlns:xs="http://www.w3.org/2001/XMLSchema" xmlns:p="http://schemas.microsoft.com/office/2006/metadata/properties" xmlns:ns3="217384e2-1cc7-462a-88d5-a9f0c79de128" xmlns:ns4="47630a84-84bd-4c0e-8a4d-0e925dfde686" targetNamespace="http://schemas.microsoft.com/office/2006/metadata/properties" ma:root="true" ma:fieldsID="7129394e52a3b6990431e8a208151742" ns3:_="" ns4:_="">
    <xsd:import namespace="217384e2-1cc7-462a-88d5-a9f0c79de128"/>
    <xsd:import namespace="47630a84-84bd-4c0e-8a4d-0e925dfde6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384e2-1cc7-462a-88d5-a9f0c79de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30a84-84bd-4c0e-8a4d-0e925dfde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4C5EE3-F42E-4951-ACF6-55DA8146E0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7384e2-1cc7-462a-88d5-a9f0c79de128"/>
    <ds:schemaRef ds:uri="47630a84-84bd-4c0e-8a4d-0e925dfde6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B45DA5-EF4F-4790-8DA6-83930B4E4F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F7D078-D617-4A85-8085-53B3E89E0CC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7630a84-84bd-4c0e-8a4d-0e925dfde686"/>
    <ds:schemaRef ds:uri="217384e2-1cc7-462a-88d5-a9f0c79de12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100274</TotalTime>
  <Words>197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</vt:lpstr>
      <vt:lpstr>Helvetica Neue</vt:lpstr>
      <vt:lpstr>Lucida Grande</vt:lpstr>
      <vt:lpstr>LBNF Template_051215</vt:lpstr>
      <vt:lpstr>  ​Bottom CRP Installation tooling: intro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Kettell, Steven</cp:lastModifiedBy>
  <cp:revision>1259</cp:revision>
  <cp:lastPrinted>2020-01-07T13:01:56Z</cp:lastPrinted>
  <dcterms:created xsi:type="dcterms:W3CDTF">2015-04-30T14:29:22Z</dcterms:created>
  <dcterms:modified xsi:type="dcterms:W3CDTF">2024-06-10T01:51:32Z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0x010100FDE136C6823184499040EF32FECB2863</vt:lpwstr>
  </property>
  <property fmtid="{D5CDD505-2E9C-101B-9397-08002B2CF9AE}" pid="3" name="_dlc_DocIdItemGuid">
    <vt:lpwstr>8f7766be-5104-4119-bdaf-ebadda36266e</vt:lpwstr>
  </property>
</Properties>
</file>