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5" r:id="rId4"/>
    <p:sldId id="387" r:id="rId5"/>
    <p:sldId id="384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6/3/2024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6/3/2024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6/3/2024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3,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3,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5286324"/>
          </a:xfrm>
        </p:spPr>
        <p:txBody>
          <a:bodyPr/>
          <a:lstStyle/>
          <a:p>
            <a:r>
              <a:rPr lang="en-US" sz="1600" dirty="0">
                <a:solidFill>
                  <a:srgbClr val="FF0000"/>
                </a:solidFill>
              </a:rPr>
              <a:t> CA-02 cryostat activities from the last two weeks.</a:t>
            </a:r>
            <a:endParaRPr lang="en-US" sz="1100" dirty="0">
              <a:solidFill>
                <a:srgbClr val="2424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Two 20 bar pressurized leak checks completed (Cold Mass to heat exchangers, Cold Mass to beam pipe). Formal report remains to be written.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Wiring issue with IFS-A found - orientation. Cut open, new IFS head wired and welded.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Wiring issue with FIS-A found – RTD wires swapped.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Assembly of lead (Non-IP) and return (IP) ends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Beam pipe leak check completed after installation of extensions needed for horizontal test stand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Return end helium piping installed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Helium </a:t>
            </a:r>
            <a:r>
              <a:rPr lang="en-US" sz="1200" dirty="0" err="1">
                <a:solidFill>
                  <a:srgbClr val="FF0000"/>
                </a:solidFill>
              </a:rPr>
              <a:t>Conflat</a:t>
            </a:r>
            <a:r>
              <a:rPr lang="en-US" sz="1200" dirty="0">
                <a:solidFill>
                  <a:srgbClr val="FF0000"/>
                </a:solidFill>
              </a:rPr>
              <a:t> connections bagged and sniffed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MLI blankets installed over helium piping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Thermal shields installed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Thermal shield VCR connections leak checked (pumped out and He sprayed externally)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MLI blankets installed over thermal shields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Lead End and Return End vacuum cans installed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Test fit of warm finger in progress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To do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Pump out of insulating vacuum space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Atmosphere to insulating vacuum leak check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Pressurized leak checks (7.5e-10 Torr-liter/s)</a:t>
            </a:r>
          </a:p>
          <a:p>
            <a:pPr lvl="3"/>
            <a:r>
              <a:rPr lang="en-US" sz="1000" dirty="0">
                <a:solidFill>
                  <a:srgbClr val="FF0000"/>
                </a:solidFill>
              </a:rPr>
              <a:t>Heat exchangers (4 bar) to </a:t>
            </a:r>
            <a:r>
              <a:rPr lang="en-US" sz="1000">
                <a:solidFill>
                  <a:srgbClr val="FF0000"/>
                </a:solidFill>
              </a:rPr>
              <a:t>insulating vacuum</a:t>
            </a:r>
            <a:endParaRPr lang="en-US" sz="1000" dirty="0">
              <a:solidFill>
                <a:srgbClr val="FF0000"/>
              </a:solidFill>
            </a:endParaRPr>
          </a:p>
          <a:p>
            <a:pPr lvl="3"/>
            <a:r>
              <a:rPr lang="en-US" sz="1000" dirty="0">
                <a:solidFill>
                  <a:srgbClr val="FF0000"/>
                </a:solidFill>
              </a:rPr>
              <a:t>Cold Mass (20 bar) to insulating vacuum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25 bar pressure test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Leak check of CLIQ/KMOD/IFS warm cover welds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0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3,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79"/>
            <a:ext cx="8672513" cy="4045353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 CA-02 DRs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13503:  Unidentified surfaced blemishes on LD pipe.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13526:  Contact between IFS capillaries and thermal shield extrusions.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13527:  FSI target installation screws not torqued to specified value to due lack of an appropriately-rated torque wrench.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13545:  Unable to install three studs attached the fixed point support post to the Cold Mass saddle.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13552:  Thermal shield is ~5 mm too far towards the Non-IP end such that the thermal shield support pieces cannot be installed at the fixed support post. Awaiting disposition.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13575:  IFS-A wired in the wrong orientation. Awaiting disposition.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13583:  IFS-A RTD miswiring. Awaiting disposition.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13584:  Misalignment between new IFS-A cover and interface ring after welding. Awaiting disposition.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CA-02 NCRs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Cold Mass saddle threads/support post installation.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Thermal shield misalignment.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Central support post bearing bolts.</a:t>
            </a:r>
          </a:p>
        </p:txBody>
      </p:sp>
    </p:spTree>
    <p:extLst>
      <p:ext uri="{BB962C8B-B14F-4D97-AF65-F5344CB8AC3E}">
        <p14:creationId xmlns:p14="http://schemas.microsoft.com/office/powerpoint/2010/main" val="13261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3,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discs. (Req. 354738 / P.O. 712185)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May 10, 2024 promised date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All items received, in QC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 (Req. 357424)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Placed on SAM.gov due to vendor error in indicating foreign-sourced material.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A set of bolting hardware for CA-02 has been ordered. 3-4 week lead time. 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41" y="2764168"/>
            <a:ext cx="4723516" cy="333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32238</TotalTime>
  <Words>503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Cryostating – CA-02</vt:lpstr>
      <vt:lpstr>Cryostating – CA-02</vt:lpstr>
      <vt:lpstr>Cryostat – Shipping Posts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860</cp:revision>
  <cp:lastPrinted>2023-02-17T14:39:17Z</cp:lastPrinted>
  <dcterms:created xsi:type="dcterms:W3CDTF">2017-09-11T13:28:24Z</dcterms:created>
  <dcterms:modified xsi:type="dcterms:W3CDTF">2024-06-03T15:06:40Z</dcterms:modified>
</cp:coreProperties>
</file>