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6/3/2024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03,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back in progress as of last week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6/3/2024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Rework Plan – draft in process</a:t>
            </a:r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 on SAMS.gov (BAA) should be expiring soon. Need to follow up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Need to qualify more welders (Riley, Austin)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6/3/2024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Check complete - End covers fit/tack complete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grinding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Elbow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results reviewed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Saddles –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longitudinal Welds – dressing on high spots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vendor –  rescheduling for next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FSI targets &amp; N lines –welding  in process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Fitting/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/weld flare fittings –  (HT-X flares 4x welded complete) Beam tube ring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– Test loop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Both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-X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NEW SSW confirmed misalignment between magnet: adjusted last week and follow up SSW verified – Metrology Survey complete and matches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CM-05/CM-06 Alignment Station set up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MQXFA07b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rec’v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inspection in process (survey complete)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Expecting MQXFA15 Survey in progress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6/3/2024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CM-05, CM-06 and CM-07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– CM-05 shells Rec’d / CM-06 shells delivered to machining vendor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Plates for CM-08 &amp; CM-09 shipped to forming vendor on Tuesday, Feb. 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 at vendor for rework/inspection (no updates) adding thread check on all parts (100%)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complete QCR approved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6/3/2024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73655</TotalTime>
  <Words>634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1291</cp:revision>
  <cp:lastPrinted>2024-02-12T15:21:54Z</cp:lastPrinted>
  <dcterms:created xsi:type="dcterms:W3CDTF">2017-09-11T13:28:24Z</dcterms:created>
  <dcterms:modified xsi:type="dcterms:W3CDTF">2024-06-03T15:04:18Z</dcterms:modified>
</cp:coreProperties>
</file>