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4"/>
    <p:sldMasterId id="2147484133" r:id="rId5"/>
  </p:sldMasterIdLst>
  <p:notesMasterIdLst>
    <p:notesMasterId r:id="rId22"/>
  </p:notesMasterIdLst>
  <p:handoutMasterIdLst>
    <p:handoutMasterId r:id="rId23"/>
  </p:handoutMasterIdLst>
  <p:sldIdLst>
    <p:sldId id="7178" r:id="rId6"/>
    <p:sldId id="257" r:id="rId7"/>
    <p:sldId id="2142534167" r:id="rId8"/>
    <p:sldId id="7048" r:id="rId9"/>
    <p:sldId id="7189" r:id="rId10"/>
    <p:sldId id="7180" r:id="rId11"/>
    <p:sldId id="2142534172" r:id="rId12"/>
    <p:sldId id="2142534173" r:id="rId13"/>
    <p:sldId id="7181" r:id="rId14"/>
    <p:sldId id="2984" r:id="rId15"/>
    <p:sldId id="6573" r:id="rId16"/>
    <p:sldId id="6680" r:id="rId17"/>
    <p:sldId id="6993" r:id="rId18"/>
    <p:sldId id="2142534168" r:id="rId19"/>
    <p:sldId id="6860" r:id="rId20"/>
    <p:sldId id="7113" r:id="rId2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Lia Merminga" id="{6C207D64-B2DB-4A07-9981-37CAC987A253}">
          <p14:sldIdLst>
            <p14:sldId id="7178"/>
            <p14:sldId id="257"/>
            <p14:sldId id="2142534167"/>
            <p14:sldId id="7048"/>
            <p14:sldId id="7189"/>
            <p14:sldId id="7180"/>
            <p14:sldId id="2142534172"/>
            <p14:sldId id="2142534173"/>
            <p14:sldId id="7181"/>
            <p14:sldId id="2984"/>
            <p14:sldId id="6573"/>
            <p14:sldId id="6680"/>
            <p14:sldId id="6993"/>
            <p14:sldId id="2142534168"/>
            <p14:sldId id="6860"/>
            <p14:sldId id="7113"/>
          </p14:sldIdLst>
        </p14:section>
        <p14:section name="Backup" id="{106AD31F-0C89-446E-B517-5CB30345965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C39A"/>
    <a:srgbClr val="505050"/>
    <a:srgbClr val="004C97"/>
    <a:srgbClr val="97D7EB"/>
    <a:srgbClr val="98D7EA"/>
    <a:srgbClr val="98D7EB"/>
    <a:srgbClr val="50504E"/>
    <a:srgbClr val="4E4E4E"/>
    <a:srgbClr val="404040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7CA3E8-5424-4071-B7FF-0354494FF57A}" v="103" dt="2024-10-30T11:48:03.80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04" autoAdjust="0"/>
    <p:restoredTop sz="92813" autoAdjust="0"/>
  </p:normalViewPr>
  <p:slideViewPr>
    <p:cSldViewPr snapToGrid="0">
      <p:cViewPr>
        <p:scale>
          <a:sx n="71" d="100"/>
          <a:sy n="71" d="100"/>
        </p:scale>
        <p:origin x="1364" y="40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7" d="625"/>
        <a:sy n="507" d="625"/>
      </p:scale>
      <p:origin x="0" y="-42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 Merminga" userId="37f97f97-644d-4887-82c0-21f926b4c276" providerId="ADAL" clId="{1E7CA3E8-5424-4071-B7FF-0354494FF57A}"/>
    <pc:docChg chg="undo custSel addSld delSld modSld sldOrd modSection">
      <pc:chgData name="Lia Merminga" userId="37f97f97-644d-4887-82c0-21f926b4c276" providerId="ADAL" clId="{1E7CA3E8-5424-4071-B7FF-0354494FF57A}" dt="2024-10-30T11:51:07.902" v="402" actId="1076"/>
      <pc:docMkLst>
        <pc:docMk/>
      </pc:docMkLst>
      <pc:sldChg chg="add">
        <pc:chgData name="Lia Merminga" userId="37f97f97-644d-4887-82c0-21f926b4c276" providerId="ADAL" clId="{1E7CA3E8-5424-4071-B7FF-0354494FF57A}" dt="2024-10-30T11:20:39.754" v="284"/>
        <pc:sldMkLst>
          <pc:docMk/>
          <pc:sldMk cId="0" sldId="257"/>
        </pc:sldMkLst>
      </pc:sldChg>
      <pc:sldChg chg="del">
        <pc:chgData name="Lia Merminga" userId="37f97f97-644d-4887-82c0-21f926b4c276" providerId="ADAL" clId="{1E7CA3E8-5424-4071-B7FF-0354494FF57A}" dt="2024-10-30T11:03:39.034" v="201" actId="47"/>
        <pc:sldMkLst>
          <pc:docMk/>
          <pc:sldMk cId="1627223009" sldId="276"/>
        </pc:sldMkLst>
      </pc:sldChg>
      <pc:sldChg chg="del">
        <pc:chgData name="Lia Merminga" userId="37f97f97-644d-4887-82c0-21f926b4c276" providerId="ADAL" clId="{1E7CA3E8-5424-4071-B7FF-0354494FF57A}" dt="2024-10-30T11:04:00.558" v="203" actId="47"/>
        <pc:sldMkLst>
          <pc:docMk/>
          <pc:sldMk cId="2957516615" sldId="279"/>
        </pc:sldMkLst>
      </pc:sldChg>
      <pc:sldChg chg="del">
        <pc:chgData name="Lia Merminga" userId="37f97f97-644d-4887-82c0-21f926b4c276" providerId="ADAL" clId="{1E7CA3E8-5424-4071-B7FF-0354494FF57A}" dt="2024-10-30T11:04:00.558" v="203" actId="47"/>
        <pc:sldMkLst>
          <pc:docMk/>
          <pc:sldMk cId="4095461092" sldId="280"/>
        </pc:sldMkLst>
      </pc:sldChg>
      <pc:sldChg chg="del">
        <pc:chgData name="Lia Merminga" userId="37f97f97-644d-4887-82c0-21f926b4c276" providerId="ADAL" clId="{1E7CA3E8-5424-4071-B7FF-0354494FF57A}" dt="2024-10-30T11:04:00.558" v="203" actId="47"/>
        <pc:sldMkLst>
          <pc:docMk/>
          <pc:sldMk cId="4147377064" sldId="322"/>
        </pc:sldMkLst>
      </pc:sldChg>
      <pc:sldChg chg="del">
        <pc:chgData name="Lia Merminga" userId="37f97f97-644d-4887-82c0-21f926b4c276" providerId="ADAL" clId="{1E7CA3E8-5424-4071-B7FF-0354494FF57A}" dt="2024-10-30T11:03:13.090" v="194" actId="47"/>
        <pc:sldMkLst>
          <pc:docMk/>
          <pc:sldMk cId="3654431988" sldId="333"/>
        </pc:sldMkLst>
      </pc:sldChg>
      <pc:sldChg chg="del">
        <pc:chgData name="Lia Merminga" userId="37f97f97-644d-4887-82c0-21f926b4c276" providerId="ADAL" clId="{1E7CA3E8-5424-4071-B7FF-0354494FF57A}" dt="2024-10-30T11:04:04.473" v="204" actId="47"/>
        <pc:sldMkLst>
          <pc:docMk/>
          <pc:sldMk cId="1152445765" sldId="334"/>
        </pc:sldMkLst>
      </pc:sldChg>
      <pc:sldChg chg="del">
        <pc:chgData name="Lia Merminga" userId="37f97f97-644d-4887-82c0-21f926b4c276" providerId="ADAL" clId="{1E7CA3E8-5424-4071-B7FF-0354494FF57A}" dt="2024-10-30T11:04:00.558" v="203" actId="47"/>
        <pc:sldMkLst>
          <pc:docMk/>
          <pc:sldMk cId="1370656390" sldId="338"/>
        </pc:sldMkLst>
      </pc:sldChg>
      <pc:sldChg chg="del">
        <pc:chgData name="Lia Merminga" userId="37f97f97-644d-4887-82c0-21f926b4c276" providerId="ADAL" clId="{1E7CA3E8-5424-4071-B7FF-0354494FF57A}" dt="2024-10-30T11:04:00.558" v="203" actId="47"/>
        <pc:sldMkLst>
          <pc:docMk/>
          <pc:sldMk cId="3167978914" sldId="339"/>
        </pc:sldMkLst>
      </pc:sldChg>
      <pc:sldChg chg="del">
        <pc:chgData name="Lia Merminga" userId="37f97f97-644d-4887-82c0-21f926b4c276" providerId="ADAL" clId="{1E7CA3E8-5424-4071-B7FF-0354494FF57A}" dt="2024-10-30T11:04:00.558" v="203" actId="47"/>
        <pc:sldMkLst>
          <pc:docMk/>
          <pc:sldMk cId="3201271626" sldId="454"/>
        </pc:sldMkLst>
      </pc:sldChg>
      <pc:sldChg chg="del">
        <pc:chgData name="Lia Merminga" userId="37f97f97-644d-4887-82c0-21f926b4c276" providerId="ADAL" clId="{1E7CA3E8-5424-4071-B7FF-0354494FF57A}" dt="2024-10-30T11:04:00.558" v="203" actId="47"/>
        <pc:sldMkLst>
          <pc:docMk/>
          <pc:sldMk cId="1620742468" sldId="2519"/>
        </pc:sldMkLst>
      </pc:sldChg>
      <pc:sldChg chg="del">
        <pc:chgData name="Lia Merminga" userId="37f97f97-644d-4887-82c0-21f926b4c276" providerId="ADAL" clId="{1E7CA3E8-5424-4071-B7FF-0354494FF57A}" dt="2024-10-30T11:09:26.984" v="220" actId="47"/>
        <pc:sldMkLst>
          <pc:docMk/>
          <pc:sldMk cId="3494703844" sldId="4332"/>
        </pc:sldMkLst>
      </pc:sldChg>
      <pc:sldChg chg="add">
        <pc:chgData name="Lia Merminga" userId="37f97f97-644d-4887-82c0-21f926b4c276" providerId="ADAL" clId="{1E7CA3E8-5424-4071-B7FF-0354494FF57A}" dt="2024-10-30T11:10:29.634" v="222"/>
        <pc:sldMkLst>
          <pc:docMk/>
          <pc:sldMk cId="1876286034" sldId="6573"/>
        </pc:sldMkLst>
      </pc:sldChg>
      <pc:sldChg chg="del">
        <pc:chgData name="Lia Merminga" userId="37f97f97-644d-4887-82c0-21f926b4c276" providerId="ADAL" clId="{1E7CA3E8-5424-4071-B7FF-0354494FF57A}" dt="2024-10-30T11:04:00.558" v="203" actId="47"/>
        <pc:sldMkLst>
          <pc:docMk/>
          <pc:sldMk cId="240187830" sldId="6593"/>
        </pc:sldMkLst>
      </pc:sldChg>
      <pc:sldChg chg="del">
        <pc:chgData name="Lia Merminga" userId="37f97f97-644d-4887-82c0-21f926b4c276" providerId="ADAL" clId="{1E7CA3E8-5424-4071-B7FF-0354494FF57A}" dt="2024-10-30T11:03:34.309" v="200" actId="47"/>
        <pc:sldMkLst>
          <pc:docMk/>
          <pc:sldMk cId="1713350133" sldId="6595"/>
        </pc:sldMkLst>
      </pc:sldChg>
      <pc:sldChg chg="del">
        <pc:chgData name="Lia Merminga" userId="37f97f97-644d-4887-82c0-21f926b4c276" providerId="ADAL" clId="{1E7CA3E8-5424-4071-B7FF-0354494FF57A}" dt="2024-10-30T11:06:31.669" v="211" actId="47"/>
        <pc:sldMkLst>
          <pc:docMk/>
          <pc:sldMk cId="321532111" sldId="6596"/>
        </pc:sldMkLst>
      </pc:sldChg>
      <pc:sldChg chg="del">
        <pc:chgData name="Lia Merminga" userId="37f97f97-644d-4887-82c0-21f926b4c276" providerId="ADAL" clId="{1E7CA3E8-5424-4071-B7FF-0354494FF57A}" dt="2024-10-30T11:24:52.739" v="344" actId="47"/>
        <pc:sldMkLst>
          <pc:docMk/>
          <pc:sldMk cId="2556494825" sldId="6598"/>
        </pc:sldMkLst>
      </pc:sldChg>
      <pc:sldChg chg="del">
        <pc:chgData name="Lia Merminga" userId="37f97f97-644d-4887-82c0-21f926b4c276" providerId="ADAL" clId="{1E7CA3E8-5424-4071-B7FF-0354494FF57A}" dt="2024-10-30T11:04:37.447" v="207" actId="47"/>
        <pc:sldMkLst>
          <pc:docMk/>
          <pc:sldMk cId="788174666" sldId="6612"/>
        </pc:sldMkLst>
      </pc:sldChg>
      <pc:sldChg chg="del">
        <pc:chgData name="Lia Merminga" userId="37f97f97-644d-4887-82c0-21f926b4c276" providerId="ADAL" clId="{1E7CA3E8-5424-4071-B7FF-0354494FF57A}" dt="2024-10-30T11:19:42.273" v="276" actId="47"/>
        <pc:sldMkLst>
          <pc:docMk/>
          <pc:sldMk cId="4232501078" sldId="6613"/>
        </pc:sldMkLst>
      </pc:sldChg>
      <pc:sldChg chg="add del">
        <pc:chgData name="Lia Merminga" userId="37f97f97-644d-4887-82c0-21f926b4c276" providerId="ADAL" clId="{1E7CA3E8-5424-4071-B7FF-0354494FF57A}" dt="2024-10-30T11:44:14.291" v="350" actId="47"/>
        <pc:sldMkLst>
          <pc:docMk/>
          <pc:sldMk cId="1310368798" sldId="6643"/>
        </pc:sldMkLst>
      </pc:sldChg>
      <pc:sldChg chg="modSp add del mod">
        <pc:chgData name="Lia Merminga" userId="37f97f97-644d-4887-82c0-21f926b4c276" providerId="ADAL" clId="{1E7CA3E8-5424-4071-B7FF-0354494FF57A}" dt="2024-10-30T11:44:10.649" v="349" actId="47"/>
        <pc:sldMkLst>
          <pc:docMk/>
          <pc:sldMk cId="1026557750" sldId="6663"/>
        </pc:sldMkLst>
        <pc:spChg chg="mod">
          <ac:chgData name="Lia Merminga" userId="37f97f97-644d-4887-82c0-21f926b4c276" providerId="ADAL" clId="{1E7CA3E8-5424-4071-B7FF-0354494FF57A}" dt="2024-10-30T11:43:26.878" v="348" actId="20577"/>
          <ac:spMkLst>
            <pc:docMk/>
            <pc:sldMk cId="1026557750" sldId="6663"/>
            <ac:spMk id="3" creationId="{D5CF21F5-B985-4BA4-4748-294B6BA4C719}"/>
          </ac:spMkLst>
        </pc:spChg>
      </pc:sldChg>
      <pc:sldChg chg="add">
        <pc:chgData name="Lia Merminga" userId="37f97f97-644d-4887-82c0-21f926b4c276" providerId="ADAL" clId="{1E7CA3E8-5424-4071-B7FF-0354494FF57A}" dt="2024-10-30T11:10:29.634" v="222"/>
        <pc:sldMkLst>
          <pc:docMk/>
          <pc:sldMk cId="3281129752" sldId="6680"/>
        </pc:sldMkLst>
      </pc:sldChg>
      <pc:sldChg chg="del">
        <pc:chgData name="Lia Merminga" userId="37f97f97-644d-4887-82c0-21f926b4c276" providerId="ADAL" clId="{1E7CA3E8-5424-4071-B7FF-0354494FF57A}" dt="2024-10-30T11:02:25.292" v="170" actId="47"/>
        <pc:sldMkLst>
          <pc:docMk/>
          <pc:sldMk cId="2095994401" sldId="6682"/>
        </pc:sldMkLst>
      </pc:sldChg>
      <pc:sldChg chg="del">
        <pc:chgData name="Lia Merminga" userId="37f97f97-644d-4887-82c0-21f926b4c276" providerId="ADAL" clId="{1E7CA3E8-5424-4071-B7FF-0354494FF57A}" dt="2024-10-30T11:04:00.558" v="203" actId="47"/>
        <pc:sldMkLst>
          <pc:docMk/>
          <pc:sldMk cId="4190025804" sldId="6686"/>
        </pc:sldMkLst>
      </pc:sldChg>
      <pc:sldChg chg="del">
        <pc:chgData name="Lia Merminga" userId="37f97f97-644d-4887-82c0-21f926b4c276" providerId="ADAL" clId="{1E7CA3E8-5424-4071-B7FF-0354494FF57A}" dt="2024-10-30T11:04:00.558" v="203" actId="47"/>
        <pc:sldMkLst>
          <pc:docMk/>
          <pc:sldMk cId="1012471390" sldId="6689"/>
        </pc:sldMkLst>
      </pc:sldChg>
      <pc:sldChg chg="del">
        <pc:chgData name="Lia Merminga" userId="37f97f97-644d-4887-82c0-21f926b4c276" providerId="ADAL" clId="{1E7CA3E8-5424-4071-B7FF-0354494FF57A}" dt="2024-10-30T11:05:48.889" v="209" actId="47"/>
        <pc:sldMkLst>
          <pc:docMk/>
          <pc:sldMk cId="3317918573" sldId="6767"/>
        </pc:sldMkLst>
      </pc:sldChg>
      <pc:sldChg chg="modSp add mod">
        <pc:chgData name="Lia Merminga" userId="37f97f97-644d-4887-82c0-21f926b4c276" providerId="ADAL" clId="{1E7CA3E8-5424-4071-B7FF-0354494FF57A}" dt="2024-10-30T11:13:14.617" v="268" actId="404"/>
        <pc:sldMkLst>
          <pc:docMk/>
          <pc:sldMk cId="1193883114" sldId="6860"/>
        </pc:sldMkLst>
        <pc:spChg chg="mod">
          <ac:chgData name="Lia Merminga" userId="37f97f97-644d-4887-82c0-21f926b4c276" providerId="ADAL" clId="{1E7CA3E8-5424-4071-B7FF-0354494FF57A}" dt="2024-10-30T11:13:14.617" v="268" actId="404"/>
          <ac:spMkLst>
            <pc:docMk/>
            <pc:sldMk cId="1193883114" sldId="6860"/>
            <ac:spMk id="12" creationId="{C675EC76-B99A-429B-1F50-E95FFB73C970}"/>
          </ac:spMkLst>
        </pc:spChg>
        <pc:spChg chg="mod">
          <ac:chgData name="Lia Merminga" userId="37f97f97-644d-4887-82c0-21f926b4c276" providerId="ADAL" clId="{1E7CA3E8-5424-4071-B7FF-0354494FF57A}" dt="2024-10-30T11:12:28.996" v="267" actId="20577"/>
          <ac:spMkLst>
            <pc:docMk/>
            <pc:sldMk cId="1193883114" sldId="6860"/>
            <ac:spMk id="28" creationId="{65A8C560-5400-6760-1848-DEA32903A626}"/>
          </ac:spMkLst>
        </pc:spChg>
      </pc:sldChg>
      <pc:sldChg chg="del">
        <pc:chgData name="Lia Merminga" userId="37f97f97-644d-4887-82c0-21f926b4c276" providerId="ADAL" clId="{1E7CA3E8-5424-4071-B7FF-0354494FF57A}" dt="2024-10-30T11:04:00.558" v="203" actId="47"/>
        <pc:sldMkLst>
          <pc:docMk/>
          <pc:sldMk cId="1694674017" sldId="6891"/>
        </pc:sldMkLst>
      </pc:sldChg>
      <pc:sldChg chg="del">
        <pc:chgData name="Lia Merminga" userId="37f97f97-644d-4887-82c0-21f926b4c276" providerId="ADAL" clId="{1E7CA3E8-5424-4071-B7FF-0354494FF57A}" dt="2024-10-30T11:04:00.558" v="203" actId="47"/>
        <pc:sldMkLst>
          <pc:docMk/>
          <pc:sldMk cId="3756643861" sldId="6892"/>
        </pc:sldMkLst>
      </pc:sldChg>
      <pc:sldChg chg="del">
        <pc:chgData name="Lia Merminga" userId="37f97f97-644d-4887-82c0-21f926b4c276" providerId="ADAL" clId="{1E7CA3E8-5424-4071-B7FF-0354494FF57A}" dt="2024-10-30T11:04:00.558" v="203" actId="47"/>
        <pc:sldMkLst>
          <pc:docMk/>
          <pc:sldMk cId="2317414705" sldId="6895"/>
        </pc:sldMkLst>
      </pc:sldChg>
      <pc:sldChg chg="del">
        <pc:chgData name="Lia Merminga" userId="37f97f97-644d-4887-82c0-21f926b4c276" providerId="ADAL" clId="{1E7CA3E8-5424-4071-B7FF-0354494FF57A}" dt="2024-10-30T11:04:00.558" v="203" actId="47"/>
        <pc:sldMkLst>
          <pc:docMk/>
          <pc:sldMk cId="3733470360" sldId="6897"/>
        </pc:sldMkLst>
      </pc:sldChg>
      <pc:sldChg chg="del">
        <pc:chgData name="Lia Merminga" userId="37f97f97-644d-4887-82c0-21f926b4c276" providerId="ADAL" clId="{1E7CA3E8-5424-4071-B7FF-0354494FF57A}" dt="2024-10-30T11:04:04.473" v="204" actId="47"/>
        <pc:sldMkLst>
          <pc:docMk/>
          <pc:sldMk cId="3738190534" sldId="6898"/>
        </pc:sldMkLst>
      </pc:sldChg>
      <pc:sldChg chg="del">
        <pc:chgData name="Lia Merminga" userId="37f97f97-644d-4887-82c0-21f926b4c276" providerId="ADAL" clId="{1E7CA3E8-5424-4071-B7FF-0354494FF57A}" dt="2024-10-30T11:04:04.473" v="204" actId="47"/>
        <pc:sldMkLst>
          <pc:docMk/>
          <pc:sldMk cId="1139320260" sldId="6899"/>
        </pc:sldMkLst>
      </pc:sldChg>
      <pc:sldChg chg="add del">
        <pc:chgData name="Lia Merminga" userId="37f97f97-644d-4887-82c0-21f926b4c276" providerId="ADAL" clId="{1E7CA3E8-5424-4071-B7FF-0354494FF57A}" dt="2024-10-30T11:19:24.390" v="275" actId="47"/>
        <pc:sldMkLst>
          <pc:docMk/>
          <pc:sldMk cId="2387931256" sldId="6970"/>
        </pc:sldMkLst>
      </pc:sldChg>
      <pc:sldChg chg="del">
        <pc:chgData name="Lia Merminga" userId="37f97f97-644d-4887-82c0-21f926b4c276" providerId="ADAL" clId="{1E7CA3E8-5424-4071-B7FF-0354494FF57A}" dt="2024-10-30T11:03:32.320" v="199" actId="47"/>
        <pc:sldMkLst>
          <pc:docMk/>
          <pc:sldMk cId="4224100470" sldId="6983"/>
        </pc:sldMkLst>
      </pc:sldChg>
      <pc:sldChg chg="del">
        <pc:chgData name="Lia Merminga" userId="37f97f97-644d-4887-82c0-21f926b4c276" providerId="ADAL" clId="{1E7CA3E8-5424-4071-B7FF-0354494FF57A}" dt="2024-10-30T11:03:22.668" v="197" actId="47"/>
        <pc:sldMkLst>
          <pc:docMk/>
          <pc:sldMk cId="2761955484" sldId="6985"/>
        </pc:sldMkLst>
      </pc:sldChg>
      <pc:sldChg chg="del">
        <pc:chgData name="Lia Merminga" userId="37f97f97-644d-4887-82c0-21f926b4c276" providerId="ADAL" clId="{1E7CA3E8-5424-4071-B7FF-0354494FF57A}" dt="2024-10-30T11:03:41.335" v="202" actId="47"/>
        <pc:sldMkLst>
          <pc:docMk/>
          <pc:sldMk cId="2244435346" sldId="6989"/>
        </pc:sldMkLst>
      </pc:sldChg>
      <pc:sldChg chg="add del">
        <pc:chgData name="Lia Merminga" userId="37f97f97-644d-4887-82c0-21f926b4c276" providerId="ADAL" clId="{1E7CA3E8-5424-4071-B7FF-0354494FF57A}" dt="2024-10-30T11:23:23.533" v="327" actId="47"/>
        <pc:sldMkLst>
          <pc:docMk/>
          <pc:sldMk cId="1426677484" sldId="6990"/>
        </pc:sldMkLst>
      </pc:sldChg>
      <pc:sldChg chg="addSp delSp modSp add mod">
        <pc:chgData name="Lia Merminga" userId="37f97f97-644d-4887-82c0-21f926b4c276" providerId="ADAL" clId="{1E7CA3E8-5424-4071-B7FF-0354494FF57A}" dt="2024-10-30T11:47:41.490" v="378" actId="1076"/>
        <pc:sldMkLst>
          <pc:docMk/>
          <pc:sldMk cId="3260639619" sldId="6993"/>
        </pc:sldMkLst>
        <pc:spChg chg="add del mod">
          <ac:chgData name="Lia Merminga" userId="37f97f97-644d-4887-82c0-21f926b4c276" providerId="ADAL" clId="{1E7CA3E8-5424-4071-B7FF-0354494FF57A}" dt="2024-10-30T11:46:20.546" v="360" actId="478"/>
          <ac:spMkLst>
            <pc:docMk/>
            <pc:sldMk cId="3260639619" sldId="6993"/>
            <ac:spMk id="3" creationId="{FBA7D0A6-FC50-F458-52CB-37E825780157}"/>
          </ac:spMkLst>
        </pc:spChg>
        <pc:spChg chg="mod">
          <ac:chgData name="Lia Merminga" userId="37f97f97-644d-4887-82c0-21f926b4c276" providerId="ADAL" clId="{1E7CA3E8-5424-4071-B7FF-0354494FF57A}" dt="2024-10-30T11:46:17.394" v="359" actId="207"/>
          <ac:spMkLst>
            <pc:docMk/>
            <pc:sldMk cId="3260639619" sldId="6993"/>
            <ac:spMk id="6" creationId="{C9FAD4F7-A566-C1D3-D424-24A18E32B32A}"/>
          </ac:spMkLst>
        </pc:spChg>
        <pc:spChg chg="del">
          <ac:chgData name="Lia Merminga" userId="37f97f97-644d-4887-82c0-21f926b4c276" providerId="ADAL" clId="{1E7CA3E8-5424-4071-B7FF-0354494FF57A}" dt="2024-10-30T11:45:46.314" v="353" actId="478"/>
          <ac:spMkLst>
            <pc:docMk/>
            <pc:sldMk cId="3260639619" sldId="6993"/>
            <ac:spMk id="8" creationId="{0AB37479-DB5A-B9EC-68EE-FA2DD575A572}"/>
          </ac:spMkLst>
        </pc:spChg>
        <pc:spChg chg="del mod">
          <ac:chgData name="Lia Merminga" userId="37f97f97-644d-4887-82c0-21f926b4c276" providerId="ADAL" clId="{1E7CA3E8-5424-4071-B7FF-0354494FF57A}" dt="2024-10-30T11:47:16.145" v="370" actId="478"/>
          <ac:spMkLst>
            <pc:docMk/>
            <pc:sldMk cId="3260639619" sldId="6993"/>
            <ac:spMk id="12" creationId="{AC80F394-147F-2126-DE4C-1166A9B7FE1E}"/>
          </ac:spMkLst>
        </pc:spChg>
        <pc:spChg chg="add mod">
          <ac:chgData name="Lia Merminga" userId="37f97f97-644d-4887-82c0-21f926b4c276" providerId="ADAL" clId="{1E7CA3E8-5424-4071-B7FF-0354494FF57A}" dt="2024-10-30T11:46:50.050" v="366" actId="404"/>
          <ac:spMkLst>
            <pc:docMk/>
            <pc:sldMk cId="3260639619" sldId="6993"/>
            <ac:spMk id="13" creationId="{BC494F42-C6CF-FCFD-32FA-7DA0DE8CDF3A}"/>
          </ac:spMkLst>
        </pc:spChg>
        <pc:spChg chg="add mod">
          <ac:chgData name="Lia Merminga" userId="37f97f97-644d-4887-82c0-21f926b4c276" providerId="ADAL" clId="{1E7CA3E8-5424-4071-B7FF-0354494FF57A}" dt="2024-10-30T11:47:36.366" v="377" actId="1076"/>
          <ac:spMkLst>
            <pc:docMk/>
            <pc:sldMk cId="3260639619" sldId="6993"/>
            <ac:spMk id="19" creationId="{E11FC512-CABB-F0C0-58C4-7C3A0FB61ED6}"/>
          </ac:spMkLst>
        </pc:spChg>
        <pc:picChg chg="del">
          <ac:chgData name="Lia Merminga" userId="37f97f97-644d-4887-82c0-21f926b4c276" providerId="ADAL" clId="{1E7CA3E8-5424-4071-B7FF-0354494FF57A}" dt="2024-10-30T11:45:43.294" v="352" actId="478"/>
          <ac:picMkLst>
            <pc:docMk/>
            <pc:sldMk cId="3260639619" sldId="6993"/>
            <ac:picMk id="7" creationId="{16B70376-D3E7-68E9-0F3F-5EA454B71FF8}"/>
          </ac:picMkLst>
        </pc:picChg>
        <pc:picChg chg="add mod">
          <ac:chgData name="Lia Merminga" userId="37f97f97-644d-4887-82c0-21f926b4c276" providerId="ADAL" clId="{1E7CA3E8-5424-4071-B7FF-0354494FF57A}" dt="2024-10-30T11:47:41.490" v="378" actId="1076"/>
          <ac:picMkLst>
            <pc:docMk/>
            <pc:sldMk cId="3260639619" sldId="6993"/>
            <ac:picMk id="10" creationId="{FA4A4D2B-A614-F58F-E92C-AB164D3C5CFE}"/>
          </ac:picMkLst>
        </pc:picChg>
        <pc:picChg chg="del">
          <ac:chgData name="Lia Merminga" userId="37f97f97-644d-4887-82c0-21f926b4c276" providerId="ADAL" clId="{1E7CA3E8-5424-4071-B7FF-0354494FF57A}" dt="2024-10-30T11:47:12.962" v="369" actId="478"/>
          <ac:picMkLst>
            <pc:docMk/>
            <pc:sldMk cId="3260639619" sldId="6993"/>
            <ac:picMk id="11" creationId="{D795C7BE-CEAC-A2A1-B46B-EE8D4F31BD1A}"/>
          </ac:picMkLst>
        </pc:picChg>
        <pc:picChg chg="add mod">
          <ac:chgData name="Lia Merminga" userId="37f97f97-644d-4887-82c0-21f926b4c276" providerId="ADAL" clId="{1E7CA3E8-5424-4071-B7FF-0354494FF57A}" dt="2024-10-30T11:47:27.879" v="375" actId="14100"/>
          <ac:picMkLst>
            <pc:docMk/>
            <pc:sldMk cId="3260639619" sldId="6993"/>
            <ac:picMk id="16" creationId="{2F3205E3-29F5-8559-084C-1BAA11FF11A7}"/>
          </ac:picMkLst>
        </pc:picChg>
      </pc:sldChg>
      <pc:sldChg chg="del">
        <pc:chgData name="Lia Merminga" userId="37f97f97-644d-4887-82c0-21f926b4c276" providerId="ADAL" clId="{1E7CA3E8-5424-4071-B7FF-0354494FF57A}" dt="2024-10-30T11:04:00.558" v="203" actId="47"/>
        <pc:sldMkLst>
          <pc:docMk/>
          <pc:sldMk cId="2623764111" sldId="6995"/>
        </pc:sldMkLst>
      </pc:sldChg>
      <pc:sldChg chg="add del ord">
        <pc:chgData name="Lia Merminga" userId="37f97f97-644d-4887-82c0-21f926b4c276" providerId="ADAL" clId="{1E7CA3E8-5424-4071-B7FF-0354494FF57A}" dt="2024-10-30T11:47:47.467" v="379" actId="47"/>
        <pc:sldMkLst>
          <pc:docMk/>
          <pc:sldMk cId="2155735510" sldId="7000"/>
        </pc:sldMkLst>
      </pc:sldChg>
      <pc:sldChg chg="del">
        <pc:chgData name="Lia Merminga" userId="37f97f97-644d-4887-82c0-21f926b4c276" providerId="ADAL" clId="{1E7CA3E8-5424-4071-B7FF-0354494FF57A}" dt="2024-10-30T11:24:35.664" v="340" actId="47"/>
        <pc:sldMkLst>
          <pc:docMk/>
          <pc:sldMk cId="3805993831" sldId="7001"/>
        </pc:sldMkLst>
      </pc:sldChg>
      <pc:sldChg chg="addSp delSp modSp add mod modNotesTx">
        <pc:chgData name="Lia Merminga" userId="37f97f97-644d-4887-82c0-21f926b4c276" providerId="ADAL" clId="{1E7CA3E8-5424-4071-B7FF-0354494FF57A}" dt="2024-10-30T11:25:11.521" v="345" actId="20577"/>
        <pc:sldMkLst>
          <pc:docMk/>
          <pc:sldMk cId="1589169937" sldId="7048"/>
        </pc:sldMkLst>
        <pc:grpChg chg="add mod">
          <ac:chgData name="Lia Merminga" userId="37f97f97-644d-4887-82c0-21f926b4c276" providerId="ADAL" clId="{1E7CA3E8-5424-4071-B7FF-0354494FF57A}" dt="2024-10-30T11:19:18.314" v="274" actId="1076"/>
          <ac:grpSpMkLst>
            <pc:docMk/>
            <pc:sldMk cId="1589169937" sldId="7048"/>
            <ac:grpSpMk id="8" creationId="{FFAB27D9-5E7A-B8FA-AD76-7E0E1CF201D8}"/>
          </ac:grpSpMkLst>
        </pc:grpChg>
        <pc:picChg chg="mod">
          <ac:chgData name="Lia Merminga" userId="37f97f97-644d-4887-82c0-21f926b4c276" providerId="ADAL" clId="{1E7CA3E8-5424-4071-B7FF-0354494FF57A}" dt="2024-10-30T11:19:18.314" v="274" actId="1076"/>
          <ac:picMkLst>
            <pc:docMk/>
            <pc:sldMk cId="1589169937" sldId="7048"/>
            <ac:picMk id="9" creationId="{C8658E72-FE48-2791-C882-3FDE713A95A3}"/>
          </ac:picMkLst>
        </pc:picChg>
        <pc:picChg chg="mod">
          <ac:chgData name="Lia Merminga" userId="37f97f97-644d-4887-82c0-21f926b4c276" providerId="ADAL" clId="{1E7CA3E8-5424-4071-B7FF-0354494FF57A}" dt="2024-10-30T11:19:18.314" v="274" actId="1076"/>
          <ac:picMkLst>
            <pc:docMk/>
            <pc:sldMk cId="1589169937" sldId="7048"/>
            <ac:picMk id="13" creationId="{17C25544-2AD6-399D-004D-9615C3988C54}"/>
          </ac:picMkLst>
        </pc:picChg>
        <pc:picChg chg="mod">
          <ac:chgData name="Lia Merminga" userId="37f97f97-644d-4887-82c0-21f926b4c276" providerId="ADAL" clId="{1E7CA3E8-5424-4071-B7FF-0354494FF57A}" dt="2024-10-30T11:19:18.314" v="274" actId="1076"/>
          <ac:picMkLst>
            <pc:docMk/>
            <pc:sldMk cId="1589169937" sldId="7048"/>
            <ac:picMk id="14" creationId="{06F8A56A-76F5-2497-1D90-625A446BA353}"/>
          </ac:picMkLst>
        </pc:picChg>
        <pc:picChg chg="del">
          <ac:chgData name="Lia Merminga" userId="37f97f97-644d-4887-82c0-21f926b4c276" providerId="ADAL" clId="{1E7CA3E8-5424-4071-B7FF-0354494FF57A}" dt="2024-10-30T11:19:07.166" v="269" actId="478"/>
          <ac:picMkLst>
            <pc:docMk/>
            <pc:sldMk cId="1589169937" sldId="7048"/>
            <ac:picMk id="17" creationId="{7CD03E28-8608-942E-84C6-6B0F4F8956D6}"/>
          </ac:picMkLst>
        </pc:picChg>
      </pc:sldChg>
      <pc:sldChg chg="del">
        <pc:chgData name="Lia Merminga" userId="37f97f97-644d-4887-82c0-21f926b4c276" providerId="ADAL" clId="{1E7CA3E8-5424-4071-B7FF-0354494FF57A}" dt="2024-10-30T11:03:10.147" v="193" actId="47"/>
        <pc:sldMkLst>
          <pc:docMk/>
          <pc:sldMk cId="3018833958" sldId="7111"/>
        </pc:sldMkLst>
      </pc:sldChg>
      <pc:sldChg chg="del">
        <pc:chgData name="Lia Merminga" userId="37f97f97-644d-4887-82c0-21f926b4c276" providerId="ADAL" clId="{1E7CA3E8-5424-4071-B7FF-0354494FF57A}" dt="2024-10-30T11:04:04.473" v="204" actId="47"/>
        <pc:sldMkLst>
          <pc:docMk/>
          <pc:sldMk cId="1887234150" sldId="7112"/>
        </pc:sldMkLst>
      </pc:sldChg>
      <pc:sldChg chg="addSp delSp modSp mod">
        <pc:chgData name="Lia Merminga" userId="37f97f97-644d-4887-82c0-21f926b4c276" providerId="ADAL" clId="{1E7CA3E8-5424-4071-B7FF-0354494FF57A}" dt="2024-10-30T11:51:07.902" v="402" actId="1076"/>
        <pc:sldMkLst>
          <pc:docMk/>
          <pc:sldMk cId="3842913456" sldId="7113"/>
        </pc:sldMkLst>
        <pc:spChg chg="del">
          <ac:chgData name="Lia Merminga" userId="37f97f97-644d-4887-82c0-21f926b4c276" providerId="ADAL" clId="{1E7CA3E8-5424-4071-B7FF-0354494FF57A}" dt="2024-10-30T11:02:42.060" v="189" actId="478"/>
          <ac:spMkLst>
            <pc:docMk/>
            <pc:sldMk cId="3842913456" sldId="7113"/>
            <ac:spMk id="2" creationId="{3603FEF9-94DA-457A-2731-5D9765872404}"/>
          </ac:spMkLst>
        </pc:spChg>
        <pc:spChg chg="mod">
          <ac:chgData name="Lia Merminga" userId="37f97f97-644d-4887-82c0-21f926b4c276" providerId="ADAL" clId="{1E7CA3E8-5424-4071-B7FF-0354494FF57A}" dt="2024-10-30T11:51:07.902" v="402" actId="1076"/>
          <ac:spMkLst>
            <pc:docMk/>
            <pc:sldMk cId="3842913456" sldId="7113"/>
            <ac:spMk id="3" creationId="{9DCF6A01-BEF7-9484-192B-97F183158889}"/>
          </ac:spMkLst>
        </pc:spChg>
        <pc:spChg chg="add del mod">
          <ac:chgData name="Lia Merminga" userId="37f97f97-644d-4887-82c0-21f926b4c276" providerId="ADAL" clId="{1E7CA3E8-5424-4071-B7FF-0354494FF57A}" dt="2024-10-30T11:02:44.946" v="190" actId="478"/>
          <ac:spMkLst>
            <pc:docMk/>
            <pc:sldMk cId="3842913456" sldId="7113"/>
            <ac:spMk id="10" creationId="{18DA5FCE-B1B6-90B3-4C5C-B6B724966773}"/>
          </ac:spMkLst>
        </pc:spChg>
      </pc:sldChg>
      <pc:sldChg chg="del">
        <pc:chgData name="Lia Merminga" userId="37f97f97-644d-4887-82c0-21f926b4c276" providerId="ADAL" clId="{1E7CA3E8-5424-4071-B7FF-0354494FF57A}" dt="2024-10-30T11:03:17.274" v="195" actId="47"/>
        <pc:sldMkLst>
          <pc:docMk/>
          <pc:sldMk cId="1303414049" sldId="7114"/>
        </pc:sldMkLst>
      </pc:sldChg>
      <pc:sldChg chg="modSp del mod ord">
        <pc:chgData name="Lia Merminga" userId="37f97f97-644d-4887-82c0-21f926b4c276" providerId="ADAL" clId="{1E7CA3E8-5424-4071-B7FF-0354494FF57A}" dt="2024-10-30T11:24:19.524" v="338" actId="47"/>
        <pc:sldMkLst>
          <pc:docMk/>
          <pc:sldMk cId="3007882887" sldId="7115"/>
        </pc:sldMkLst>
        <pc:spChg chg="mod">
          <ac:chgData name="Lia Merminga" userId="37f97f97-644d-4887-82c0-21f926b4c276" providerId="ADAL" clId="{1E7CA3E8-5424-4071-B7FF-0354494FF57A}" dt="2024-10-30T11:24:04.805" v="337" actId="20577"/>
          <ac:spMkLst>
            <pc:docMk/>
            <pc:sldMk cId="3007882887" sldId="7115"/>
            <ac:spMk id="4" creationId="{132C2160-0EB6-AF13-41BD-6BEA42ADA318}"/>
          </ac:spMkLst>
        </pc:spChg>
      </pc:sldChg>
      <pc:sldChg chg="add del">
        <pc:chgData name="Lia Merminga" userId="37f97f97-644d-4887-82c0-21f926b4c276" providerId="ADAL" clId="{1E7CA3E8-5424-4071-B7FF-0354494FF57A}" dt="2024-10-30T11:24:47.450" v="343" actId="47"/>
        <pc:sldMkLst>
          <pc:docMk/>
          <pc:sldMk cId="1647853586" sldId="7117"/>
        </pc:sldMkLst>
      </pc:sldChg>
      <pc:sldChg chg="del">
        <pc:chgData name="Lia Merminga" userId="37f97f97-644d-4887-82c0-21f926b4c276" providerId="ADAL" clId="{1E7CA3E8-5424-4071-B7FF-0354494FF57A}" dt="2024-10-30T11:03:29.759" v="198" actId="47"/>
        <pc:sldMkLst>
          <pc:docMk/>
          <pc:sldMk cId="373028618" sldId="7161"/>
        </pc:sldMkLst>
      </pc:sldChg>
      <pc:sldChg chg="del">
        <pc:chgData name="Lia Merminga" userId="37f97f97-644d-4887-82c0-21f926b4c276" providerId="ADAL" clId="{1E7CA3E8-5424-4071-B7FF-0354494FF57A}" dt="2024-10-30T11:04:04.473" v="204" actId="47"/>
        <pc:sldMkLst>
          <pc:docMk/>
          <pc:sldMk cId="2519295903" sldId="7169"/>
        </pc:sldMkLst>
      </pc:sldChg>
      <pc:sldChg chg="del">
        <pc:chgData name="Lia Merminga" userId="37f97f97-644d-4887-82c0-21f926b4c276" providerId="ADAL" clId="{1E7CA3E8-5424-4071-B7FF-0354494FF57A}" dt="2024-10-30T11:04:23.389" v="205" actId="47"/>
        <pc:sldMkLst>
          <pc:docMk/>
          <pc:sldMk cId="3877307150" sldId="7173"/>
        </pc:sldMkLst>
      </pc:sldChg>
      <pc:sldChg chg="modSp mod">
        <pc:chgData name="Lia Merminga" userId="37f97f97-644d-4887-82c0-21f926b4c276" providerId="ADAL" clId="{1E7CA3E8-5424-4071-B7FF-0354494FF57A}" dt="2024-10-30T10:58:48.711" v="168" actId="20577"/>
        <pc:sldMkLst>
          <pc:docMk/>
          <pc:sldMk cId="937221257" sldId="7178"/>
        </pc:sldMkLst>
        <pc:spChg chg="mod">
          <ac:chgData name="Lia Merminga" userId="37f97f97-644d-4887-82c0-21f926b4c276" providerId="ADAL" clId="{1E7CA3E8-5424-4071-B7FF-0354494FF57A}" dt="2024-10-30T10:58:48.711" v="168" actId="20577"/>
          <ac:spMkLst>
            <pc:docMk/>
            <pc:sldMk cId="937221257" sldId="7178"/>
            <ac:spMk id="4" creationId="{4F0C7CE7-E1FD-9934-5BF4-79157653FBE7}"/>
          </ac:spMkLst>
        </pc:spChg>
        <pc:spChg chg="mod">
          <ac:chgData name="Lia Merminga" userId="37f97f97-644d-4887-82c0-21f926b4c276" providerId="ADAL" clId="{1E7CA3E8-5424-4071-B7FF-0354494FF57A}" dt="2024-10-30T10:58:35.056" v="159" actId="20577"/>
          <ac:spMkLst>
            <pc:docMk/>
            <pc:sldMk cId="937221257" sldId="7178"/>
            <ac:spMk id="5" creationId="{9882A0BF-B1B8-CCA4-02EC-2E619AFE4792}"/>
          </ac:spMkLst>
        </pc:spChg>
      </pc:sldChg>
      <pc:sldChg chg="del">
        <pc:chgData name="Lia Merminga" userId="37f97f97-644d-4887-82c0-21f926b4c276" providerId="ADAL" clId="{1E7CA3E8-5424-4071-B7FF-0354494FF57A}" dt="2024-10-30T11:08:28.202" v="217" actId="47"/>
        <pc:sldMkLst>
          <pc:docMk/>
          <pc:sldMk cId="908112091" sldId="7179"/>
        </pc:sldMkLst>
      </pc:sldChg>
      <pc:sldChg chg="addSp modSp mod">
        <pc:chgData name="Lia Merminga" userId="37f97f97-644d-4887-82c0-21f926b4c276" providerId="ADAL" clId="{1E7CA3E8-5424-4071-B7FF-0354494FF57A}" dt="2024-10-30T11:23:05.643" v="326" actId="1037"/>
        <pc:sldMkLst>
          <pc:docMk/>
          <pc:sldMk cId="2657286499" sldId="7181"/>
        </pc:sldMkLst>
        <pc:spChg chg="mod">
          <ac:chgData name="Lia Merminga" userId="37f97f97-644d-4887-82c0-21f926b4c276" providerId="ADAL" clId="{1E7CA3E8-5424-4071-B7FF-0354494FF57A}" dt="2024-10-30T11:20:02.932" v="283" actId="20577"/>
          <ac:spMkLst>
            <pc:docMk/>
            <pc:sldMk cId="2657286499" sldId="7181"/>
            <ac:spMk id="3" creationId="{FE1E9332-3B35-2469-7D78-484BD8ACC015}"/>
          </ac:spMkLst>
        </pc:spChg>
        <pc:spChg chg="mod">
          <ac:chgData name="Lia Merminga" userId="37f97f97-644d-4887-82c0-21f926b4c276" providerId="ADAL" clId="{1E7CA3E8-5424-4071-B7FF-0354494FF57A}" dt="2024-10-30T11:23:05.643" v="326" actId="1037"/>
          <ac:spMkLst>
            <pc:docMk/>
            <pc:sldMk cId="2657286499" sldId="7181"/>
            <ac:spMk id="11" creationId="{8A4BD746-9E72-D358-2B18-A13236D7E25A}"/>
          </ac:spMkLst>
        </pc:spChg>
        <pc:grpChg chg="add mod">
          <ac:chgData name="Lia Merminga" userId="37f97f97-644d-4887-82c0-21f926b4c276" providerId="ADAL" clId="{1E7CA3E8-5424-4071-B7FF-0354494FF57A}" dt="2024-10-30T11:23:05.643" v="326" actId="1037"/>
          <ac:grpSpMkLst>
            <pc:docMk/>
            <pc:sldMk cId="2657286499" sldId="7181"/>
            <ac:grpSpMk id="10" creationId="{3C181DEE-DD0D-5648-2E98-E18373A4645D}"/>
          </ac:grpSpMkLst>
        </pc:grpChg>
        <pc:picChg chg="mod">
          <ac:chgData name="Lia Merminga" userId="37f97f97-644d-4887-82c0-21f926b4c276" providerId="ADAL" clId="{1E7CA3E8-5424-4071-B7FF-0354494FF57A}" dt="2024-10-30T11:23:05.643" v="326" actId="1037"/>
          <ac:picMkLst>
            <pc:docMk/>
            <pc:sldMk cId="2657286499" sldId="7181"/>
            <ac:picMk id="12" creationId="{CE646CC1-B3C7-F4DD-8C2E-4C0BF4891B74}"/>
          </ac:picMkLst>
        </pc:picChg>
        <pc:picChg chg="mod">
          <ac:chgData name="Lia Merminga" userId="37f97f97-644d-4887-82c0-21f926b4c276" providerId="ADAL" clId="{1E7CA3E8-5424-4071-B7FF-0354494FF57A}" dt="2024-10-30T11:23:05.643" v="326" actId="1037"/>
          <ac:picMkLst>
            <pc:docMk/>
            <pc:sldMk cId="2657286499" sldId="7181"/>
            <ac:picMk id="14" creationId="{F46392D2-5676-A139-3E47-C8F321C7CA66}"/>
          </ac:picMkLst>
        </pc:picChg>
        <pc:picChg chg="mod">
          <ac:chgData name="Lia Merminga" userId="37f97f97-644d-4887-82c0-21f926b4c276" providerId="ADAL" clId="{1E7CA3E8-5424-4071-B7FF-0354494FF57A}" dt="2024-10-30T11:23:05.643" v="326" actId="1037"/>
          <ac:picMkLst>
            <pc:docMk/>
            <pc:sldMk cId="2657286499" sldId="7181"/>
            <ac:picMk id="15" creationId="{6B1CA8ED-E7FA-F9DE-18B3-CF42F1EACE62}"/>
          </ac:picMkLst>
        </pc:picChg>
        <pc:picChg chg="mod">
          <ac:chgData name="Lia Merminga" userId="37f97f97-644d-4887-82c0-21f926b4c276" providerId="ADAL" clId="{1E7CA3E8-5424-4071-B7FF-0354494FF57A}" dt="2024-10-30T11:23:05.643" v="326" actId="1037"/>
          <ac:picMkLst>
            <pc:docMk/>
            <pc:sldMk cId="2657286499" sldId="7181"/>
            <ac:picMk id="16" creationId="{96EC6316-9AD0-5B05-FC69-4E269A3442CA}"/>
          </ac:picMkLst>
        </pc:picChg>
        <pc:picChg chg="mod">
          <ac:chgData name="Lia Merminga" userId="37f97f97-644d-4887-82c0-21f926b4c276" providerId="ADAL" clId="{1E7CA3E8-5424-4071-B7FF-0354494FF57A}" dt="2024-10-30T11:23:05.643" v="326" actId="1037"/>
          <ac:picMkLst>
            <pc:docMk/>
            <pc:sldMk cId="2657286499" sldId="7181"/>
            <ac:picMk id="17" creationId="{BC6CCD58-8195-B844-C97B-9E477CF20703}"/>
          </ac:picMkLst>
        </pc:picChg>
      </pc:sldChg>
      <pc:sldChg chg="del">
        <pc:chgData name="Lia Merminga" userId="37f97f97-644d-4887-82c0-21f926b4c276" providerId="ADAL" clId="{1E7CA3E8-5424-4071-B7FF-0354494FF57A}" dt="2024-10-30T11:03:19.246" v="196" actId="47"/>
        <pc:sldMkLst>
          <pc:docMk/>
          <pc:sldMk cId="1784239083" sldId="7182"/>
        </pc:sldMkLst>
      </pc:sldChg>
      <pc:sldChg chg="del">
        <pc:chgData name="Lia Merminga" userId="37f97f97-644d-4887-82c0-21f926b4c276" providerId="ADAL" clId="{1E7CA3E8-5424-4071-B7FF-0354494FF57A}" dt="2024-10-30T11:05:41.635" v="208" actId="47"/>
        <pc:sldMkLst>
          <pc:docMk/>
          <pc:sldMk cId="1206124443" sldId="7183"/>
        </pc:sldMkLst>
      </pc:sldChg>
      <pc:sldChg chg="del">
        <pc:chgData name="Lia Merminga" userId="37f97f97-644d-4887-82c0-21f926b4c276" providerId="ADAL" clId="{1E7CA3E8-5424-4071-B7FF-0354494FF57A}" dt="2024-10-30T11:02:23.659" v="169" actId="47"/>
        <pc:sldMkLst>
          <pc:docMk/>
          <pc:sldMk cId="1676080178" sldId="7188"/>
        </pc:sldMkLst>
      </pc:sldChg>
      <pc:sldChg chg="modNotesTx">
        <pc:chgData name="Lia Merminga" userId="37f97f97-644d-4887-82c0-21f926b4c276" providerId="ADAL" clId="{1E7CA3E8-5424-4071-B7FF-0354494FF57A}" dt="2024-10-30T11:25:17.728" v="346" actId="20577"/>
        <pc:sldMkLst>
          <pc:docMk/>
          <pc:sldMk cId="2238994015" sldId="7189"/>
        </pc:sldMkLst>
      </pc:sldChg>
      <pc:sldChg chg="add">
        <pc:chgData name="Lia Merminga" userId="37f97f97-644d-4887-82c0-21f926b4c276" providerId="ADAL" clId="{1E7CA3E8-5424-4071-B7FF-0354494FF57A}" dt="2024-10-30T11:08:26.534" v="216"/>
        <pc:sldMkLst>
          <pc:docMk/>
          <pc:sldMk cId="60692368" sldId="2142534167"/>
        </pc:sldMkLst>
      </pc:sldChg>
      <pc:sldChg chg="add">
        <pc:chgData name="Lia Merminga" userId="37f97f97-644d-4887-82c0-21f926b4c276" providerId="ADAL" clId="{1E7CA3E8-5424-4071-B7FF-0354494FF57A}" dt="2024-10-30T11:11:06.665" v="223"/>
        <pc:sldMkLst>
          <pc:docMk/>
          <pc:sldMk cId="3673150381" sldId="2142534168"/>
        </pc:sldMkLst>
      </pc:sldChg>
      <pc:sldChg chg="del">
        <pc:chgData name="Lia Merminga" userId="37f97f97-644d-4887-82c0-21f926b4c276" providerId="ADAL" clId="{1E7CA3E8-5424-4071-B7FF-0354494FF57A}" dt="2024-10-30T11:09:28.638" v="221" actId="47"/>
        <pc:sldMkLst>
          <pc:docMk/>
          <pc:sldMk cId="2337072953" sldId="2142534171"/>
        </pc:sldMkLst>
      </pc:sldChg>
      <pc:sldChg chg="add">
        <pc:chgData name="Lia Merminga" userId="37f97f97-644d-4887-82c0-21f926b4c276" providerId="ADAL" clId="{1E7CA3E8-5424-4071-B7FF-0354494FF57A}" dt="2024-10-30T11:09:20.969" v="219"/>
        <pc:sldMkLst>
          <pc:docMk/>
          <pc:sldMk cId="2246304743" sldId="2142534172"/>
        </pc:sldMkLst>
      </pc:sldChg>
      <pc:sldChg chg="add">
        <pc:chgData name="Lia Merminga" userId="37f97f97-644d-4887-82c0-21f926b4c276" providerId="ADAL" clId="{1E7CA3E8-5424-4071-B7FF-0354494FF57A}" dt="2024-10-30T11:09:20.969" v="219"/>
        <pc:sldMkLst>
          <pc:docMk/>
          <pc:sldMk cId="2448742929" sldId="2142534173"/>
        </pc:sldMkLst>
      </pc:sldChg>
      <pc:sldChg chg="add del">
        <pc:chgData name="Lia Merminga" userId="37f97f97-644d-4887-82c0-21f926b4c276" providerId="ADAL" clId="{1E7CA3E8-5424-4071-B7FF-0354494FF57A}" dt="2024-10-30T11:24:30.922" v="339" actId="47"/>
        <pc:sldMkLst>
          <pc:docMk/>
          <pc:sldMk cId="597007615" sldId="2142534174"/>
        </pc:sldMkLst>
      </pc:sldChg>
      <pc:sldChg chg="del">
        <pc:chgData name="Lia Merminga" userId="37f97f97-644d-4887-82c0-21f926b4c276" providerId="ADAL" clId="{1E7CA3E8-5424-4071-B7FF-0354494FF57A}" dt="2024-10-30T11:04:31.386" v="206" actId="47"/>
        <pc:sldMkLst>
          <pc:docMk/>
          <pc:sldMk cId="852249272" sldId="2142534180"/>
        </pc:sldMkLst>
      </pc:sldChg>
      <pc:sldMasterChg chg="delSldLayout">
        <pc:chgData name="Lia Merminga" userId="37f97f97-644d-4887-82c0-21f926b4c276" providerId="ADAL" clId="{1E7CA3E8-5424-4071-B7FF-0354494FF57A}" dt="2024-10-30T11:05:48.889" v="209" actId="47"/>
        <pc:sldMasterMkLst>
          <pc:docMk/>
          <pc:sldMasterMk cId="0" sldId="2147483682"/>
        </pc:sldMasterMkLst>
        <pc:sldLayoutChg chg="del">
          <pc:chgData name="Lia Merminga" userId="37f97f97-644d-4887-82c0-21f926b4c276" providerId="ADAL" clId="{1E7CA3E8-5424-4071-B7FF-0354494FF57A}" dt="2024-10-30T11:05:48.889" v="209" actId="47"/>
          <pc:sldLayoutMkLst>
            <pc:docMk/>
            <pc:sldMasterMk cId="0" sldId="2147483682"/>
            <pc:sldLayoutMk cId="1525432771" sldId="2147484148"/>
          </pc:sldLayoutMkLst>
        </pc:sldLayoutChg>
      </pc:sldMasterChg>
      <pc:sldMasterChg chg="delSldLayout">
        <pc:chgData name="Lia Merminga" userId="37f97f97-644d-4887-82c0-21f926b4c276" providerId="ADAL" clId="{1E7CA3E8-5424-4071-B7FF-0354494FF57A}" dt="2024-10-30T11:09:26.984" v="220" actId="47"/>
        <pc:sldMasterMkLst>
          <pc:docMk/>
          <pc:sldMasterMk cId="1323756372" sldId="2147484133"/>
        </pc:sldMasterMkLst>
        <pc:sldLayoutChg chg="del">
          <pc:chgData name="Lia Merminga" userId="37f97f97-644d-4887-82c0-21f926b4c276" providerId="ADAL" clId="{1E7CA3E8-5424-4071-B7FF-0354494FF57A}" dt="2024-10-30T11:09:26.984" v="220" actId="47"/>
          <pc:sldLayoutMkLst>
            <pc:docMk/>
            <pc:sldMasterMk cId="1323756372" sldId="2147484133"/>
            <pc:sldLayoutMk cId="3250427497" sldId="214748414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F955BB-BD9A-4129-8C25-8E6D3B9A16B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4CF89F-A7CF-4443-8427-58CA18365BB9}">
      <dgm:prSet phldrT="[Text]"/>
      <dgm:spPr>
        <a:solidFill>
          <a:srgbClr val="004C97"/>
        </a:solidFill>
      </dgm:spPr>
      <dgm:t>
        <a:bodyPr/>
        <a:lstStyle/>
        <a:p>
          <a:r>
            <a:rPr lang="en-US"/>
            <a:t>Major Particle Physics Initiatives</a:t>
          </a:r>
        </a:p>
      </dgm:t>
    </dgm:pt>
    <dgm:pt modelId="{B91FCF4E-B488-4183-ADBE-1E01D846DC33}" type="parTrans" cxnId="{A9192C00-3C95-4C41-B447-75263D862122}">
      <dgm:prSet/>
      <dgm:spPr/>
      <dgm:t>
        <a:bodyPr/>
        <a:lstStyle/>
        <a:p>
          <a:endParaRPr lang="en-US"/>
        </a:p>
      </dgm:t>
    </dgm:pt>
    <dgm:pt modelId="{2E5E36C5-913D-443F-A4FE-1D3A05278083}" type="sibTrans" cxnId="{A9192C00-3C95-4C41-B447-75263D862122}">
      <dgm:prSet/>
      <dgm:spPr/>
      <dgm:t>
        <a:bodyPr/>
        <a:lstStyle/>
        <a:p>
          <a:endParaRPr lang="en-US"/>
        </a:p>
      </dgm:t>
    </dgm:pt>
    <dgm:pt modelId="{FE090B83-2792-4601-B504-E71CE77C9FE8}">
      <dgm:prSet phldrT="[Text]"/>
      <dgm:spPr>
        <a:solidFill>
          <a:schemeClr val="accent2"/>
        </a:solidFill>
      </dgm:spPr>
      <dgm:t>
        <a:bodyPr/>
        <a:lstStyle/>
        <a:p>
          <a:r>
            <a:rPr lang="en-US"/>
            <a:t>Emerging Technology Initiatives</a:t>
          </a:r>
        </a:p>
      </dgm:t>
    </dgm:pt>
    <dgm:pt modelId="{17F84ACB-7FA0-47D6-AF60-06F58C59429F}" type="parTrans" cxnId="{12C7491C-9B2E-4977-8E90-ABD313199E00}">
      <dgm:prSet/>
      <dgm:spPr/>
      <dgm:t>
        <a:bodyPr/>
        <a:lstStyle/>
        <a:p>
          <a:endParaRPr lang="en-US"/>
        </a:p>
      </dgm:t>
    </dgm:pt>
    <dgm:pt modelId="{7DA90C7D-016B-4E45-A292-8579E83DFA67}" type="sibTrans" cxnId="{12C7491C-9B2E-4977-8E90-ABD313199E00}">
      <dgm:prSet/>
      <dgm:spPr/>
      <dgm:t>
        <a:bodyPr/>
        <a:lstStyle/>
        <a:p>
          <a:endParaRPr lang="en-US"/>
        </a:p>
      </dgm:t>
    </dgm:pt>
    <dgm:pt modelId="{CCE0F7BC-AA32-4D2B-9110-DE3ECBBBC111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User and Stakeholder Engagement Initiative</a:t>
          </a:r>
        </a:p>
      </dgm:t>
    </dgm:pt>
    <dgm:pt modelId="{5C09C0A7-B7AD-439C-9445-5E895F3D76EE}" type="parTrans" cxnId="{F037D592-D44C-4F26-945E-2816935BA43F}">
      <dgm:prSet/>
      <dgm:spPr/>
      <dgm:t>
        <a:bodyPr/>
        <a:lstStyle/>
        <a:p>
          <a:endParaRPr lang="en-US"/>
        </a:p>
      </dgm:t>
    </dgm:pt>
    <dgm:pt modelId="{F28055D9-6916-4DBA-A397-683951E4AE4C}" type="sibTrans" cxnId="{F037D592-D44C-4F26-945E-2816935BA43F}">
      <dgm:prSet/>
      <dgm:spPr/>
      <dgm:t>
        <a:bodyPr/>
        <a:lstStyle/>
        <a:p>
          <a:endParaRPr lang="en-US"/>
        </a:p>
      </dgm:t>
    </dgm:pt>
    <dgm:pt modelId="{857EAFF7-D926-4141-9B66-3533183E5FE8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Neutrinos</a:t>
          </a:r>
        </a:p>
      </dgm:t>
    </dgm:pt>
    <dgm:pt modelId="{81E99C33-0A0E-4F27-A71D-633BD21E4152}" type="parTrans" cxnId="{3679A8D7-8828-4EE2-B09D-0A62F0A17612}">
      <dgm:prSet/>
      <dgm:spPr/>
      <dgm:t>
        <a:bodyPr/>
        <a:lstStyle/>
        <a:p>
          <a:endParaRPr lang="en-US"/>
        </a:p>
      </dgm:t>
    </dgm:pt>
    <dgm:pt modelId="{9E517AFD-0867-41A9-AA98-31132BF2A6B2}" type="sibTrans" cxnId="{3679A8D7-8828-4EE2-B09D-0A62F0A17612}">
      <dgm:prSet/>
      <dgm:spPr/>
      <dgm:t>
        <a:bodyPr/>
        <a:lstStyle/>
        <a:p>
          <a:endParaRPr lang="en-US"/>
        </a:p>
      </dgm:t>
    </dgm:pt>
    <dgm:pt modelId="{F8BF051C-3D07-4342-9881-C8175EF33D93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Higgs and the Energy Frontier</a:t>
          </a:r>
        </a:p>
      </dgm:t>
    </dgm:pt>
    <dgm:pt modelId="{56C05DC8-1EE1-4AF9-94FD-50AD9A3B0B50}" type="parTrans" cxnId="{7DAD2784-C510-458F-A94F-8EE2F9ABC7B5}">
      <dgm:prSet/>
      <dgm:spPr/>
      <dgm:t>
        <a:bodyPr/>
        <a:lstStyle/>
        <a:p>
          <a:endParaRPr lang="en-US"/>
        </a:p>
      </dgm:t>
    </dgm:pt>
    <dgm:pt modelId="{9895438D-A862-4705-BFD5-BD94E709EFD8}" type="sibTrans" cxnId="{7DAD2784-C510-458F-A94F-8EE2F9ABC7B5}">
      <dgm:prSet/>
      <dgm:spPr/>
      <dgm:t>
        <a:bodyPr/>
        <a:lstStyle/>
        <a:p>
          <a:endParaRPr lang="en-US"/>
        </a:p>
      </dgm:t>
    </dgm:pt>
    <dgm:pt modelId="{D3501C1B-17A8-4489-9EA8-98FA57844E30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Muons</a:t>
          </a:r>
        </a:p>
      </dgm:t>
    </dgm:pt>
    <dgm:pt modelId="{984BE119-E78D-4311-9D3A-2F22BFB8AA9D}" type="parTrans" cxnId="{D823B813-24F3-467F-8C2C-9AF23521D4AF}">
      <dgm:prSet/>
      <dgm:spPr/>
      <dgm:t>
        <a:bodyPr/>
        <a:lstStyle/>
        <a:p>
          <a:endParaRPr lang="en-US"/>
        </a:p>
      </dgm:t>
    </dgm:pt>
    <dgm:pt modelId="{DC033DEB-36D2-4EF1-A860-EE5897A3F02C}" type="sibTrans" cxnId="{D823B813-24F3-467F-8C2C-9AF23521D4AF}">
      <dgm:prSet/>
      <dgm:spPr/>
      <dgm:t>
        <a:bodyPr/>
        <a:lstStyle/>
        <a:p>
          <a:endParaRPr lang="en-US"/>
        </a:p>
      </dgm:t>
    </dgm:pt>
    <dgm:pt modelId="{A932AD2D-12D9-4FE5-8F6C-47BB6E4B76BB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The Dark Universe</a:t>
          </a:r>
        </a:p>
      </dgm:t>
    </dgm:pt>
    <dgm:pt modelId="{A0D5B468-6DB0-46B1-B31E-EB6C4B4D32C5}" type="parTrans" cxnId="{B30F07DC-A38F-4329-A148-09DA2045165E}">
      <dgm:prSet/>
      <dgm:spPr/>
      <dgm:t>
        <a:bodyPr/>
        <a:lstStyle/>
        <a:p>
          <a:endParaRPr lang="en-US"/>
        </a:p>
      </dgm:t>
    </dgm:pt>
    <dgm:pt modelId="{78D5D2A1-10A7-4335-8AF0-E2CE4C4DBEF2}" type="sibTrans" cxnId="{B30F07DC-A38F-4329-A148-09DA2045165E}">
      <dgm:prSet/>
      <dgm:spPr/>
      <dgm:t>
        <a:bodyPr/>
        <a:lstStyle/>
        <a:p>
          <a:endParaRPr lang="en-US"/>
        </a:p>
      </dgm:t>
    </dgm:pt>
    <dgm:pt modelId="{1DB4A610-9576-45F7-AFE4-525D5A5122EA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Accelerator Science and Technology</a:t>
          </a:r>
        </a:p>
      </dgm:t>
    </dgm:pt>
    <dgm:pt modelId="{DA8AE0B7-AF9D-43B3-8FE4-D7707FDA00CD}" type="parTrans" cxnId="{EA08F5D3-08EB-4311-B379-DEE7F4C30232}">
      <dgm:prSet/>
      <dgm:spPr/>
      <dgm:t>
        <a:bodyPr/>
        <a:lstStyle/>
        <a:p>
          <a:endParaRPr lang="en-US"/>
        </a:p>
      </dgm:t>
    </dgm:pt>
    <dgm:pt modelId="{9BC8A578-7C14-4A3D-B94C-430B8F213987}" type="sibTrans" cxnId="{EA08F5D3-08EB-4311-B379-DEE7F4C30232}">
      <dgm:prSet/>
      <dgm:spPr/>
      <dgm:t>
        <a:bodyPr/>
        <a:lstStyle/>
        <a:p>
          <a:endParaRPr lang="en-US"/>
        </a:p>
      </dgm:t>
    </dgm:pt>
    <dgm:pt modelId="{4C1B9A04-3FB3-4158-858D-C9E94826C2FA}">
      <dgm:prSet phldrT="[Text]"/>
      <dgm:spPr/>
      <dgm:t>
        <a:bodyPr/>
        <a:lstStyle/>
        <a:p>
          <a:r>
            <a:rPr lang="en-US">
              <a:solidFill>
                <a:schemeClr val="accent2"/>
              </a:solidFill>
            </a:rPr>
            <a:t>Quantum Science and Technology</a:t>
          </a:r>
        </a:p>
      </dgm:t>
    </dgm:pt>
    <dgm:pt modelId="{DB900ADE-749B-49A1-834F-015E2F3B55B4}" type="parTrans" cxnId="{5A90A4B3-AFAA-4C85-B50C-2D5C1054A089}">
      <dgm:prSet/>
      <dgm:spPr/>
      <dgm:t>
        <a:bodyPr/>
        <a:lstStyle/>
        <a:p>
          <a:endParaRPr lang="en-US"/>
        </a:p>
      </dgm:t>
    </dgm:pt>
    <dgm:pt modelId="{CD0F99C7-9EB0-4AD4-9448-6E831FCF67ED}" type="sibTrans" cxnId="{5A90A4B3-AFAA-4C85-B50C-2D5C1054A089}">
      <dgm:prSet/>
      <dgm:spPr/>
      <dgm:t>
        <a:bodyPr/>
        <a:lstStyle/>
        <a:p>
          <a:endParaRPr lang="en-US"/>
        </a:p>
      </dgm:t>
    </dgm:pt>
    <dgm:pt modelId="{70A67EFF-91F4-43EF-9876-FCB04A2216F8}">
      <dgm:prSet phldrT="[Text]"/>
      <dgm:spPr/>
      <dgm:t>
        <a:bodyPr/>
        <a:lstStyle/>
        <a:p>
          <a:r>
            <a:rPr lang="en-US">
              <a:solidFill>
                <a:schemeClr val="accent2"/>
              </a:solidFill>
            </a:rPr>
            <a:t>Microelectronics</a:t>
          </a:r>
        </a:p>
      </dgm:t>
    </dgm:pt>
    <dgm:pt modelId="{2D8501A2-C98A-4BA3-85D0-E64E91B3FB49}" type="parTrans" cxnId="{F65B34A2-AB38-4F07-9A83-4FAF6F57F4AB}">
      <dgm:prSet/>
      <dgm:spPr/>
      <dgm:t>
        <a:bodyPr/>
        <a:lstStyle/>
        <a:p>
          <a:endParaRPr lang="en-US"/>
        </a:p>
      </dgm:t>
    </dgm:pt>
    <dgm:pt modelId="{B7088CCC-EDA3-4DC3-9016-EE58713B3E29}" type="sibTrans" cxnId="{F65B34A2-AB38-4F07-9A83-4FAF6F57F4AB}">
      <dgm:prSet/>
      <dgm:spPr/>
      <dgm:t>
        <a:bodyPr/>
        <a:lstStyle/>
        <a:p>
          <a:endParaRPr lang="en-US"/>
        </a:p>
      </dgm:t>
    </dgm:pt>
    <dgm:pt modelId="{B153CC3C-6E17-450E-9CE0-80DE39505D73}">
      <dgm:prSet phldrT="[Text]"/>
      <dgm:spPr/>
      <dgm:t>
        <a:bodyPr/>
        <a:lstStyle/>
        <a:p>
          <a:r>
            <a:rPr lang="en-US">
              <a:solidFill>
                <a:schemeClr val="accent2"/>
              </a:solidFill>
            </a:rPr>
            <a:t>Artificial Intelligence for Science</a:t>
          </a:r>
        </a:p>
      </dgm:t>
    </dgm:pt>
    <dgm:pt modelId="{34AC23BC-C49F-4EB7-861B-3642AA4EA66A}" type="parTrans" cxnId="{0C8AABF1-828F-4464-8626-BC5A2E4C0266}">
      <dgm:prSet/>
      <dgm:spPr/>
      <dgm:t>
        <a:bodyPr/>
        <a:lstStyle/>
        <a:p>
          <a:endParaRPr lang="en-US"/>
        </a:p>
      </dgm:t>
    </dgm:pt>
    <dgm:pt modelId="{6E0347AB-662E-45A1-83FB-F81F24F30577}" type="sibTrans" cxnId="{0C8AABF1-828F-4464-8626-BC5A2E4C0266}">
      <dgm:prSet/>
      <dgm:spPr/>
      <dgm:t>
        <a:bodyPr/>
        <a:lstStyle/>
        <a:p>
          <a:endParaRPr lang="en-US"/>
        </a:p>
      </dgm:t>
    </dgm:pt>
    <dgm:pt modelId="{5D9E8966-9A98-4D1B-9BEE-46B63D88841F}">
      <dgm:prSet phldrT="[Text]"/>
      <dgm:spPr/>
      <dgm:t>
        <a:bodyPr/>
        <a:lstStyle/>
        <a:p>
          <a:r>
            <a:rPr lang="en-US">
              <a:solidFill>
                <a:schemeClr val="accent5"/>
              </a:solidFill>
            </a:rPr>
            <a:t>Discovery on the Prairie</a:t>
          </a:r>
        </a:p>
      </dgm:t>
    </dgm:pt>
    <dgm:pt modelId="{8D0D1CBC-D4AE-43D4-8907-004F749C7E56}" type="parTrans" cxnId="{4B469C45-5E68-4D4B-9EB7-9B4E3F1FB16B}">
      <dgm:prSet/>
      <dgm:spPr/>
      <dgm:t>
        <a:bodyPr/>
        <a:lstStyle/>
        <a:p>
          <a:endParaRPr lang="en-US"/>
        </a:p>
      </dgm:t>
    </dgm:pt>
    <dgm:pt modelId="{8B2F89F7-2C6D-416B-B8DC-9396109066E8}" type="sibTrans" cxnId="{4B469C45-5E68-4D4B-9EB7-9B4E3F1FB16B}">
      <dgm:prSet/>
      <dgm:spPr/>
      <dgm:t>
        <a:bodyPr/>
        <a:lstStyle/>
        <a:p>
          <a:endParaRPr lang="en-US"/>
        </a:p>
      </dgm:t>
    </dgm:pt>
    <dgm:pt modelId="{6802AEA1-0AF2-478A-BA86-87E944F998A0}" type="pres">
      <dgm:prSet presAssocID="{99F955BB-BD9A-4129-8C25-8E6D3B9A16B6}" presName="linear" presStyleCnt="0">
        <dgm:presLayoutVars>
          <dgm:dir/>
          <dgm:animLvl val="lvl"/>
          <dgm:resizeHandles val="exact"/>
        </dgm:presLayoutVars>
      </dgm:prSet>
      <dgm:spPr/>
    </dgm:pt>
    <dgm:pt modelId="{8694AD19-01A5-4A86-97A9-0437DC1BD155}" type="pres">
      <dgm:prSet presAssocID="{184CF89F-A7CF-4443-8427-58CA18365BB9}" presName="parentLin" presStyleCnt="0"/>
      <dgm:spPr/>
    </dgm:pt>
    <dgm:pt modelId="{AA0313A1-F834-4395-A11D-F59B98985AA3}" type="pres">
      <dgm:prSet presAssocID="{184CF89F-A7CF-4443-8427-58CA18365BB9}" presName="parentLeftMargin" presStyleLbl="node1" presStyleIdx="0" presStyleCnt="3"/>
      <dgm:spPr/>
    </dgm:pt>
    <dgm:pt modelId="{ACD47089-BC97-4F94-A09E-AC65B81E2825}" type="pres">
      <dgm:prSet presAssocID="{184CF89F-A7CF-4443-8427-58CA18365BB9}" presName="parentText" presStyleLbl="node1" presStyleIdx="0" presStyleCnt="3" custScaleX="111734">
        <dgm:presLayoutVars>
          <dgm:chMax val="0"/>
          <dgm:bulletEnabled val="1"/>
        </dgm:presLayoutVars>
      </dgm:prSet>
      <dgm:spPr/>
    </dgm:pt>
    <dgm:pt modelId="{1E7EEB09-2503-4EC2-B3BF-90755C09AB0D}" type="pres">
      <dgm:prSet presAssocID="{184CF89F-A7CF-4443-8427-58CA18365BB9}" presName="negativeSpace" presStyleCnt="0"/>
      <dgm:spPr/>
    </dgm:pt>
    <dgm:pt modelId="{F508D03E-4CE6-44F8-8DD0-88391A8624D4}" type="pres">
      <dgm:prSet presAssocID="{184CF89F-A7CF-4443-8427-58CA18365BB9}" presName="childText" presStyleLbl="conFgAcc1" presStyleIdx="0" presStyleCnt="3" custLinFactNeighborX="-862" custLinFactNeighborY="-9179">
        <dgm:presLayoutVars>
          <dgm:bulletEnabled val="1"/>
        </dgm:presLayoutVars>
      </dgm:prSet>
      <dgm:spPr/>
    </dgm:pt>
    <dgm:pt modelId="{950B2EDE-B997-4CF0-9D72-C5025D93B7A6}" type="pres">
      <dgm:prSet presAssocID="{2E5E36C5-913D-443F-A4FE-1D3A05278083}" presName="spaceBetweenRectangles" presStyleCnt="0"/>
      <dgm:spPr/>
    </dgm:pt>
    <dgm:pt modelId="{8F1A6DA3-4D1E-4B83-BEF1-6114F6776F7D}" type="pres">
      <dgm:prSet presAssocID="{FE090B83-2792-4601-B504-E71CE77C9FE8}" presName="parentLin" presStyleCnt="0"/>
      <dgm:spPr/>
    </dgm:pt>
    <dgm:pt modelId="{BCD29818-8225-4618-BDA1-1EDAFD1B342C}" type="pres">
      <dgm:prSet presAssocID="{FE090B83-2792-4601-B504-E71CE77C9FE8}" presName="parentLeftMargin" presStyleLbl="node1" presStyleIdx="0" presStyleCnt="3"/>
      <dgm:spPr/>
    </dgm:pt>
    <dgm:pt modelId="{22D602F0-9C74-4E59-86C8-702E5F812DFA}" type="pres">
      <dgm:prSet presAssocID="{FE090B83-2792-4601-B504-E71CE77C9FE8}" presName="parentText" presStyleLbl="node1" presStyleIdx="1" presStyleCnt="3" custScaleX="111734">
        <dgm:presLayoutVars>
          <dgm:chMax val="0"/>
          <dgm:bulletEnabled val="1"/>
        </dgm:presLayoutVars>
      </dgm:prSet>
      <dgm:spPr/>
    </dgm:pt>
    <dgm:pt modelId="{B3187DAE-9518-450C-BCC6-33FA05661EDE}" type="pres">
      <dgm:prSet presAssocID="{FE090B83-2792-4601-B504-E71CE77C9FE8}" presName="negativeSpace" presStyleCnt="0"/>
      <dgm:spPr/>
    </dgm:pt>
    <dgm:pt modelId="{916C6080-0FC2-4D9B-8927-B72878493F3E}" type="pres">
      <dgm:prSet presAssocID="{FE090B83-2792-4601-B504-E71CE77C9FE8}" presName="childText" presStyleLbl="conFgAcc1" presStyleIdx="1" presStyleCnt="3">
        <dgm:presLayoutVars>
          <dgm:bulletEnabled val="1"/>
        </dgm:presLayoutVars>
      </dgm:prSet>
      <dgm:spPr/>
    </dgm:pt>
    <dgm:pt modelId="{9B2449EE-DE46-431D-A1C3-8054204B0CB9}" type="pres">
      <dgm:prSet presAssocID="{7DA90C7D-016B-4E45-A292-8579E83DFA67}" presName="spaceBetweenRectangles" presStyleCnt="0"/>
      <dgm:spPr/>
    </dgm:pt>
    <dgm:pt modelId="{D30CD998-30E5-4C93-B8F0-7B5ABECCBEF5}" type="pres">
      <dgm:prSet presAssocID="{CCE0F7BC-AA32-4D2B-9110-DE3ECBBBC111}" presName="parentLin" presStyleCnt="0"/>
      <dgm:spPr/>
    </dgm:pt>
    <dgm:pt modelId="{EA16E27C-1EE3-491B-B06A-133BD25ECF71}" type="pres">
      <dgm:prSet presAssocID="{CCE0F7BC-AA32-4D2B-9110-DE3ECBBBC111}" presName="parentLeftMargin" presStyleLbl="node1" presStyleIdx="1" presStyleCnt="3"/>
      <dgm:spPr/>
    </dgm:pt>
    <dgm:pt modelId="{D233CD25-1F6F-4BEF-BC27-83C32BA2B801}" type="pres">
      <dgm:prSet presAssocID="{CCE0F7BC-AA32-4D2B-9110-DE3ECBBBC111}" presName="parentText" presStyleLbl="node1" presStyleIdx="2" presStyleCnt="3" custScaleX="111734">
        <dgm:presLayoutVars>
          <dgm:chMax val="0"/>
          <dgm:bulletEnabled val="1"/>
        </dgm:presLayoutVars>
      </dgm:prSet>
      <dgm:spPr/>
    </dgm:pt>
    <dgm:pt modelId="{96056ABE-15E2-47C0-AAF0-829C2980C310}" type="pres">
      <dgm:prSet presAssocID="{CCE0F7BC-AA32-4D2B-9110-DE3ECBBBC111}" presName="negativeSpace" presStyleCnt="0"/>
      <dgm:spPr/>
    </dgm:pt>
    <dgm:pt modelId="{D34689D4-F438-4CF3-B90B-5FE789314490}" type="pres">
      <dgm:prSet presAssocID="{CCE0F7BC-AA32-4D2B-9110-DE3ECBBBC11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9192C00-3C95-4C41-B447-75263D862122}" srcId="{99F955BB-BD9A-4129-8C25-8E6D3B9A16B6}" destId="{184CF89F-A7CF-4443-8427-58CA18365BB9}" srcOrd="0" destOrd="0" parTransId="{B91FCF4E-B488-4183-ADBE-1E01D846DC33}" sibTransId="{2E5E36C5-913D-443F-A4FE-1D3A05278083}"/>
    <dgm:cxn modelId="{33080D06-4E39-4F41-8717-22E8F8537C6C}" type="presOf" srcId="{A932AD2D-12D9-4FE5-8F6C-47BB6E4B76BB}" destId="{F508D03E-4CE6-44F8-8DD0-88391A8624D4}" srcOrd="0" destOrd="3" presId="urn:microsoft.com/office/officeart/2005/8/layout/list1"/>
    <dgm:cxn modelId="{A251400C-3CE5-45B9-A5B4-15B96B6E387B}" type="presOf" srcId="{F8BF051C-3D07-4342-9881-C8175EF33D93}" destId="{F508D03E-4CE6-44F8-8DD0-88391A8624D4}" srcOrd="0" destOrd="1" presId="urn:microsoft.com/office/officeart/2005/8/layout/list1"/>
    <dgm:cxn modelId="{D823B813-24F3-467F-8C2C-9AF23521D4AF}" srcId="{184CF89F-A7CF-4443-8427-58CA18365BB9}" destId="{D3501C1B-17A8-4489-9EA8-98FA57844E30}" srcOrd="2" destOrd="0" parTransId="{984BE119-E78D-4311-9D3A-2F22BFB8AA9D}" sibTransId="{DC033DEB-36D2-4EF1-A860-EE5897A3F02C}"/>
    <dgm:cxn modelId="{12C7491C-9B2E-4977-8E90-ABD313199E00}" srcId="{99F955BB-BD9A-4129-8C25-8E6D3B9A16B6}" destId="{FE090B83-2792-4601-B504-E71CE77C9FE8}" srcOrd="1" destOrd="0" parTransId="{17F84ACB-7FA0-47D6-AF60-06F58C59429F}" sibTransId="{7DA90C7D-016B-4E45-A292-8579E83DFA67}"/>
    <dgm:cxn modelId="{0E7BEC28-1092-4569-8CDC-D642F47576F6}" type="presOf" srcId="{FE090B83-2792-4601-B504-E71CE77C9FE8}" destId="{22D602F0-9C74-4E59-86C8-702E5F812DFA}" srcOrd="1" destOrd="0" presId="urn:microsoft.com/office/officeart/2005/8/layout/list1"/>
    <dgm:cxn modelId="{A535235C-110E-42DB-8A70-545DF5F0220B}" type="presOf" srcId="{184CF89F-A7CF-4443-8427-58CA18365BB9}" destId="{AA0313A1-F834-4395-A11D-F59B98985AA3}" srcOrd="0" destOrd="0" presId="urn:microsoft.com/office/officeart/2005/8/layout/list1"/>
    <dgm:cxn modelId="{5CE37460-16E3-4F9D-8C5D-21F2E3127209}" type="presOf" srcId="{FE090B83-2792-4601-B504-E71CE77C9FE8}" destId="{BCD29818-8225-4618-BDA1-1EDAFD1B342C}" srcOrd="0" destOrd="0" presId="urn:microsoft.com/office/officeart/2005/8/layout/list1"/>
    <dgm:cxn modelId="{4B469C45-5E68-4D4B-9EB7-9B4E3F1FB16B}" srcId="{CCE0F7BC-AA32-4D2B-9110-DE3ECBBBC111}" destId="{5D9E8966-9A98-4D1B-9BEE-46B63D88841F}" srcOrd="0" destOrd="0" parTransId="{8D0D1CBC-D4AE-43D4-8907-004F749C7E56}" sibTransId="{8B2F89F7-2C6D-416B-B8DC-9396109066E8}"/>
    <dgm:cxn modelId="{09A5BC68-96D2-483D-A41D-5A7688A8DDE8}" type="presOf" srcId="{CCE0F7BC-AA32-4D2B-9110-DE3ECBBBC111}" destId="{D233CD25-1F6F-4BEF-BC27-83C32BA2B801}" srcOrd="1" destOrd="0" presId="urn:microsoft.com/office/officeart/2005/8/layout/list1"/>
    <dgm:cxn modelId="{5AA0BE68-3C78-475F-B25C-18D6FA643897}" type="presOf" srcId="{99F955BB-BD9A-4129-8C25-8E6D3B9A16B6}" destId="{6802AEA1-0AF2-478A-BA86-87E944F998A0}" srcOrd="0" destOrd="0" presId="urn:microsoft.com/office/officeart/2005/8/layout/list1"/>
    <dgm:cxn modelId="{ABFC3471-1683-464D-832D-A019C04CAC70}" type="presOf" srcId="{5D9E8966-9A98-4D1B-9BEE-46B63D88841F}" destId="{D34689D4-F438-4CF3-B90B-5FE789314490}" srcOrd="0" destOrd="0" presId="urn:microsoft.com/office/officeart/2005/8/layout/list1"/>
    <dgm:cxn modelId="{8F652473-CD23-4E95-9D54-FE19C43989AE}" type="presOf" srcId="{4C1B9A04-3FB3-4158-858D-C9E94826C2FA}" destId="{916C6080-0FC2-4D9B-8927-B72878493F3E}" srcOrd="0" destOrd="0" presId="urn:microsoft.com/office/officeart/2005/8/layout/list1"/>
    <dgm:cxn modelId="{1D236153-C1DA-4D4B-88B0-638806DC837F}" type="presOf" srcId="{CCE0F7BC-AA32-4D2B-9110-DE3ECBBBC111}" destId="{EA16E27C-1EE3-491B-B06A-133BD25ECF71}" srcOrd="0" destOrd="0" presId="urn:microsoft.com/office/officeart/2005/8/layout/list1"/>
    <dgm:cxn modelId="{7DAD2784-C510-458F-A94F-8EE2F9ABC7B5}" srcId="{184CF89F-A7CF-4443-8427-58CA18365BB9}" destId="{F8BF051C-3D07-4342-9881-C8175EF33D93}" srcOrd="1" destOrd="0" parTransId="{56C05DC8-1EE1-4AF9-94FD-50AD9A3B0B50}" sibTransId="{9895438D-A862-4705-BFD5-BD94E709EFD8}"/>
    <dgm:cxn modelId="{A604D286-650F-472D-80E2-1B7AD912FBF2}" type="presOf" srcId="{D3501C1B-17A8-4489-9EA8-98FA57844E30}" destId="{F508D03E-4CE6-44F8-8DD0-88391A8624D4}" srcOrd="0" destOrd="2" presId="urn:microsoft.com/office/officeart/2005/8/layout/list1"/>
    <dgm:cxn modelId="{64A2638B-7CDB-4047-89AF-D70A9BDB721E}" type="presOf" srcId="{B153CC3C-6E17-450E-9CE0-80DE39505D73}" destId="{916C6080-0FC2-4D9B-8927-B72878493F3E}" srcOrd="0" destOrd="2" presId="urn:microsoft.com/office/officeart/2005/8/layout/list1"/>
    <dgm:cxn modelId="{F037D592-D44C-4F26-945E-2816935BA43F}" srcId="{99F955BB-BD9A-4129-8C25-8E6D3B9A16B6}" destId="{CCE0F7BC-AA32-4D2B-9110-DE3ECBBBC111}" srcOrd="2" destOrd="0" parTransId="{5C09C0A7-B7AD-439C-9445-5E895F3D76EE}" sibTransId="{F28055D9-6916-4DBA-A397-683951E4AE4C}"/>
    <dgm:cxn modelId="{F65B34A2-AB38-4F07-9A83-4FAF6F57F4AB}" srcId="{FE090B83-2792-4601-B504-E71CE77C9FE8}" destId="{70A67EFF-91F4-43EF-9876-FCB04A2216F8}" srcOrd="1" destOrd="0" parTransId="{2D8501A2-C98A-4BA3-85D0-E64E91B3FB49}" sibTransId="{B7088CCC-EDA3-4DC3-9016-EE58713B3E29}"/>
    <dgm:cxn modelId="{5A90A4B3-AFAA-4C85-B50C-2D5C1054A089}" srcId="{FE090B83-2792-4601-B504-E71CE77C9FE8}" destId="{4C1B9A04-3FB3-4158-858D-C9E94826C2FA}" srcOrd="0" destOrd="0" parTransId="{DB900ADE-749B-49A1-834F-015E2F3B55B4}" sibTransId="{CD0F99C7-9EB0-4AD4-9448-6E831FCF67ED}"/>
    <dgm:cxn modelId="{D3C339CD-F606-49A2-8E87-DBCBA6E2E48B}" type="presOf" srcId="{857EAFF7-D926-4141-9B66-3533183E5FE8}" destId="{F508D03E-4CE6-44F8-8DD0-88391A8624D4}" srcOrd="0" destOrd="0" presId="urn:microsoft.com/office/officeart/2005/8/layout/list1"/>
    <dgm:cxn modelId="{EA08F5D3-08EB-4311-B379-DEE7F4C30232}" srcId="{184CF89F-A7CF-4443-8427-58CA18365BB9}" destId="{1DB4A610-9576-45F7-AFE4-525D5A5122EA}" srcOrd="4" destOrd="0" parTransId="{DA8AE0B7-AF9D-43B3-8FE4-D7707FDA00CD}" sibTransId="{9BC8A578-7C14-4A3D-B94C-430B8F213987}"/>
    <dgm:cxn modelId="{08DB2BD7-259D-4176-A741-B93EE25576BE}" type="presOf" srcId="{1DB4A610-9576-45F7-AFE4-525D5A5122EA}" destId="{F508D03E-4CE6-44F8-8DD0-88391A8624D4}" srcOrd="0" destOrd="4" presId="urn:microsoft.com/office/officeart/2005/8/layout/list1"/>
    <dgm:cxn modelId="{3679A8D7-8828-4EE2-B09D-0A62F0A17612}" srcId="{184CF89F-A7CF-4443-8427-58CA18365BB9}" destId="{857EAFF7-D926-4141-9B66-3533183E5FE8}" srcOrd="0" destOrd="0" parTransId="{81E99C33-0A0E-4F27-A71D-633BD21E4152}" sibTransId="{9E517AFD-0867-41A9-AA98-31132BF2A6B2}"/>
    <dgm:cxn modelId="{B30F07DC-A38F-4329-A148-09DA2045165E}" srcId="{184CF89F-A7CF-4443-8427-58CA18365BB9}" destId="{A932AD2D-12D9-4FE5-8F6C-47BB6E4B76BB}" srcOrd="3" destOrd="0" parTransId="{A0D5B468-6DB0-46B1-B31E-EB6C4B4D32C5}" sibTransId="{78D5D2A1-10A7-4335-8AF0-E2CE4C4DBEF2}"/>
    <dgm:cxn modelId="{2CDAC9EE-A285-4881-BDC1-97FDCBE0D2CF}" type="presOf" srcId="{70A67EFF-91F4-43EF-9876-FCB04A2216F8}" destId="{916C6080-0FC2-4D9B-8927-B72878493F3E}" srcOrd="0" destOrd="1" presId="urn:microsoft.com/office/officeart/2005/8/layout/list1"/>
    <dgm:cxn modelId="{0C8AABF1-828F-4464-8626-BC5A2E4C0266}" srcId="{FE090B83-2792-4601-B504-E71CE77C9FE8}" destId="{B153CC3C-6E17-450E-9CE0-80DE39505D73}" srcOrd="2" destOrd="0" parTransId="{34AC23BC-C49F-4EB7-861B-3642AA4EA66A}" sibTransId="{6E0347AB-662E-45A1-83FB-F81F24F30577}"/>
    <dgm:cxn modelId="{B9D049F4-824F-4CB7-A8BD-6B8E345681B3}" type="presOf" srcId="{184CF89F-A7CF-4443-8427-58CA18365BB9}" destId="{ACD47089-BC97-4F94-A09E-AC65B81E2825}" srcOrd="1" destOrd="0" presId="urn:microsoft.com/office/officeart/2005/8/layout/list1"/>
    <dgm:cxn modelId="{25A9C9F9-E267-4EA9-ABC3-F99C70FBD531}" type="presParOf" srcId="{6802AEA1-0AF2-478A-BA86-87E944F998A0}" destId="{8694AD19-01A5-4A86-97A9-0437DC1BD155}" srcOrd="0" destOrd="0" presId="urn:microsoft.com/office/officeart/2005/8/layout/list1"/>
    <dgm:cxn modelId="{D8AD13DB-A89B-4BAA-86E9-9B6CAD2187F2}" type="presParOf" srcId="{8694AD19-01A5-4A86-97A9-0437DC1BD155}" destId="{AA0313A1-F834-4395-A11D-F59B98985AA3}" srcOrd="0" destOrd="0" presId="urn:microsoft.com/office/officeart/2005/8/layout/list1"/>
    <dgm:cxn modelId="{BC75CD1C-060F-426B-885C-919D75E598D5}" type="presParOf" srcId="{8694AD19-01A5-4A86-97A9-0437DC1BD155}" destId="{ACD47089-BC97-4F94-A09E-AC65B81E2825}" srcOrd="1" destOrd="0" presId="urn:microsoft.com/office/officeart/2005/8/layout/list1"/>
    <dgm:cxn modelId="{77904A75-A343-41D7-BE7C-21F3E6938D01}" type="presParOf" srcId="{6802AEA1-0AF2-478A-BA86-87E944F998A0}" destId="{1E7EEB09-2503-4EC2-B3BF-90755C09AB0D}" srcOrd="1" destOrd="0" presId="urn:microsoft.com/office/officeart/2005/8/layout/list1"/>
    <dgm:cxn modelId="{AA99F1CC-30F9-48A3-9CD3-D5BB36331499}" type="presParOf" srcId="{6802AEA1-0AF2-478A-BA86-87E944F998A0}" destId="{F508D03E-4CE6-44F8-8DD0-88391A8624D4}" srcOrd="2" destOrd="0" presId="urn:microsoft.com/office/officeart/2005/8/layout/list1"/>
    <dgm:cxn modelId="{4B9DC54D-C5BD-40A3-9DA9-E3ADC7D954B0}" type="presParOf" srcId="{6802AEA1-0AF2-478A-BA86-87E944F998A0}" destId="{950B2EDE-B997-4CF0-9D72-C5025D93B7A6}" srcOrd="3" destOrd="0" presId="urn:microsoft.com/office/officeart/2005/8/layout/list1"/>
    <dgm:cxn modelId="{36586E47-ADDD-446F-864B-8E25D6A98D08}" type="presParOf" srcId="{6802AEA1-0AF2-478A-BA86-87E944F998A0}" destId="{8F1A6DA3-4D1E-4B83-BEF1-6114F6776F7D}" srcOrd="4" destOrd="0" presId="urn:microsoft.com/office/officeart/2005/8/layout/list1"/>
    <dgm:cxn modelId="{1077F0FE-53C3-4923-A46B-68AD64901707}" type="presParOf" srcId="{8F1A6DA3-4D1E-4B83-BEF1-6114F6776F7D}" destId="{BCD29818-8225-4618-BDA1-1EDAFD1B342C}" srcOrd="0" destOrd="0" presId="urn:microsoft.com/office/officeart/2005/8/layout/list1"/>
    <dgm:cxn modelId="{2664942B-80B6-4E94-BF55-4A12180A4129}" type="presParOf" srcId="{8F1A6DA3-4D1E-4B83-BEF1-6114F6776F7D}" destId="{22D602F0-9C74-4E59-86C8-702E5F812DFA}" srcOrd="1" destOrd="0" presId="urn:microsoft.com/office/officeart/2005/8/layout/list1"/>
    <dgm:cxn modelId="{C5908CE1-18F7-491F-9152-22E33DA1D770}" type="presParOf" srcId="{6802AEA1-0AF2-478A-BA86-87E944F998A0}" destId="{B3187DAE-9518-450C-BCC6-33FA05661EDE}" srcOrd="5" destOrd="0" presId="urn:microsoft.com/office/officeart/2005/8/layout/list1"/>
    <dgm:cxn modelId="{F41E4732-E27A-438B-9DD2-3141CFA70F39}" type="presParOf" srcId="{6802AEA1-0AF2-478A-BA86-87E944F998A0}" destId="{916C6080-0FC2-4D9B-8927-B72878493F3E}" srcOrd="6" destOrd="0" presId="urn:microsoft.com/office/officeart/2005/8/layout/list1"/>
    <dgm:cxn modelId="{0606151B-47E1-4CB8-BC74-468D2C796735}" type="presParOf" srcId="{6802AEA1-0AF2-478A-BA86-87E944F998A0}" destId="{9B2449EE-DE46-431D-A1C3-8054204B0CB9}" srcOrd="7" destOrd="0" presId="urn:microsoft.com/office/officeart/2005/8/layout/list1"/>
    <dgm:cxn modelId="{F2D651C9-A323-413E-AC92-C8046F1FA048}" type="presParOf" srcId="{6802AEA1-0AF2-478A-BA86-87E944F998A0}" destId="{D30CD998-30E5-4C93-B8F0-7B5ABECCBEF5}" srcOrd="8" destOrd="0" presId="urn:microsoft.com/office/officeart/2005/8/layout/list1"/>
    <dgm:cxn modelId="{2010B39B-C54F-47A7-9B87-23DE4E89E576}" type="presParOf" srcId="{D30CD998-30E5-4C93-B8F0-7B5ABECCBEF5}" destId="{EA16E27C-1EE3-491B-B06A-133BD25ECF71}" srcOrd="0" destOrd="0" presId="urn:microsoft.com/office/officeart/2005/8/layout/list1"/>
    <dgm:cxn modelId="{769DD27E-4F2A-475C-995D-A26460823900}" type="presParOf" srcId="{D30CD998-30E5-4C93-B8F0-7B5ABECCBEF5}" destId="{D233CD25-1F6F-4BEF-BC27-83C32BA2B801}" srcOrd="1" destOrd="0" presId="urn:microsoft.com/office/officeart/2005/8/layout/list1"/>
    <dgm:cxn modelId="{76E1ED0B-B754-487B-AB9D-023669780D21}" type="presParOf" srcId="{6802AEA1-0AF2-478A-BA86-87E944F998A0}" destId="{96056ABE-15E2-47C0-AAF0-829C2980C310}" srcOrd="9" destOrd="0" presId="urn:microsoft.com/office/officeart/2005/8/layout/list1"/>
    <dgm:cxn modelId="{8B1DE939-24EC-4434-861B-F7B5A1A3170A}" type="presParOf" srcId="{6802AEA1-0AF2-478A-BA86-87E944F998A0}" destId="{D34689D4-F438-4CF3-B90B-5FE78931449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F955BB-BD9A-4129-8C25-8E6D3B9A16B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4CF89F-A7CF-4443-8427-58CA18365BB9}">
      <dgm:prSet phldrT="[Text]"/>
      <dgm:spPr>
        <a:solidFill>
          <a:schemeClr val="accent4"/>
        </a:solidFill>
      </dgm:spPr>
      <dgm:t>
        <a:bodyPr/>
        <a:lstStyle/>
        <a:p>
          <a:r>
            <a:rPr lang="en-US"/>
            <a:t>Accelerator and Beam Physics</a:t>
          </a:r>
        </a:p>
      </dgm:t>
    </dgm:pt>
    <dgm:pt modelId="{B91FCF4E-B488-4183-ADBE-1E01D846DC33}" type="parTrans" cxnId="{A9192C00-3C95-4C41-B447-75263D862122}">
      <dgm:prSet/>
      <dgm:spPr/>
      <dgm:t>
        <a:bodyPr/>
        <a:lstStyle/>
        <a:p>
          <a:endParaRPr lang="en-US"/>
        </a:p>
      </dgm:t>
    </dgm:pt>
    <dgm:pt modelId="{2E5E36C5-913D-443F-A4FE-1D3A05278083}" type="sibTrans" cxnId="{A9192C00-3C95-4C41-B447-75263D862122}">
      <dgm:prSet/>
      <dgm:spPr/>
      <dgm:t>
        <a:bodyPr/>
        <a:lstStyle/>
        <a:p>
          <a:endParaRPr lang="en-US"/>
        </a:p>
      </dgm:t>
    </dgm:pt>
    <dgm:pt modelId="{FE090B83-2792-4601-B504-E71CE77C9FE8}">
      <dgm:prSet phldrT="[Text]"/>
      <dgm:spPr>
        <a:solidFill>
          <a:schemeClr val="accent4"/>
        </a:solidFill>
      </dgm:spPr>
      <dgm:t>
        <a:bodyPr/>
        <a:lstStyle/>
        <a:p>
          <a:r>
            <a:rPr lang="en-US"/>
            <a:t>Superconducting Radio-frequency</a:t>
          </a:r>
        </a:p>
      </dgm:t>
    </dgm:pt>
    <dgm:pt modelId="{17F84ACB-7FA0-47D6-AF60-06F58C59429F}" type="parTrans" cxnId="{12C7491C-9B2E-4977-8E90-ABD313199E00}">
      <dgm:prSet/>
      <dgm:spPr/>
      <dgm:t>
        <a:bodyPr/>
        <a:lstStyle/>
        <a:p>
          <a:endParaRPr lang="en-US"/>
        </a:p>
      </dgm:t>
    </dgm:pt>
    <dgm:pt modelId="{7DA90C7D-016B-4E45-A292-8579E83DFA67}" type="sibTrans" cxnId="{12C7491C-9B2E-4977-8E90-ABD313199E00}">
      <dgm:prSet/>
      <dgm:spPr/>
      <dgm:t>
        <a:bodyPr/>
        <a:lstStyle/>
        <a:p>
          <a:endParaRPr lang="en-US"/>
        </a:p>
      </dgm:t>
    </dgm:pt>
    <dgm:pt modelId="{CCE0F7BC-AA32-4D2B-9110-DE3ECBBBC111}">
      <dgm:prSet phldrT="[Text]"/>
      <dgm:spPr>
        <a:solidFill>
          <a:schemeClr val="accent4"/>
        </a:solidFill>
      </dgm:spPr>
      <dgm:t>
        <a:bodyPr/>
        <a:lstStyle/>
        <a:p>
          <a:r>
            <a:rPr lang="en-US"/>
            <a:t>High-power </a:t>
          </a:r>
          <a:r>
            <a:rPr lang="en-US" err="1"/>
            <a:t>Targetry</a:t>
          </a:r>
          <a:endParaRPr lang="en-US"/>
        </a:p>
      </dgm:t>
    </dgm:pt>
    <dgm:pt modelId="{5C09C0A7-B7AD-439C-9445-5E895F3D76EE}" type="parTrans" cxnId="{F037D592-D44C-4F26-945E-2816935BA43F}">
      <dgm:prSet/>
      <dgm:spPr/>
      <dgm:t>
        <a:bodyPr/>
        <a:lstStyle/>
        <a:p>
          <a:endParaRPr lang="en-US"/>
        </a:p>
      </dgm:t>
    </dgm:pt>
    <dgm:pt modelId="{F28055D9-6916-4DBA-A397-683951E4AE4C}" type="sibTrans" cxnId="{F037D592-D44C-4F26-945E-2816935BA43F}">
      <dgm:prSet/>
      <dgm:spPr/>
      <dgm:t>
        <a:bodyPr/>
        <a:lstStyle/>
        <a:p>
          <a:endParaRPr lang="en-US"/>
        </a:p>
      </dgm:t>
    </dgm:pt>
    <dgm:pt modelId="{857EAFF7-D926-4141-9B66-3533183E5FE8}">
      <dgm:prSet phldrT="[Text]"/>
      <dgm:spPr/>
      <dgm:t>
        <a:bodyPr/>
        <a:lstStyle/>
        <a:p>
          <a:r>
            <a:rPr lang="en-US">
              <a:solidFill>
                <a:srgbClr val="505050"/>
              </a:solidFill>
            </a:rPr>
            <a:t>IOTA/FAST beam-test facility advances critical R&amp;D enabling next-gen accelerators for DOE/SC</a:t>
          </a:r>
        </a:p>
      </dgm:t>
    </dgm:pt>
    <dgm:pt modelId="{81E99C33-0A0E-4F27-A71D-633BD21E4152}" type="parTrans" cxnId="{3679A8D7-8828-4EE2-B09D-0A62F0A17612}">
      <dgm:prSet/>
      <dgm:spPr/>
      <dgm:t>
        <a:bodyPr/>
        <a:lstStyle/>
        <a:p>
          <a:endParaRPr lang="en-US"/>
        </a:p>
      </dgm:t>
    </dgm:pt>
    <dgm:pt modelId="{9E517AFD-0867-41A9-AA98-31132BF2A6B2}" type="sibTrans" cxnId="{3679A8D7-8828-4EE2-B09D-0A62F0A17612}">
      <dgm:prSet/>
      <dgm:spPr/>
      <dgm:t>
        <a:bodyPr/>
        <a:lstStyle/>
        <a:p>
          <a:endParaRPr lang="en-US"/>
        </a:p>
      </dgm:t>
    </dgm:pt>
    <dgm:pt modelId="{4C1B9A04-3FB3-4158-858D-C9E94826C2FA}">
      <dgm:prSet phldrT="[Text]"/>
      <dgm:spPr/>
      <dgm:t>
        <a:bodyPr/>
        <a:lstStyle/>
        <a:p>
          <a:r>
            <a:rPr lang="en-US">
              <a:solidFill>
                <a:srgbClr val="505050"/>
              </a:solidFill>
            </a:rPr>
            <a:t>Fermilab continues to produce world-class cryomodules for LCLS-II HE, PIP-II, applying developments to FCC-</a:t>
          </a:r>
          <a:r>
            <a:rPr lang="en-US" err="1">
              <a:solidFill>
                <a:srgbClr val="505050"/>
              </a:solidFill>
            </a:rPr>
            <a:t>ee</a:t>
          </a:r>
          <a:endParaRPr lang="en-US">
            <a:solidFill>
              <a:srgbClr val="505050"/>
            </a:solidFill>
          </a:endParaRPr>
        </a:p>
      </dgm:t>
    </dgm:pt>
    <dgm:pt modelId="{DB900ADE-749B-49A1-834F-015E2F3B55B4}" type="parTrans" cxnId="{5A90A4B3-AFAA-4C85-B50C-2D5C1054A089}">
      <dgm:prSet/>
      <dgm:spPr/>
      <dgm:t>
        <a:bodyPr/>
        <a:lstStyle/>
        <a:p>
          <a:endParaRPr lang="en-US"/>
        </a:p>
      </dgm:t>
    </dgm:pt>
    <dgm:pt modelId="{CD0F99C7-9EB0-4AD4-9448-6E831FCF67ED}" type="sibTrans" cxnId="{5A90A4B3-AFAA-4C85-B50C-2D5C1054A089}">
      <dgm:prSet/>
      <dgm:spPr/>
      <dgm:t>
        <a:bodyPr/>
        <a:lstStyle/>
        <a:p>
          <a:endParaRPr lang="en-US"/>
        </a:p>
      </dgm:t>
    </dgm:pt>
    <dgm:pt modelId="{5D9E8966-9A98-4D1B-9BEE-46B63D88841F}">
      <dgm:prSet phldrT="[Text]"/>
      <dgm:spPr/>
      <dgm:t>
        <a:bodyPr/>
        <a:lstStyle/>
        <a:p>
          <a:r>
            <a:rPr lang="en-US">
              <a:solidFill>
                <a:srgbClr val="505050"/>
              </a:solidFill>
            </a:rPr>
            <a:t>Fermilab leads the Radiation Damage in Accelerator Target Environments (</a:t>
          </a:r>
          <a:r>
            <a:rPr lang="en-US" err="1">
              <a:solidFill>
                <a:srgbClr val="505050"/>
              </a:solidFill>
            </a:rPr>
            <a:t>RaDIATE</a:t>
          </a:r>
          <a:r>
            <a:rPr lang="en-US">
              <a:solidFill>
                <a:srgbClr val="505050"/>
              </a:solidFill>
            </a:rPr>
            <a:t>) collaboration</a:t>
          </a:r>
        </a:p>
      </dgm:t>
    </dgm:pt>
    <dgm:pt modelId="{8D0D1CBC-D4AE-43D4-8907-004F749C7E56}" type="parTrans" cxnId="{4B469C45-5E68-4D4B-9EB7-9B4E3F1FB16B}">
      <dgm:prSet/>
      <dgm:spPr/>
      <dgm:t>
        <a:bodyPr/>
        <a:lstStyle/>
        <a:p>
          <a:endParaRPr lang="en-US"/>
        </a:p>
      </dgm:t>
    </dgm:pt>
    <dgm:pt modelId="{8B2F89F7-2C6D-416B-B8DC-9396109066E8}" type="sibTrans" cxnId="{4B469C45-5E68-4D4B-9EB7-9B4E3F1FB16B}">
      <dgm:prSet/>
      <dgm:spPr/>
      <dgm:t>
        <a:bodyPr/>
        <a:lstStyle/>
        <a:p>
          <a:endParaRPr lang="en-US"/>
        </a:p>
      </dgm:t>
    </dgm:pt>
    <dgm:pt modelId="{FB1AC821-E029-4E5F-A263-311C93C7FC50}">
      <dgm:prSet phldrT="[Text]"/>
      <dgm:spPr>
        <a:solidFill>
          <a:schemeClr val="accent4"/>
        </a:solidFill>
      </dgm:spPr>
      <dgm:t>
        <a:bodyPr/>
        <a:lstStyle/>
        <a:p>
          <a:r>
            <a:rPr lang="en-US"/>
            <a:t>High-field Magnets</a:t>
          </a:r>
        </a:p>
      </dgm:t>
    </dgm:pt>
    <dgm:pt modelId="{B227A24D-C540-4F9B-AF18-533BBC80E1CA}" type="parTrans" cxnId="{EA8DCEA4-8746-4230-8A7A-6B3B1745C668}">
      <dgm:prSet/>
      <dgm:spPr/>
      <dgm:t>
        <a:bodyPr/>
        <a:lstStyle/>
        <a:p>
          <a:endParaRPr lang="en-US"/>
        </a:p>
      </dgm:t>
    </dgm:pt>
    <dgm:pt modelId="{3EF9FBCF-F9CA-4046-85AF-1C5B6A32A056}" type="sibTrans" cxnId="{EA8DCEA4-8746-4230-8A7A-6B3B1745C668}">
      <dgm:prSet/>
      <dgm:spPr/>
      <dgm:t>
        <a:bodyPr/>
        <a:lstStyle/>
        <a:p>
          <a:endParaRPr lang="en-US"/>
        </a:p>
      </dgm:t>
    </dgm:pt>
    <dgm:pt modelId="{C314A012-0B73-47B1-87E2-EF3EF930CB46}">
      <dgm:prSet/>
      <dgm:spPr/>
      <dgm:t>
        <a:bodyPr/>
        <a:lstStyle/>
        <a:p>
          <a:r>
            <a:rPr lang="en-US">
              <a:solidFill>
                <a:srgbClr val="505050"/>
              </a:solidFill>
            </a:rPr>
            <a:t>HEP and FES: New high field magnet cryogenic test stand at Fermilab to perform R&amp;D of high-temp superconducting cables for future fusion reactors</a:t>
          </a:r>
        </a:p>
      </dgm:t>
    </dgm:pt>
    <dgm:pt modelId="{24F7BAD4-DA65-4540-BADE-547F9F07BA78}" type="parTrans" cxnId="{EF6A65B9-EEE7-40B7-ADCA-61CB8072CE37}">
      <dgm:prSet/>
      <dgm:spPr/>
      <dgm:t>
        <a:bodyPr/>
        <a:lstStyle/>
        <a:p>
          <a:endParaRPr lang="en-US"/>
        </a:p>
      </dgm:t>
    </dgm:pt>
    <dgm:pt modelId="{19CB62AB-357D-43EF-908D-7BF12FDA856B}" type="sibTrans" cxnId="{EF6A65B9-EEE7-40B7-ADCA-61CB8072CE37}">
      <dgm:prSet/>
      <dgm:spPr/>
      <dgm:t>
        <a:bodyPr/>
        <a:lstStyle/>
        <a:p>
          <a:endParaRPr lang="en-US"/>
        </a:p>
      </dgm:t>
    </dgm:pt>
    <dgm:pt modelId="{6802AEA1-0AF2-478A-BA86-87E944F998A0}" type="pres">
      <dgm:prSet presAssocID="{99F955BB-BD9A-4129-8C25-8E6D3B9A16B6}" presName="linear" presStyleCnt="0">
        <dgm:presLayoutVars>
          <dgm:dir/>
          <dgm:animLvl val="lvl"/>
          <dgm:resizeHandles val="exact"/>
        </dgm:presLayoutVars>
      </dgm:prSet>
      <dgm:spPr/>
    </dgm:pt>
    <dgm:pt modelId="{8694AD19-01A5-4A86-97A9-0437DC1BD155}" type="pres">
      <dgm:prSet presAssocID="{184CF89F-A7CF-4443-8427-58CA18365BB9}" presName="parentLin" presStyleCnt="0"/>
      <dgm:spPr/>
    </dgm:pt>
    <dgm:pt modelId="{AA0313A1-F834-4395-A11D-F59B98985AA3}" type="pres">
      <dgm:prSet presAssocID="{184CF89F-A7CF-4443-8427-58CA18365BB9}" presName="parentLeftMargin" presStyleLbl="node1" presStyleIdx="0" presStyleCnt="4"/>
      <dgm:spPr/>
    </dgm:pt>
    <dgm:pt modelId="{ACD47089-BC97-4F94-A09E-AC65B81E2825}" type="pres">
      <dgm:prSet presAssocID="{184CF89F-A7CF-4443-8427-58CA18365BB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E7EEB09-2503-4EC2-B3BF-90755C09AB0D}" type="pres">
      <dgm:prSet presAssocID="{184CF89F-A7CF-4443-8427-58CA18365BB9}" presName="negativeSpace" presStyleCnt="0"/>
      <dgm:spPr/>
    </dgm:pt>
    <dgm:pt modelId="{F508D03E-4CE6-44F8-8DD0-88391A8624D4}" type="pres">
      <dgm:prSet presAssocID="{184CF89F-A7CF-4443-8427-58CA18365BB9}" presName="childText" presStyleLbl="conFgAcc1" presStyleIdx="0" presStyleCnt="4" custLinFactNeighborX="-862" custLinFactNeighborY="-9179">
        <dgm:presLayoutVars>
          <dgm:bulletEnabled val="1"/>
        </dgm:presLayoutVars>
      </dgm:prSet>
      <dgm:spPr/>
    </dgm:pt>
    <dgm:pt modelId="{950B2EDE-B997-4CF0-9D72-C5025D93B7A6}" type="pres">
      <dgm:prSet presAssocID="{2E5E36C5-913D-443F-A4FE-1D3A05278083}" presName="spaceBetweenRectangles" presStyleCnt="0"/>
      <dgm:spPr/>
    </dgm:pt>
    <dgm:pt modelId="{8F1A6DA3-4D1E-4B83-BEF1-6114F6776F7D}" type="pres">
      <dgm:prSet presAssocID="{FE090B83-2792-4601-B504-E71CE77C9FE8}" presName="parentLin" presStyleCnt="0"/>
      <dgm:spPr/>
    </dgm:pt>
    <dgm:pt modelId="{BCD29818-8225-4618-BDA1-1EDAFD1B342C}" type="pres">
      <dgm:prSet presAssocID="{FE090B83-2792-4601-B504-E71CE77C9FE8}" presName="parentLeftMargin" presStyleLbl="node1" presStyleIdx="0" presStyleCnt="4"/>
      <dgm:spPr/>
    </dgm:pt>
    <dgm:pt modelId="{22D602F0-9C74-4E59-86C8-702E5F812DFA}" type="pres">
      <dgm:prSet presAssocID="{FE090B83-2792-4601-B504-E71CE77C9FE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3187DAE-9518-450C-BCC6-33FA05661EDE}" type="pres">
      <dgm:prSet presAssocID="{FE090B83-2792-4601-B504-E71CE77C9FE8}" presName="negativeSpace" presStyleCnt="0"/>
      <dgm:spPr/>
    </dgm:pt>
    <dgm:pt modelId="{916C6080-0FC2-4D9B-8927-B72878493F3E}" type="pres">
      <dgm:prSet presAssocID="{FE090B83-2792-4601-B504-E71CE77C9FE8}" presName="childText" presStyleLbl="conFgAcc1" presStyleIdx="1" presStyleCnt="4">
        <dgm:presLayoutVars>
          <dgm:bulletEnabled val="1"/>
        </dgm:presLayoutVars>
      </dgm:prSet>
      <dgm:spPr/>
    </dgm:pt>
    <dgm:pt modelId="{9B2449EE-DE46-431D-A1C3-8054204B0CB9}" type="pres">
      <dgm:prSet presAssocID="{7DA90C7D-016B-4E45-A292-8579E83DFA67}" presName="spaceBetweenRectangles" presStyleCnt="0"/>
      <dgm:spPr/>
    </dgm:pt>
    <dgm:pt modelId="{D30CD998-30E5-4C93-B8F0-7B5ABECCBEF5}" type="pres">
      <dgm:prSet presAssocID="{CCE0F7BC-AA32-4D2B-9110-DE3ECBBBC111}" presName="parentLin" presStyleCnt="0"/>
      <dgm:spPr/>
    </dgm:pt>
    <dgm:pt modelId="{EA16E27C-1EE3-491B-B06A-133BD25ECF71}" type="pres">
      <dgm:prSet presAssocID="{CCE0F7BC-AA32-4D2B-9110-DE3ECBBBC111}" presName="parentLeftMargin" presStyleLbl="node1" presStyleIdx="1" presStyleCnt="4"/>
      <dgm:spPr/>
    </dgm:pt>
    <dgm:pt modelId="{D233CD25-1F6F-4BEF-BC27-83C32BA2B801}" type="pres">
      <dgm:prSet presAssocID="{CCE0F7BC-AA32-4D2B-9110-DE3ECBBBC11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6056ABE-15E2-47C0-AAF0-829C2980C310}" type="pres">
      <dgm:prSet presAssocID="{CCE0F7BC-AA32-4D2B-9110-DE3ECBBBC111}" presName="negativeSpace" presStyleCnt="0"/>
      <dgm:spPr/>
    </dgm:pt>
    <dgm:pt modelId="{D34689D4-F438-4CF3-B90B-5FE789314490}" type="pres">
      <dgm:prSet presAssocID="{CCE0F7BC-AA32-4D2B-9110-DE3ECBBBC111}" presName="childText" presStyleLbl="conFgAcc1" presStyleIdx="2" presStyleCnt="4">
        <dgm:presLayoutVars>
          <dgm:bulletEnabled val="1"/>
        </dgm:presLayoutVars>
      </dgm:prSet>
      <dgm:spPr/>
    </dgm:pt>
    <dgm:pt modelId="{F5E55D2A-A188-4F35-95FC-D7BA979F3C09}" type="pres">
      <dgm:prSet presAssocID="{F28055D9-6916-4DBA-A397-683951E4AE4C}" presName="spaceBetweenRectangles" presStyleCnt="0"/>
      <dgm:spPr/>
    </dgm:pt>
    <dgm:pt modelId="{30F295E2-971B-46ED-A00F-022D9BFFEB4B}" type="pres">
      <dgm:prSet presAssocID="{FB1AC821-E029-4E5F-A263-311C93C7FC50}" presName="parentLin" presStyleCnt="0"/>
      <dgm:spPr/>
    </dgm:pt>
    <dgm:pt modelId="{8A521FB6-64C7-4A4F-BC4D-5AF71A5F0C24}" type="pres">
      <dgm:prSet presAssocID="{FB1AC821-E029-4E5F-A263-311C93C7FC50}" presName="parentLeftMargin" presStyleLbl="node1" presStyleIdx="2" presStyleCnt="4"/>
      <dgm:spPr/>
    </dgm:pt>
    <dgm:pt modelId="{C7ED2F8C-E79A-462A-9372-3CE97D2F4DA8}" type="pres">
      <dgm:prSet presAssocID="{FB1AC821-E029-4E5F-A263-311C93C7FC5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B07A13C-79ED-4691-BF62-3BA7450A6570}" type="pres">
      <dgm:prSet presAssocID="{FB1AC821-E029-4E5F-A263-311C93C7FC50}" presName="negativeSpace" presStyleCnt="0"/>
      <dgm:spPr/>
    </dgm:pt>
    <dgm:pt modelId="{53A3A3E1-A47D-45C2-8CBE-C3D168669BC1}" type="pres">
      <dgm:prSet presAssocID="{FB1AC821-E029-4E5F-A263-311C93C7FC5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9192C00-3C95-4C41-B447-75263D862122}" srcId="{99F955BB-BD9A-4129-8C25-8E6D3B9A16B6}" destId="{184CF89F-A7CF-4443-8427-58CA18365BB9}" srcOrd="0" destOrd="0" parTransId="{B91FCF4E-B488-4183-ADBE-1E01D846DC33}" sibTransId="{2E5E36C5-913D-443F-A4FE-1D3A05278083}"/>
    <dgm:cxn modelId="{12C7491C-9B2E-4977-8E90-ABD313199E00}" srcId="{99F955BB-BD9A-4129-8C25-8E6D3B9A16B6}" destId="{FE090B83-2792-4601-B504-E71CE77C9FE8}" srcOrd="1" destOrd="0" parTransId="{17F84ACB-7FA0-47D6-AF60-06F58C59429F}" sibTransId="{7DA90C7D-016B-4E45-A292-8579E83DFA67}"/>
    <dgm:cxn modelId="{0E7BEC28-1092-4569-8CDC-D642F47576F6}" type="presOf" srcId="{FE090B83-2792-4601-B504-E71CE77C9FE8}" destId="{22D602F0-9C74-4E59-86C8-702E5F812DFA}" srcOrd="1" destOrd="0" presId="urn:microsoft.com/office/officeart/2005/8/layout/list1"/>
    <dgm:cxn modelId="{D6BEBC37-66B1-4D72-B451-9BE189A5A41B}" type="presOf" srcId="{C314A012-0B73-47B1-87E2-EF3EF930CB46}" destId="{53A3A3E1-A47D-45C2-8CBE-C3D168669BC1}" srcOrd="0" destOrd="0" presId="urn:microsoft.com/office/officeart/2005/8/layout/list1"/>
    <dgm:cxn modelId="{A535235C-110E-42DB-8A70-545DF5F0220B}" type="presOf" srcId="{184CF89F-A7CF-4443-8427-58CA18365BB9}" destId="{AA0313A1-F834-4395-A11D-F59B98985AA3}" srcOrd="0" destOrd="0" presId="urn:microsoft.com/office/officeart/2005/8/layout/list1"/>
    <dgm:cxn modelId="{5CE37460-16E3-4F9D-8C5D-21F2E3127209}" type="presOf" srcId="{FE090B83-2792-4601-B504-E71CE77C9FE8}" destId="{BCD29818-8225-4618-BDA1-1EDAFD1B342C}" srcOrd="0" destOrd="0" presId="urn:microsoft.com/office/officeart/2005/8/layout/list1"/>
    <dgm:cxn modelId="{4B469C45-5E68-4D4B-9EB7-9B4E3F1FB16B}" srcId="{CCE0F7BC-AA32-4D2B-9110-DE3ECBBBC111}" destId="{5D9E8966-9A98-4D1B-9BEE-46B63D88841F}" srcOrd="0" destOrd="0" parTransId="{8D0D1CBC-D4AE-43D4-8907-004F749C7E56}" sibTransId="{8B2F89F7-2C6D-416B-B8DC-9396109066E8}"/>
    <dgm:cxn modelId="{09A5BC68-96D2-483D-A41D-5A7688A8DDE8}" type="presOf" srcId="{CCE0F7BC-AA32-4D2B-9110-DE3ECBBBC111}" destId="{D233CD25-1F6F-4BEF-BC27-83C32BA2B801}" srcOrd="1" destOrd="0" presId="urn:microsoft.com/office/officeart/2005/8/layout/list1"/>
    <dgm:cxn modelId="{5AA0BE68-3C78-475F-B25C-18D6FA643897}" type="presOf" srcId="{99F955BB-BD9A-4129-8C25-8E6D3B9A16B6}" destId="{6802AEA1-0AF2-478A-BA86-87E944F998A0}" srcOrd="0" destOrd="0" presId="urn:microsoft.com/office/officeart/2005/8/layout/list1"/>
    <dgm:cxn modelId="{ABFC3471-1683-464D-832D-A019C04CAC70}" type="presOf" srcId="{5D9E8966-9A98-4D1B-9BEE-46B63D88841F}" destId="{D34689D4-F438-4CF3-B90B-5FE789314490}" srcOrd="0" destOrd="0" presId="urn:microsoft.com/office/officeart/2005/8/layout/list1"/>
    <dgm:cxn modelId="{8F652473-CD23-4E95-9D54-FE19C43989AE}" type="presOf" srcId="{4C1B9A04-3FB3-4158-858D-C9E94826C2FA}" destId="{916C6080-0FC2-4D9B-8927-B72878493F3E}" srcOrd="0" destOrd="0" presId="urn:microsoft.com/office/officeart/2005/8/layout/list1"/>
    <dgm:cxn modelId="{1D236153-C1DA-4D4B-88B0-638806DC837F}" type="presOf" srcId="{CCE0F7BC-AA32-4D2B-9110-DE3ECBBBC111}" destId="{EA16E27C-1EE3-491B-B06A-133BD25ECF71}" srcOrd="0" destOrd="0" presId="urn:microsoft.com/office/officeart/2005/8/layout/list1"/>
    <dgm:cxn modelId="{F037D592-D44C-4F26-945E-2816935BA43F}" srcId="{99F955BB-BD9A-4129-8C25-8E6D3B9A16B6}" destId="{CCE0F7BC-AA32-4D2B-9110-DE3ECBBBC111}" srcOrd="2" destOrd="0" parTransId="{5C09C0A7-B7AD-439C-9445-5E895F3D76EE}" sibTransId="{F28055D9-6916-4DBA-A397-683951E4AE4C}"/>
    <dgm:cxn modelId="{D332629B-4E2D-4362-B8DD-27759CD54C70}" type="presOf" srcId="{FB1AC821-E029-4E5F-A263-311C93C7FC50}" destId="{C7ED2F8C-E79A-462A-9372-3CE97D2F4DA8}" srcOrd="1" destOrd="0" presId="urn:microsoft.com/office/officeart/2005/8/layout/list1"/>
    <dgm:cxn modelId="{EA8DCEA4-8746-4230-8A7A-6B3B1745C668}" srcId="{99F955BB-BD9A-4129-8C25-8E6D3B9A16B6}" destId="{FB1AC821-E029-4E5F-A263-311C93C7FC50}" srcOrd="3" destOrd="0" parTransId="{B227A24D-C540-4F9B-AF18-533BBC80E1CA}" sibTransId="{3EF9FBCF-F9CA-4046-85AF-1C5B6A32A056}"/>
    <dgm:cxn modelId="{5A90A4B3-AFAA-4C85-B50C-2D5C1054A089}" srcId="{FE090B83-2792-4601-B504-E71CE77C9FE8}" destId="{4C1B9A04-3FB3-4158-858D-C9E94826C2FA}" srcOrd="0" destOrd="0" parTransId="{DB900ADE-749B-49A1-834F-015E2F3B55B4}" sibTransId="{CD0F99C7-9EB0-4AD4-9448-6E831FCF67ED}"/>
    <dgm:cxn modelId="{EF6A65B9-EEE7-40B7-ADCA-61CB8072CE37}" srcId="{FB1AC821-E029-4E5F-A263-311C93C7FC50}" destId="{C314A012-0B73-47B1-87E2-EF3EF930CB46}" srcOrd="0" destOrd="0" parTransId="{24F7BAD4-DA65-4540-BADE-547F9F07BA78}" sibTransId="{19CB62AB-357D-43EF-908D-7BF12FDA856B}"/>
    <dgm:cxn modelId="{D3C339CD-F606-49A2-8E87-DBCBA6E2E48B}" type="presOf" srcId="{857EAFF7-D926-4141-9B66-3533183E5FE8}" destId="{F508D03E-4CE6-44F8-8DD0-88391A8624D4}" srcOrd="0" destOrd="0" presId="urn:microsoft.com/office/officeart/2005/8/layout/list1"/>
    <dgm:cxn modelId="{3679A8D7-8828-4EE2-B09D-0A62F0A17612}" srcId="{184CF89F-A7CF-4443-8427-58CA18365BB9}" destId="{857EAFF7-D926-4141-9B66-3533183E5FE8}" srcOrd="0" destOrd="0" parTransId="{81E99C33-0A0E-4F27-A71D-633BD21E4152}" sibTransId="{9E517AFD-0867-41A9-AA98-31132BF2A6B2}"/>
    <dgm:cxn modelId="{E840F1EF-4462-45CE-AB31-36C794C25D04}" type="presOf" srcId="{FB1AC821-E029-4E5F-A263-311C93C7FC50}" destId="{8A521FB6-64C7-4A4F-BC4D-5AF71A5F0C24}" srcOrd="0" destOrd="0" presId="urn:microsoft.com/office/officeart/2005/8/layout/list1"/>
    <dgm:cxn modelId="{B9D049F4-824F-4CB7-A8BD-6B8E345681B3}" type="presOf" srcId="{184CF89F-A7CF-4443-8427-58CA18365BB9}" destId="{ACD47089-BC97-4F94-A09E-AC65B81E2825}" srcOrd="1" destOrd="0" presId="urn:microsoft.com/office/officeart/2005/8/layout/list1"/>
    <dgm:cxn modelId="{25A9C9F9-E267-4EA9-ABC3-F99C70FBD531}" type="presParOf" srcId="{6802AEA1-0AF2-478A-BA86-87E944F998A0}" destId="{8694AD19-01A5-4A86-97A9-0437DC1BD155}" srcOrd="0" destOrd="0" presId="urn:microsoft.com/office/officeart/2005/8/layout/list1"/>
    <dgm:cxn modelId="{D8AD13DB-A89B-4BAA-86E9-9B6CAD2187F2}" type="presParOf" srcId="{8694AD19-01A5-4A86-97A9-0437DC1BD155}" destId="{AA0313A1-F834-4395-A11D-F59B98985AA3}" srcOrd="0" destOrd="0" presId="urn:microsoft.com/office/officeart/2005/8/layout/list1"/>
    <dgm:cxn modelId="{BC75CD1C-060F-426B-885C-919D75E598D5}" type="presParOf" srcId="{8694AD19-01A5-4A86-97A9-0437DC1BD155}" destId="{ACD47089-BC97-4F94-A09E-AC65B81E2825}" srcOrd="1" destOrd="0" presId="urn:microsoft.com/office/officeart/2005/8/layout/list1"/>
    <dgm:cxn modelId="{77904A75-A343-41D7-BE7C-21F3E6938D01}" type="presParOf" srcId="{6802AEA1-0AF2-478A-BA86-87E944F998A0}" destId="{1E7EEB09-2503-4EC2-B3BF-90755C09AB0D}" srcOrd="1" destOrd="0" presId="urn:microsoft.com/office/officeart/2005/8/layout/list1"/>
    <dgm:cxn modelId="{AA99F1CC-30F9-48A3-9CD3-D5BB36331499}" type="presParOf" srcId="{6802AEA1-0AF2-478A-BA86-87E944F998A0}" destId="{F508D03E-4CE6-44F8-8DD0-88391A8624D4}" srcOrd="2" destOrd="0" presId="urn:microsoft.com/office/officeart/2005/8/layout/list1"/>
    <dgm:cxn modelId="{4B9DC54D-C5BD-40A3-9DA9-E3ADC7D954B0}" type="presParOf" srcId="{6802AEA1-0AF2-478A-BA86-87E944F998A0}" destId="{950B2EDE-B997-4CF0-9D72-C5025D93B7A6}" srcOrd="3" destOrd="0" presId="urn:microsoft.com/office/officeart/2005/8/layout/list1"/>
    <dgm:cxn modelId="{36586E47-ADDD-446F-864B-8E25D6A98D08}" type="presParOf" srcId="{6802AEA1-0AF2-478A-BA86-87E944F998A0}" destId="{8F1A6DA3-4D1E-4B83-BEF1-6114F6776F7D}" srcOrd="4" destOrd="0" presId="urn:microsoft.com/office/officeart/2005/8/layout/list1"/>
    <dgm:cxn modelId="{1077F0FE-53C3-4923-A46B-68AD64901707}" type="presParOf" srcId="{8F1A6DA3-4D1E-4B83-BEF1-6114F6776F7D}" destId="{BCD29818-8225-4618-BDA1-1EDAFD1B342C}" srcOrd="0" destOrd="0" presId="urn:microsoft.com/office/officeart/2005/8/layout/list1"/>
    <dgm:cxn modelId="{2664942B-80B6-4E94-BF55-4A12180A4129}" type="presParOf" srcId="{8F1A6DA3-4D1E-4B83-BEF1-6114F6776F7D}" destId="{22D602F0-9C74-4E59-86C8-702E5F812DFA}" srcOrd="1" destOrd="0" presId="urn:microsoft.com/office/officeart/2005/8/layout/list1"/>
    <dgm:cxn modelId="{C5908CE1-18F7-491F-9152-22E33DA1D770}" type="presParOf" srcId="{6802AEA1-0AF2-478A-BA86-87E944F998A0}" destId="{B3187DAE-9518-450C-BCC6-33FA05661EDE}" srcOrd="5" destOrd="0" presId="urn:microsoft.com/office/officeart/2005/8/layout/list1"/>
    <dgm:cxn modelId="{F41E4732-E27A-438B-9DD2-3141CFA70F39}" type="presParOf" srcId="{6802AEA1-0AF2-478A-BA86-87E944F998A0}" destId="{916C6080-0FC2-4D9B-8927-B72878493F3E}" srcOrd="6" destOrd="0" presId="urn:microsoft.com/office/officeart/2005/8/layout/list1"/>
    <dgm:cxn modelId="{0606151B-47E1-4CB8-BC74-468D2C796735}" type="presParOf" srcId="{6802AEA1-0AF2-478A-BA86-87E944F998A0}" destId="{9B2449EE-DE46-431D-A1C3-8054204B0CB9}" srcOrd="7" destOrd="0" presId="urn:microsoft.com/office/officeart/2005/8/layout/list1"/>
    <dgm:cxn modelId="{F2D651C9-A323-413E-AC92-C8046F1FA048}" type="presParOf" srcId="{6802AEA1-0AF2-478A-BA86-87E944F998A0}" destId="{D30CD998-30E5-4C93-B8F0-7B5ABECCBEF5}" srcOrd="8" destOrd="0" presId="urn:microsoft.com/office/officeart/2005/8/layout/list1"/>
    <dgm:cxn modelId="{2010B39B-C54F-47A7-9B87-23DE4E89E576}" type="presParOf" srcId="{D30CD998-30E5-4C93-B8F0-7B5ABECCBEF5}" destId="{EA16E27C-1EE3-491B-B06A-133BD25ECF71}" srcOrd="0" destOrd="0" presId="urn:microsoft.com/office/officeart/2005/8/layout/list1"/>
    <dgm:cxn modelId="{769DD27E-4F2A-475C-995D-A26460823900}" type="presParOf" srcId="{D30CD998-30E5-4C93-B8F0-7B5ABECCBEF5}" destId="{D233CD25-1F6F-4BEF-BC27-83C32BA2B801}" srcOrd="1" destOrd="0" presId="urn:microsoft.com/office/officeart/2005/8/layout/list1"/>
    <dgm:cxn modelId="{76E1ED0B-B754-487B-AB9D-023669780D21}" type="presParOf" srcId="{6802AEA1-0AF2-478A-BA86-87E944F998A0}" destId="{96056ABE-15E2-47C0-AAF0-829C2980C310}" srcOrd="9" destOrd="0" presId="urn:microsoft.com/office/officeart/2005/8/layout/list1"/>
    <dgm:cxn modelId="{8B1DE939-24EC-4434-861B-F7B5A1A3170A}" type="presParOf" srcId="{6802AEA1-0AF2-478A-BA86-87E944F998A0}" destId="{D34689D4-F438-4CF3-B90B-5FE789314490}" srcOrd="10" destOrd="0" presId="urn:microsoft.com/office/officeart/2005/8/layout/list1"/>
    <dgm:cxn modelId="{B1B1BF89-285A-42F0-AB6B-3F6D0FCD5E15}" type="presParOf" srcId="{6802AEA1-0AF2-478A-BA86-87E944F998A0}" destId="{F5E55D2A-A188-4F35-95FC-D7BA979F3C09}" srcOrd="11" destOrd="0" presId="urn:microsoft.com/office/officeart/2005/8/layout/list1"/>
    <dgm:cxn modelId="{7F9E0262-F51E-4D25-8276-AE51F391DE3A}" type="presParOf" srcId="{6802AEA1-0AF2-478A-BA86-87E944F998A0}" destId="{30F295E2-971B-46ED-A00F-022D9BFFEB4B}" srcOrd="12" destOrd="0" presId="urn:microsoft.com/office/officeart/2005/8/layout/list1"/>
    <dgm:cxn modelId="{DF9E8EC8-B3A7-4C42-9812-F3738B6D89C6}" type="presParOf" srcId="{30F295E2-971B-46ED-A00F-022D9BFFEB4B}" destId="{8A521FB6-64C7-4A4F-BC4D-5AF71A5F0C24}" srcOrd="0" destOrd="0" presId="urn:microsoft.com/office/officeart/2005/8/layout/list1"/>
    <dgm:cxn modelId="{EF713BD0-F1B9-40B0-992F-5DCF219E517A}" type="presParOf" srcId="{30F295E2-971B-46ED-A00F-022D9BFFEB4B}" destId="{C7ED2F8C-E79A-462A-9372-3CE97D2F4DA8}" srcOrd="1" destOrd="0" presId="urn:microsoft.com/office/officeart/2005/8/layout/list1"/>
    <dgm:cxn modelId="{9DE5C22E-8AB3-4E52-8A32-520650F0DD90}" type="presParOf" srcId="{6802AEA1-0AF2-478A-BA86-87E944F998A0}" destId="{9B07A13C-79ED-4691-BF62-3BA7450A6570}" srcOrd="13" destOrd="0" presId="urn:microsoft.com/office/officeart/2005/8/layout/list1"/>
    <dgm:cxn modelId="{940D3392-AD90-4215-9D8E-6C214E79E238}" type="presParOf" srcId="{6802AEA1-0AF2-478A-BA86-87E944F998A0}" destId="{53A3A3E1-A47D-45C2-8CBE-C3D168669BC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08D03E-4CE6-44F8-8DD0-88391A8624D4}">
      <dsp:nvSpPr>
        <dsp:cNvPr id="0" name=""/>
        <dsp:cNvSpPr/>
      </dsp:nvSpPr>
      <dsp:spPr>
        <a:xfrm>
          <a:off x="0" y="319178"/>
          <a:ext cx="5494768" cy="1455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455" tIns="291592" rIns="42645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chemeClr val="tx2"/>
              </a:solidFill>
            </a:rPr>
            <a:t>Neutrinos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chemeClr val="tx2"/>
              </a:solidFill>
            </a:rPr>
            <a:t>Higgs and the Energy Frontier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chemeClr val="tx2"/>
              </a:solidFill>
            </a:rPr>
            <a:t>Muons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chemeClr val="tx2"/>
              </a:solidFill>
            </a:rPr>
            <a:t>The Dark Universe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chemeClr val="tx2"/>
              </a:solidFill>
            </a:rPr>
            <a:t>Accelerator Science and Technology</a:t>
          </a:r>
        </a:p>
      </dsp:txBody>
      <dsp:txXfrm>
        <a:off x="0" y="319178"/>
        <a:ext cx="5494768" cy="1455299"/>
      </dsp:txXfrm>
    </dsp:sp>
    <dsp:sp modelId="{ACD47089-BC97-4F94-A09E-AC65B81E2825}">
      <dsp:nvSpPr>
        <dsp:cNvPr id="0" name=""/>
        <dsp:cNvSpPr/>
      </dsp:nvSpPr>
      <dsp:spPr>
        <a:xfrm>
          <a:off x="274738" y="119477"/>
          <a:ext cx="4297666" cy="413280"/>
        </a:xfrm>
        <a:prstGeom prst="roundRect">
          <a:avLst/>
        </a:prstGeom>
        <a:solidFill>
          <a:srgbClr val="004C9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382" tIns="0" rIns="14538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Major Particle Physics Initiatives</a:t>
          </a:r>
        </a:p>
      </dsp:txBody>
      <dsp:txXfrm>
        <a:off x="294913" y="139652"/>
        <a:ext cx="4257316" cy="372930"/>
      </dsp:txXfrm>
    </dsp:sp>
    <dsp:sp modelId="{916C6080-0FC2-4D9B-8927-B72878493F3E}">
      <dsp:nvSpPr>
        <dsp:cNvPr id="0" name=""/>
        <dsp:cNvSpPr/>
      </dsp:nvSpPr>
      <dsp:spPr>
        <a:xfrm>
          <a:off x="0" y="2063657"/>
          <a:ext cx="5494768" cy="101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455" tIns="291592" rIns="42645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chemeClr val="accent2"/>
              </a:solidFill>
            </a:rPr>
            <a:t>Quantum Science and Technology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chemeClr val="accent2"/>
              </a:solidFill>
            </a:rPr>
            <a:t>Microelectronics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chemeClr val="accent2"/>
              </a:solidFill>
            </a:rPr>
            <a:t>Artificial Intelligence for Science</a:t>
          </a:r>
        </a:p>
      </dsp:txBody>
      <dsp:txXfrm>
        <a:off x="0" y="2063657"/>
        <a:ext cx="5494768" cy="1014300"/>
      </dsp:txXfrm>
    </dsp:sp>
    <dsp:sp modelId="{22D602F0-9C74-4E59-86C8-702E5F812DFA}">
      <dsp:nvSpPr>
        <dsp:cNvPr id="0" name=""/>
        <dsp:cNvSpPr/>
      </dsp:nvSpPr>
      <dsp:spPr>
        <a:xfrm>
          <a:off x="274738" y="1857017"/>
          <a:ext cx="4297666" cy="413280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382" tIns="0" rIns="14538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Emerging Technology Initiatives</a:t>
          </a:r>
        </a:p>
      </dsp:txBody>
      <dsp:txXfrm>
        <a:off x="294913" y="1877192"/>
        <a:ext cx="4257316" cy="372930"/>
      </dsp:txXfrm>
    </dsp:sp>
    <dsp:sp modelId="{D34689D4-F438-4CF3-B90B-5FE789314490}">
      <dsp:nvSpPr>
        <dsp:cNvPr id="0" name=""/>
        <dsp:cNvSpPr/>
      </dsp:nvSpPr>
      <dsp:spPr>
        <a:xfrm>
          <a:off x="0" y="3360197"/>
          <a:ext cx="5494768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455" tIns="291592" rIns="42645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chemeClr val="accent5"/>
              </a:solidFill>
            </a:rPr>
            <a:t>Discovery on the Prairie</a:t>
          </a:r>
        </a:p>
      </dsp:txBody>
      <dsp:txXfrm>
        <a:off x="0" y="3360197"/>
        <a:ext cx="5494768" cy="584325"/>
      </dsp:txXfrm>
    </dsp:sp>
    <dsp:sp modelId="{D233CD25-1F6F-4BEF-BC27-83C32BA2B801}">
      <dsp:nvSpPr>
        <dsp:cNvPr id="0" name=""/>
        <dsp:cNvSpPr/>
      </dsp:nvSpPr>
      <dsp:spPr>
        <a:xfrm>
          <a:off x="274738" y="3153557"/>
          <a:ext cx="4297666" cy="413280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382" tIns="0" rIns="14538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User and Stakeholder Engagement Initiative</a:t>
          </a:r>
        </a:p>
      </dsp:txBody>
      <dsp:txXfrm>
        <a:off x="294913" y="3173732"/>
        <a:ext cx="4257316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08D03E-4CE6-44F8-8DD0-88391A8624D4}">
      <dsp:nvSpPr>
        <dsp:cNvPr id="0" name=""/>
        <dsp:cNvSpPr/>
      </dsp:nvSpPr>
      <dsp:spPr>
        <a:xfrm>
          <a:off x="0" y="213226"/>
          <a:ext cx="5088030" cy="71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4888" tIns="270764" rIns="39488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solidFill>
                <a:srgbClr val="505050"/>
              </a:solidFill>
            </a:rPr>
            <a:t>IOTA/FAST beam-test facility advances critical R&amp;D enabling next-gen accelerators for DOE/SC</a:t>
          </a:r>
        </a:p>
      </dsp:txBody>
      <dsp:txXfrm>
        <a:off x="0" y="213226"/>
        <a:ext cx="5088030" cy="716625"/>
      </dsp:txXfrm>
    </dsp:sp>
    <dsp:sp modelId="{ACD47089-BC97-4F94-A09E-AC65B81E2825}">
      <dsp:nvSpPr>
        <dsp:cNvPr id="0" name=""/>
        <dsp:cNvSpPr/>
      </dsp:nvSpPr>
      <dsp:spPr>
        <a:xfrm>
          <a:off x="254401" y="27789"/>
          <a:ext cx="3561621" cy="383760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621" tIns="0" rIns="134621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Accelerator and Beam Physics</a:t>
          </a:r>
        </a:p>
      </dsp:txBody>
      <dsp:txXfrm>
        <a:off x="273135" y="46523"/>
        <a:ext cx="3524153" cy="346292"/>
      </dsp:txXfrm>
    </dsp:sp>
    <dsp:sp modelId="{916C6080-0FC2-4D9B-8927-B72878493F3E}">
      <dsp:nvSpPr>
        <dsp:cNvPr id="0" name=""/>
        <dsp:cNvSpPr/>
      </dsp:nvSpPr>
      <dsp:spPr>
        <a:xfrm>
          <a:off x="0" y="1198374"/>
          <a:ext cx="5088030" cy="71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4888" tIns="270764" rIns="39488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solidFill>
                <a:srgbClr val="505050"/>
              </a:solidFill>
            </a:rPr>
            <a:t>Fermilab continues to produce world-class cryomodules for LCLS-II HE, PIP-II, applying developments to FCC-</a:t>
          </a:r>
          <a:r>
            <a:rPr lang="en-US" sz="1300" kern="1200" err="1">
              <a:solidFill>
                <a:srgbClr val="505050"/>
              </a:solidFill>
            </a:rPr>
            <a:t>ee</a:t>
          </a:r>
          <a:endParaRPr lang="en-US" sz="1300" kern="1200">
            <a:solidFill>
              <a:srgbClr val="505050"/>
            </a:solidFill>
          </a:endParaRPr>
        </a:p>
      </dsp:txBody>
      <dsp:txXfrm>
        <a:off x="0" y="1198374"/>
        <a:ext cx="5088030" cy="716625"/>
      </dsp:txXfrm>
    </dsp:sp>
    <dsp:sp modelId="{22D602F0-9C74-4E59-86C8-702E5F812DFA}">
      <dsp:nvSpPr>
        <dsp:cNvPr id="0" name=""/>
        <dsp:cNvSpPr/>
      </dsp:nvSpPr>
      <dsp:spPr>
        <a:xfrm>
          <a:off x="254401" y="1006494"/>
          <a:ext cx="3561621" cy="383760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621" tIns="0" rIns="134621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Superconducting Radio-frequency</a:t>
          </a:r>
        </a:p>
      </dsp:txBody>
      <dsp:txXfrm>
        <a:off x="273135" y="1025228"/>
        <a:ext cx="3524153" cy="346292"/>
      </dsp:txXfrm>
    </dsp:sp>
    <dsp:sp modelId="{D34689D4-F438-4CF3-B90B-5FE789314490}">
      <dsp:nvSpPr>
        <dsp:cNvPr id="0" name=""/>
        <dsp:cNvSpPr/>
      </dsp:nvSpPr>
      <dsp:spPr>
        <a:xfrm>
          <a:off x="0" y="2177080"/>
          <a:ext cx="5088030" cy="71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4888" tIns="270764" rIns="39488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solidFill>
                <a:srgbClr val="505050"/>
              </a:solidFill>
            </a:rPr>
            <a:t>Fermilab leads the Radiation Damage in Accelerator Target Environments (</a:t>
          </a:r>
          <a:r>
            <a:rPr lang="en-US" sz="1300" kern="1200" err="1">
              <a:solidFill>
                <a:srgbClr val="505050"/>
              </a:solidFill>
            </a:rPr>
            <a:t>RaDIATE</a:t>
          </a:r>
          <a:r>
            <a:rPr lang="en-US" sz="1300" kern="1200">
              <a:solidFill>
                <a:srgbClr val="505050"/>
              </a:solidFill>
            </a:rPr>
            <a:t>) collaboration</a:t>
          </a:r>
        </a:p>
      </dsp:txBody>
      <dsp:txXfrm>
        <a:off x="0" y="2177080"/>
        <a:ext cx="5088030" cy="716625"/>
      </dsp:txXfrm>
    </dsp:sp>
    <dsp:sp modelId="{D233CD25-1F6F-4BEF-BC27-83C32BA2B801}">
      <dsp:nvSpPr>
        <dsp:cNvPr id="0" name=""/>
        <dsp:cNvSpPr/>
      </dsp:nvSpPr>
      <dsp:spPr>
        <a:xfrm>
          <a:off x="254401" y="1985200"/>
          <a:ext cx="3561621" cy="383760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621" tIns="0" rIns="134621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High-power </a:t>
          </a:r>
          <a:r>
            <a:rPr lang="en-US" sz="1300" kern="1200" err="1"/>
            <a:t>Targetry</a:t>
          </a:r>
          <a:endParaRPr lang="en-US" sz="1300" kern="1200"/>
        </a:p>
      </dsp:txBody>
      <dsp:txXfrm>
        <a:off x="273135" y="2003934"/>
        <a:ext cx="3524153" cy="346292"/>
      </dsp:txXfrm>
    </dsp:sp>
    <dsp:sp modelId="{53A3A3E1-A47D-45C2-8CBE-C3D168669BC1}">
      <dsp:nvSpPr>
        <dsp:cNvPr id="0" name=""/>
        <dsp:cNvSpPr/>
      </dsp:nvSpPr>
      <dsp:spPr>
        <a:xfrm>
          <a:off x="0" y="3155785"/>
          <a:ext cx="5088030" cy="8804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4888" tIns="270764" rIns="39488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solidFill>
                <a:srgbClr val="505050"/>
              </a:solidFill>
            </a:rPr>
            <a:t>HEP and FES: New high field magnet cryogenic test stand at Fermilab to perform R&amp;D of high-temp superconducting cables for future fusion reactors</a:t>
          </a:r>
        </a:p>
      </dsp:txBody>
      <dsp:txXfrm>
        <a:off x="0" y="3155785"/>
        <a:ext cx="5088030" cy="880425"/>
      </dsp:txXfrm>
    </dsp:sp>
    <dsp:sp modelId="{C7ED2F8C-E79A-462A-9372-3CE97D2F4DA8}">
      <dsp:nvSpPr>
        <dsp:cNvPr id="0" name=""/>
        <dsp:cNvSpPr/>
      </dsp:nvSpPr>
      <dsp:spPr>
        <a:xfrm>
          <a:off x="254401" y="2963905"/>
          <a:ext cx="3561621" cy="383760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621" tIns="0" rIns="134621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High-field Magnets</a:t>
          </a:r>
        </a:p>
      </dsp:txBody>
      <dsp:txXfrm>
        <a:off x="273135" y="2982639"/>
        <a:ext cx="3524153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788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740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8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778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10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323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798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156" y="40388"/>
            <a:ext cx="8835390" cy="300083"/>
          </a:xfrm>
        </p:spPr>
        <p:txBody>
          <a:bodyPr lIns="0" tIns="0" rIns="0" bIns="0"/>
          <a:lstStyle>
            <a:lvl1pPr>
              <a:defRPr sz="1950" b="1" i="0">
                <a:solidFill>
                  <a:srgbClr val="004B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750" y="823343"/>
            <a:ext cx="4218940" cy="230833"/>
          </a:xfrm>
        </p:spPr>
        <p:txBody>
          <a:bodyPr lIns="0" tIns="0" rIns="0" bIns="0"/>
          <a:lstStyle>
            <a:lvl1pPr>
              <a:defRPr sz="1500" b="1" i="0">
                <a:solidFill>
                  <a:srgbClr val="50505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IMCC - Demo 2024 | Lia Merminga | Fermilab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10/30/2024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968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80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75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85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35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2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67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146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598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190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606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604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33421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4" y="602392"/>
            <a:ext cx="8672513" cy="3920795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chemeClr val="accent6"/>
                </a:solidFill>
              </a:defRPr>
            </a:lvl1pPr>
            <a:lvl2pPr marL="512750" indent="-230183">
              <a:defRPr sz="1600">
                <a:solidFill>
                  <a:schemeClr val="accent6"/>
                </a:solidFill>
              </a:defRPr>
            </a:lvl2pPr>
            <a:lvl3pPr marL="803255" indent="-230183">
              <a:defRPr sz="1500">
                <a:solidFill>
                  <a:schemeClr val="accent6"/>
                </a:solidFill>
              </a:defRPr>
            </a:lvl3pPr>
            <a:lvl4pPr marL="1085823" indent="-228594">
              <a:defRPr sz="1400">
                <a:solidFill>
                  <a:schemeClr val="accent6"/>
                </a:solidFill>
              </a:defRPr>
            </a:lvl4pPr>
            <a:lvl5pPr marL="1369979" indent="-230183">
              <a:buFont typeface="Arial"/>
              <a:buChar char="•"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1" y="4943808"/>
            <a:ext cx="414338" cy="17796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4301AFB-5756-F961-96A5-889B6D90A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9601" y="4941713"/>
            <a:ext cx="6035040" cy="18215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9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IMCC - Demo 2024 | Lia Merminga | Fermilab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517E35-1ADA-D25D-21CA-DA7DDDC7C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801" y="4941713"/>
            <a:ext cx="1431662" cy="1809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10/30/2024</a:t>
            </a:r>
          </a:p>
        </p:txBody>
      </p:sp>
    </p:spTree>
    <p:extLst>
      <p:ext uri="{BB962C8B-B14F-4D97-AF65-F5344CB8AC3E}">
        <p14:creationId xmlns:p14="http://schemas.microsoft.com/office/powerpoint/2010/main" val="283366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7" r:id="rId2"/>
    <p:sldLayoutId id="2147484125" r:id="rId3"/>
    <p:sldLayoutId id="2147484132" r:id="rId4"/>
    <p:sldLayoutId id="2147484131" r:id="rId5"/>
    <p:sldLayoutId id="2147484129" r:id="rId6"/>
    <p:sldLayoutId id="2147484104" r:id="rId7"/>
    <p:sldLayoutId id="2147484105" r:id="rId8"/>
    <p:sldLayoutId id="2147484120" r:id="rId9"/>
    <p:sldLayoutId id="2147484103" r:id="rId10"/>
    <p:sldLayoutId id="2147484122" r:id="rId11"/>
    <p:sldLayoutId id="2147484116" r:id="rId12"/>
    <p:sldLayoutId id="2147484150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3756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  <p:sldLayoutId id="2147484149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2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diagramData" Target="../diagrams/data2.xml"/><Relationship Id="rId5" Type="http://schemas.openxmlformats.org/officeDocument/2006/relationships/image" Target="../media/image14.jpeg"/><Relationship Id="rId10" Type="http://schemas.microsoft.com/office/2007/relationships/diagramDrawing" Target="../diagrams/drawing2.xml"/><Relationship Id="rId4" Type="http://schemas.openxmlformats.org/officeDocument/2006/relationships/image" Target="../media/image13.jpeg"/><Relationship Id="rId9" Type="http://schemas.openxmlformats.org/officeDocument/2006/relationships/diagramColors" Target="../diagrams/colors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jpeg"/><Relationship Id="rId5" Type="http://schemas.openxmlformats.org/officeDocument/2006/relationships/image" Target="../media/image54.gif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2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microsoft.com/office/2007/relationships/diagramDrawing" Target="../diagrams/drawing1.xml"/><Relationship Id="rId4" Type="http://schemas.openxmlformats.org/officeDocument/2006/relationships/image" Target="../media/image13.jpe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F0C7CE7-E1FD-9934-5BF4-79157653FB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International Muon Collider Collaboration: Demonstrator Workshop</a:t>
            </a:r>
          </a:p>
          <a:p>
            <a:r>
              <a:rPr lang="en-US" dirty="0"/>
              <a:t>Fermilab </a:t>
            </a:r>
          </a:p>
          <a:p>
            <a:r>
              <a:rPr lang="en-US" dirty="0"/>
              <a:t>October 30,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82A0BF-B1B8-CCA4-02EC-2E619AFE47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Welcome – Rebuilding Fermilab</a:t>
            </a:r>
          </a:p>
          <a:p>
            <a:r>
              <a:rPr lang="en-US" dirty="0"/>
              <a:t>Lia Merminga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7AD475-61A2-C7A4-56C1-BB8640D26749}"/>
              </a:ext>
            </a:extLst>
          </p:cNvPr>
          <p:cNvSpPr txBox="1"/>
          <p:nvPr/>
        </p:nvSpPr>
        <p:spPr>
          <a:xfrm>
            <a:off x="1104780" y="4720194"/>
            <a:ext cx="7261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>
                <a:solidFill>
                  <a:srgbClr val="505050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Property of Fermi Research Alliance LLC  |  Proprietary &amp; Confidential  |  Not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937221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8FE0DF-70D6-DFB7-B90B-062894193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pc="-8"/>
              <a:t>Prototype SRF Cryomodules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93D8-A53F-E399-99D9-82CF28C3F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148C009B-CB69-E04A-B9B3-34B26D69E9CF}" type="slidenum">
              <a:rPr lang="en-US"/>
              <a:pPr defTabSz="342900">
                <a:defRPr/>
              </a:pPr>
              <a:t>10</a:t>
            </a:fld>
            <a:endParaRPr lang="en-US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2A55D587-89FD-AF96-CFB5-5C05745EF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9569" y="1298897"/>
            <a:ext cx="2866687" cy="1577340"/>
          </a:xfrm>
          <a:prstGeom prst="rect">
            <a:avLst/>
          </a:prstGeom>
          <a:ln w="19050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1B00A50-3297-C58E-D671-3B2311ACD673}"/>
              </a:ext>
            </a:extLst>
          </p:cNvPr>
          <p:cNvGrpSpPr/>
          <p:nvPr/>
        </p:nvGrpSpPr>
        <p:grpSpPr>
          <a:xfrm>
            <a:off x="76464" y="555034"/>
            <a:ext cx="2960611" cy="380796"/>
            <a:chOff x="186854" y="3150128"/>
            <a:chExt cx="3947481" cy="50772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DDE73F-9C9B-C68E-2FB8-5CD0A4362BAD}"/>
                </a:ext>
              </a:extLst>
            </p:cNvPr>
            <p:cNvSpPr txBox="1"/>
            <p:nvPr/>
          </p:nvSpPr>
          <p:spPr>
            <a:xfrm>
              <a:off x="694582" y="3203937"/>
              <a:ext cx="343975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en-US" sz="1350">
                  <a:solidFill>
                    <a:srgbClr val="00308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Prototype HWR Cryomodule</a:t>
              </a:r>
            </a:p>
          </p:txBody>
        </p:sp>
        <p:pic>
          <p:nvPicPr>
            <p:cNvPr id="17" name="Graphic 16" descr="Badge Tick1 with solid fill">
              <a:extLst>
                <a:ext uri="{FF2B5EF4-FFF2-40B4-BE49-F238E27FC236}">
                  <a16:creationId xmlns:a16="http://schemas.microsoft.com/office/drawing/2014/main" id="{7EF99049-0D3E-B1B6-E3DB-3A2DA63B0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6854" y="3150128"/>
              <a:ext cx="507728" cy="507728"/>
            </a:xfrm>
            <a:prstGeom prst="rect">
              <a:avLst/>
            </a:prstGeom>
          </p:spPr>
        </p:pic>
      </p:grpSp>
      <p:pic>
        <p:nvPicPr>
          <p:cNvPr id="19" name="Picture 3">
            <a:extLst>
              <a:ext uri="{FF2B5EF4-FFF2-40B4-BE49-F238E27FC236}">
                <a16:creationId xmlns:a16="http://schemas.microsoft.com/office/drawing/2014/main" id="{5623DC03-F0AE-933E-DB6A-7B5542965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464" y="955308"/>
            <a:ext cx="2960611" cy="1577340"/>
          </a:xfrm>
          <a:prstGeom prst="rect">
            <a:avLst/>
          </a:prstGeom>
          <a:noFill/>
          <a:ln w="1905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5F6B99C9-AC30-1673-DB19-752C81C1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75" y="1045741"/>
            <a:ext cx="783818" cy="2481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building, train&#10;&#10;Description automatically generated">
            <a:extLst>
              <a:ext uri="{FF2B5EF4-FFF2-40B4-BE49-F238E27FC236}">
                <a16:creationId xmlns:a16="http://schemas.microsoft.com/office/drawing/2014/main" id="{DF2F6477-DC53-48B8-B8F5-BAE8BBC48FF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749" y="1575243"/>
            <a:ext cx="2866687" cy="1741813"/>
          </a:xfrm>
          <a:prstGeom prst="rect">
            <a:avLst/>
          </a:prstGeom>
          <a:ln w="19050">
            <a:solidFill>
              <a:schemeClr val="accent4"/>
            </a:solidFill>
            <a:miter lim="800000"/>
            <a:headEnd/>
            <a:tailEnd/>
          </a:ln>
          <a:effectLst/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855AEC3-25B8-8ABB-3916-41D54F86DB99}"/>
              </a:ext>
            </a:extLst>
          </p:cNvPr>
          <p:cNvGrpSpPr/>
          <p:nvPr/>
        </p:nvGrpSpPr>
        <p:grpSpPr>
          <a:xfrm>
            <a:off x="3095762" y="878200"/>
            <a:ext cx="3019299" cy="380796"/>
            <a:chOff x="186854" y="3150128"/>
            <a:chExt cx="4025732" cy="507728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87C976C-1257-1663-65DB-1897DDA5CE97}"/>
                </a:ext>
              </a:extLst>
            </p:cNvPr>
            <p:cNvSpPr txBox="1"/>
            <p:nvPr/>
          </p:nvSpPr>
          <p:spPr>
            <a:xfrm>
              <a:off x="694582" y="3203937"/>
              <a:ext cx="35180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en-US" sz="1350">
                  <a:solidFill>
                    <a:srgbClr val="00308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Prototype SSR1 Cryomodule</a:t>
              </a:r>
            </a:p>
          </p:txBody>
        </p:sp>
        <p:pic>
          <p:nvPicPr>
            <p:cNvPr id="47" name="Graphic 46" descr="Badge Tick1 with solid fill">
              <a:extLst>
                <a:ext uri="{FF2B5EF4-FFF2-40B4-BE49-F238E27FC236}">
                  <a16:creationId xmlns:a16="http://schemas.microsoft.com/office/drawing/2014/main" id="{AF2944E5-224E-375E-866F-F5DBBDDB4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6854" y="3150128"/>
              <a:ext cx="507728" cy="507728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87A1D53-9335-F765-789B-8FA2B99C4A3D}"/>
              </a:ext>
            </a:extLst>
          </p:cNvPr>
          <p:cNvSpPr txBox="1"/>
          <p:nvPr/>
        </p:nvSpPr>
        <p:spPr>
          <a:xfrm>
            <a:off x="6192968" y="1173701"/>
            <a:ext cx="27338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35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Prototype HB650 Cryomodule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4FED88C-1B30-5FCF-0178-DEA5C7CEF5B0}"/>
              </a:ext>
            </a:extLst>
          </p:cNvPr>
          <p:cNvSpPr txBox="1"/>
          <p:nvPr/>
        </p:nvSpPr>
        <p:spPr>
          <a:xfrm>
            <a:off x="76464" y="3963961"/>
            <a:ext cx="8898972" cy="600164"/>
          </a:xfrm>
          <a:prstGeom prst="roundRect">
            <a:avLst>
              <a:gd name="adj" fmla="val 0"/>
            </a:avLst>
          </a:prstGeom>
          <a:solidFill>
            <a:srgbClr val="0085AD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165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HWR, SSR1, and HB650 prototype cryomodules provided critical results, mitigating risks of the production phase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6563E-1390-FE15-690D-F0F29586749B}"/>
              </a:ext>
            </a:extLst>
          </p:cNvPr>
          <p:cNvSpPr txBox="1"/>
          <p:nvPr/>
        </p:nvSpPr>
        <p:spPr>
          <a:xfrm>
            <a:off x="76464" y="2610939"/>
            <a:ext cx="29606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350">
                <a:solidFill>
                  <a:srgbClr val="505050"/>
                </a:solidFill>
                <a:latin typeface="Helvetica"/>
                <a:cs typeface="Helvetica"/>
              </a:rPr>
              <a:t>2K Static Heat Load: 44W</a:t>
            </a:r>
          </a:p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350">
                <a:solidFill>
                  <a:srgbClr val="505050"/>
                </a:solidFill>
                <a:latin typeface="Helvetica"/>
                <a:cs typeface="Helvetica"/>
              </a:rPr>
              <a:t>LINAC ready after minor repairs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0BC700-363B-D96F-5437-F1A6A8523C45}"/>
              </a:ext>
            </a:extLst>
          </p:cNvPr>
          <p:cNvSpPr txBox="1"/>
          <p:nvPr/>
        </p:nvSpPr>
        <p:spPr>
          <a:xfrm>
            <a:off x="3096891" y="2938720"/>
            <a:ext cx="2960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350">
                <a:solidFill>
                  <a:srgbClr val="505050"/>
                </a:solidFill>
                <a:latin typeface="Helvetica"/>
                <a:cs typeface="Helvetica"/>
              </a:rPr>
              <a:t>2K Static Heat Load: 32 W</a:t>
            </a:r>
          </a:p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350">
                <a:solidFill>
                  <a:srgbClr val="505050"/>
                </a:solidFill>
                <a:latin typeface="Helvetica"/>
                <a:cs typeface="Helvetica"/>
              </a:rPr>
              <a:t>LINAC ready after interfaces reconfiguration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21FF4C-F0E2-F1F1-B50D-8BA7596D75A1}"/>
              </a:ext>
            </a:extLst>
          </p:cNvPr>
          <p:cNvSpPr txBox="1"/>
          <p:nvPr/>
        </p:nvSpPr>
        <p:spPr>
          <a:xfrm>
            <a:off x="6079594" y="3364396"/>
            <a:ext cx="29606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505050"/>
                </a:solidFill>
                <a:latin typeface="Helvetica"/>
                <a:cs typeface="Helvetica"/>
              </a:rPr>
              <a:t>2K Static Heat Load: 27.5 W</a:t>
            </a:r>
          </a:p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505050"/>
                </a:solidFill>
                <a:latin typeface="Helvetica"/>
                <a:cs typeface="Helvetica"/>
              </a:rPr>
              <a:t>Is being rebuilt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3F538-6553-D489-ED18-186187B8DE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52103-9DA7-7DEC-8E7E-1E250BF3A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IMCC - Demo 2024 | Lia Merminga | Fermilab</a:t>
            </a:r>
          </a:p>
        </p:txBody>
      </p:sp>
    </p:spTree>
    <p:extLst>
      <p:ext uri="{BB962C8B-B14F-4D97-AF65-F5344CB8AC3E}">
        <p14:creationId xmlns:p14="http://schemas.microsoft.com/office/powerpoint/2010/main" val="3932203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00055F-CD4F-439C-B126-0B0492D19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7049B8-45DE-4282-A187-1694A2927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6997A-D16A-43D0-8485-E3EFF25A1B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189">
              <a:defRPr/>
            </a:pPr>
            <a:r>
              <a:rPr lang="en-US"/>
              <a:t>10/30/2024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4D590-E8FE-3699-F38A-4A46D0925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342900">
              <a:defRPr/>
            </a:pPr>
            <a:r>
              <a:rPr lang="en-US" b="1"/>
              <a:t>IMCC - Demo 2024 | Lia Merminga | Fermilab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3D28C-B6D4-710C-1FFB-ED4256FC7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fld id="{148C009B-CB69-E04A-B9B3-34B26D69E9CF}" type="slidenum">
              <a:rPr lang="en-US"/>
              <a:pPr defTabSz="342900">
                <a:defRPr/>
              </a:pPr>
              <a:t>11</a:t>
            </a:fld>
            <a:endParaRPr lang="en-US"/>
          </a:p>
        </p:txBody>
      </p:sp>
      <p:pic>
        <p:nvPicPr>
          <p:cNvPr id="7" name="Picture 2" descr="CMS">
            <a:extLst>
              <a:ext uri="{FF2B5EF4-FFF2-40B4-BE49-F238E27FC236}">
                <a16:creationId xmlns:a16="http://schemas.microsoft.com/office/drawing/2014/main" id="{702D3691-5C0F-423A-943B-CCE020703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24" y="0"/>
            <a:ext cx="9213324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436697-DAD5-4D2C-82C6-8217D79D5963}"/>
              </a:ext>
            </a:extLst>
          </p:cNvPr>
          <p:cNvSpPr txBox="1"/>
          <p:nvPr/>
        </p:nvSpPr>
        <p:spPr>
          <a:xfrm>
            <a:off x="1921164" y="509722"/>
            <a:ext cx="6349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The Higgs Boson </a:t>
            </a:r>
          </a:p>
          <a:p>
            <a:pPr algn="ctr" defTabSz="457189"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</a:p>
          <a:p>
            <a:pPr algn="ctr" defTabSz="457189"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Science at the Energy Frontier</a:t>
            </a:r>
            <a:endParaRPr lang="en-US" sz="3200" b="1" dirty="0">
              <a:solidFill>
                <a:srgbClr val="0030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86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8337446C-9745-4764-AAFB-B4145D608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851" y="50976"/>
            <a:ext cx="1562753" cy="11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891399D-4B1E-47F9-BCD5-25722FBB8A45}"/>
              </a:ext>
            </a:extLst>
          </p:cNvPr>
          <p:cNvSpPr txBox="1">
            <a:spLocks/>
          </p:cNvSpPr>
          <p:nvPr/>
        </p:nvSpPr>
        <p:spPr>
          <a:xfrm>
            <a:off x="288151" y="1301794"/>
            <a:ext cx="8567699" cy="1280288"/>
          </a:xfrm>
          <a:prstGeom prst="rect">
            <a:avLst/>
          </a:prstGeom>
        </p:spPr>
        <p:txBody>
          <a:bodyPr lIns="0" tIns="0" rIns="0" bIns="0" anchor="t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189">
              <a:spcBef>
                <a:spcPts val="300"/>
              </a:spcBef>
              <a:buNone/>
              <a:defRPr/>
            </a:pPr>
            <a:r>
              <a:rPr lang="en-US" b="1" dirty="0">
                <a:solidFill>
                  <a:srgbClr val="404040"/>
                </a:solidFill>
                <a:latin typeface="Helvetica" pitchFamily="2" charset="0"/>
                <a:ea typeface="+mn-ea"/>
                <a:cs typeface="+mn-cs"/>
              </a:rPr>
              <a:t>M</a:t>
            </a:r>
            <a:r>
              <a:rPr lang="en-US" b="1" dirty="0" err="1">
                <a:solidFill>
                  <a:srgbClr val="404040"/>
                </a:solidFill>
                <a:latin typeface="Helvetica" pitchFamily="2" charset="0"/>
                <a:ea typeface="+mn-ea"/>
                <a:cs typeface="+mn-cs"/>
              </a:rPr>
              <a:t>ajor</a:t>
            </a:r>
            <a:r>
              <a:rPr lang="en-US" b="1" dirty="0">
                <a:solidFill>
                  <a:srgbClr val="404040"/>
                </a:solidFill>
                <a:latin typeface="Helvetica" pitchFamily="2" charset="0"/>
                <a:ea typeface="+mn-ea"/>
                <a:cs typeface="+mn-cs"/>
              </a:rPr>
              <a:t> initiatives </a:t>
            </a:r>
          </a:p>
          <a:p>
            <a:pPr marL="229553" indent="-229553" defTabSz="457189">
              <a:spcBef>
                <a:spcPts val="300"/>
              </a:spcBef>
              <a:buFont typeface="Arial" pitchFamily="2" charset="2"/>
              <a:buChar char="•"/>
              <a:defRPr/>
            </a:pPr>
            <a:r>
              <a:rPr lang="en-US" sz="150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LHC CMS operations</a:t>
            </a:r>
            <a:endParaRPr lang="en-US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9553" indent="-229553" defTabSz="457189">
              <a:spcBef>
                <a:spcPts val="300"/>
              </a:spcBef>
              <a:buFont typeface="Arial" pitchFamily="2" charset="2"/>
              <a:buChar char="•"/>
              <a:defRPr/>
            </a:pPr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HL-LHC AUP and CMS Detector Upgrade Projects</a:t>
            </a:r>
          </a:p>
          <a:p>
            <a:pPr marL="229553" indent="-229553" defTabSz="457189">
              <a:spcBef>
                <a:spcPts val="300"/>
              </a:spcBef>
              <a:buFont typeface="Arial" pitchFamily="2" charset="2"/>
              <a:buChar char="•"/>
              <a:defRPr/>
            </a:pPr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FCC-</a:t>
            </a:r>
            <a:r>
              <a:rPr lang="en-US" sz="1500" dirty="0" err="1">
                <a:latin typeface="Helvetica" panose="020B0604020202020204" pitchFamily="34" charset="0"/>
                <a:cs typeface="Helvetica" panose="020B0604020202020204" pitchFamily="34" charset="0"/>
              </a:rPr>
              <a:t>ee</a:t>
            </a:r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 accelerator &amp; detector R&amp;D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54D5EEC-AF8E-453E-2119-03DDAAAF441A}"/>
              </a:ext>
            </a:extLst>
          </p:cNvPr>
          <p:cNvSpPr txBox="1">
            <a:spLocks/>
          </p:cNvSpPr>
          <p:nvPr/>
        </p:nvSpPr>
        <p:spPr>
          <a:xfrm>
            <a:off x="636588" y="14923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1950" dirty="0"/>
              <a:t>Higgs and Energy Frontier 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4F4A946-572C-EB0D-D09E-2C488383FC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342900">
              <a:defRPr/>
            </a:pPr>
            <a:r>
              <a:rPr lang="en-US"/>
              <a:t>10/30/2024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EDBEAF0-E72F-DC61-60CB-7DFA9F329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342900">
              <a:defRPr/>
            </a:pPr>
            <a:r>
              <a:rPr lang="it-IT"/>
              <a:t>IMCC - Demo 2024 | Lia Merminga | Fermilab</a:t>
            </a:r>
            <a:endParaRPr lang="en-US" b="1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DB077E6-11F5-95AB-390B-27424391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fld id="{148C009B-CB69-E04A-B9B3-34B26D69E9CF}" type="slidenum">
              <a:rPr lang="en-US"/>
              <a:pPr defTabSz="342900">
                <a:defRPr/>
              </a:pPr>
              <a:t>12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4F16D3-BFF9-A933-73A2-B3B3FEB5E5A8}"/>
              </a:ext>
            </a:extLst>
          </p:cNvPr>
          <p:cNvGrpSpPr/>
          <p:nvPr/>
        </p:nvGrpSpPr>
        <p:grpSpPr>
          <a:xfrm>
            <a:off x="401941" y="2500005"/>
            <a:ext cx="8453909" cy="2256255"/>
            <a:chOff x="613300" y="2702851"/>
            <a:chExt cx="11271879" cy="3008341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8434DD2-D719-53A6-C542-CD0AA7E0FD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84" y="2834484"/>
              <a:ext cx="2951963" cy="1970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picture containing red&#10;&#10;Description automatically generated">
              <a:extLst>
                <a:ext uri="{FF2B5EF4-FFF2-40B4-BE49-F238E27FC236}">
                  <a16:creationId xmlns:a16="http://schemas.microsoft.com/office/drawing/2014/main" id="{430C5931-6B74-6ADD-67BA-808BA2DA3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892" b="12525"/>
            <a:stretch/>
          </p:blipFill>
          <p:spPr>
            <a:xfrm>
              <a:off x="4523179" y="2835310"/>
              <a:ext cx="3301264" cy="19704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DC94F4-055E-413B-6AB6-3CE810582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68"/>
            <a:stretch/>
          </p:blipFill>
          <p:spPr>
            <a:xfrm>
              <a:off x="8590993" y="2702851"/>
              <a:ext cx="3092314" cy="210223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9F48D7-A8ED-E12B-6471-D6A75BF29245}"/>
                </a:ext>
              </a:extLst>
            </p:cNvPr>
            <p:cNvSpPr txBox="1"/>
            <p:nvPr/>
          </p:nvSpPr>
          <p:spPr>
            <a:xfrm>
              <a:off x="4628573" y="4880197"/>
              <a:ext cx="317332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42900">
                <a:defRPr/>
              </a:pPr>
              <a:r>
                <a:rPr lang="en-US" sz="1200">
                  <a:solidFill>
                    <a:srgbClr val="505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HL-LHC AUP 1</a:t>
              </a:r>
              <a:r>
                <a:rPr lang="en-US" sz="1200" baseline="30000">
                  <a:solidFill>
                    <a:srgbClr val="505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</a:t>
              </a:r>
              <a:r>
                <a:rPr lang="en-US" sz="1200">
                  <a:solidFill>
                    <a:srgbClr val="505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en-US" sz="1200" err="1">
                  <a:solidFill>
                    <a:srgbClr val="505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CryoAssembly</a:t>
              </a:r>
              <a:r>
                <a:rPr lang="en-US" sz="1200">
                  <a:solidFill>
                    <a:srgbClr val="505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at Fermilab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71FAF1-D28C-03D3-A95A-51676B17C113}"/>
                </a:ext>
              </a:extLst>
            </p:cNvPr>
            <p:cNvSpPr txBox="1"/>
            <p:nvPr/>
          </p:nvSpPr>
          <p:spPr>
            <a:xfrm>
              <a:off x="613300" y="4880195"/>
              <a:ext cx="3173329" cy="830997"/>
            </a:xfrm>
            <a:prstGeom prst="rect">
              <a:avLst/>
            </a:prstGeom>
            <a:noFill/>
          </p:spPr>
          <p:txBody>
            <a:bodyPr wrap="square" lIns="68580" tIns="34290" rIns="68580" bIns="34290" anchor="t">
              <a:spAutoFit/>
            </a:bodyPr>
            <a:lstStyle/>
            <a:p>
              <a:pPr algn="ctr" defTabSz="342900">
                <a:defRPr/>
              </a:pPr>
              <a:r>
                <a:rPr lang="en-US" sz="1200" dirty="0">
                  <a:solidFill>
                    <a:srgbClr val="505050"/>
                  </a:solidFill>
                  <a:latin typeface="Helvetica"/>
                  <a:cs typeface="Helvetica"/>
                </a:rPr>
                <a:t>LHC Remote Operations Center (ROC) at Fermilab</a:t>
              </a:r>
            </a:p>
            <a:p>
              <a:pPr algn="ctr" defTabSz="342900">
                <a:defRPr/>
              </a:pPr>
              <a:r>
                <a:rPr lang="en-US" sz="1200" i="1" dirty="0">
                  <a:solidFill>
                    <a:srgbClr val="505050"/>
                  </a:solidFill>
                  <a:latin typeface="Helvetica"/>
                  <a:cs typeface="Helvetica"/>
                </a:rPr>
                <a:t>CMS online shifts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EF8F3C9-5513-92A9-94A5-233C11527031}"/>
                </a:ext>
              </a:extLst>
            </p:cNvPr>
            <p:cNvSpPr txBox="1"/>
            <p:nvPr/>
          </p:nvSpPr>
          <p:spPr>
            <a:xfrm>
              <a:off x="8711850" y="4811117"/>
              <a:ext cx="31733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42900">
                <a:defRPr/>
              </a:pPr>
              <a:r>
                <a:rPr lang="en-US" sz="1200">
                  <a:solidFill>
                    <a:srgbClr val="505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HL-LHC CMS scope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81272D-791F-2EA2-9DCC-0762A9B99972}"/>
              </a:ext>
            </a:extLst>
          </p:cNvPr>
          <p:cNvSpPr txBox="1"/>
          <p:nvPr/>
        </p:nvSpPr>
        <p:spPr>
          <a:xfrm>
            <a:off x="979365" y="551528"/>
            <a:ext cx="645571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Vision</a:t>
            </a:r>
            <a:r>
              <a:rPr lang="en-US" sz="15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Fermilab is the leading U.S. center for CMS and second leading center in the world after our partner CERN, and has leadership roles in off-shore Higgs Factory R&amp;D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015857-FFF6-983E-A0F4-9894EB552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26" y="119835"/>
            <a:ext cx="407826" cy="47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2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35104C5-FF96-3A70-26A3-57D10CC02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39" y="165795"/>
            <a:ext cx="8686800" cy="320908"/>
          </a:xfrm>
        </p:spPr>
        <p:txBody>
          <a:bodyPr/>
          <a:lstStyle/>
          <a:p>
            <a:r>
              <a:rPr lang="en-US" sz="2250" dirty="0"/>
              <a:t>Muons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CD40B22-C20D-45AA-86A2-3DB04E03B3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189">
              <a:defRPr/>
            </a:pPr>
            <a:r>
              <a:rPr lang="en-US"/>
              <a:t>10/30/2024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BB65EC8-C1CF-47B8-B57F-E4EC2A304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189">
              <a:defRPr/>
            </a:pPr>
            <a:r>
              <a:rPr lang="it-IT"/>
              <a:t>IMCC - Demo 2024 | Lia Merminga | Fermilab</a:t>
            </a:r>
            <a:endParaRPr lang="en-US" b="1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07BA454-4B97-4D7C-888E-5428AF242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>
              <a:defRPr/>
            </a:pPr>
            <a:fld id="{148C009B-CB69-E04A-B9B3-34B26D69E9CF}" type="slidenum">
              <a:rPr lang="en-US"/>
              <a:pPr defTabSz="457189">
                <a:defRPr/>
              </a:pPr>
              <a:t>13</a:t>
            </a:fld>
            <a:endParaRPr lang="en-US"/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BBDF980B-6CD7-4E4A-92D4-D25C31FE6F5A}"/>
              </a:ext>
            </a:extLst>
          </p:cNvPr>
          <p:cNvSpPr txBox="1">
            <a:spLocks/>
          </p:cNvSpPr>
          <p:nvPr/>
        </p:nvSpPr>
        <p:spPr>
          <a:xfrm>
            <a:off x="580219" y="572126"/>
            <a:ext cx="8162886" cy="543500"/>
          </a:xfrm>
          <a:prstGeom prst="rect">
            <a:avLst/>
          </a:prstGeom>
        </p:spPr>
        <p:txBody>
          <a:bodyPr lIns="0" tIns="0" rIns="0" bIns="0" anchor="t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178">
              <a:buNone/>
              <a:defRPr/>
            </a:pPr>
            <a:r>
              <a:rPr lang="en-US" sz="1500" b="1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Vision</a:t>
            </a:r>
            <a:r>
              <a:rPr lang="en-US" sz="15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Fermilab is a world center for accelerator-based Charged-lepton flavor violation (CLFV) and Dark Matter experiments, driven by intense particles beams and PIP-II/ACE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EE7A90-9116-7393-ADFF-2DC57A302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0032" y="84364"/>
            <a:ext cx="746858" cy="4472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96BEEDE-3280-D5BD-9F2D-06531DF1C211}"/>
              </a:ext>
            </a:extLst>
          </p:cNvPr>
          <p:cNvGrpSpPr/>
          <p:nvPr/>
        </p:nvGrpSpPr>
        <p:grpSpPr>
          <a:xfrm>
            <a:off x="6551895" y="2412909"/>
            <a:ext cx="2458922" cy="2260358"/>
            <a:chOff x="3792734" y="4785517"/>
            <a:chExt cx="3424023" cy="2941877"/>
          </a:xfrm>
        </p:grpSpPr>
        <p:pic>
          <p:nvPicPr>
            <p:cNvPr id="5" name="Picture 4" descr="A group of people standing in a tunnel&#10;&#10;Description automatically generated with low confidence">
              <a:extLst>
                <a:ext uri="{FF2B5EF4-FFF2-40B4-BE49-F238E27FC236}">
                  <a16:creationId xmlns:a16="http://schemas.microsoft.com/office/drawing/2014/main" id="{F319561A-5D06-B163-E240-F62D02D98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2734" y="4785517"/>
              <a:ext cx="3424023" cy="27870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FAD4F7-A566-C1D3-D424-24A18E32B32A}"/>
                </a:ext>
              </a:extLst>
            </p:cNvPr>
            <p:cNvSpPr txBox="1"/>
            <p:nvPr/>
          </p:nvSpPr>
          <p:spPr>
            <a:xfrm>
              <a:off x="3912108" y="7396920"/>
              <a:ext cx="3154074" cy="33047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42892">
                <a:defRPr/>
              </a:pPr>
              <a:r>
                <a:rPr lang="en-US" sz="1050" dirty="0">
                  <a:solidFill>
                    <a:schemeClr val="accent6"/>
                  </a:solidFill>
                </a:rPr>
                <a:t>Tracker plane assembly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EC51A87-B12E-7675-3BFA-6ECAF933C12D}"/>
              </a:ext>
            </a:extLst>
          </p:cNvPr>
          <p:cNvSpPr txBox="1"/>
          <p:nvPr/>
        </p:nvSpPr>
        <p:spPr>
          <a:xfrm>
            <a:off x="580218" y="1296517"/>
            <a:ext cx="7621198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78">
              <a:spcBef>
                <a:spcPts val="300"/>
              </a:spcBef>
              <a:defRPr/>
            </a:pPr>
            <a:r>
              <a:rPr lang="en-US" sz="1800" b="1" dirty="0">
                <a:solidFill>
                  <a:srgbClr val="404040"/>
                </a:solidFill>
                <a:latin typeface="Helvetica" pitchFamily="2" charset="0"/>
                <a:cs typeface="+mn-cs"/>
              </a:rPr>
              <a:t>Major initiatives </a:t>
            </a:r>
          </a:p>
          <a:p>
            <a:pPr marL="229859" indent="-229859" defTabSz="457178">
              <a:spcBef>
                <a:spcPts val="300"/>
              </a:spcBef>
              <a:buFont typeface="Arial" pitchFamily="2" charset="2"/>
              <a:buChar char="•"/>
              <a:defRPr/>
            </a:pPr>
            <a:r>
              <a:rPr lang="en-US" sz="1500" b="1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 g-2</a:t>
            </a:r>
            <a:r>
              <a:rPr lang="en-US" sz="15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1500" dirty="0">
                <a:solidFill>
                  <a:srgbClr val="505050"/>
                </a:solidFill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Data taking concluded, statistics goal achieved!</a:t>
            </a:r>
            <a:endParaRPr lang="en-US" sz="15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29859" indent="-229859" defTabSz="457178">
              <a:spcBef>
                <a:spcPts val="300"/>
              </a:spcBef>
              <a:buFont typeface="Arial" pitchFamily="2" charset="2"/>
              <a:buChar char="•"/>
              <a:defRPr/>
            </a:pPr>
            <a:r>
              <a:rPr lang="en-US" sz="1500" b="1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Mu2e project</a:t>
            </a:r>
            <a:r>
              <a:rPr lang="en-US" sz="15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1500" dirty="0">
                <a:solidFill>
                  <a:srgbClr val="404040"/>
                </a:solidFill>
                <a:latin typeface="Helvetica" pitchFamily="2" charset="0"/>
                <a:cs typeface="+mn-cs"/>
              </a:rPr>
              <a:t>Project under construction ~</a:t>
            </a:r>
            <a:r>
              <a:rPr lang="en-US" sz="15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91% complete</a:t>
            </a:r>
            <a:r>
              <a:rPr lang="en-US" sz="1500" dirty="0">
                <a:solidFill>
                  <a:srgbClr val="404040"/>
                </a:solidFill>
                <a:latin typeface="Helvetica" pitchFamily="2" charset="0"/>
                <a:cs typeface="+mn-cs"/>
              </a:rPr>
              <a:t>, start science in 2026</a:t>
            </a:r>
            <a:endParaRPr lang="en-US" sz="15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4A4D2B-A614-F58F-E92C-AB164D3C5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967" y="2412909"/>
            <a:ext cx="2583623" cy="20152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494F42-C6CF-FCFD-32FA-7DA0DE8CDF3A}"/>
              </a:ext>
            </a:extLst>
          </p:cNvPr>
          <p:cNvSpPr txBox="1"/>
          <p:nvPr/>
        </p:nvSpPr>
        <p:spPr>
          <a:xfrm>
            <a:off x="3266649" y="4407888"/>
            <a:ext cx="3149102" cy="2616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accent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Calorimeter disks cabling complete</a:t>
            </a:r>
            <a:endParaRPr lang="en-US" sz="1400" b="0" i="0" u="none" strike="noStrike" kern="1200" noProof="0" dirty="0">
              <a:solidFill>
                <a:schemeClr val="accent6"/>
              </a:solidFill>
              <a:effectLst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3205E3-29F5-8559-084C-1BAA11FF11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687" y="2397134"/>
            <a:ext cx="2462725" cy="21413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1FC512-CABB-F0C0-58C4-7C3A0FB61ED6}"/>
              </a:ext>
            </a:extLst>
          </p:cNvPr>
          <p:cNvSpPr txBox="1"/>
          <p:nvPr/>
        </p:nvSpPr>
        <p:spPr>
          <a:xfrm>
            <a:off x="320683" y="4400018"/>
            <a:ext cx="2724095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kern="1200" noProof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Both transport solenoids in Mu2e hall</a:t>
            </a:r>
          </a:p>
        </p:txBody>
      </p:sp>
    </p:spTree>
    <p:extLst>
      <p:ext uri="{BB962C8B-B14F-4D97-AF65-F5344CB8AC3E}">
        <p14:creationId xmlns:p14="http://schemas.microsoft.com/office/powerpoint/2010/main" val="3260639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6">
            <a:extLst>
              <a:ext uri="{FF2B5EF4-FFF2-40B4-BE49-F238E27FC236}">
                <a16:creationId xmlns:a16="http://schemas.microsoft.com/office/drawing/2014/main" id="{F9EFCE95-1312-4F79-B5AE-C55AC2839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22" y="211932"/>
            <a:ext cx="7574797" cy="320908"/>
          </a:xfrm>
        </p:spPr>
        <p:txBody>
          <a:bodyPr/>
          <a:lstStyle/>
          <a:p>
            <a:r>
              <a:rPr lang="en-US" dirty="0"/>
              <a:t>Accelerator S&amp;T – World-leading Capabilities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5CCCDA7-0D73-4391-80CA-045A0CA812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178">
              <a:defRPr/>
            </a:pPr>
            <a:r>
              <a:rPr lang="en-US"/>
              <a:t>10/30/2024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E7461E-984E-4192-9136-D1F521CD9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3322" y="4891512"/>
            <a:ext cx="6262118" cy="182155"/>
          </a:xfrm>
        </p:spPr>
        <p:txBody>
          <a:bodyPr/>
          <a:lstStyle/>
          <a:p>
            <a:pPr defTabSz="457178"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D242FA3-4DFF-4488-92EC-5EF05A3F3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78">
              <a:defRPr/>
            </a:pPr>
            <a:fld id="{148C009B-CB69-E04A-B9B3-34B26D69E9CF}" type="slidenum">
              <a:rPr lang="en-US"/>
              <a:pPr defTabSz="457178">
                <a:defRPr/>
              </a:pPr>
              <a:t>14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07836FB-33CD-4157-806C-433707A0A8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190" y="711518"/>
            <a:ext cx="2848424" cy="38899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E12BD7-18B7-4270-BD08-2324BD749F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8587" y="711518"/>
            <a:ext cx="3046604" cy="3889978"/>
          </a:xfrm>
          <a:prstGeom prst="rect">
            <a:avLst/>
          </a:prstGeom>
        </p:spPr>
      </p:pic>
      <p:pic>
        <p:nvPicPr>
          <p:cNvPr id="25" name="Picture 24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A9BAC0A4-38AB-482C-BE34-EE91479A47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494" y="711518"/>
            <a:ext cx="2848424" cy="3889978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507892-AE65-6F49-A6C7-6D55D2B8F91E}"/>
              </a:ext>
            </a:extLst>
          </p:cNvPr>
          <p:cNvGraphicFramePr/>
          <p:nvPr/>
        </p:nvGraphicFramePr>
        <p:xfrm>
          <a:off x="3579144" y="620799"/>
          <a:ext cx="508803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A75D41C-EFF4-972F-D5CF-DD7FEF9F1A9D}"/>
              </a:ext>
            </a:extLst>
          </p:cNvPr>
          <p:cNvSpPr txBox="1"/>
          <p:nvPr/>
        </p:nvSpPr>
        <p:spPr>
          <a:xfrm>
            <a:off x="493617" y="741451"/>
            <a:ext cx="2904962" cy="41549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 defTabSz="457189"/>
            <a:r>
              <a:rPr lang="en-US" sz="1050" b="1">
                <a:solidFill>
                  <a:srgbClr val="FFFFFF"/>
                </a:solidFill>
                <a:latin typeface="Helvetica" pitchFamily="2" charset="0"/>
              </a:rPr>
              <a:t>Fermilab is addressing the needs of many </a:t>
            </a:r>
          </a:p>
          <a:p>
            <a:pPr algn="ctr" defTabSz="457189"/>
            <a:r>
              <a:rPr lang="en-US" sz="1050" b="1">
                <a:solidFill>
                  <a:srgbClr val="FFFFFF"/>
                </a:solidFill>
                <a:latin typeface="Helvetica" pitchFamily="2" charset="0"/>
              </a:rPr>
              <a:t>SC programs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AF1197-E186-BAA6-9D5F-C3FE4B25F371}"/>
              </a:ext>
            </a:extLst>
          </p:cNvPr>
          <p:cNvGrpSpPr/>
          <p:nvPr/>
        </p:nvGrpSpPr>
        <p:grpSpPr>
          <a:xfrm>
            <a:off x="906017" y="1180624"/>
            <a:ext cx="2106933" cy="241628"/>
            <a:chOff x="1133635" y="1179318"/>
            <a:chExt cx="2106933" cy="24162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8CF9A3-8DD6-AD58-3155-6047658B2D03}"/>
                </a:ext>
              </a:extLst>
            </p:cNvPr>
            <p:cNvSpPr txBox="1"/>
            <p:nvPr/>
          </p:nvSpPr>
          <p:spPr>
            <a:xfrm>
              <a:off x="1674954" y="1184133"/>
              <a:ext cx="423559" cy="230832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457189"/>
              <a:r>
                <a:rPr lang="en-US" sz="900" b="1">
                  <a:solidFill>
                    <a:srgbClr val="505050"/>
                  </a:solidFill>
                  <a:latin typeface="Helvetica" pitchFamily="2" charset="0"/>
                </a:rPr>
                <a:t>FES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CD1F14F-6683-0DFD-EDF6-4159182745DC}"/>
                </a:ext>
              </a:extLst>
            </p:cNvPr>
            <p:cNvSpPr txBox="1"/>
            <p:nvPr/>
          </p:nvSpPr>
          <p:spPr>
            <a:xfrm>
              <a:off x="2215488" y="1179318"/>
              <a:ext cx="366711" cy="230832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457189"/>
              <a:r>
                <a:rPr lang="en-US" sz="900" b="1">
                  <a:solidFill>
                    <a:srgbClr val="505050"/>
                  </a:solidFill>
                  <a:latin typeface="Helvetica" pitchFamily="2" charset="0"/>
                </a:rPr>
                <a:t>NP</a:t>
              </a:r>
              <a:endParaRPr lang="en-US" sz="1000" b="1">
                <a:solidFill>
                  <a:srgbClr val="505050"/>
                </a:solidFill>
                <a:latin typeface="Helvetica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D3257B-C6A2-DFC0-DF7D-C14D7C387C94}"/>
                </a:ext>
              </a:extLst>
            </p:cNvPr>
            <p:cNvSpPr txBox="1"/>
            <p:nvPr/>
          </p:nvSpPr>
          <p:spPr>
            <a:xfrm>
              <a:off x="1133635" y="1179318"/>
              <a:ext cx="423559" cy="230832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457189"/>
              <a:r>
                <a:rPr lang="en-US" sz="900" b="1">
                  <a:solidFill>
                    <a:srgbClr val="505050"/>
                  </a:solidFill>
                  <a:latin typeface="Helvetica" pitchFamily="2" charset="0"/>
                </a:rPr>
                <a:t>BES</a:t>
              </a:r>
              <a:endParaRPr lang="en-US" sz="1000" b="1">
                <a:solidFill>
                  <a:srgbClr val="505050"/>
                </a:solidFill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4C0D9B-AC35-44B0-C59B-12A77F90B731}"/>
                </a:ext>
              </a:extLst>
            </p:cNvPr>
            <p:cNvSpPr txBox="1"/>
            <p:nvPr/>
          </p:nvSpPr>
          <p:spPr>
            <a:xfrm>
              <a:off x="2727848" y="1190114"/>
              <a:ext cx="512720" cy="230832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457189"/>
              <a:r>
                <a:rPr lang="en-US" sz="900" b="1" dirty="0">
                  <a:solidFill>
                    <a:srgbClr val="505050"/>
                  </a:solidFill>
                  <a:latin typeface="Helvetica" pitchFamily="2" charset="0"/>
                </a:rPr>
                <a:t>ASCR</a:t>
              </a:r>
              <a:endParaRPr lang="en-US" sz="1000" b="1" dirty="0">
                <a:solidFill>
                  <a:srgbClr val="505050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3150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65A8C560-5400-6760-1848-DEA32903A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195" y="4323156"/>
            <a:ext cx="4441758" cy="363330"/>
          </a:xfrm>
        </p:spPr>
        <p:txBody>
          <a:bodyPr/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3047924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3657509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4267093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4876678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indent="0">
              <a:buNone/>
            </a:pPr>
            <a:r>
              <a:rPr lang="en-US" sz="1500" dirty="0"/>
              <a:t>ACE-BR, Muon Collider Demonstrator, Muon Collider 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675EC76-B99A-429B-1F50-E95FFB73C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02" y="208779"/>
            <a:ext cx="8403431" cy="320278"/>
          </a:xfrm>
        </p:spPr>
        <p:txBody>
          <a:bodyPr/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3047924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3657509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4267093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4876678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Fermilab Accelerator Complex Evolution (ACE)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72500-C688-E5D2-18E5-05BFE993FB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10/30/2024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E7461E-984E-4192-9136-D1F521CD9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algn="l" defTabSz="60957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609570" algn="l" defTabSz="60957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1219139" algn="l" defTabSz="60957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828709" algn="l" defTabSz="60957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2438278" algn="l" defTabSz="60957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3047848" algn="l" defTabSz="609570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3657418" algn="l" defTabSz="609570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4266986" algn="l" defTabSz="609570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4876556" algn="l" defTabSz="609570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78">
              <a:defRPr/>
            </a:pPr>
            <a:r>
              <a:rPr lang="en-US" sz="1200">
                <a:latin typeface="Calibri"/>
              </a:rPr>
              <a:t>IMCC - Demo 2024 | Lia Merminga | Fermilab</a:t>
            </a:r>
            <a:endParaRPr lang="en-US" sz="1200" b="1" dirty="0">
              <a:latin typeface="Calibri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D242FA3-4DFF-4488-92EC-5EF05A3F3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60957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609570" algn="l" defTabSz="60957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1219139" algn="l" defTabSz="60957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828709" algn="l" defTabSz="60957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2438278" algn="l" defTabSz="60957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3047848" algn="l" defTabSz="609570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3657418" algn="l" defTabSz="609570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4266986" algn="l" defTabSz="609570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4876556" algn="l" defTabSz="609570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78">
              <a:defRPr/>
            </a:pPr>
            <a:fld id="{148C009B-CB69-E04A-B9B3-34B26D69E9CF}" type="slidenum">
              <a:rPr lang="en-US" sz="1200" dirty="0">
                <a:latin typeface="Calibri"/>
              </a:rPr>
              <a:pPr defTabSz="457178">
                <a:defRPr/>
              </a:pPr>
              <a:t>15</a:t>
            </a:fld>
            <a:endParaRPr lang="en-US" sz="1200">
              <a:latin typeface="Calibri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FBA6958-FB8E-AB85-92AA-F3CD8F970A97}"/>
              </a:ext>
            </a:extLst>
          </p:cNvPr>
          <p:cNvSpPr/>
          <p:nvPr/>
        </p:nvSpPr>
        <p:spPr>
          <a:xfrm>
            <a:off x="1302723" y="3732505"/>
            <a:ext cx="4871000" cy="712454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3047924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3657509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4267093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4876678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42892">
              <a:defRPr/>
            </a:pPr>
            <a:r>
              <a:rPr lang="en-US" sz="1800" b="1">
                <a:solidFill>
                  <a:srgbClr val="003087"/>
                </a:solidFill>
                <a:latin typeface="Arial"/>
              </a:rPr>
              <a:t>   </a:t>
            </a:r>
            <a:r>
              <a:rPr lang="en-US" sz="1800" b="1">
                <a:solidFill>
                  <a:srgbClr val="FFFFFF"/>
                </a:solidFill>
                <a:latin typeface="Arial"/>
              </a:rPr>
              <a:t>20-year strategic plan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8D47EF-43F8-947E-4E26-7F2D2A91D5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02" y="3614073"/>
            <a:ext cx="1002110" cy="10225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CB436E9-237F-D010-0DE3-A33E207781DB}"/>
              </a:ext>
            </a:extLst>
          </p:cNvPr>
          <p:cNvGrpSpPr/>
          <p:nvPr/>
        </p:nvGrpSpPr>
        <p:grpSpPr>
          <a:xfrm>
            <a:off x="46611" y="1682548"/>
            <a:ext cx="5417633" cy="1027523"/>
            <a:chOff x="62146" y="2243398"/>
            <a:chExt cx="7223511" cy="1370029"/>
          </a:xfrm>
        </p:grpSpPr>
        <p:sp>
          <p:nvSpPr>
            <p:cNvPr id="24" name="Content Placeholder 1">
              <a:extLst>
                <a:ext uri="{FF2B5EF4-FFF2-40B4-BE49-F238E27FC236}">
                  <a16:creationId xmlns:a16="http://schemas.microsoft.com/office/drawing/2014/main" id="{BE693591-CC84-5A36-7DB5-B2C6A339BB94}"/>
                </a:ext>
              </a:extLst>
            </p:cNvPr>
            <p:cNvSpPr txBox="1">
              <a:spLocks/>
            </p:cNvSpPr>
            <p:nvPr/>
          </p:nvSpPr>
          <p:spPr>
            <a:xfrm>
              <a:off x="1882926" y="3072076"/>
              <a:ext cx="5402731" cy="541351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en-US"/>
              </a:defPPr>
              <a:lvl1pPr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609585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1219170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828754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2438339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sz="1350"/>
                <a:t>Other projects, e.g. ACORN, to ensure accelerator complex is compatible with PIP-II</a:t>
              </a:r>
              <a:endParaRPr lang="en-US" sz="180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1C87D7D-FA35-9217-F9E0-083CC5DC0C60}"/>
                </a:ext>
              </a:extLst>
            </p:cNvPr>
            <p:cNvGrpSpPr/>
            <p:nvPr/>
          </p:nvGrpSpPr>
          <p:grpSpPr>
            <a:xfrm>
              <a:off x="62146" y="2243398"/>
              <a:ext cx="6747729" cy="935690"/>
              <a:chOff x="62146" y="2243398"/>
              <a:chExt cx="6747729" cy="935690"/>
            </a:xfrm>
          </p:grpSpPr>
          <p:sp>
            <p:nvSpPr>
              <p:cNvPr id="23" name="Arrow: Right 22">
                <a:extLst>
                  <a:ext uri="{FF2B5EF4-FFF2-40B4-BE49-F238E27FC236}">
                    <a16:creationId xmlns:a16="http://schemas.microsoft.com/office/drawing/2014/main" id="{03288808-7BC4-E80D-CDE3-54B896629CB8}"/>
                  </a:ext>
                </a:extLst>
              </p:cNvPr>
              <p:cNvSpPr/>
              <p:nvPr/>
            </p:nvSpPr>
            <p:spPr>
              <a:xfrm>
                <a:off x="1785617" y="2243398"/>
                <a:ext cx="5024258" cy="935690"/>
              </a:xfrm>
              <a:prstGeom prst="rightArrow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609585" rtl="0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1pPr>
                <a:lvl2pPr marL="609585" algn="l" defTabSz="609585" rtl="0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2pPr>
                <a:lvl3pPr marL="1219170" algn="l" defTabSz="609585" rtl="0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3pPr>
                <a:lvl4pPr marL="1828754" algn="l" defTabSz="609585" rtl="0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4pPr>
                <a:lvl5pPr marL="2438339" algn="l" defTabSz="609585" rtl="0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tx1"/>
                    </a:solidFill>
                    <a:latin typeface="Calibri" charset="0"/>
                    <a:ea typeface="Geneva" charset="0"/>
                    <a:cs typeface="Geneva" charset="0"/>
                  </a:defRPr>
                </a:lvl9pPr>
              </a:lstStyle>
              <a:p>
                <a:pPr defTabSz="342892">
                  <a:defRPr/>
                </a:pPr>
                <a:r>
                  <a:rPr lang="en-US" sz="1800" b="1">
                    <a:solidFill>
                      <a:srgbClr val="FFFFFF"/>
                    </a:solidFill>
                    <a:latin typeface="Arial"/>
                  </a:rPr>
                  <a:t>  PIP-II Project </a:t>
                </a:r>
              </a:p>
            </p:txBody>
          </p:sp>
          <p:pic>
            <p:nvPicPr>
              <p:cNvPr id="1026" name="Picture 2" descr="India formally begins construction phase for contributions to Fermilab's  new particle accelerator">
                <a:extLst>
                  <a:ext uri="{FF2B5EF4-FFF2-40B4-BE49-F238E27FC236}">
                    <a16:creationId xmlns:a16="http://schemas.microsoft.com/office/drawing/2014/main" id="{8BB7CD74-E3F6-044B-36BF-3050E95C6B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46" y="2332423"/>
                <a:ext cx="1728771" cy="7698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935A0B-E6EA-AA7B-2D66-8835902C02DD}"/>
              </a:ext>
            </a:extLst>
          </p:cNvPr>
          <p:cNvGrpSpPr/>
          <p:nvPr/>
        </p:nvGrpSpPr>
        <p:grpSpPr>
          <a:xfrm>
            <a:off x="28294" y="666823"/>
            <a:ext cx="5458031" cy="1137732"/>
            <a:chOff x="37724" y="889095"/>
            <a:chExt cx="7277373" cy="1516976"/>
          </a:xfrm>
        </p:grpSpPr>
        <p:sp>
          <p:nvSpPr>
            <p:cNvPr id="4" name="Content Placeholder 1">
              <a:extLst>
                <a:ext uri="{FF2B5EF4-FFF2-40B4-BE49-F238E27FC236}">
                  <a16:creationId xmlns:a16="http://schemas.microsoft.com/office/drawing/2014/main" id="{3D122CC5-5329-05FF-F785-CC05D25D166A}"/>
                </a:ext>
              </a:extLst>
            </p:cNvPr>
            <p:cNvSpPr txBox="1">
              <a:spLocks/>
            </p:cNvSpPr>
            <p:nvPr/>
          </p:nvSpPr>
          <p:spPr>
            <a:xfrm>
              <a:off x="1904986" y="1809482"/>
              <a:ext cx="5410111" cy="596589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en-US"/>
              </a:defPPr>
              <a:lvl1pPr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609585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1219170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828754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2438339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sz="1350" dirty="0"/>
                <a:t>Campaign of upgrades, modernization, investments critical for the success of DUNE</a:t>
              </a:r>
            </a:p>
          </p:txBody>
        </p:sp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D92BB1DA-C3C4-F5D3-27FE-4F67D92C5CDB}"/>
                </a:ext>
              </a:extLst>
            </p:cNvPr>
            <p:cNvSpPr/>
            <p:nvPr/>
          </p:nvSpPr>
          <p:spPr>
            <a:xfrm>
              <a:off x="1786675" y="901147"/>
              <a:ext cx="4309326" cy="982289"/>
            </a:xfrm>
            <a:prstGeom prst="righ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609585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1219170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828754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2438339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defTabSz="342892">
                <a:defRPr/>
              </a:pPr>
              <a:r>
                <a:rPr lang="en-US" sz="1800" b="1">
                  <a:solidFill>
                    <a:srgbClr val="FFFFFF"/>
                  </a:solidFill>
                  <a:latin typeface="Arial"/>
                </a:rPr>
                <a:t>  Accelerator Complex 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E4B6906-05F7-33C0-216E-71D821D05F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24" y="889095"/>
              <a:ext cx="1699238" cy="139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89ACE92-8162-C4D2-ECEE-7DC0BA383B62}"/>
              </a:ext>
            </a:extLst>
          </p:cNvPr>
          <p:cNvGrpSpPr/>
          <p:nvPr/>
        </p:nvGrpSpPr>
        <p:grpSpPr>
          <a:xfrm>
            <a:off x="46611" y="2696021"/>
            <a:ext cx="5456258" cy="918053"/>
            <a:chOff x="62146" y="3594692"/>
            <a:chExt cx="7275011" cy="1224071"/>
          </a:xfrm>
        </p:grpSpPr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24B35589-97D7-00DB-5D29-B256AF39E46A}"/>
                </a:ext>
              </a:extLst>
            </p:cNvPr>
            <p:cNvSpPr/>
            <p:nvPr/>
          </p:nvSpPr>
          <p:spPr>
            <a:xfrm>
              <a:off x="1785614" y="3594692"/>
              <a:ext cx="5551543" cy="935689"/>
            </a:xfrm>
            <a:prstGeom prst="righ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609585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1219170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828754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2438339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defTabSz="342892">
                <a:defRPr/>
              </a:pPr>
              <a:r>
                <a:rPr lang="en-US" sz="1800" b="1">
                  <a:solidFill>
                    <a:srgbClr val="FFFFFF"/>
                  </a:solidFill>
                  <a:latin typeface="Arial"/>
                </a:rPr>
                <a:t>  ACE-MIRT</a:t>
              </a:r>
            </a:p>
          </p:txBody>
        </p:sp>
        <p:sp>
          <p:nvSpPr>
            <p:cNvPr id="26" name="Content Placeholder 1">
              <a:extLst>
                <a:ext uri="{FF2B5EF4-FFF2-40B4-BE49-F238E27FC236}">
                  <a16:creationId xmlns:a16="http://schemas.microsoft.com/office/drawing/2014/main" id="{315473C8-F718-A477-3B3B-9C9B3C850B73}"/>
                </a:ext>
              </a:extLst>
            </p:cNvPr>
            <p:cNvSpPr txBox="1">
              <a:spLocks/>
            </p:cNvSpPr>
            <p:nvPr/>
          </p:nvSpPr>
          <p:spPr>
            <a:xfrm>
              <a:off x="1893052" y="4399514"/>
              <a:ext cx="5402731" cy="419249"/>
            </a:xfrm>
            <a:prstGeom prst="rect">
              <a:avLst/>
            </a:prstGeom>
          </p:spPr>
          <p:txBody>
            <a:bodyPr lIns="0" tIns="0" rIns="0" bIns="0"/>
            <a:lstStyle>
              <a:defPPr>
                <a:defRPr lang="en-US"/>
              </a:defPPr>
              <a:lvl1pPr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609585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1219170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828754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2438339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>
                <a:defRPr/>
              </a:pPr>
              <a:r>
                <a:rPr lang="en-US" sz="1350"/>
                <a:t>Faster delivery of DUNE science: capability × capacity × reliability </a:t>
              </a:r>
            </a:p>
          </p:txBody>
        </p:sp>
        <p:pic>
          <p:nvPicPr>
            <p:cNvPr id="1030" name="Picture 6" descr="ACE: Proton beam upgrade plan at Fermilab">
              <a:extLst>
                <a:ext uri="{FF2B5EF4-FFF2-40B4-BE49-F238E27FC236}">
                  <a16:creationId xmlns:a16="http://schemas.microsoft.com/office/drawing/2014/main" id="{B08AAD87-054D-65A1-AAE3-5894DBA85E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6" y="3625378"/>
              <a:ext cx="1728907" cy="923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E7D6825B-E2D7-8D3C-998B-1E77BEE7E987}"/>
              </a:ext>
            </a:extLst>
          </p:cNvPr>
          <p:cNvGrpSpPr/>
          <p:nvPr/>
        </p:nvGrpSpPr>
        <p:grpSpPr>
          <a:xfrm>
            <a:off x="6106635" y="917532"/>
            <a:ext cx="2667082" cy="3405624"/>
            <a:chOff x="8142178" y="1223375"/>
            <a:chExt cx="3556109" cy="454083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E7B0459-627B-0969-136D-EC0F1BDF47C1}"/>
                </a:ext>
              </a:extLst>
            </p:cNvPr>
            <p:cNvSpPr/>
            <p:nvPr/>
          </p:nvSpPr>
          <p:spPr>
            <a:xfrm>
              <a:off x="8394954" y="4264078"/>
              <a:ext cx="3119557" cy="1500129"/>
            </a:xfrm>
            <a:custGeom>
              <a:avLst/>
              <a:gdLst>
                <a:gd name="connsiteX0" fmla="*/ 0 w 2171859"/>
                <a:gd name="connsiteY0" fmla="*/ 0 h 640187"/>
                <a:gd name="connsiteX1" fmla="*/ 2171859 w 2171859"/>
                <a:gd name="connsiteY1" fmla="*/ 0 h 640187"/>
                <a:gd name="connsiteX2" fmla="*/ 2171859 w 2171859"/>
                <a:gd name="connsiteY2" fmla="*/ 640187 h 640187"/>
                <a:gd name="connsiteX3" fmla="*/ 0 w 2171859"/>
                <a:gd name="connsiteY3" fmla="*/ 640187 h 640187"/>
                <a:gd name="connsiteX4" fmla="*/ 0 w 2171859"/>
                <a:gd name="connsiteY4" fmla="*/ 0 h 64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1859" h="640187">
                  <a:moveTo>
                    <a:pt x="0" y="0"/>
                  </a:moveTo>
                  <a:lnTo>
                    <a:pt x="2171859" y="0"/>
                  </a:lnTo>
                  <a:lnTo>
                    <a:pt x="2171859" y="640187"/>
                  </a:lnTo>
                  <a:lnTo>
                    <a:pt x="0" y="640187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92456" tIns="92456" rIns="92456" bIns="0" numCol="1" spcCol="1270" anchor="t" anchorCtr="0">
              <a:noAutofit/>
            </a:bodyPr>
            <a:lstStyle>
              <a:defPPr>
                <a:defRPr lang="en-US"/>
              </a:defPPr>
              <a:lvl1pPr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609585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1219170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828754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2438339" algn="l" defTabSz="609585" rtl="0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algn="ctr" defTabSz="57782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>
                  <a:solidFill>
                    <a:srgbClr val="00308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Deliver groundbreaking science &amp; technology innovation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A2AA3E2-4906-990B-5DD9-37FC1564C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2178" y="1223375"/>
              <a:ext cx="3556109" cy="2631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388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CF6A01-BEF7-9484-192B-97F18315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6332"/>
            <a:ext cx="5110221" cy="615418"/>
          </a:xfrm>
        </p:spPr>
        <p:txBody>
          <a:bodyPr/>
          <a:lstStyle/>
          <a:p>
            <a:pPr algn="ctr"/>
            <a:r>
              <a:rPr lang="en-US" dirty="0"/>
              <a:t>Thank you </a:t>
            </a:r>
            <a:br>
              <a:rPr lang="en-US" dirty="0"/>
            </a:b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Welcome to Fermilab!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41DA3-73B3-7C01-8470-727EE32972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06E78-8DD3-C02B-4EA6-CB365BA47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D9E5A-F7D8-8AD9-4704-61168A36C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9" name="Picture 8" descr="A painting of a road with a arch&#10;&#10;Description automatically generated">
            <a:extLst>
              <a:ext uri="{FF2B5EF4-FFF2-40B4-BE49-F238E27FC236}">
                <a16:creationId xmlns:a16="http://schemas.microsoft.com/office/drawing/2014/main" id="{38329F40-93C1-A14E-4D2F-960919E5C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770" y="435760"/>
            <a:ext cx="4460966" cy="33457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5CA814-FCCE-A016-B80D-D0ECF5FA13C0}"/>
              </a:ext>
            </a:extLst>
          </p:cNvPr>
          <p:cNvSpPr txBox="1"/>
          <p:nvPr/>
        </p:nvSpPr>
        <p:spPr>
          <a:xfrm>
            <a:off x="4498770" y="3781485"/>
            <a:ext cx="21444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>
                <a:solidFill>
                  <a:srgbClr val="505050"/>
                </a:solidFill>
              </a:rPr>
              <a:t>Happy Fall, Julie Vander </a:t>
            </a:r>
            <a:r>
              <a:rPr lang="en-US" sz="1100" i="1" err="1">
                <a:solidFill>
                  <a:srgbClr val="505050"/>
                </a:solidFill>
              </a:rPr>
              <a:t>Meulen</a:t>
            </a:r>
            <a:endParaRPr lang="en-US" sz="1100" i="1">
              <a:solidFill>
                <a:srgbClr val="505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D20BFD-47B3-C590-79BE-A1A71566E302}"/>
              </a:ext>
            </a:extLst>
          </p:cNvPr>
          <p:cNvSpPr txBox="1"/>
          <p:nvPr/>
        </p:nvSpPr>
        <p:spPr>
          <a:xfrm>
            <a:off x="5484516" y="4797866"/>
            <a:ext cx="2426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800" i="1">
                <a:solidFill>
                  <a:srgbClr val="505050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Property of Fermi Research Alliance LLC  </a:t>
            </a: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800" i="1">
                <a:solidFill>
                  <a:srgbClr val="505050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Proprietary &amp; Confidential  |  Not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3842913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-1"/>
            <a:ext cx="7918598" cy="516703"/>
          </a:xfrm>
          <a:prstGeom prst="rect">
            <a:avLst/>
          </a:prstGeom>
        </p:spPr>
        <p:txBody>
          <a:bodyPr vert="horz" wrap="square" lIns="0" tIns="214526" rIns="0" bIns="0" rtlCol="0" anchor="t">
            <a:spAutoFit/>
          </a:bodyPr>
          <a:lstStyle/>
          <a:p>
            <a:pPr marL="77629">
              <a:spcBef>
                <a:spcPts val="71"/>
              </a:spcBef>
            </a:pPr>
            <a:r>
              <a:rPr lang="en-US" dirty="0">
                <a:solidFill>
                  <a:srgbClr val="002F8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Fermilab</a:t>
            </a:r>
            <a:r>
              <a:rPr lang="en-US" spc="-23" dirty="0">
                <a:solidFill>
                  <a:srgbClr val="002F8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>
                <a:solidFill>
                  <a:srgbClr val="002F8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</a:t>
            </a:r>
            <a:r>
              <a:rPr lang="en-US" spc="-38" dirty="0">
                <a:solidFill>
                  <a:srgbClr val="002F8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>
                <a:solidFill>
                  <a:srgbClr val="002F8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lang="en-US" spc="-30" dirty="0">
                <a:solidFill>
                  <a:srgbClr val="002F8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 g</a:t>
            </a:r>
            <a:r>
              <a:rPr lang="en-US" spc="-8" dirty="0">
                <a:solidFill>
                  <a:srgbClr val="002F8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lance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827F2-CC71-6DAC-41C8-9FC15CA3F3D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IMCC - Demo 2024 | Lia Merminga | Fermilab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5B4D1-E0E9-95EE-DEFC-0E4D4582037A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en-US"/>
              <a:t>10/30/2024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CE087C-4A7A-4E5E-53FF-705147DB52B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8575">
              <a:lnSpc>
                <a:spcPts val="1069"/>
              </a:lnSpc>
            </a:pPr>
            <a:fld id="{81D60167-4931-47E6-BA6A-407CBD079E47}" type="slidenum">
              <a:rPr lang="en-US" spc="-38"/>
              <a:pPr marL="28575">
                <a:lnSpc>
                  <a:spcPts val="1069"/>
                </a:lnSpc>
              </a:pPr>
              <a:t>2</a:t>
            </a:fld>
            <a:endParaRPr lang="en-US" spc="-38" dirty="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6900" y="929831"/>
            <a:ext cx="2416302" cy="3826764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425011" y="1120282"/>
            <a:ext cx="2257901" cy="3281828"/>
          </a:xfrm>
          <a:prstGeom prst="rect">
            <a:avLst/>
          </a:prstGeom>
        </p:spPr>
        <p:txBody>
          <a:bodyPr vert="horz" wrap="square" lIns="0" tIns="9049" rIns="0" bIns="0" rtlCol="0" anchor="t">
            <a:spAutoFit/>
          </a:bodyPr>
          <a:lstStyle/>
          <a:p>
            <a:pPr marL="207645" marR="159544" indent="-198596">
              <a:spcBef>
                <a:spcPts val="71"/>
              </a:spcBef>
              <a:buChar char="•"/>
              <a:tabLst>
                <a:tab pos="207645" algn="l"/>
              </a:tabLst>
            </a:pP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America's</a:t>
            </a:r>
            <a:r>
              <a:rPr sz="1275" spc="-4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particle</a:t>
            </a:r>
            <a:r>
              <a:rPr sz="1275" spc="-4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spc="-8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physics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</a:t>
            </a:r>
            <a:r>
              <a:rPr sz="1275" spc="-4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accelerator</a:t>
            </a:r>
            <a:r>
              <a:rPr sz="1275" spc="-38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spc="-8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laboratory</a:t>
            </a:r>
            <a:endParaRPr sz="127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07645" marR="25718" indent="-198596">
              <a:spcBef>
                <a:spcPts val="450"/>
              </a:spcBef>
              <a:buChar char="•"/>
              <a:tabLst>
                <a:tab pos="207645" algn="l"/>
              </a:tabLst>
            </a:pP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Operates</a:t>
            </a:r>
            <a:r>
              <a:rPr sz="1275" spc="-26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sz="1275" spc="-38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largest</a:t>
            </a:r>
            <a:r>
              <a:rPr sz="1275" spc="-34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75" spc="-19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U.S.</a:t>
            </a:r>
            <a:r>
              <a:rPr sz="1275" spc="-19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particle</a:t>
            </a:r>
            <a:r>
              <a:rPr sz="1275" spc="-56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accelerator</a:t>
            </a:r>
            <a:r>
              <a:rPr sz="1275" spc="-49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spc="-8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complex</a:t>
            </a:r>
            <a:endParaRPr sz="127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07645" indent="-198120">
              <a:spcBef>
                <a:spcPts val="900"/>
              </a:spcBef>
              <a:buChar char="•"/>
              <a:tabLst>
                <a:tab pos="207645" algn="l"/>
              </a:tabLst>
            </a:pP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</a:t>
            </a:r>
            <a:r>
              <a:rPr lang="en-US"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2,100</a:t>
            </a:r>
            <a:r>
              <a:rPr sz="1275" spc="-3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staff</a:t>
            </a:r>
            <a:r>
              <a:rPr sz="1275" spc="-38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spc="-19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</a:t>
            </a:r>
            <a:endParaRPr sz="127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07645" indent="-198120">
              <a:spcBef>
                <a:spcPts val="900"/>
              </a:spcBef>
              <a:buChar char="•"/>
              <a:tabLst>
                <a:tab pos="207645" algn="l"/>
              </a:tabLst>
            </a:pP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6,800</a:t>
            </a:r>
            <a:r>
              <a:rPr sz="1275" spc="-19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acres</a:t>
            </a:r>
            <a:r>
              <a:rPr sz="1275" spc="-26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sz="1275" spc="-3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federal</a:t>
            </a:r>
            <a:r>
              <a:rPr sz="1275" spc="-19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spc="-1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land</a:t>
            </a:r>
            <a:endParaRPr sz="127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07645" marR="349091" indent="-198596">
              <a:spcBef>
                <a:spcPts val="900"/>
              </a:spcBef>
              <a:buChar char="•"/>
              <a:tabLst>
                <a:tab pos="207645" algn="l"/>
              </a:tabLst>
            </a:pP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Facilities</a:t>
            </a:r>
            <a:r>
              <a:rPr sz="1275" spc="-3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used</a:t>
            </a:r>
            <a:r>
              <a:rPr sz="1275" spc="-19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by</a:t>
            </a:r>
            <a:r>
              <a:rPr sz="1275" spc="-23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spc="-1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4,000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scientists</a:t>
            </a:r>
            <a:r>
              <a:rPr sz="1275" spc="-38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</a:t>
            </a:r>
            <a:r>
              <a:rPr sz="1275" spc="-4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spc="-19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&gt;50 </a:t>
            </a:r>
            <a:r>
              <a:rPr sz="1275" spc="-8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countries</a:t>
            </a:r>
            <a:endParaRPr sz="1275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08121" marR="3810" indent="-199073">
              <a:spcBef>
                <a:spcPts val="900"/>
              </a:spcBef>
              <a:buChar char="•"/>
              <a:tabLst>
                <a:tab pos="208121" algn="l"/>
              </a:tabLst>
            </a:pP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</a:t>
            </a:r>
            <a:r>
              <a:rPr sz="1275" spc="-23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</a:t>
            </a:r>
            <a:r>
              <a:rPr sz="1275" spc="-1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move</a:t>
            </a:r>
            <a:r>
              <a:rPr sz="1275" spc="-1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into</a:t>
            </a:r>
            <a:r>
              <a:rPr sz="1275" spc="-1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sz="1275" spc="-1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next</a:t>
            </a:r>
            <a:r>
              <a:rPr sz="1275" spc="-1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spc="-19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years,</a:t>
            </a:r>
            <a:r>
              <a:rPr sz="1275" spc="-3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</a:t>
            </a:r>
            <a:r>
              <a:rPr sz="1275" spc="-3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75" spc="-3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lang="en-US"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ion</a:t>
            </a:r>
            <a:r>
              <a:rPr sz="1275" spc="-38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remains</a:t>
            </a:r>
            <a:r>
              <a:rPr sz="1275" spc="-3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spc="-19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solve</a:t>
            </a:r>
            <a:r>
              <a:rPr sz="1275" spc="-3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sz="1275" spc="-26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mysteries</a:t>
            </a:r>
            <a:r>
              <a:rPr sz="1275" spc="-38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spc="-19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</a:t>
            </a:r>
            <a:r>
              <a:rPr sz="1275" spc="-8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matter,</a:t>
            </a:r>
            <a:r>
              <a:rPr sz="1275" spc="-56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spc="-8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energy,</a:t>
            </a:r>
            <a:r>
              <a:rPr sz="1275" spc="-49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space,</a:t>
            </a:r>
            <a:r>
              <a:rPr sz="1275" spc="-53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spc="-19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time</a:t>
            </a:r>
            <a:r>
              <a:rPr sz="1275" spc="-19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</a:t>
            </a:r>
            <a:r>
              <a:rPr sz="1275" spc="-19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sz="1275" spc="-1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benefit</a:t>
            </a:r>
            <a:r>
              <a:rPr sz="1275" spc="-4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</a:t>
            </a:r>
            <a:r>
              <a:rPr sz="1275" spc="-1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sz="1275" spc="-15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</a:t>
            </a:r>
            <a:r>
              <a:rPr sz="1275" spc="-1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275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C0171E-1E49-98A2-0DE3-2709D6A087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8588" y="711518"/>
            <a:ext cx="2848424" cy="3889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B6946-9758-287D-DBBE-05CA979977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012" y="711518"/>
            <a:ext cx="3046604" cy="3889978"/>
          </a:xfrm>
          <a:prstGeom prst="rect">
            <a:avLst/>
          </a:prstGeom>
        </p:spPr>
      </p:pic>
      <p:pic>
        <p:nvPicPr>
          <p:cNvPr id="4" name="Picture 3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5AE81924-3409-0E07-A7F9-8F56B6809A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163" y="711518"/>
            <a:ext cx="2848424" cy="3889978"/>
          </a:xfrm>
          <a:prstGeom prst="rect">
            <a:avLst/>
          </a:prstGeom>
        </p:spPr>
      </p:pic>
      <p:sp>
        <p:nvSpPr>
          <p:cNvPr id="26" name="Title 6">
            <a:extLst>
              <a:ext uri="{FF2B5EF4-FFF2-40B4-BE49-F238E27FC236}">
                <a16:creationId xmlns:a16="http://schemas.microsoft.com/office/drawing/2014/main" id="{F9EFCE95-1312-4F79-B5AE-C55AC2839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22" y="211932"/>
            <a:ext cx="7574797" cy="320908"/>
          </a:xfrm>
        </p:spPr>
        <p:txBody>
          <a:bodyPr/>
          <a:lstStyle/>
          <a:p>
            <a:r>
              <a:rPr lang="en-US"/>
              <a:t>Fermilab Science and Technology Strategy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5CCCDA7-0D73-4391-80CA-045A0CA812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178">
              <a:defRPr/>
            </a:pPr>
            <a:r>
              <a:rPr lang="en-US"/>
              <a:t>10/30/2024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E7461E-984E-4192-9136-D1F521CD9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3322" y="4891512"/>
            <a:ext cx="6262118" cy="182155"/>
          </a:xfrm>
        </p:spPr>
        <p:txBody>
          <a:bodyPr/>
          <a:lstStyle/>
          <a:p>
            <a:pPr defTabSz="457178"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D242FA3-4DFF-4488-92EC-5EF05A3F3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78">
              <a:defRPr/>
            </a:pPr>
            <a:fld id="{148C009B-CB69-E04A-B9B3-34B26D69E9CF}" type="slidenum">
              <a:rPr lang="en-US"/>
              <a:pPr defTabSz="457178">
                <a:defRPr/>
              </a:pPr>
              <a:t>3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507892-AE65-6F49-A6C7-6D55D2B8F91E}"/>
              </a:ext>
            </a:extLst>
          </p:cNvPr>
          <p:cNvGraphicFramePr/>
          <p:nvPr/>
        </p:nvGraphicFramePr>
        <p:xfrm>
          <a:off x="429420" y="532840"/>
          <a:ext cx="54947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7C834A69-9190-A281-D784-3DD26254A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84" t="-7706" r="-6574" b="-7084"/>
          <a:stretch/>
        </p:blipFill>
        <p:spPr bwMode="auto">
          <a:xfrm>
            <a:off x="4393107" y="1323492"/>
            <a:ext cx="1079776" cy="4610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92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1849" y="1787657"/>
            <a:ext cx="4703414" cy="390048"/>
          </a:xfrm>
        </p:spPr>
        <p:txBody>
          <a:bodyPr/>
          <a:lstStyle/>
          <a:p>
            <a:pPr algn="ctr"/>
            <a:r>
              <a:rPr lang="en-US"/>
              <a:t>The </a:t>
            </a:r>
            <a:r>
              <a:rPr lang="en-US" i="1"/>
              <a:t>definitive</a:t>
            </a:r>
            <a:r>
              <a:rPr lang="en-US"/>
              <a:t> neutrino oscillation experiment, driven by LBNF and PIP-II</a:t>
            </a:r>
            <a:endParaRPr lang="en-US">
              <a:cs typeface="Helvetic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178">
              <a:defRPr/>
            </a:pPr>
            <a:r>
              <a:rPr lang="en-US"/>
              <a:t>10/30/2024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51DDD0-4098-B97D-AF81-5207772C4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IMCC - Demo 2024 | Lia Merminga | Fermilab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F2D02-357E-33E5-1DC3-8A966DC55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892">
              <a:defRPr/>
            </a:pPr>
            <a:fld id="{148C009B-CB69-E04A-B9B3-34B26D69E9CF}" type="slidenum">
              <a:rPr lang="en-US"/>
              <a:pPr defTabSz="342892">
                <a:defRPr/>
              </a:pPr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2A3C99-D98C-45EB-BD3A-48DA239D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692174"/>
            <a:ext cx="5485370" cy="1905324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7E15BEF9-A5F9-F115-D4AA-3F1F69CFEA14}"/>
              </a:ext>
            </a:extLst>
          </p:cNvPr>
          <p:cNvSpPr txBox="1">
            <a:spLocks/>
          </p:cNvSpPr>
          <p:nvPr/>
        </p:nvSpPr>
        <p:spPr>
          <a:xfrm>
            <a:off x="291848" y="20577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78">
              <a:defRPr/>
            </a:pPr>
            <a:r>
              <a:rPr lang="en-US" sz="1950"/>
              <a:t>Neutrinos</a:t>
            </a:r>
            <a:endParaRPr lang="en-US" sz="1950">
              <a:cs typeface="Helvetica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59672354-2C43-4883-B7B7-9A51C2FF99E8}"/>
              </a:ext>
            </a:extLst>
          </p:cNvPr>
          <p:cNvSpPr txBox="1">
            <a:spLocks/>
          </p:cNvSpPr>
          <p:nvPr/>
        </p:nvSpPr>
        <p:spPr>
          <a:xfrm>
            <a:off x="2328962" y="205771"/>
            <a:ext cx="6416799" cy="321734"/>
          </a:xfrm>
          <a:prstGeom prst="rect">
            <a:avLst/>
          </a:prstGeom>
          <a:solidFill>
            <a:srgbClr val="004C97"/>
          </a:solidFill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57178">
              <a:defRPr/>
            </a:pPr>
            <a:r>
              <a:rPr lang="en-US" sz="1800">
                <a:solidFill>
                  <a:srgbClr val="FFFFFF"/>
                </a:solidFill>
              </a:rPr>
              <a:t>Delivering LBNF/DUNE is Fermilab’s highest priority </a:t>
            </a:r>
            <a:endParaRPr lang="en-US" sz="1800">
              <a:solidFill>
                <a:srgbClr val="FFFFFF"/>
              </a:solidFill>
              <a:cs typeface="Helvetica"/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98D62265-ADEB-B409-3C24-C79695246773}"/>
              </a:ext>
            </a:extLst>
          </p:cNvPr>
          <p:cNvSpPr txBox="1">
            <a:spLocks/>
          </p:cNvSpPr>
          <p:nvPr/>
        </p:nvSpPr>
        <p:spPr>
          <a:xfrm>
            <a:off x="5678646" y="1077710"/>
            <a:ext cx="3173506" cy="3207483"/>
          </a:xfrm>
          <a:prstGeom prst="rect">
            <a:avLst/>
          </a:prstGeom>
        </p:spPr>
        <p:txBody>
          <a:bodyPr lIns="0" tIns="0" rIns="0" bIns="0" numCol="1"/>
          <a:lstStyle>
            <a:lvl1pPr marL="227013" indent="-227013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Discovery Potential</a:t>
            </a:r>
          </a:p>
          <a:p>
            <a:r>
              <a:rPr lang="en-US" sz="1400" b="1" dirty="0"/>
              <a:t>Neutrino CP violation</a:t>
            </a:r>
          </a:p>
          <a:p>
            <a:pPr lvl="1"/>
            <a:r>
              <a:rPr lang="en-US" sz="1200" dirty="0"/>
              <a:t>The origin of matter in the universe</a:t>
            </a:r>
          </a:p>
          <a:p>
            <a:pPr marL="231770" indent="-231770"/>
            <a:r>
              <a:rPr lang="en-US" sz="1400" b="1" dirty="0"/>
              <a:t>Supernova neutrinos</a:t>
            </a:r>
          </a:p>
          <a:p>
            <a:pPr lvl="1"/>
            <a:r>
              <a:rPr lang="en-US" sz="1200" dirty="0"/>
              <a:t>Origins of neutron stars and black holes</a:t>
            </a:r>
          </a:p>
          <a:p>
            <a:pPr marL="231770" indent="-231770"/>
            <a:r>
              <a:rPr lang="en-US" sz="1400" b="1" dirty="0"/>
              <a:t>Neutrino surprises</a:t>
            </a:r>
          </a:p>
          <a:p>
            <a:pPr lvl="1"/>
            <a:r>
              <a:rPr lang="en-US" sz="1200" dirty="0"/>
              <a:t>New forces, particles, or laws of nature connected to neutrinos</a:t>
            </a:r>
          </a:p>
          <a:p>
            <a:r>
              <a:rPr lang="en-US" sz="1400" b="1" dirty="0"/>
              <a:t>Proton decay</a:t>
            </a:r>
          </a:p>
          <a:p>
            <a:pPr lvl="1" indent="-257168"/>
            <a:r>
              <a:rPr lang="en-US" sz="1200" dirty="0"/>
              <a:t>Unified origins of particles and forces</a:t>
            </a:r>
          </a:p>
          <a:p>
            <a:pPr marL="0" indent="0">
              <a:buNone/>
            </a:pPr>
            <a:r>
              <a:rPr lang="en-US" b="1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779EDC-C835-4D45-D6CC-CEE4420FDC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054" y="789690"/>
            <a:ext cx="1181264" cy="511753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B75CF9AE-5686-1A33-DE9C-753A2C8CBF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41" b="64971" l="1168" r="16861">
                        <a14:foregroundMark x1="1168" y1="39335" x2="1168" y2="39335"/>
                        <a14:foregroundMark x1="16569" y1="28963" x2="16569" y2="28963"/>
                        <a14:foregroundMark x1="16861" y1="31703" x2="16861" y2="31703"/>
                      </a14:backgroundRemoval>
                    </a14:imgEffect>
                  </a14:imgLayer>
                </a14:imgProps>
              </a:ext>
            </a:extLst>
          </a:blip>
          <a:srcRect l="390" r="81579" b="27174"/>
          <a:stretch/>
        </p:blipFill>
        <p:spPr>
          <a:xfrm>
            <a:off x="1530603" y="208064"/>
            <a:ext cx="254248" cy="383035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02009AAB-2869-3B0A-B4F2-27D666EC55AC}"/>
              </a:ext>
            </a:extLst>
          </p:cNvPr>
          <p:cNvSpPr txBox="1">
            <a:spLocks/>
          </p:cNvSpPr>
          <p:nvPr/>
        </p:nvSpPr>
        <p:spPr>
          <a:xfrm>
            <a:off x="0" y="4597498"/>
            <a:ext cx="9144000" cy="546002"/>
          </a:xfrm>
          <a:prstGeom prst="rect">
            <a:avLst/>
          </a:prstGeom>
          <a:solidFill>
            <a:srgbClr val="004C97"/>
          </a:solidFill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57178">
              <a:defRPr/>
            </a:pPr>
            <a:r>
              <a:rPr lang="en-US" sz="1600" i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LBNF/DUNE project is the first internationally conceived, constructed, and operated mega-science project hosted by the Department of Energy </a:t>
            </a:r>
            <a:r>
              <a:rPr lang="en-US" sz="1600" i="1">
                <a:solidFill>
                  <a:schemeClr val="bg1"/>
                </a:solidFill>
              </a:rPr>
              <a:t>on U.S. soil</a:t>
            </a:r>
            <a:endParaRPr lang="en-US" sz="1600" i="1">
              <a:solidFill>
                <a:schemeClr val="bg1"/>
              </a:solidFill>
              <a:cs typeface="Helvetica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AB27D9-5E7A-B8FA-AD76-7E0E1CF201D8}"/>
              </a:ext>
            </a:extLst>
          </p:cNvPr>
          <p:cNvGrpSpPr/>
          <p:nvPr/>
        </p:nvGrpSpPr>
        <p:grpSpPr>
          <a:xfrm>
            <a:off x="8162821" y="636106"/>
            <a:ext cx="815827" cy="1055242"/>
            <a:chOff x="10709283" y="1190818"/>
            <a:chExt cx="1412200" cy="16717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658E72-FE48-2791-C882-3FDE713A9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39869" y="1968310"/>
              <a:ext cx="624274" cy="80579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C25544-2AD6-399D-004D-9615C3988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30747" y="1938651"/>
              <a:ext cx="654029" cy="923944"/>
            </a:xfrm>
            <a:prstGeom prst="rect">
              <a:avLst/>
            </a:prstGeom>
          </p:spPr>
        </p:pic>
        <p:pic>
          <p:nvPicPr>
            <p:cNvPr id="14" name="Picture 2" descr="2023 P5 Report: Exploring the Quantum Universe | Pathways to Innovation and  Discovery in Particle Physics.">
              <a:extLst>
                <a:ext uri="{FF2B5EF4-FFF2-40B4-BE49-F238E27FC236}">
                  <a16:creationId xmlns:a16="http://schemas.microsoft.com/office/drawing/2014/main" id="{06F8A56A-76F5-2497-1D90-625A446BA3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9283" y="1190818"/>
              <a:ext cx="1412200" cy="70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9169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53BE7D-D50E-AACE-5D02-5CDAAFDC3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39" y="105745"/>
            <a:ext cx="9030661" cy="320908"/>
          </a:xfrm>
        </p:spPr>
        <p:txBody>
          <a:bodyPr/>
          <a:lstStyle/>
          <a:p>
            <a:r>
              <a:rPr lang="en-US" dirty="0"/>
              <a:t>LBNF far site excavation complete!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BBE34-FE22-B21C-FFF6-06311980B5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10/30/2024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33C33-B0E5-D874-99FA-54D196E97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IMCC - Demo 2024 | Lia Merminga |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DFE81-1969-2947-2A31-2DFE018E7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098" name="Picture 2" descr="A picture containing outdoor, brick, way, dark&#10;&#10;Description automatically generated">
            <a:extLst>
              <a:ext uri="{FF2B5EF4-FFF2-40B4-BE49-F238E27FC236}">
                <a16:creationId xmlns:a16="http://schemas.microsoft.com/office/drawing/2014/main" id="{0C1844E4-490C-1E8E-5246-6C27CAE8AF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95" y="485999"/>
            <a:ext cx="6091035" cy="40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921D2F-4B2D-0F29-D329-044D14EF3B06}"/>
              </a:ext>
            </a:extLst>
          </p:cNvPr>
          <p:cNvSpPr txBox="1"/>
          <p:nvPr/>
        </p:nvSpPr>
        <p:spPr>
          <a:xfrm>
            <a:off x="5484516" y="4797866"/>
            <a:ext cx="2426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800" i="1">
                <a:solidFill>
                  <a:srgbClr val="505050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Property of Fermi Research Alliance LLC  </a:t>
            </a: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800" i="1">
                <a:solidFill>
                  <a:srgbClr val="505050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Proprietary &amp; Confidential  |  Not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2238994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254BD-457B-6F80-BCFB-2C4D1DB6F6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1F7E7-8AA8-1D19-0031-1F757AD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9D5AC-6CA3-D61B-8B35-C539B4F26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5B4B4-9576-119C-84AC-68E4DD7E1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25" y="458355"/>
            <a:ext cx="7165949" cy="42267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9DFA4A-2A0B-F65F-CBF9-E314A859A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396" y="4219996"/>
            <a:ext cx="7503205" cy="320908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LBNF/DUNE cavern excavation celebration at SURF on Aug. 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9678FE-D87D-A4EF-B22C-B477F82C232F}"/>
              </a:ext>
            </a:extLst>
          </p:cNvPr>
          <p:cNvSpPr txBox="1"/>
          <p:nvPr/>
        </p:nvSpPr>
        <p:spPr>
          <a:xfrm>
            <a:off x="5484516" y="4797866"/>
            <a:ext cx="2426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800" i="1">
                <a:solidFill>
                  <a:srgbClr val="505050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Property of Fermi Research Alliance LLC  </a:t>
            </a: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800" i="1">
                <a:solidFill>
                  <a:srgbClr val="505050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Proprietary &amp; Confidential  |  Not for Distribution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074A0CF-B021-6E4E-4BD7-A4E30290F02E}"/>
              </a:ext>
            </a:extLst>
          </p:cNvPr>
          <p:cNvSpPr txBox="1">
            <a:spLocks/>
          </p:cNvSpPr>
          <p:nvPr/>
        </p:nvSpPr>
        <p:spPr>
          <a:xfrm>
            <a:off x="113339" y="105745"/>
            <a:ext cx="9030661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95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Transforming our understanding of the universe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757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868953-5863-DF07-D171-1F0B8320A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ProtoDUNE</a:t>
            </a:r>
            <a:r>
              <a:rPr lang="en-US"/>
              <a:t> Detectors (Far Detectors 1 and 2) at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66663-11F3-8B92-3EAA-219A8830FA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178">
              <a:defRPr/>
            </a:pPr>
            <a:r>
              <a:rPr lang="en-US"/>
              <a:t>10/30/2024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18A7B-D1A7-83E0-31FB-D3C679F03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178"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8B97D-9FE1-E54B-5BB8-B833F2522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78">
              <a:defRPr/>
            </a:pPr>
            <a:fld id="{148C009B-CB69-E04A-B9B3-34B26D69E9CF}" type="slidenum">
              <a:rPr lang="en-US"/>
              <a:pPr defTabSz="457178">
                <a:defRPr/>
              </a:pPr>
              <a:t>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538926-64D2-36B0-BA9F-B239C3BC2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6" y="1359432"/>
            <a:ext cx="4499728" cy="248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6AA2E739-5188-A40B-E469-933DB517EC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891" y="1319754"/>
            <a:ext cx="3795745" cy="252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304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9BAB33-ADF0-5B49-1761-BB2115C8D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4046A-C041-EC1A-8684-FB27B1B978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178">
              <a:defRPr/>
            </a:pPr>
            <a:r>
              <a:rPr lang="en-US"/>
              <a:t>10/30/2024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9ADD5-1733-4C3D-B10A-4A9A5DCE3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178"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EA777-2A72-EA20-B4CD-B65198503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78">
              <a:defRPr/>
            </a:pPr>
            <a:fld id="{148C009B-CB69-E04A-B9B3-34B26D69E9CF}" type="slidenum">
              <a:rPr lang="en-US"/>
              <a:pPr defTabSz="457178">
                <a:defRPr/>
              </a:pPr>
              <a:t>8</a:t>
            </a:fld>
            <a:endParaRPr lang="en-US"/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45B695ED-F868-343A-B40A-E51C345E3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472"/>
            <a:ext cx="9144000" cy="60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4279ED96-8880-94DC-3880-FD1FC404DB00}"/>
              </a:ext>
            </a:extLst>
          </p:cNvPr>
          <p:cNvSpPr txBox="1">
            <a:spLocks/>
          </p:cNvSpPr>
          <p:nvPr/>
        </p:nvSpPr>
        <p:spPr>
          <a:xfrm>
            <a:off x="342900" y="3031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70"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40"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09"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278" algn="l" defTabSz="609570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66">
              <a:defRPr/>
            </a:pPr>
            <a:r>
              <a:rPr lang="en-US" sz="2200" dirty="0">
                <a:solidFill>
                  <a:srgbClr val="FFFFFF"/>
                </a:solidFill>
              </a:rPr>
              <a:t>CERN Neutrino Platform: first time CERN invests outside Europe</a:t>
            </a: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8C059B6A-2601-9EED-78F4-6BFB39EF4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467" y="4082728"/>
            <a:ext cx="883817" cy="88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42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1E9332-3B35-2469-7D78-484BD8ACC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PIP-II Project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B0960-2E8C-6F47-E1EB-7DCFF715BD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B7A84-5DAA-8786-3FA2-CB1632EC3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IMCC - Demo 2024 | Lia Merminga | Fermilab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D6DBF-5C61-6617-7775-D60A8B38A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60D3F5-F833-63A0-5D47-6F724988B236}"/>
              </a:ext>
            </a:extLst>
          </p:cNvPr>
          <p:cNvSpPr txBox="1"/>
          <p:nvPr/>
        </p:nvSpPr>
        <p:spPr>
          <a:xfrm>
            <a:off x="6252348" y="3918352"/>
            <a:ext cx="2534052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900" i="1">
                <a:solidFill>
                  <a:srgbClr val="505050"/>
                </a:solidFill>
                <a:latin typeface="Helvetica" pitchFamily="2" charset="0"/>
              </a:rPr>
              <a:t>PIP-II Construction Site, September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FE0665-536A-E767-355E-091E54BEA0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520" y="93990"/>
            <a:ext cx="5827409" cy="3826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8E47F1-D1B7-D484-1E20-D9B9B8429A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099" y="2892979"/>
            <a:ext cx="4841372" cy="17643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030C20-6FBE-5477-43E7-A26F37A43074}"/>
              </a:ext>
            </a:extLst>
          </p:cNvPr>
          <p:cNvSpPr txBox="1"/>
          <p:nvPr/>
        </p:nvSpPr>
        <p:spPr>
          <a:xfrm>
            <a:off x="220897" y="2666720"/>
            <a:ext cx="2534052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i="1">
                <a:solidFill>
                  <a:srgbClr val="505050"/>
                </a:solidFill>
                <a:latin typeface="Helvetica"/>
              </a:rPr>
              <a:t>PIP-II Design Rendering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7CC5F2-85CB-BC1A-7BE6-605B595DADF1}"/>
              </a:ext>
            </a:extLst>
          </p:cNvPr>
          <p:cNvSpPr txBox="1"/>
          <p:nvPr/>
        </p:nvSpPr>
        <p:spPr>
          <a:xfrm>
            <a:off x="5484516" y="4797866"/>
            <a:ext cx="2426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800" i="1">
                <a:solidFill>
                  <a:srgbClr val="505050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Property of Fermi Research Alliance LLC  </a:t>
            </a: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800" i="1">
                <a:solidFill>
                  <a:srgbClr val="505050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Proprietary &amp; Confidential  |  Not for Distribution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181DEE-DD0D-5648-2E98-E18373A4645D}"/>
              </a:ext>
            </a:extLst>
          </p:cNvPr>
          <p:cNvGrpSpPr>
            <a:grpSpLocks noChangeAspect="1"/>
          </p:cNvGrpSpPr>
          <p:nvPr/>
        </p:nvGrpSpPr>
        <p:grpSpPr>
          <a:xfrm>
            <a:off x="144304" y="730563"/>
            <a:ext cx="2736737" cy="263347"/>
            <a:chOff x="679986" y="5347299"/>
            <a:chExt cx="7602057" cy="7315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4BD746-9E72-D358-2B18-A13236D7E25A}"/>
                </a:ext>
              </a:extLst>
            </p:cNvPr>
            <p:cNvSpPr/>
            <p:nvPr/>
          </p:nvSpPr>
          <p:spPr>
            <a:xfrm>
              <a:off x="1966311" y="5347299"/>
              <a:ext cx="1170432" cy="731520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175">
              <a:solidFill>
                <a:srgbClr val="505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9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E646CC1-B3C7-F4DD-8C2E-4C0BF4891B7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986" y="5347299"/>
              <a:ext cx="1170432" cy="73152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6392D2-5676-A139-3E47-C8F321C7C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611" y="5347299"/>
              <a:ext cx="1170432" cy="731520"/>
            </a:xfrm>
            <a:prstGeom prst="rect">
              <a:avLst/>
            </a:prstGeom>
            <a:ln w="3175">
              <a:solidFill>
                <a:srgbClr val="505050"/>
              </a:solidFill>
            </a:ln>
          </p:spPr>
        </p:pic>
        <p:pic>
          <p:nvPicPr>
            <p:cNvPr id="15" name="Picture 2" descr="Flag of France - Wikipedia">
              <a:extLst>
                <a:ext uri="{FF2B5EF4-FFF2-40B4-BE49-F238E27FC236}">
                  <a16:creationId xmlns:a16="http://schemas.microsoft.com/office/drawing/2014/main" id="{6B1CA8ED-E7FA-F9DE-18B3-CF42F1EACE62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5286" y="5347299"/>
              <a:ext cx="1170432" cy="731520"/>
            </a:xfrm>
            <a:prstGeom prst="rect">
              <a:avLst/>
            </a:prstGeom>
            <a:noFill/>
            <a:ln w="3175">
              <a:solidFill>
                <a:srgbClr val="505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EC6316-9AD0-5B05-FC69-4E269A3442C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2636" y="5347299"/>
              <a:ext cx="1170432" cy="731520"/>
            </a:xfrm>
            <a:prstGeom prst="rect">
              <a:avLst/>
            </a:prstGeom>
            <a:ln w="3175">
              <a:solidFill>
                <a:srgbClr val="505050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6CCD58-8195-B844-C97B-9E477CF2070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8961" y="5347299"/>
              <a:ext cx="1170432" cy="731520"/>
            </a:xfrm>
            <a:prstGeom prst="rect">
              <a:avLst/>
            </a:prstGeom>
            <a:ln w="3175">
              <a:solidFill>
                <a:srgbClr val="50505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5728649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_Powerpoint_16x9_103023" id="{E1BB9EEB-EE7F-6A45-902D-2FAAA9CEF802}" vid="{7D1E3761-D559-8944-983C-6FB4DBA43E88}"/>
    </a:ext>
  </a:extLst>
</a:theme>
</file>

<file path=ppt/theme/theme2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_Powerpoint_16x9_103023" id="{E1BB9EEB-EE7F-6A45-902D-2FAAA9CEF802}" vid="{7D1E3761-D559-8944-983C-6FB4DBA43E8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8EEEAA96AC8249B60480EABC05372A" ma:contentTypeVersion="6" ma:contentTypeDescription="Create a new document." ma:contentTypeScope="" ma:versionID="c453f82d0f88150e9c76565f04a5f4a9">
  <xsd:schema xmlns:xsd="http://www.w3.org/2001/XMLSchema" xmlns:xs="http://www.w3.org/2001/XMLSchema" xmlns:p="http://schemas.microsoft.com/office/2006/metadata/properties" xmlns:ns2="a3abf307-928d-4bf5-b9e7-a9c79a6eb19b" xmlns:ns3="39919f87-d4c7-42ad-9840-4c9d736e7fd8" targetNamespace="http://schemas.microsoft.com/office/2006/metadata/properties" ma:root="true" ma:fieldsID="f8915cf94a53b88f815983048a689d8e" ns2:_="" ns3:_="">
    <xsd:import namespace="a3abf307-928d-4bf5-b9e7-a9c79a6eb19b"/>
    <xsd:import namespace="39919f87-d4c7-42ad-9840-4c9d736e7f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abf307-928d-4bf5-b9e7-a9c79a6eb1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919f87-d4c7-42ad-9840-4c9d736e7fd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94B653-573B-4C44-9B8C-360BE8F20D16}">
  <ds:schemaRefs>
    <ds:schemaRef ds:uri="http://schemas.microsoft.com/office/2006/metadata/properties"/>
    <ds:schemaRef ds:uri="http://purl.org/dc/elements/1.1/"/>
    <ds:schemaRef ds:uri="http://purl.org/dc/terms/"/>
    <ds:schemaRef ds:uri="39919f87-d4c7-42ad-9840-4c9d736e7fd8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a3abf307-928d-4bf5-b9e7-a9c79a6eb19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79E54E4-7555-4D52-89A7-B4974AFCB5E8}">
  <ds:schemaRefs>
    <ds:schemaRef ds:uri="39919f87-d4c7-42ad-9840-4c9d736e7fd8"/>
    <ds:schemaRef ds:uri="a3abf307-928d-4bf5-b9e7-a9c79a6eb19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9FC18C6-880E-41E0-BA3D-EB1E0CB5EF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FNAL_PowerPoint_16x9_103023</Template>
  <TotalTime>2074</TotalTime>
  <Words>937</Words>
  <Application>Microsoft Office PowerPoint</Application>
  <PresentationFormat>On-screen Show (16:9)</PresentationFormat>
  <Paragraphs>167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Helvetica</vt:lpstr>
      <vt:lpstr>Times New Roman</vt:lpstr>
      <vt:lpstr>Fermilab_PPT_090915</vt:lpstr>
      <vt:lpstr>1_Fermilab_PPT_090915</vt:lpstr>
      <vt:lpstr>PowerPoint Presentation</vt:lpstr>
      <vt:lpstr>Fermilab at a glance</vt:lpstr>
      <vt:lpstr>Fermilab Science and Technology Strategy</vt:lpstr>
      <vt:lpstr>The definitive neutrino oscillation experiment, driven by LBNF and PIP-II</vt:lpstr>
      <vt:lpstr>LBNF far site excavation complete!</vt:lpstr>
      <vt:lpstr>LBNF/DUNE cavern excavation celebration at SURF on Aug. 15</vt:lpstr>
      <vt:lpstr>ProtoDUNE Detectors (Far Detectors 1 and 2) at CERN</vt:lpstr>
      <vt:lpstr>PowerPoint Presentation</vt:lpstr>
      <vt:lpstr>The PIP-II Project</vt:lpstr>
      <vt:lpstr>Prototype SRF Cryomodules</vt:lpstr>
      <vt:lpstr>PowerPoint Presentation</vt:lpstr>
      <vt:lpstr>PowerPoint Presentation</vt:lpstr>
      <vt:lpstr>Muons</vt:lpstr>
      <vt:lpstr>Accelerator S&amp;T – World-leading Capabilities</vt:lpstr>
      <vt:lpstr>Fermilab Accelerator Complex Evolution (ACE) </vt:lpstr>
      <vt:lpstr>Thank you  and  Welcome to Fermilab!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Stetter</dc:creator>
  <cp:lastModifiedBy>Lia Merminga</cp:lastModifiedBy>
  <cp:revision>5</cp:revision>
  <cp:lastPrinted>2014-01-20T19:40:21Z</cp:lastPrinted>
  <dcterms:created xsi:type="dcterms:W3CDTF">2023-11-27T18:50:59Z</dcterms:created>
  <dcterms:modified xsi:type="dcterms:W3CDTF">2024-10-30T11:51:10Z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0x010100728EEEAA96AC8249B60480EABC05372A</vt:lpwstr>
  </property>
</Properties>
</file>