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1" autoAdjust="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6/5/2024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6/5/2024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6/5/2024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6/5/2024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6/5/2024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6/5/2024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6/5/2024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6/5/2024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6/5/2024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6/5/2024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6/5/2024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6/5/2024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AM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Keymonty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Bullock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Wednesday, June 5,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749-1C6A-44F8-A0E3-3ACB4D19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974" y="1050208"/>
            <a:ext cx="4671254" cy="521689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Controls glitch from main router being overloaded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D:IB trip on Voltage Reg Rectify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Experts have been investigating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/>
              <a:t>Power </a:t>
            </a:r>
            <a:r>
              <a:rPr lang="en-US" sz="1800" dirty="0"/>
              <a:t>Glitch from storm overnight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Booster Quads were recovered by experts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ISD/HV had a relay trip for Transformer 88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They are taking oil samples and we are fine to run at the moment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Neutrino Muon studies underway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/>
              <a:t>Beam to NuMI, BNB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8A2D8-D114-4F0E-94C2-723C7EFA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Monday…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6/5/2024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Bullock | 9 AM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5" name="Picture 4" descr="A graph showing the number of hours&#10;&#10;Description automatically generated with medium confidence">
            <a:extLst>
              <a:ext uri="{FF2B5EF4-FFF2-40B4-BE49-F238E27FC236}">
                <a16:creationId xmlns:a16="http://schemas.microsoft.com/office/drawing/2014/main" id="{0E844273-7548-D83C-ADA9-CF805E0BF0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311653" y="1893340"/>
            <a:ext cx="5292005" cy="334190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776</TotalTime>
  <Words>87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9 AM Meeting</vt:lpstr>
      <vt:lpstr>Since Monday…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Maxwell Monningh</dc:creator>
  <cp:lastModifiedBy>bd-cap-ccdesk</cp:lastModifiedBy>
  <cp:revision>107</cp:revision>
  <cp:lastPrinted>2014-01-20T19:40:21Z</cp:lastPrinted>
  <dcterms:created xsi:type="dcterms:W3CDTF">2019-06-21T13:10:56Z</dcterms:created>
  <dcterms:modified xsi:type="dcterms:W3CDTF">2024-06-05T13:54:56Z</dcterms:modified>
</cp:coreProperties>
</file>