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76" r:id="rId3"/>
    <p:sldId id="28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99FFD18-3F49-1144-B6CD-9EA17FBBE51D}">
          <p14:sldIdLst>
            <p14:sldId id="275"/>
            <p14:sldId id="276"/>
          </p14:sldIdLst>
        </p14:section>
        <p14:section name="9-O'Clock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6197"/>
  </p:normalViewPr>
  <p:slideViewPr>
    <p:cSldViewPr snapToGrid="0" snapToObjects="1" showGuides="1">
      <p:cViewPr varScale="1">
        <p:scale>
          <a:sx n="152" d="100"/>
          <a:sy n="152" d="100"/>
        </p:scale>
        <p:origin x="640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199BD72-8101-2640-ABD4-64F899C39C9E}"/>
    <pc:docChg chg="custSel modSld">
      <pc:chgData name="James K Santucci" userId="da0f49fa-c840-496c-88f6-bf3517000abb" providerId="ADAL" clId="{9199BD72-8101-2640-ABD4-64F899C39C9E}" dt="2024-06-07T17:17:47.002" v="60" actId="207"/>
      <pc:docMkLst>
        <pc:docMk/>
      </pc:docMkLst>
      <pc:sldChg chg="modSp mod">
        <pc:chgData name="James K Santucci" userId="da0f49fa-c840-496c-88f6-bf3517000abb" providerId="ADAL" clId="{9199BD72-8101-2640-ABD4-64F899C39C9E}" dt="2024-06-07T17:16:53.059" v="19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199BD72-8101-2640-ABD4-64F899C39C9E}" dt="2024-06-07T17:16:53.059" v="19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199BD72-8101-2640-ABD4-64F899C39C9E}" dt="2024-06-07T17:17:47.002" v="60" actId="207"/>
        <pc:sldMkLst>
          <pc:docMk/>
          <pc:sldMk cId="484324160" sldId="276"/>
        </pc:sldMkLst>
        <pc:spChg chg="mod">
          <ac:chgData name="James K Santucci" userId="da0f49fa-c840-496c-88f6-bf3517000abb" providerId="ADAL" clId="{9199BD72-8101-2640-ABD4-64F899C39C9E}" dt="2024-06-07T17:17:47.002" v="60" actId="207"/>
          <ac:spMkLst>
            <pc:docMk/>
            <pc:sldMk cId="484324160" sldId="276"/>
            <ac:spMk id="7" creationId="{44CEA569-E043-C08C-3347-89DA7812B8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ing.fnal.gov/(S(rzoc4qcbztgwr1uqhusfl12t))/Req/Viewer.aspx?ReqNumIn=357980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google.com/presentation/d/121w3A6eS1KbfoV2_u2r8RAw6Vvuxi02l/edit#slide=id.p2" TargetMode="External"/><Relationship Id="rId4" Type="http://schemas.openxmlformats.org/officeDocument/2006/relationships/hyperlink" Target="https://admd.fna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21w3A6eS1KbfoV2_u2r8RAw6Vvuxi02l/edit#slide=id.p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73598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(“</a:t>
            </a:r>
            <a:r>
              <a:rPr lang="en-US" sz="1600" dirty="0">
                <a:solidFill>
                  <a:schemeClr val="accent6"/>
                </a:solidFill>
              </a:rPr>
              <a:t>same as it ever was”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-IOTA Bake GFCI (</a:t>
            </a:r>
            <a:r>
              <a:rPr lang="en-US" sz="16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Req “</a:t>
            </a:r>
            <a:r>
              <a:rPr lang="en-US" sz="2000" i="1" dirty="0">
                <a:solidFill>
                  <a:schemeClr val="accent6"/>
                </a:solidFill>
              </a:rPr>
              <a:t>in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Procurement” </a:t>
            </a:r>
            <a:r>
              <a:rPr lang="en-US" sz="2000" dirty="0">
                <a:solidFill>
                  <a:schemeClr val="accent6"/>
                </a:solidFill>
              </a:rPr>
              <a:t>™ (</a:t>
            </a:r>
            <a:r>
              <a:rPr lang="en-US" sz="1600" b="0" i="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helevtica"/>
                <a:hlinkClick r:id="rId3"/>
              </a:rPr>
              <a:t>357980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-OSC Mode in LL. New South Gate. Interlock Test.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-ESB 480/120VAC Electric Req being generated.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-DON’T TOUCH beamline stuff.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-Exciting IPI updates to follow </a:t>
            </a:r>
            <a:r>
              <a:rPr lang="en-US" dirty="0">
                <a:solidFill>
                  <a:schemeClr val="accent6"/>
                </a:solidFill>
              </a:rPr>
              <a:t>(Chip)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-Chiller needs repair. Waiting on Req.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-Reminder” Fluids Engineer for us is </a:t>
            </a:r>
            <a:r>
              <a:rPr lang="en-US" sz="2000" i="1" dirty="0">
                <a:solidFill>
                  <a:schemeClr val="accent6"/>
                </a:solidFill>
              </a:rPr>
              <a:t>Mike Hanson</a:t>
            </a:r>
          </a:p>
          <a:p>
            <a:r>
              <a:rPr lang="en-US" sz="2000" i="1" dirty="0">
                <a:solidFill>
                  <a:schemeClr val="accent6"/>
                </a:solidFill>
                <a:hlinkClick r:id="rId4"/>
              </a:rPr>
              <a:t>AD Shutdown’24</a:t>
            </a:r>
            <a:r>
              <a:rPr lang="en-US" sz="2000" dirty="0">
                <a:solidFill>
                  <a:schemeClr val="accent6"/>
                </a:solidFill>
              </a:rPr>
              <a:t> starts July 12 (5 weeks away)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  <a:hlinkClick r:id="rId5"/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LEDs: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0" i="1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ompleted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™.  </a:t>
            </a:r>
            <a:r>
              <a:rPr lang="en-US" b="0" i="0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North row needs boom-lift. (Date?)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Exterior lighting: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RFQ to contractors, still!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Emergency lights: </a:t>
            </a:r>
            <a:r>
              <a:rPr lang="en-US" sz="2400" dirty="0">
                <a:solidFill>
                  <a:schemeClr val="accent6"/>
                </a:solidFill>
              </a:rPr>
              <a:t>fix in progress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Bathroom Lights: </a:t>
            </a:r>
            <a:r>
              <a:rPr lang="en-US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fixed.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ICW: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flushing this Spring. (Date being worked out with CMTF)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installation –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on NTP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(Summer??)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Mechanical Rooms: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Cleanup in progress.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Entrance Striping: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 our P/T.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R&amp;G: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Gravel work done. Turf grading in progress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connections checked for galvanic activity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HVAC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chiller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fixed (again).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E475875-CDBB-9A0C-1B59-CDFFE3B5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58435"/>
            <a:ext cx="9068430" cy="43568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shutdown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continues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til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summer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the installation of the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IOTA Proton Injector.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Thanks to support groups helping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(PESD, HLRF, Instrumentation, MSD, ISD,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ect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source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running up to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51kV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Commissioning.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We made 10kV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Protons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electrical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work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subcontractor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schedule.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chiller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repair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subcontractor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PO.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strainer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developed a small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leak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ISD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responded promptly.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Thanks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helping with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installations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&amp; being vigilant on ACNET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alarms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— Contact FAST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RunCo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05/17/24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41239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9126</TotalTime>
  <Words>382</Words>
  <Application>Microsoft Macintosh PowerPoint</Application>
  <PresentationFormat>On-screen Show (16:9)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helevtica</vt:lpstr>
      <vt:lpstr>Helvetica</vt:lpstr>
      <vt:lpstr>Fermilab_PPT_090915</vt:lpstr>
      <vt:lpstr>PowerPoint Presentation</vt:lpstr>
      <vt:lpstr>ISD/CFM Report on NML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628</cp:revision>
  <cp:lastPrinted>2024-05-17T14:06:15Z</cp:lastPrinted>
  <dcterms:created xsi:type="dcterms:W3CDTF">2021-05-21T20:37:35Z</dcterms:created>
  <dcterms:modified xsi:type="dcterms:W3CDTF">2024-06-07T17:17:53Z</dcterms:modified>
</cp:coreProperties>
</file>