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6/7/2024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June 7,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L:LCWT reached its upper limit due to Chiller 4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MI-65 Access to address NuMI baffle temperature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/>
              <a:t>F-Sector </a:t>
            </a:r>
            <a:r>
              <a:rPr lang="en-US" sz="1800" dirty="0"/>
              <a:t>leak discovered on magnet F38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Patch finished near the end of day shift</a:t>
            </a:r>
          </a:p>
          <a:p>
            <a:r>
              <a:rPr lang="en-US" sz="1800" b="1" dirty="0"/>
              <a:t>Beam to NuMI, MTest and BNB</a:t>
            </a:r>
            <a:endParaRPr lang="en-US" sz="10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6/7/2024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A graph of a diagram&#10;&#10;Description automatically generated with medium confidence">
            <a:extLst>
              <a:ext uri="{FF2B5EF4-FFF2-40B4-BE49-F238E27FC236}">
                <a16:creationId xmlns:a16="http://schemas.microsoft.com/office/drawing/2014/main" id="{04106475-B64C-74CA-4E4D-9822ECBBC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74489" y="1777761"/>
            <a:ext cx="5306529" cy="35585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808</TotalTime>
  <Words>65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107</cp:revision>
  <cp:lastPrinted>2014-01-20T19:40:21Z</cp:lastPrinted>
  <dcterms:created xsi:type="dcterms:W3CDTF">2019-06-21T13:10:56Z</dcterms:created>
  <dcterms:modified xsi:type="dcterms:W3CDTF">2024-06-07T13:47:31Z</dcterms:modified>
</cp:coreProperties>
</file>