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5BB1-B4C0-5DF7-9354-52AE90C1C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A9965-15C8-C786-D456-2E32AF15A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69FD0-7FBD-9A81-05C4-4AE89877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2426A-A299-4931-7904-8630F53F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D13B7-556E-4F5C-39B8-E4720B72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0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27F3-539B-07F8-A43B-BFEE7EA0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89749-D72A-EE49-1680-CD384CCA2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421EB-47B1-EDD6-D17F-32C6A389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CA768-4011-89BB-8FB5-26A446B3D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31034-8E70-417D-6443-F4F47827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1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8D78D-C7B2-4185-E5BB-1257CCF53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62485-F437-56E2-9C2F-796D5443D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68C5-E3C5-E604-ADB2-85433ADA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7311F-8024-2D52-50CC-565E7D26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71B0-836F-BC96-BD7E-F4305FBF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2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954C-41E6-BA9E-1492-BAB9E14C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6F9D5-E067-9EC8-C53B-ADF7F8120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2C2BE-1F5A-80D0-5ADC-CA2E1545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73168-CF6B-5556-3D52-F67C7200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B028F-6896-EB1C-293A-2058CE958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7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97DDD-7519-C494-FFFC-19C6C3B9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238FC-34DD-B36C-1E4C-585F07192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5F317-B642-18EF-1298-84957197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799BD-F283-CAA6-B76A-5C008358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DF6A5-5D87-ED88-2214-F9B4490ED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43FA0-D6F0-A191-EDCA-41DCE3EE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17A0A-AD99-9C82-7A27-8AD7563E58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699F9-AACF-FC05-B51A-7B33B1A5B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CE5BC-21E0-1D61-3866-0956E5B4A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95E68-5642-C2A2-4FEF-6137FF67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CA25E-F67B-ACAB-C354-47AA44CC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3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DE54-ACCC-9AAA-EFCC-2A8127690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188C1-41AE-E6A6-3185-CDB23C1EE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1D833-2B9D-B1BA-9347-BAD2D421E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A4951C-9EC4-C8D4-F020-804E2469C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7B943-4833-8D4D-A61F-1110B83C0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67D12-2AB4-A9B8-A109-2AEF8945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FDF754-4BD6-483B-339E-E8FCDE63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763510-24C3-30B7-C34A-DCCC1B19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2113-4F0B-E919-DA9B-AA00E6018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A4433-A3F0-EDC7-B4A9-6DB1673E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16056-CE05-92E3-C5EE-907B7240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AE7BB-F257-EAF0-6556-B93FD30E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3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E3EDF-42A9-AC33-B351-57C4BD43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2CEE4-7D0F-0764-2D93-3790B0F5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3AE24-FA2B-5B05-736F-9F97505E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B549-2F9B-0C00-98A6-717542DCA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2F253-7A14-1195-DCC7-93B851047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0AFE9-3F72-C14A-C3E1-C77A5F3EE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1238B-1E24-CABB-131E-FF336134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21DE0-92EF-963B-D4E9-A1B40140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6424-A620-32D5-C175-A6781103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6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849C-092F-B49D-E719-10BC4B6E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A3FDC4-CF2F-20B3-D796-B535A5015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34587-04D1-58D4-C0B2-A0BA64778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B9FA3-3620-A8A6-BCC8-879C1B8E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FE411-FC9E-FE2F-750E-7AF5636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A30B3-F3C9-E1FC-80E5-DB52E24A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1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D6B80-EFA5-54AD-8D56-99E70E85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F3E8-D2E7-AEC3-5AE2-A4710C468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117C-5431-2C20-998E-D87EA6A6B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D5C12A-1A5F-B04A-A827-ECE672F4F3A1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E1356-78B8-8205-CD7E-68DF1DBA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DE709-7CDE-FE05-9C65-7F07EB5B9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F39F80-E248-BC46-AA76-7825B0874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9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51773C-8923-88BB-B5CD-9BE27339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NP04 operational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14A5B7-7A45-A3B6-82BD-6C7F2FE7F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5209"/>
            <a:ext cx="10515600" cy="4351338"/>
          </a:xfrm>
        </p:spPr>
        <p:txBody>
          <a:bodyPr/>
          <a:lstStyle/>
          <a:p>
            <a:r>
              <a:rPr lang="en-US" dirty="0"/>
              <a:t>Beam starts June 19</a:t>
            </a:r>
          </a:p>
          <a:p>
            <a:r>
              <a:rPr lang="en-US" dirty="0"/>
              <a:t>Big commissioning meeting tomorrow, Mike has sent around call to DM, Database, DRA, and Prod groups if we have any questions to raise there</a:t>
            </a:r>
          </a:p>
        </p:txBody>
      </p:sp>
    </p:spTree>
    <p:extLst>
      <p:ext uri="{BB962C8B-B14F-4D97-AF65-F5344CB8AC3E}">
        <p14:creationId xmlns:p14="http://schemas.microsoft.com/office/powerpoint/2010/main" val="162135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479EE-5271-C441-8038-7542B28D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NP02 operational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31E46-DD1C-6431-43C0-31F5CD8C8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top drift electronics from chimney test stand back to np02 will test</a:t>
            </a:r>
          </a:p>
          <a:p>
            <a:r>
              <a:rPr lang="en-US" dirty="0"/>
              <a:t>Short cold box run in next week or two;</a:t>
            </a:r>
          </a:p>
        </p:txBody>
      </p:sp>
    </p:spTree>
    <p:extLst>
      <p:ext uri="{BB962C8B-B14F-4D97-AF65-F5344CB8AC3E}">
        <p14:creationId xmlns:p14="http://schemas.microsoft.com/office/powerpoint/2010/main" val="27097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7872A-273F-A373-4BE6-5392B088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Ops meeting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063EE-F2DA-C944-0074-32716B7A0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Fermilab dCache downtime will not be on 19 June due to June 19 holiday.</a:t>
            </a:r>
          </a:p>
          <a:p>
            <a:r>
              <a:rPr lang="en-US" dirty="0"/>
              <a:t>2x2 expects to be full by June 15.  xrootd config are pending some changes by Geoff Savage</a:t>
            </a:r>
          </a:p>
          <a:p>
            <a:r>
              <a:rPr lang="en-US" dirty="0"/>
              <a:t>Disk full at EOS over the weekend</a:t>
            </a:r>
          </a:p>
          <a:p>
            <a:r>
              <a:rPr lang="en-US" dirty="0"/>
              <a:t>Trigger primitives from NP04 more and bigger than we thought, have to figure out where to put them all.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8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9121-D676-6D6A-1C6B-AF061D97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3226-2F28-0E05-59CD-DD84ED918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Vd-protodune</a:t>
            </a:r>
            <a:r>
              <a:rPr lang="en-US" dirty="0"/>
              <a:t> under way, 2 validation samples ready, 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1GeV sample file sizes are wrong, pending input from requester</a:t>
            </a:r>
          </a:p>
          <a:p>
            <a:r>
              <a:rPr lang="en-US" dirty="0"/>
              <a:t>Madagascar group has now joined</a:t>
            </a:r>
          </a:p>
          <a:p>
            <a:r>
              <a:rPr lang="en-US" dirty="0"/>
              <a:t>Jake working on getting keep-up processing going for NP04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4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161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NP04 operational status</vt:lpstr>
      <vt:lpstr>NP02 operational status</vt:lpstr>
      <vt:lpstr>Ops meeting report</vt:lpstr>
      <vt:lpstr>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Steven C Timm</dc:creator>
  <cp:lastModifiedBy>Steven C Timm</cp:lastModifiedBy>
  <cp:revision>1</cp:revision>
  <dcterms:created xsi:type="dcterms:W3CDTF">2024-06-10T14:58:51Z</dcterms:created>
  <dcterms:modified xsi:type="dcterms:W3CDTF">2024-06-10T15:04:50Z</dcterms:modified>
</cp:coreProperties>
</file>