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6/10/2024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10,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waiting for print to </a:t>
            </a:r>
            <a:r>
              <a:rPr lang="en-US" altLang="en-US" sz="1600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chk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6/10/2024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Rework Plan – draft in process</a:t>
            </a:r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 Ordered last week (</a:t>
            </a:r>
            <a:r>
              <a:rPr 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WeldStar</a:t>
            </a: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PO 715095) – should see in a week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Need to qualify more welders (Riley, Austin)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6/10/2024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Check complete - End covers fit/tack complete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grinding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Elbow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results reviewed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Saddles –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Welds – dressing on high spots on welds – finishing up today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vendor –  scheduling for Tuesday (11-June-2024)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FSI targets welding complete, N line saddles – welding  in process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Fitting/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/weld flare fittings –  (HT-X flares 4x welded complete) Beam tube ring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&amp;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-X’s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&amp;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alignment: SSW verified – Metrology Survey complete and matches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CM-05/CM-06 Alignment Station set up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MQXFA07b Survey complete. Receiving work in progress: wire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spilces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and RTD install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Expecting MQXFA15 Survey complete. Receiving work in progress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6/10/2024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CM-05, CM-06 and CM-07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shells Rec’d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at machining vendor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 up scheduled for Tue. (11 June)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receiving 1 pc for inspection prior to balance rework.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Adding thread check on all parts (100%)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6/10/2024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75519</TotalTime>
  <Words>631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1299</cp:revision>
  <cp:lastPrinted>2024-02-12T15:21:54Z</cp:lastPrinted>
  <dcterms:created xsi:type="dcterms:W3CDTF">2017-09-11T13:28:24Z</dcterms:created>
  <dcterms:modified xsi:type="dcterms:W3CDTF">2024-06-10T15:11:16Z</dcterms:modified>
</cp:coreProperties>
</file>