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85" r:id="rId4"/>
    <p:sldId id="387" r:id="rId5"/>
    <p:sldId id="384" r:id="rId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7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6/10/2024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6/10/2024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3" rIns="96645" bIns="483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5" tIns="48323" rIns="96645" bIns="4832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6/10/2024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10,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Cryostating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– CA-02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June 10,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672513" cy="5286324"/>
          </a:xfrm>
        </p:spPr>
        <p:txBody>
          <a:bodyPr/>
          <a:lstStyle/>
          <a:p>
            <a:r>
              <a:rPr lang="en-US" sz="1600" dirty="0">
                <a:solidFill>
                  <a:srgbClr val="FF0000"/>
                </a:solidFill>
              </a:rPr>
              <a:t> CA-02 cryostat activities from last week.</a:t>
            </a:r>
            <a:endParaRPr lang="en-US" sz="1100" dirty="0">
              <a:solidFill>
                <a:srgbClr val="24242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Insulating vacuum space pumped out.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Unable to reach helium background levels below 10</a:t>
            </a:r>
            <a:r>
              <a:rPr lang="en-US" sz="1400" baseline="30000" dirty="0">
                <a:solidFill>
                  <a:srgbClr val="FF0000"/>
                </a:solidFill>
              </a:rPr>
              <a:t>-6</a:t>
            </a:r>
            <a:r>
              <a:rPr lang="en-US" sz="1400" dirty="0">
                <a:solidFill>
                  <a:srgbClr val="FF0000"/>
                </a:solidFill>
              </a:rPr>
              <a:t> atm-cc/s. Pressurizing the Cold Mass resulted in a response on the leak detector, indicating a leak.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Were suspicious of the flex hose assembly (used for pressurizing the Cold Mass) connecting the Cold Mass to the Lead End Vacuum Can.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Flex hose assembly was removed from the system, and all helium ports were blanked off.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Pumped out the insulating vacuum over the weekend.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With residual helium in the Cold Mass and Heat Exchangers (~ 1 atm differential relative to insulating vacuum), the measured helium background is in the high 10</a:t>
            </a:r>
            <a:r>
              <a:rPr lang="en-US" sz="1400" baseline="30000" dirty="0">
                <a:solidFill>
                  <a:srgbClr val="FF0000"/>
                </a:solidFill>
              </a:rPr>
              <a:t>-9</a:t>
            </a:r>
            <a:r>
              <a:rPr lang="en-US" sz="1400" dirty="0">
                <a:solidFill>
                  <a:srgbClr val="FF0000"/>
                </a:solidFill>
              </a:rPr>
              <a:t> atm-cc/s range so the flex hose assembly appears to be </a:t>
            </a:r>
            <a:r>
              <a:rPr lang="en-US" sz="1400">
                <a:solidFill>
                  <a:srgbClr val="FF0000"/>
                </a:solidFill>
              </a:rPr>
              <a:t>the problem.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Setting up for a pressure test this morning prior to final preparations for sending the Cryo-Assembly to the test facility.</a:t>
            </a:r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000" dirty="0">
              <a:solidFill>
                <a:srgbClr val="FF0000"/>
              </a:solidFill>
            </a:endParaRPr>
          </a:p>
          <a:p>
            <a:pPr lvl="1"/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A983C0-B66C-3C5A-F0BC-5A01BB478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263" y="4151188"/>
            <a:ext cx="4460035" cy="200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4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Cryostating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– CA-02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June 10,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79"/>
            <a:ext cx="8672513" cy="4045353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 CA-02 DRs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13503:  Unidentified surfaced blemishes on LD pipe.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13526:  Contact between IFS capillaries and thermal shield extrusions.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13527:  FSI target installation screws not torqued to specified value to due lack of an appropriately-rated torque wrench.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13545:  Unable to install three studs attached the fixed point support post to the Cold Mass saddle.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13552:  Thermal shield is ~5 mm too far towards the Non-IP end such that the thermal shield support pieces cannot be installed at the fixed support post.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13575:  IFS-A wired in the wrong orientation.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13583:  IFS-A RTD miswiring.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13584:  Misalignment between new IFS-A cover and interface ring after welding. Awaiting disposition.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13586:  Unstable Pt100 temperature sensor on inboard side of magnet MQXFA05. Used only for controlled warm-up/cool-down monitoring at FNAL. Redundant sensor present. Closed.</a:t>
            </a:r>
          </a:p>
          <a:p>
            <a:pPr lvl="1"/>
            <a:endParaRPr lang="en-US" sz="1400" dirty="0">
              <a:solidFill>
                <a:srgbClr val="FF000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CA-02 NCRs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Cold Mass saddle threads/support post installation.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Thermal shield misalignment.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Central support post bearing bolts.</a:t>
            </a:r>
          </a:p>
        </p:txBody>
      </p:sp>
    </p:spTree>
    <p:extLst>
      <p:ext uri="{BB962C8B-B14F-4D97-AF65-F5344CB8AC3E}">
        <p14:creationId xmlns:p14="http://schemas.microsoft.com/office/powerpoint/2010/main" val="132613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Shipping Posts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June 10,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672513" cy="2213470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Teamcenter Engineering Order Form ED0033225 submitted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Remaining 2 sets of shipping posts/support plates/cover discs. (Req. 354738 / P.O. 712185)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May 10, 2024 promised date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All items received, in QC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All bolting hardware for the remainder of the project. (Req. 357424)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Placed on SAM.gov due to vendor error in indicating foreign-sourced material.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A set of bolting hardware for CA-02 has been ordered </a:t>
            </a:r>
            <a:r>
              <a:rPr lang="en-US" sz="1200" dirty="0">
                <a:solidFill>
                  <a:srgbClr val="FF0000"/>
                </a:solidFill>
              </a:rPr>
              <a:t>(P.O. 714732). June 17 promised date. </a:t>
            </a: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A25645-7A1A-1337-3000-831B75A14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741" y="2764168"/>
            <a:ext cx="4723516" cy="333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5635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32280</TotalTime>
  <Words>496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FNAL_TemplateMac_060514</vt:lpstr>
      <vt:lpstr>Fermilab: Footer Only</vt:lpstr>
      <vt:lpstr>Cryostat Update</vt:lpstr>
      <vt:lpstr>Cryostating – CA-02</vt:lpstr>
      <vt:lpstr>Cryostating – CA-02</vt:lpstr>
      <vt:lpstr>Cryostat – Shipping Posts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862</cp:revision>
  <cp:lastPrinted>2023-02-17T14:39:17Z</cp:lastPrinted>
  <dcterms:created xsi:type="dcterms:W3CDTF">2017-09-11T13:28:24Z</dcterms:created>
  <dcterms:modified xsi:type="dcterms:W3CDTF">2024-06-10T14:09:14Z</dcterms:modified>
</cp:coreProperties>
</file>