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10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6/10/2024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6/10/2024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6/10/2024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6/10/2024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6/10/2024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6/10/2024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6/10/2024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6/10/2024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6/10/2024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6/10/2024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6/10/2024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6/10/2024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O’Clock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Nathan Ruffatti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Monday, June 10</a:t>
            </a:r>
            <a:r>
              <a:rPr lang="en-US" altLang="en-US" baseline="30000" dirty="0">
                <a:latin typeface="Helvetica" panose="020B0604020202020204" pitchFamily="34" charset="0"/>
                <a:ea typeface="Geneva" pitchFamily="121" charset="-128"/>
              </a:rPr>
              <a:t>th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0" y="878332"/>
            <a:ext cx="4997931" cy="5503838"/>
          </a:xfrm>
        </p:spPr>
        <p:txBody>
          <a:bodyPr/>
          <a:lstStyle/>
          <a:p>
            <a:pPr lvl="1"/>
            <a:r>
              <a:rPr lang="en-US" sz="1400" b="1" dirty="0"/>
              <a:t>Friday: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NuMI Target RAW flow issues, MI65 access to vent air from the system. Also swapped to the other pump.</a:t>
            </a:r>
          </a:p>
          <a:p>
            <a:pPr marL="457200" marR="0" lvl="1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Helvetica"/>
                <a:ea typeface="MS PGothic" panose="020B0600070205080204" pitchFamily="34" charset="-128"/>
              </a:rPr>
              <a:t>Saturday: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R:KPS4C tripped off a couple times in the morning,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Low magnet current, found bad capacitor in resonant charging chassis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MKS07 trip on fan flow, fan flow switch vane repaired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Enc. CDE interlocks dropped.  Interlocks found a bad relay and cleaned the sensors/reflector for the light link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S:H203 regulation issue, causing occasional low intensity pulses.  This may account for a 10-20 bad pulses an hour</a:t>
            </a:r>
          </a:p>
          <a:p>
            <a:pPr marL="457200" marR="0" lvl="1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Helvetica"/>
                <a:ea typeface="MS PGothic" panose="020B0600070205080204" pitchFamily="34" charset="-128"/>
              </a:rPr>
              <a:t>Sunday: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F:MT3Q1 at MS3 tripped breaker, reset ok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Baffle temp high when running without </a:t>
            </a:r>
            <a:r>
              <a:rPr lang="en-US" sz="1400"/>
              <a:t>$20</a:t>
            </a:r>
            <a:endParaRPr lang="en-US" sz="1400" dirty="0"/>
          </a:p>
          <a:p>
            <a:pPr marL="457200" marR="0" lvl="1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Helvetica"/>
                <a:ea typeface="MS PGothic" panose="020B0600070205080204" pitchFamily="34" charset="-128"/>
              </a:rPr>
              <a:t>Monday: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M4 prepared for controlled access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NM3 controlled access this morning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Friday…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6/10/2024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Ruffatti |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079730-41B8-FEDD-F5F8-2F4CC1BE32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 rot="5400000">
            <a:off x="4026913" y="1136316"/>
            <a:ext cx="6126060" cy="410811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2387</TotalTime>
  <Words>159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O’Clock Meeting</vt:lpstr>
      <vt:lpstr>Since Friday…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166</cp:revision>
  <cp:lastPrinted>2014-01-20T19:40:21Z</cp:lastPrinted>
  <dcterms:created xsi:type="dcterms:W3CDTF">2019-06-21T13:10:56Z</dcterms:created>
  <dcterms:modified xsi:type="dcterms:W3CDTF">2024-06-10T13:55:02Z</dcterms:modified>
</cp:coreProperties>
</file>