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 id="2147484129" r:id="rId5"/>
  </p:sldMasterIdLst>
  <p:notesMasterIdLst>
    <p:notesMasterId r:id="rId17"/>
  </p:notesMasterIdLst>
  <p:handoutMasterIdLst>
    <p:handoutMasterId r:id="rId18"/>
  </p:handoutMasterIdLst>
  <p:sldIdLst>
    <p:sldId id="294" r:id="rId6"/>
    <p:sldId id="1131" r:id="rId7"/>
    <p:sldId id="299" r:id="rId8"/>
    <p:sldId id="2052" r:id="rId9"/>
    <p:sldId id="2067" r:id="rId10"/>
    <p:sldId id="2046" r:id="rId11"/>
    <p:sldId id="2068" r:id="rId12"/>
    <p:sldId id="2058" r:id="rId13"/>
    <p:sldId id="2069" r:id="rId14"/>
    <p:sldId id="2070" r:id="rId15"/>
    <p:sldId id="2060" r:id="rId16"/>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3107">
          <p15:clr>
            <a:srgbClr val="A4A3A4"/>
          </p15:clr>
        </p15:guide>
        <p15:guide id="2" orient="horz" pos="1274">
          <p15:clr>
            <a:srgbClr val="A4A3A4"/>
          </p15:clr>
        </p15:guide>
        <p15:guide id="3" orient="horz" pos="114">
          <p15:clr>
            <a:srgbClr val="A4A3A4"/>
          </p15:clr>
        </p15:guide>
        <p15:guide id="4" orient="horz" pos="2093">
          <p15:clr>
            <a:srgbClr val="A4A3A4"/>
          </p15:clr>
        </p15:guide>
        <p15:guide id="5" orient="horz" pos="453">
          <p15:clr>
            <a:srgbClr val="A4A3A4"/>
          </p15:clr>
        </p15:guide>
        <p15:guide id="6" orient="horz" pos="3001">
          <p15:clr>
            <a:srgbClr val="A4A3A4"/>
          </p15:clr>
        </p15:guide>
        <p15:guide id="7" pos="5616">
          <p15:clr>
            <a:srgbClr val="A4A3A4"/>
          </p15:clr>
        </p15:guide>
        <p15:guide id="8" pos="136">
          <p15:clr>
            <a:srgbClr val="A4A3A4"/>
          </p15:clr>
        </p15:guide>
        <p15:guide id="9" pos="3562">
          <p15:clr>
            <a:srgbClr val="A4A3A4"/>
          </p15:clr>
        </p15:guide>
        <p15:guide id="10" pos="4453">
          <p15:clr>
            <a:srgbClr val="A4A3A4"/>
          </p15:clr>
        </p15:guide>
        <p15:guide id="11" pos="5163">
          <p15:clr>
            <a:srgbClr val="A4A3A4"/>
          </p15:clr>
        </p15:guide>
        <p15:guide id="12" pos="4632">
          <p15:clr>
            <a:srgbClr val="A4A3A4"/>
          </p15:clr>
        </p15:guide>
        <p15:guide id="13" pos="58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BE7B"/>
    <a:srgbClr val="F86968"/>
    <a:srgbClr val="FFEB84"/>
    <a:srgbClr val="6B9977"/>
    <a:srgbClr val="9BE9A4"/>
    <a:srgbClr val="0F2D62"/>
    <a:srgbClr val="50504E"/>
    <a:srgbClr val="4E4E4E"/>
    <a:srgbClr val="404040"/>
    <a:srgbClr val="004C9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C40269-9661-49FA-BF9F-95D5BF89AD8B}" v="17" dt="2024-06-11T21:26:49.35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6" d="100"/>
          <a:sy n="126" d="100"/>
        </p:scale>
        <p:origin x="637" y="48"/>
      </p:cViewPr>
      <p:guideLst>
        <p:guide orient="horz" pos="3107"/>
        <p:guide orient="horz" pos="1274"/>
        <p:guide orient="horz" pos="114"/>
        <p:guide orient="horz" pos="2093"/>
        <p:guide orient="horz" pos="453"/>
        <p:guide orient="horz" pos="3001"/>
        <p:guide pos="5616"/>
        <p:guide pos="136"/>
        <p:guide pos="3562"/>
        <p:guide pos="4453"/>
        <p:guide pos="5163"/>
        <p:guide pos="4632"/>
        <p:guide pos="58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T. Burke" userId="5c2a731e-5d2b-44d4-bfd5-761a517f5b20" providerId="ADAL" clId="{AC1B01B6-25B2-4818-AAA2-FE9DBB9E328E}"/>
    <pc:docChg chg="undo redo custSel addSld modSld sldOrd">
      <pc:chgData name="James T. Burke" userId="5c2a731e-5d2b-44d4-bfd5-761a517f5b20" providerId="ADAL" clId="{AC1B01B6-25B2-4818-AAA2-FE9DBB9E328E}" dt="2024-02-14T14:40:42.322" v="575" actId="1076"/>
      <pc:docMkLst>
        <pc:docMk/>
      </pc:docMkLst>
      <pc:sldChg chg="addSp modSp mod">
        <pc:chgData name="James T. Burke" userId="5c2a731e-5d2b-44d4-bfd5-761a517f5b20" providerId="ADAL" clId="{AC1B01B6-25B2-4818-AAA2-FE9DBB9E328E}" dt="2024-02-14T14:40:42.322" v="575" actId="1076"/>
        <pc:sldMkLst>
          <pc:docMk/>
          <pc:sldMk cId="2765261797" sldId="299"/>
        </pc:sldMkLst>
        <pc:spChg chg="mod">
          <ac:chgData name="James T. Burke" userId="5c2a731e-5d2b-44d4-bfd5-761a517f5b20" providerId="ADAL" clId="{AC1B01B6-25B2-4818-AAA2-FE9DBB9E328E}" dt="2024-02-14T14:40:42.322" v="575" actId="1076"/>
          <ac:spMkLst>
            <pc:docMk/>
            <pc:sldMk cId="2765261797" sldId="299"/>
            <ac:spMk id="2" creationId="{A893926C-3316-84B1-228D-119F2BD63426}"/>
          </ac:spMkLst>
        </pc:spChg>
        <pc:graphicFrameChg chg="modGraphic">
          <ac:chgData name="James T. Burke" userId="5c2a731e-5d2b-44d4-bfd5-761a517f5b20" providerId="ADAL" clId="{AC1B01B6-25B2-4818-AAA2-FE9DBB9E328E}" dt="2024-02-14T14:38:36.497" v="559" actId="113"/>
          <ac:graphicFrameMkLst>
            <pc:docMk/>
            <pc:sldMk cId="2765261797" sldId="299"/>
            <ac:graphicFrameMk id="8" creationId="{F1323374-59B3-4F02-B3A4-AE8386D47422}"/>
          </ac:graphicFrameMkLst>
        </pc:graphicFrameChg>
        <pc:picChg chg="add mod">
          <ac:chgData name="James T. Burke" userId="5c2a731e-5d2b-44d4-bfd5-761a517f5b20" providerId="ADAL" clId="{AC1B01B6-25B2-4818-AAA2-FE9DBB9E328E}" dt="2024-02-14T14:40:26.832" v="574" actId="14100"/>
          <ac:picMkLst>
            <pc:docMk/>
            <pc:sldMk cId="2765261797" sldId="299"/>
            <ac:picMk id="14" creationId="{6F0BE1BC-628A-4E71-8C2F-78AE8D5B4C15}"/>
          </ac:picMkLst>
        </pc:picChg>
        <pc:picChg chg="mod">
          <ac:chgData name="James T. Burke" userId="5c2a731e-5d2b-44d4-bfd5-761a517f5b20" providerId="ADAL" clId="{AC1B01B6-25B2-4818-AAA2-FE9DBB9E328E}" dt="2024-02-14T14:40:23.043" v="573" actId="14100"/>
          <ac:picMkLst>
            <pc:docMk/>
            <pc:sldMk cId="2765261797" sldId="299"/>
            <ac:picMk id="16" creationId="{9C71B2FE-041D-46B0-8D41-29FAF907553D}"/>
          </ac:picMkLst>
        </pc:picChg>
        <pc:picChg chg="add mod">
          <ac:chgData name="James T. Burke" userId="5c2a731e-5d2b-44d4-bfd5-761a517f5b20" providerId="ADAL" clId="{AC1B01B6-25B2-4818-AAA2-FE9DBB9E328E}" dt="2024-02-14T14:39:52.784" v="570" actId="1076"/>
          <ac:picMkLst>
            <pc:docMk/>
            <pc:sldMk cId="2765261797" sldId="299"/>
            <ac:picMk id="17" creationId="{5FF3D9E0-07A7-467B-BC9B-D89BCFC68953}"/>
          </ac:picMkLst>
        </pc:picChg>
      </pc:sldChg>
      <pc:sldChg chg="modSp mod">
        <pc:chgData name="James T. Burke" userId="5c2a731e-5d2b-44d4-bfd5-761a517f5b20" providerId="ADAL" clId="{AC1B01B6-25B2-4818-AAA2-FE9DBB9E328E}" dt="2024-02-13T21:24:32.452" v="376" actId="20577"/>
        <pc:sldMkLst>
          <pc:docMk/>
          <pc:sldMk cId="687483161" sldId="2035"/>
        </pc:sldMkLst>
        <pc:spChg chg="mod">
          <ac:chgData name="James T. Burke" userId="5c2a731e-5d2b-44d4-bfd5-761a517f5b20" providerId="ADAL" clId="{AC1B01B6-25B2-4818-AAA2-FE9DBB9E328E}" dt="2024-02-13T21:24:32.452" v="376" actId="20577"/>
          <ac:spMkLst>
            <pc:docMk/>
            <pc:sldMk cId="687483161" sldId="2035"/>
            <ac:spMk id="3" creationId="{00000000-0000-0000-0000-000000000000}"/>
          </ac:spMkLst>
        </pc:spChg>
      </pc:sldChg>
      <pc:sldChg chg="modSp mod">
        <pc:chgData name="James T. Burke" userId="5c2a731e-5d2b-44d4-bfd5-761a517f5b20" providerId="ADAL" clId="{AC1B01B6-25B2-4818-AAA2-FE9DBB9E328E}" dt="2024-02-13T15:56:18.106" v="344"/>
        <pc:sldMkLst>
          <pc:docMk/>
          <pc:sldMk cId="3832679276" sldId="2039"/>
        </pc:sldMkLst>
        <pc:spChg chg="mod">
          <ac:chgData name="James T. Burke" userId="5c2a731e-5d2b-44d4-bfd5-761a517f5b20" providerId="ADAL" clId="{AC1B01B6-25B2-4818-AAA2-FE9DBB9E328E}" dt="2024-02-13T15:49:21.278" v="73" actId="20577"/>
          <ac:spMkLst>
            <pc:docMk/>
            <pc:sldMk cId="3832679276" sldId="2039"/>
            <ac:spMk id="9" creationId="{F822A0F1-DF0E-1F8D-6209-63F34FA2949E}"/>
          </ac:spMkLst>
        </pc:spChg>
        <pc:spChg chg="mod">
          <ac:chgData name="James T. Burke" userId="5c2a731e-5d2b-44d4-bfd5-761a517f5b20" providerId="ADAL" clId="{AC1B01B6-25B2-4818-AAA2-FE9DBB9E328E}" dt="2024-02-13T15:56:18.106" v="344"/>
          <ac:spMkLst>
            <pc:docMk/>
            <pc:sldMk cId="3832679276" sldId="2039"/>
            <ac:spMk id="10" creationId="{00000000-0000-0000-0000-000000000000}"/>
          </ac:spMkLst>
        </pc:spChg>
      </pc:sldChg>
      <pc:sldChg chg="modSp add mod ord">
        <pc:chgData name="James T. Burke" userId="5c2a731e-5d2b-44d4-bfd5-761a517f5b20" providerId="ADAL" clId="{AC1B01B6-25B2-4818-AAA2-FE9DBB9E328E}" dt="2024-02-13T17:57:25.460" v="357" actId="403"/>
        <pc:sldMkLst>
          <pc:docMk/>
          <pc:sldMk cId="1592277509" sldId="2043"/>
        </pc:sldMkLst>
        <pc:spChg chg="mod">
          <ac:chgData name="James T. Burke" userId="5c2a731e-5d2b-44d4-bfd5-761a517f5b20" providerId="ADAL" clId="{AC1B01B6-25B2-4818-AAA2-FE9DBB9E328E}" dt="2024-02-13T17:57:25.460" v="357" actId="403"/>
          <ac:spMkLst>
            <pc:docMk/>
            <pc:sldMk cId="1592277509" sldId="2043"/>
            <ac:spMk id="9" creationId="{F822A0F1-DF0E-1F8D-6209-63F34FA2949E}"/>
          </ac:spMkLst>
        </pc:spChg>
        <pc:spChg chg="mod">
          <ac:chgData name="James T. Burke" userId="5c2a731e-5d2b-44d4-bfd5-761a517f5b20" providerId="ADAL" clId="{AC1B01B6-25B2-4818-AAA2-FE9DBB9E328E}" dt="2024-02-13T15:56:14.394" v="342" actId="21"/>
          <ac:spMkLst>
            <pc:docMk/>
            <pc:sldMk cId="1592277509" sldId="2043"/>
            <ac:spMk id="10" creationId="{00000000-0000-0000-0000-000000000000}"/>
          </ac:spMkLst>
        </pc:spChg>
      </pc:sldChg>
      <pc:sldChg chg="modSp mod">
        <pc:chgData name="James T. Burke" userId="5c2a731e-5d2b-44d4-bfd5-761a517f5b20" providerId="ADAL" clId="{AC1B01B6-25B2-4818-AAA2-FE9DBB9E328E}" dt="2024-02-13T21:27:57.459" v="551" actId="404"/>
        <pc:sldMkLst>
          <pc:docMk/>
          <pc:sldMk cId="4044842312" sldId="2044"/>
        </pc:sldMkLst>
        <pc:spChg chg="mod">
          <ac:chgData name="James T. Burke" userId="5c2a731e-5d2b-44d4-bfd5-761a517f5b20" providerId="ADAL" clId="{AC1B01B6-25B2-4818-AAA2-FE9DBB9E328E}" dt="2024-02-13T21:27:57.459" v="551" actId="404"/>
          <ac:spMkLst>
            <pc:docMk/>
            <pc:sldMk cId="4044842312" sldId="2044"/>
            <ac:spMk id="3" creationId="{00000000-0000-0000-0000-000000000000}"/>
          </ac:spMkLst>
        </pc:spChg>
        <pc:spChg chg="mod">
          <ac:chgData name="James T. Burke" userId="5c2a731e-5d2b-44d4-bfd5-761a517f5b20" providerId="ADAL" clId="{AC1B01B6-25B2-4818-AAA2-FE9DBB9E328E}" dt="2024-02-13T21:24:18.375" v="367" actId="20577"/>
          <ac:spMkLst>
            <pc:docMk/>
            <pc:sldMk cId="4044842312" sldId="2044"/>
            <ac:spMk id="7" creationId="{00000000-0000-0000-0000-000000000000}"/>
          </ac:spMkLst>
        </pc:spChg>
      </pc:sldChg>
    </pc:docChg>
  </pc:docChgLst>
  <pc:docChgLst>
    <pc:chgData name="James T. Burke" userId="5c2a731e-5d2b-44d4-bfd5-761a517f5b20" providerId="ADAL" clId="{9E0E9473-AF24-499E-97B3-ACFFF6A77F48}"/>
    <pc:docChg chg="undo redo custSel addSld delSld modSld sldOrd">
      <pc:chgData name="James T. Burke" userId="5c2a731e-5d2b-44d4-bfd5-761a517f5b20" providerId="ADAL" clId="{9E0E9473-AF24-499E-97B3-ACFFF6A77F48}" dt="2024-03-13T16:56:40.676" v="3760"/>
      <pc:docMkLst>
        <pc:docMk/>
      </pc:docMkLst>
      <pc:sldChg chg="modSp mod">
        <pc:chgData name="James T. Burke" userId="5c2a731e-5d2b-44d4-bfd5-761a517f5b20" providerId="ADAL" clId="{9E0E9473-AF24-499E-97B3-ACFFF6A77F48}" dt="2024-03-04T21:58:47.303" v="5" actId="20577"/>
        <pc:sldMkLst>
          <pc:docMk/>
          <pc:sldMk cId="1989597527" sldId="294"/>
        </pc:sldMkLst>
        <pc:spChg chg="mod">
          <ac:chgData name="James T. Burke" userId="5c2a731e-5d2b-44d4-bfd5-761a517f5b20" providerId="ADAL" clId="{9E0E9473-AF24-499E-97B3-ACFFF6A77F48}" dt="2024-03-04T21:58:47.303" v="5" actId="20577"/>
          <ac:spMkLst>
            <pc:docMk/>
            <pc:sldMk cId="1989597527" sldId="294"/>
            <ac:spMk id="4" creationId="{00000000-0000-0000-0000-000000000000}"/>
          </ac:spMkLst>
        </pc:spChg>
      </pc:sldChg>
      <pc:sldChg chg="addSp delSp modSp mod modNotesTx">
        <pc:chgData name="James T. Burke" userId="5c2a731e-5d2b-44d4-bfd5-761a517f5b20" providerId="ADAL" clId="{9E0E9473-AF24-499E-97B3-ACFFF6A77F48}" dt="2024-03-12T15:37:17.230" v="3387" actId="20577"/>
        <pc:sldMkLst>
          <pc:docMk/>
          <pc:sldMk cId="2765261797" sldId="299"/>
        </pc:sldMkLst>
        <pc:spChg chg="mod">
          <ac:chgData name="James T. Burke" userId="5c2a731e-5d2b-44d4-bfd5-761a517f5b20" providerId="ADAL" clId="{9E0E9473-AF24-499E-97B3-ACFFF6A77F48}" dt="2024-03-12T15:35:19.543" v="3377" actId="1076"/>
          <ac:spMkLst>
            <pc:docMk/>
            <pc:sldMk cId="2765261797" sldId="299"/>
            <ac:spMk id="2" creationId="{A893926C-3316-84B1-228D-119F2BD63426}"/>
          </ac:spMkLst>
        </pc:spChg>
        <pc:spChg chg="mod">
          <ac:chgData name="James T. Burke" userId="5c2a731e-5d2b-44d4-bfd5-761a517f5b20" providerId="ADAL" clId="{9E0E9473-AF24-499E-97B3-ACFFF6A77F48}" dt="2024-03-12T15:37:17.230" v="3387" actId="20577"/>
          <ac:spMkLst>
            <pc:docMk/>
            <pc:sldMk cId="2765261797" sldId="299"/>
            <ac:spMk id="3" creationId="{DA8F83B0-644C-FEF2-CBAD-3C4195FFC6F3}"/>
          </ac:spMkLst>
        </pc:spChg>
        <pc:spChg chg="mod">
          <ac:chgData name="James T. Burke" userId="5c2a731e-5d2b-44d4-bfd5-761a517f5b20" providerId="ADAL" clId="{9E0E9473-AF24-499E-97B3-ACFFF6A77F48}" dt="2024-03-12T15:36:22.036" v="3386" actId="1076"/>
          <ac:spMkLst>
            <pc:docMk/>
            <pc:sldMk cId="2765261797" sldId="299"/>
            <ac:spMk id="7" creationId="{40F7ED41-76A4-D69F-DB90-BDD2B65C5ACC}"/>
          </ac:spMkLst>
        </pc:spChg>
        <pc:spChg chg="add del mod">
          <ac:chgData name="James T. Burke" userId="5c2a731e-5d2b-44d4-bfd5-761a517f5b20" providerId="ADAL" clId="{9E0E9473-AF24-499E-97B3-ACFFF6A77F48}" dt="2024-03-12T15:14:34.155" v="3255" actId="478"/>
          <ac:spMkLst>
            <pc:docMk/>
            <pc:sldMk cId="2765261797" sldId="299"/>
            <ac:spMk id="9" creationId="{7CFDFF54-C1C1-027A-B98B-055A25FA5C3F}"/>
          </ac:spMkLst>
        </pc:spChg>
        <pc:spChg chg="add del mod">
          <ac:chgData name="James T. Burke" userId="5c2a731e-5d2b-44d4-bfd5-761a517f5b20" providerId="ADAL" clId="{9E0E9473-AF24-499E-97B3-ACFFF6A77F48}" dt="2024-03-12T15:20:57.189" v="3303" actId="11529"/>
          <ac:spMkLst>
            <pc:docMk/>
            <pc:sldMk cId="2765261797" sldId="299"/>
            <ac:spMk id="11" creationId="{341ED75B-0F77-4EFC-0358-AAA23893E7FC}"/>
          </ac:spMkLst>
        </pc:spChg>
        <pc:spChg chg="add mod ord">
          <ac:chgData name="James T. Burke" userId="5c2a731e-5d2b-44d4-bfd5-761a517f5b20" providerId="ADAL" clId="{9E0E9473-AF24-499E-97B3-ACFFF6A77F48}" dt="2024-03-12T15:36:03.937" v="3385" actId="14100"/>
          <ac:spMkLst>
            <pc:docMk/>
            <pc:sldMk cId="2765261797" sldId="299"/>
            <ac:spMk id="12" creationId="{66F75593-E6A2-FB5F-2D18-8D070E70F6B8}"/>
          </ac:spMkLst>
        </pc:spChg>
        <pc:graphicFrameChg chg="add del mod">
          <ac:chgData name="James T. Burke" userId="5c2a731e-5d2b-44d4-bfd5-761a517f5b20" providerId="ADAL" clId="{9E0E9473-AF24-499E-97B3-ACFFF6A77F48}" dt="2024-03-12T15:17:07.624" v="3260"/>
          <ac:graphicFrameMkLst>
            <pc:docMk/>
            <pc:sldMk cId="2765261797" sldId="299"/>
            <ac:graphicFrameMk id="8" creationId="{87B47FDD-BC25-5298-7FC2-10B45632D606}"/>
          </ac:graphicFrameMkLst>
        </pc:graphicFrameChg>
        <pc:graphicFrameChg chg="del">
          <ac:chgData name="James T. Burke" userId="5c2a731e-5d2b-44d4-bfd5-761a517f5b20" providerId="ADAL" clId="{9E0E9473-AF24-499E-97B3-ACFFF6A77F48}" dt="2024-03-04T23:13:11.139" v="114" actId="478"/>
          <ac:graphicFrameMkLst>
            <pc:docMk/>
            <pc:sldMk cId="2765261797" sldId="299"/>
            <ac:graphicFrameMk id="8" creationId="{F1323374-59B3-4F02-B3A4-AE8386D47422}"/>
          </ac:graphicFrameMkLst>
        </pc:graphicFrameChg>
        <pc:graphicFrameChg chg="add del mod modGraphic">
          <ac:chgData name="James T. Burke" userId="5c2a731e-5d2b-44d4-bfd5-761a517f5b20" providerId="ADAL" clId="{9E0E9473-AF24-499E-97B3-ACFFF6A77F48}" dt="2024-03-12T15:27:37.648" v="3340" actId="478"/>
          <ac:graphicFrameMkLst>
            <pc:docMk/>
            <pc:sldMk cId="2765261797" sldId="299"/>
            <ac:graphicFrameMk id="10" creationId="{AF30ED5B-FAE3-2E20-5E1C-1D3B261B66EC}"/>
          </ac:graphicFrameMkLst>
        </pc:graphicFrameChg>
        <pc:graphicFrameChg chg="add del mod modGraphic">
          <ac:chgData name="James T. Burke" userId="5c2a731e-5d2b-44d4-bfd5-761a517f5b20" providerId="ADAL" clId="{9E0E9473-AF24-499E-97B3-ACFFF6A77F48}" dt="2024-03-12T15:24:47.054" v="3325" actId="478"/>
          <ac:graphicFrameMkLst>
            <pc:docMk/>
            <pc:sldMk cId="2765261797" sldId="299"/>
            <ac:graphicFrameMk id="14" creationId="{D1BB42C7-7AB4-36DE-BF88-E2529CE5FBAE}"/>
          </ac:graphicFrameMkLst>
        </pc:graphicFrameChg>
        <pc:graphicFrameChg chg="add mod modGraphic">
          <ac:chgData name="James T. Burke" userId="5c2a731e-5d2b-44d4-bfd5-761a517f5b20" providerId="ADAL" clId="{9E0E9473-AF24-499E-97B3-ACFFF6A77F48}" dt="2024-03-12T15:27:12.599" v="3338" actId="1076"/>
          <ac:graphicFrameMkLst>
            <pc:docMk/>
            <pc:sldMk cId="2765261797" sldId="299"/>
            <ac:graphicFrameMk id="15" creationId="{47765BBA-8265-39C3-2E9A-D507C8626A81}"/>
          </ac:graphicFrameMkLst>
        </pc:graphicFrameChg>
        <pc:graphicFrameChg chg="add mod modGraphic">
          <ac:chgData name="James T. Burke" userId="5c2a731e-5d2b-44d4-bfd5-761a517f5b20" providerId="ADAL" clId="{9E0E9473-AF24-499E-97B3-ACFFF6A77F48}" dt="2024-03-12T15:35:00.492" v="3376" actId="207"/>
          <ac:graphicFrameMkLst>
            <pc:docMk/>
            <pc:sldMk cId="2765261797" sldId="299"/>
            <ac:graphicFrameMk id="16" creationId="{A6317F71-12B5-F40A-D0E2-34F935443C67}"/>
          </ac:graphicFrameMkLst>
        </pc:graphicFrameChg>
        <pc:picChg chg="del">
          <ac:chgData name="James T. Burke" userId="5c2a731e-5d2b-44d4-bfd5-761a517f5b20" providerId="ADAL" clId="{9E0E9473-AF24-499E-97B3-ACFFF6A77F48}" dt="2024-03-08T14:41:38.371" v="3218" actId="478"/>
          <ac:picMkLst>
            <pc:docMk/>
            <pc:sldMk cId="2765261797" sldId="299"/>
            <ac:picMk id="11" creationId="{545E627F-AE74-D116-194D-9CB00E0AFE47}"/>
          </ac:picMkLst>
        </pc:picChg>
        <pc:picChg chg="del">
          <ac:chgData name="James T. Burke" userId="5c2a731e-5d2b-44d4-bfd5-761a517f5b20" providerId="ADAL" clId="{9E0E9473-AF24-499E-97B3-ACFFF6A77F48}" dt="2024-03-04T23:13:16.290" v="116" actId="478"/>
          <ac:picMkLst>
            <pc:docMk/>
            <pc:sldMk cId="2765261797" sldId="299"/>
            <ac:picMk id="14" creationId="{6F0BE1BC-628A-4E71-8C2F-78AE8D5B4C15}"/>
          </ac:picMkLst>
        </pc:picChg>
        <pc:picChg chg="del">
          <ac:chgData name="James T. Burke" userId="5c2a731e-5d2b-44d4-bfd5-761a517f5b20" providerId="ADAL" clId="{9E0E9473-AF24-499E-97B3-ACFFF6A77F48}" dt="2024-03-04T23:13:14.131" v="115" actId="478"/>
          <ac:picMkLst>
            <pc:docMk/>
            <pc:sldMk cId="2765261797" sldId="299"/>
            <ac:picMk id="16" creationId="{9C71B2FE-041D-46B0-8D41-29FAF907553D}"/>
          </ac:picMkLst>
        </pc:picChg>
        <pc:picChg chg="del mod ord">
          <ac:chgData name="James T. Burke" userId="5c2a731e-5d2b-44d4-bfd5-761a517f5b20" providerId="ADAL" clId="{9E0E9473-AF24-499E-97B3-ACFFF6A77F48}" dt="2024-03-12T15:21:53.813" v="3310" actId="478"/>
          <ac:picMkLst>
            <pc:docMk/>
            <pc:sldMk cId="2765261797" sldId="299"/>
            <ac:picMk id="17" creationId="{5FF3D9E0-07A7-467B-BC9B-D89BCFC68953}"/>
          </ac:picMkLst>
        </pc:picChg>
        <pc:picChg chg="del">
          <ac:chgData name="James T. Burke" userId="5c2a731e-5d2b-44d4-bfd5-761a517f5b20" providerId="ADAL" clId="{9E0E9473-AF24-499E-97B3-ACFFF6A77F48}" dt="2024-03-08T14:41:39.938" v="3219" actId="478"/>
          <ac:picMkLst>
            <pc:docMk/>
            <pc:sldMk cId="2765261797" sldId="299"/>
            <ac:picMk id="18" creationId="{2F852E21-E746-DE79-4EAA-75CCA8B7BFA4}"/>
          </ac:picMkLst>
        </pc:picChg>
        <pc:picChg chg="del">
          <ac:chgData name="James T. Burke" userId="5c2a731e-5d2b-44d4-bfd5-761a517f5b20" providerId="ADAL" clId="{9E0E9473-AF24-499E-97B3-ACFFF6A77F48}" dt="2024-03-08T14:41:40.556" v="3220" actId="478"/>
          <ac:picMkLst>
            <pc:docMk/>
            <pc:sldMk cId="2765261797" sldId="299"/>
            <ac:picMk id="22" creationId="{BD834242-6C1D-A42D-ECD8-F50F539CC8EC}"/>
          </ac:picMkLst>
        </pc:picChg>
      </pc:sldChg>
      <pc:sldChg chg="modSp mod">
        <pc:chgData name="James T. Burke" userId="5c2a731e-5d2b-44d4-bfd5-761a517f5b20" providerId="ADAL" clId="{9E0E9473-AF24-499E-97B3-ACFFF6A77F48}" dt="2024-03-13T16:56:40.676" v="3760"/>
        <pc:sldMkLst>
          <pc:docMk/>
          <pc:sldMk cId="1804711440" sldId="1131"/>
        </pc:sldMkLst>
        <pc:spChg chg="mod">
          <ac:chgData name="James T. Burke" userId="5c2a731e-5d2b-44d4-bfd5-761a517f5b20" providerId="ADAL" clId="{9E0E9473-AF24-499E-97B3-ACFFF6A77F48}" dt="2024-03-13T16:56:40.676" v="3760"/>
          <ac:spMkLst>
            <pc:docMk/>
            <pc:sldMk cId="1804711440" sldId="1131"/>
            <ac:spMk id="6" creationId="{00000000-0000-0000-0000-000000000000}"/>
          </ac:spMkLst>
        </pc:spChg>
      </pc:sldChg>
      <pc:sldChg chg="modSp mod modNotesTx">
        <pc:chgData name="James T. Burke" userId="5c2a731e-5d2b-44d4-bfd5-761a517f5b20" providerId="ADAL" clId="{9E0E9473-AF24-499E-97B3-ACFFF6A77F48}" dt="2024-03-05T17:38:11.398" v="1355"/>
        <pc:sldMkLst>
          <pc:docMk/>
          <pc:sldMk cId="687483161" sldId="2035"/>
        </pc:sldMkLst>
        <pc:spChg chg="mod">
          <ac:chgData name="James T. Burke" userId="5c2a731e-5d2b-44d4-bfd5-761a517f5b20" providerId="ADAL" clId="{9E0E9473-AF24-499E-97B3-ACFFF6A77F48}" dt="2024-03-05T15:26:59.498" v="668" actId="20577"/>
          <ac:spMkLst>
            <pc:docMk/>
            <pc:sldMk cId="687483161" sldId="2035"/>
            <ac:spMk id="3" creationId="{00000000-0000-0000-0000-000000000000}"/>
          </ac:spMkLst>
        </pc:spChg>
        <pc:spChg chg="mod">
          <ac:chgData name="James T. Burke" userId="5c2a731e-5d2b-44d4-bfd5-761a517f5b20" providerId="ADAL" clId="{9E0E9473-AF24-499E-97B3-ACFFF6A77F48}" dt="2024-03-05T17:27:55.107" v="985" actId="20577"/>
          <ac:spMkLst>
            <pc:docMk/>
            <pc:sldMk cId="687483161" sldId="2035"/>
            <ac:spMk id="7" creationId="{00000000-0000-0000-0000-000000000000}"/>
          </ac:spMkLst>
        </pc:spChg>
      </pc:sldChg>
      <pc:sldChg chg="addSp delSp modSp mod modNotesTx">
        <pc:chgData name="James T. Burke" userId="5c2a731e-5d2b-44d4-bfd5-761a517f5b20" providerId="ADAL" clId="{9E0E9473-AF24-499E-97B3-ACFFF6A77F48}" dt="2024-03-13T16:47:26.706" v="3611" actId="20577"/>
        <pc:sldMkLst>
          <pc:docMk/>
          <pc:sldMk cId="100802900" sldId="2038"/>
        </pc:sldMkLst>
        <pc:spChg chg="mod">
          <ac:chgData name="James T. Burke" userId="5c2a731e-5d2b-44d4-bfd5-761a517f5b20" providerId="ADAL" clId="{9E0E9473-AF24-499E-97B3-ACFFF6A77F48}" dt="2024-03-06T15:34:45.828" v="3196" actId="20577"/>
          <ac:spMkLst>
            <pc:docMk/>
            <pc:sldMk cId="100802900" sldId="2038"/>
            <ac:spMk id="6" creationId="{00000000-0000-0000-0000-000000000000}"/>
          </ac:spMkLst>
        </pc:spChg>
        <pc:spChg chg="mod">
          <ac:chgData name="James T. Burke" userId="5c2a731e-5d2b-44d4-bfd5-761a517f5b20" providerId="ADAL" clId="{9E0E9473-AF24-499E-97B3-ACFFF6A77F48}" dt="2024-03-05T17:28:46.675" v="992" actId="20577"/>
          <ac:spMkLst>
            <pc:docMk/>
            <pc:sldMk cId="100802900" sldId="2038"/>
            <ac:spMk id="7" creationId="{00000000-0000-0000-0000-000000000000}"/>
          </ac:spMkLst>
        </pc:spChg>
        <pc:picChg chg="add del">
          <ac:chgData name="James T. Burke" userId="5c2a731e-5d2b-44d4-bfd5-761a517f5b20" providerId="ADAL" clId="{9E0E9473-AF24-499E-97B3-ACFFF6A77F48}" dt="2024-03-05T17:40:40.536" v="1365" actId="22"/>
          <ac:picMkLst>
            <pc:docMk/>
            <pc:sldMk cId="100802900" sldId="2038"/>
            <ac:picMk id="8" creationId="{09F73D62-1FF7-BEE7-121B-10102E2F39DB}"/>
          </ac:picMkLst>
        </pc:picChg>
      </pc:sldChg>
      <pc:sldChg chg="modSp del mod modShow modNotesTx">
        <pc:chgData name="James T. Burke" userId="5c2a731e-5d2b-44d4-bfd5-761a517f5b20" providerId="ADAL" clId="{9E0E9473-AF24-499E-97B3-ACFFF6A77F48}" dt="2024-03-05T17:28:39.553" v="990" actId="2696"/>
        <pc:sldMkLst>
          <pc:docMk/>
          <pc:sldMk cId="3832679276" sldId="2039"/>
        </pc:sldMkLst>
        <pc:spChg chg="mod">
          <ac:chgData name="James T. Burke" userId="5c2a731e-5d2b-44d4-bfd5-761a517f5b20" providerId="ADAL" clId="{9E0E9473-AF24-499E-97B3-ACFFF6A77F48}" dt="2024-03-05T15:38:42.723" v="935" actId="20577"/>
          <ac:spMkLst>
            <pc:docMk/>
            <pc:sldMk cId="3832679276" sldId="2039"/>
            <ac:spMk id="9" creationId="{F822A0F1-DF0E-1F8D-6209-63F34FA2949E}"/>
          </ac:spMkLst>
        </pc:spChg>
        <pc:spChg chg="mod">
          <ac:chgData name="James T. Burke" userId="5c2a731e-5d2b-44d4-bfd5-761a517f5b20" providerId="ADAL" clId="{9E0E9473-AF24-499E-97B3-ACFFF6A77F48}" dt="2024-03-05T15:35:53.630" v="896" actId="20577"/>
          <ac:spMkLst>
            <pc:docMk/>
            <pc:sldMk cId="3832679276" sldId="2039"/>
            <ac:spMk id="10" creationId="{00000000-0000-0000-0000-000000000000}"/>
          </ac:spMkLst>
        </pc:spChg>
      </pc:sldChg>
      <pc:sldChg chg="del">
        <pc:chgData name="James T. Burke" userId="5c2a731e-5d2b-44d4-bfd5-761a517f5b20" providerId="ADAL" clId="{9E0E9473-AF24-499E-97B3-ACFFF6A77F48}" dt="2024-03-04T23:16:11.580" v="357" actId="2696"/>
        <pc:sldMkLst>
          <pc:docMk/>
          <pc:sldMk cId="3026000311" sldId="2040"/>
        </pc:sldMkLst>
      </pc:sldChg>
      <pc:sldChg chg="del">
        <pc:chgData name="James T. Burke" userId="5c2a731e-5d2b-44d4-bfd5-761a517f5b20" providerId="ADAL" clId="{9E0E9473-AF24-499E-97B3-ACFFF6A77F48}" dt="2024-03-04T23:16:41.365" v="376" actId="2696"/>
        <pc:sldMkLst>
          <pc:docMk/>
          <pc:sldMk cId="647712691" sldId="2042"/>
        </pc:sldMkLst>
      </pc:sldChg>
      <pc:sldChg chg="del modNotesTx">
        <pc:chgData name="James T. Burke" userId="5c2a731e-5d2b-44d4-bfd5-761a517f5b20" providerId="ADAL" clId="{9E0E9473-AF24-499E-97B3-ACFFF6A77F48}" dt="2024-03-05T15:30:22.791" v="743" actId="2696"/>
        <pc:sldMkLst>
          <pc:docMk/>
          <pc:sldMk cId="1592277509" sldId="2043"/>
        </pc:sldMkLst>
      </pc:sldChg>
      <pc:sldChg chg="modSp add mod ord modNotesTx">
        <pc:chgData name="James T. Burke" userId="5c2a731e-5d2b-44d4-bfd5-761a517f5b20" providerId="ADAL" clId="{9E0E9473-AF24-499E-97B3-ACFFF6A77F48}" dt="2024-03-05T17:37:53.357" v="1259" actId="313"/>
        <pc:sldMkLst>
          <pc:docMk/>
          <pc:sldMk cId="2326502687" sldId="2044"/>
        </pc:sldMkLst>
        <pc:spChg chg="mod">
          <ac:chgData name="James T. Burke" userId="5c2a731e-5d2b-44d4-bfd5-761a517f5b20" providerId="ADAL" clId="{9E0E9473-AF24-499E-97B3-ACFFF6A77F48}" dt="2024-03-05T15:24:21.745" v="575" actId="5793"/>
          <ac:spMkLst>
            <pc:docMk/>
            <pc:sldMk cId="2326502687" sldId="2044"/>
            <ac:spMk id="3" creationId="{00000000-0000-0000-0000-000000000000}"/>
          </ac:spMkLst>
        </pc:spChg>
        <pc:spChg chg="mod">
          <ac:chgData name="James T. Burke" userId="5c2a731e-5d2b-44d4-bfd5-761a517f5b20" providerId="ADAL" clId="{9E0E9473-AF24-499E-97B3-ACFFF6A77F48}" dt="2024-03-05T17:28:00.830" v="986" actId="20577"/>
          <ac:spMkLst>
            <pc:docMk/>
            <pc:sldMk cId="2326502687" sldId="2044"/>
            <ac:spMk id="7" creationId="{00000000-0000-0000-0000-000000000000}"/>
          </ac:spMkLst>
        </pc:spChg>
      </pc:sldChg>
      <pc:sldChg chg="del">
        <pc:chgData name="James T. Burke" userId="5c2a731e-5d2b-44d4-bfd5-761a517f5b20" providerId="ADAL" clId="{9E0E9473-AF24-499E-97B3-ACFFF6A77F48}" dt="2024-03-04T22:01:20.404" v="113" actId="2696"/>
        <pc:sldMkLst>
          <pc:docMk/>
          <pc:sldMk cId="4044842312" sldId="2044"/>
        </pc:sldMkLst>
      </pc:sldChg>
      <pc:sldChg chg="modSp add mod modNotesTx">
        <pc:chgData name="James T. Burke" userId="5c2a731e-5d2b-44d4-bfd5-761a517f5b20" providerId="ADAL" clId="{9E0E9473-AF24-499E-97B3-ACFFF6A77F48}" dt="2024-03-12T15:44:16.249" v="3518" actId="20577"/>
        <pc:sldMkLst>
          <pc:docMk/>
          <pc:sldMk cId="1484674530" sldId="2045"/>
        </pc:sldMkLst>
        <pc:spChg chg="mod">
          <ac:chgData name="James T. Burke" userId="5c2a731e-5d2b-44d4-bfd5-761a517f5b20" providerId="ADAL" clId="{9E0E9473-AF24-499E-97B3-ACFFF6A77F48}" dt="2024-03-12T15:44:16.249" v="3518" actId="20577"/>
          <ac:spMkLst>
            <pc:docMk/>
            <pc:sldMk cId="1484674530" sldId="2045"/>
            <ac:spMk id="3" creationId="{00000000-0000-0000-0000-000000000000}"/>
          </ac:spMkLst>
        </pc:spChg>
        <pc:spChg chg="mod">
          <ac:chgData name="James T. Burke" userId="5c2a731e-5d2b-44d4-bfd5-761a517f5b20" providerId="ADAL" clId="{9E0E9473-AF24-499E-97B3-ACFFF6A77F48}" dt="2024-03-05T17:27:48.188" v="982" actId="20577"/>
          <ac:spMkLst>
            <pc:docMk/>
            <pc:sldMk cId="1484674530" sldId="2045"/>
            <ac:spMk id="7" creationId="{00000000-0000-0000-0000-000000000000}"/>
          </ac:spMkLst>
        </pc:spChg>
      </pc:sldChg>
      <pc:sldChg chg="modSp add mod ord modNotesTx">
        <pc:chgData name="James T. Burke" userId="5c2a731e-5d2b-44d4-bfd5-761a517f5b20" providerId="ADAL" clId="{9E0E9473-AF24-499E-97B3-ACFFF6A77F48}" dt="2024-03-05T17:37:06.577" v="1152" actId="20577"/>
        <pc:sldMkLst>
          <pc:docMk/>
          <pc:sldMk cId="118607997" sldId="2046"/>
        </pc:sldMkLst>
        <pc:spChg chg="mod">
          <ac:chgData name="James T. Burke" userId="5c2a731e-5d2b-44d4-bfd5-761a517f5b20" providerId="ADAL" clId="{9E0E9473-AF24-499E-97B3-ACFFF6A77F48}" dt="2024-03-05T17:16:44.351" v="968" actId="6549"/>
          <ac:spMkLst>
            <pc:docMk/>
            <pc:sldMk cId="118607997" sldId="2046"/>
            <ac:spMk id="9" creationId="{F822A0F1-DF0E-1F8D-6209-63F34FA2949E}"/>
          </ac:spMkLst>
        </pc:spChg>
        <pc:spChg chg="mod">
          <ac:chgData name="James T. Burke" userId="5c2a731e-5d2b-44d4-bfd5-761a517f5b20" providerId="ADAL" clId="{9E0E9473-AF24-499E-97B3-ACFFF6A77F48}" dt="2024-03-05T17:29:03.319" v="995" actId="20577"/>
          <ac:spMkLst>
            <pc:docMk/>
            <pc:sldMk cId="118607997" sldId="2046"/>
            <ac:spMk id="10" creationId="{00000000-0000-0000-0000-000000000000}"/>
          </ac:spMkLst>
        </pc:spChg>
      </pc:sldChg>
      <pc:sldChg chg="modSp add del mod modNotesTx">
        <pc:chgData name="James T. Burke" userId="5c2a731e-5d2b-44d4-bfd5-761a517f5b20" providerId="ADAL" clId="{9E0E9473-AF24-499E-97B3-ACFFF6A77F48}" dt="2024-03-06T15:34:00.409" v="3194" actId="2696"/>
        <pc:sldMkLst>
          <pc:docMk/>
          <pc:sldMk cId="1132761634" sldId="2047"/>
        </pc:sldMkLst>
        <pc:spChg chg="mod">
          <ac:chgData name="James T. Burke" userId="5c2a731e-5d2b-44d4-bfd5-761a517f5b20" providerId="ADAL" clId="{9E0E9473-AF24-499E-97B3-ACFFF6A77F48}" dt="2024-03-05T17:35:59.926" v="1005" actId="20577"/>
          <ac:spMkLst>
            <pc:docMk/>
            <pc:sldMk cId="1132761634" sldId="2047"/>
            <ac:spMk id="9" creationId="{F822A0F1-DF0E-1F8D-6209-63F34FA2949E}"/>
          </ac:spMkLst>
        </pc:spChg>
      </pc:sldChg>
      <pc:sldChg chg="modSp add mod modNotesTx">
        <pc:chgData name="James T. Burke" userId="5c2a731e-5d2b-44d4-bfd5-761a517f5b20" providerId="ADAL" clId="{9E0E9473-AF24-499E-97B3-ACFFF6A77F48}" dt="2024-03-13T16:50:43.233" v="3669"/>
        <pc:sldMkLst>
          <pc:docMk/>
          <pc:sldMk cId="2642907056" sldId="2048"/>
        </pc:sldMkLst>
        <pc:spChg chg="mod">
          <ac:chgData name="James T. Burke" userId="5c2a731e-5d2b-44d4-bfd5-761a517f5b20" providerId="ADAL" clId="{9E0E9473-AF24-499E-97B3-ACFFF6A77F48}" dt="2024-03-08T16:46:10.650" v="3254" actId="20577"/>
          <ac:spMkLst>
            <pc:docMk/>
            <pc:sldMk cId="2642907056" sldId="2048"/>
            <ac:spMk id="6" creationId="{00000000-0000-0000-0000-000000000000}"/>
          </ac:spMkLst>
        </pc:spChg>
      </pc:sldChg>
      <pc:sldChg chg="modSp mod modNotesTx">
        <pc:chgData name="James T. Burke" userId="5c2a731e-5d2b-44d4-bfd5-761a517f5b20" providerId="ADAL" clId="{9E0E9473-AF24-499E-97B3-ACFFF6A77F48}" dt="2024-03-13T16:53:45.345" v="3725" actId="20577"/>
        <pc:sldMkLst>
          <pc:docMk/>
          <pc:sldMk cId="4121268706" sldId="2049"/>
        </pc:sldMkLst>
        <pc:spChg chg="mod">
          <ac:chgData name="James T. Burke" userId="5c2a731e-5d2b-44d4-bfd5-761a517f5b20" providerId="ADAL" clId="{9E0E9473-AF24-499E-97B3-ACFFF6A77F48}" dt="2024-03-13T14:15:00.347" v="3520" actId="33524"/>
          <ac:spMkLst>
            <pc:docMk/>
            <pc:sldMk cId="4121268706" sldId="2049"/>
            <ac:spMk id="6" creationId="{00000000-0000-0000-0000-000000000000}"/>
          </ac:spMkLst>
        </pc:spChg>
      </pc:sldChg>
      <pc:sldChg chg="modSp mod modNotesTx">
        <pc:chgData name="James T. Burke" userId="5c2a731e-5d2b-44d4-bfd5-761a517f5b20" providerId="ADAL" clId="{9E0E9473-AF24-499E-97B3-ACFFF6A77F48}" dt="2024-03-13T16:55:45.935" v="3756" actId="20577"/>
        <pc:sldMkLst>
          <pc:docMk/>
          <pc:sldMk cId="539355117" sldId="2050"/>
        </pc:sldMkLst>
        <pc:spChg chg="mod">
          <ac:chgData name="James T. Burke" userId="5c2a731e-5d2b-44d4-bfd5-761a517f5b20" providerId="ADAL" clId="{9E0E9473-AF24-499E-97B3-ACFFF6A77F48}" dt="2024-03-06T15:32:23.172" v="3193" actId="33524"/>
          <ac:spMkLst>
            <pc:docMk/>
            <pc:sldMk cId="539355117" sldId="2050"/>
            <ac:spMk id="6" creationId="{00000000-0000-0000-0000-000000000000}"/>
          </ac:spMkLst>
        </pc:spChg>
      </pc:sldChg>
      <pc:sldChg chg="addSp delSp modSp mod">
        <pc:chgData name="James T. Burke" userId="5c2a731e-5d2b-44d4-bfd5-761a517f5b20" providerId="ADAL" clId="{9E0E9473-AF24-499E-97B3-ACFFF6A77F48}" dt="2024-03-08T16:45:53.611" v="3252" actId="20577"/>
        <pc:sldMkLst>
          <pc:docMk/>
          <pc:sldMk cId="2868587118" sldId="2051"/>
        </pc:sldMkLst>
        <pc:spChg chg="mod">
          <ac:chgData name="James T. Burke" userId="5c2a731e-5d2b-44d4-bfd5-761a517f5b20" providerId="ADAL" clId="{9E0E9473-AF24-499E-97B3-ACFFF6A77F48}" dt="2024-03-08T16:45:53.611" v="3252" actId="20577"/>
          <ac:spMkLst>
            <pc:docMk/>
            <pc:sldMk cId="2868587118" sldId="2051"/>
            <ac:spMk id="5" creationId="{00000000-0000-0000-0000-000000000000}"/>
          </ac:spMkLst>
        </pc:spChg>
        <pc:spChg chg="mod">
          <ac:chgData name="James T. Burke" userId="5c2a731e-5d2b-44d4-bfd5-761a517f5b20" providerId="ADAL" clId="{9E0E9473-AF24-499E-97B3-ACFFF6A77F48}" dt="2024-03-08T14:45:20.019" v="3240" actId="20577"/>
          <ac:spMkLst>
            <pc:docMk/>
            <pc:sldMk cId="2868587118" sldId="2051"/>
            <ac:spMk id="13" creationId="{EA036B28-293E-4FF3-719C-67743C142438}"/>
          </ac:spMkLst>
        </pc:spChg>
        <pc:picChg chg="add mod">
          <ac:chgData name="James T. Burke" userId="5c2a731e-5d2b-44d4-bfd5-761a517f5b20" providerId="ADAL" clId="{9E0E9473-AF24-499E-97B3-ACFFF6A77F48}" dt="2024-03-08T14:46:11.323" v="3245" actId="14100"/>
          <ac:picMkLst>
            <pc:docMk/>
            <pc:sldMk cId="2868587118" sldId="2051"/>
            <ac:picMk id="3" creationId="{691EAAA1-B463-D202-700F-39ED2E34EB6F}"/>
          </ac:picMkLst>
        </pc:picChg>
        <pc:picChg chg="del">
          <ac:chgData name="James T. Burke" userId="5c2a731e-5d2b-44d4-bfd5-761a517f5b20" providerId="ADAL" clId="{9E0E9473-AF24-499E-97B3-ACFFF6A77F48}" dt="2024-03-08T14:45:38.644" v="3241" actId="478"/>
          <ac:picMkLst>
            <pc:docMk/>
            <pc:sldMk cId="2868587118" sldId="2051"/>
            <ac:picMk id="10" creationId="{A0D95D5B-D464-5924-D5C3-400F25ACD5A0}"/>
          </ac:picMkLst>
        </pc:picChg>
      </pc:sldChg>
      <pc:sldChg chg="modSp add mod">
        <pc:chgData name="James T. Burke" userId="5c2a731e-5d2b-44d4-bfd5-761a517f5b20" providerId="ADAL" clId="{9E0E9473-AF24-499E-97B3-ACFFF6A77F48}" dt="2024-03-12T15:44:16.929" v="3519"/>
        <pc:sldMkLst>
          <pc:docMk/>
          <pc:sldMk cId="172800351" sldId="2052"/>
        </pc:sldMkLst>
        <pc:spChg chg="mod">
          <ac:chgData name="James T. Burke" userId="5c2a731e-5d2b-44d4-bfd5-761a517f5b20" providerId="ADAL" clId="{9E0E9473-AF24-499E-97B3-ACFFF6A77F48}" dt="2024-03-12T15:44:16.929" v="3519"/>
          <ac:spMkLst>
            <pc:docMk/>
            <pc:sldMk cId="172800351" sldId="2052"/>
            <ac:spMk id="3" creationId="{00000000-0000-0000-0000-000000000000}"/>
          </ac:spMkLst>
        </pc:spChg>
      </pc:sldChg>
    </pc:docChg>
  </pc:docChgLst>
  <pc:docChgLst>
    <pc:chgData name="Lisa M. Reger" userId="S::reger@services.fnal.gov::d5c1209c-afb6-48fc-b293-5d44ead71513" providerId="AD" clId="Web-{0707DB03-52DC-4BE1-8C4B-702ABA28E173}"/>
    <pc:docChg chg="sldOrd">
      <pc:chgData name="Lisa M. Reger" userId="S::reger@services.fnal.gov::d5c1209c-afb6-48fc-b293-5d44ead71513" providerId="AD" clId="Web-{0707DB03-52DC-4BE1-8C4B-702ABA28E173}" dt="2024-04-08T15:36:03.975" v="1"/>
      <pc:docMkLst>
        <pc:docMk/>
      </pc:docMkLst>
      <pc:sldChg chg="ord">
        <pc:chgData name="Lisa M. Reger" userId="S::reger@services.fnal.gov::d5c1209c-afb6-48fc-b293-5d44ead71513" providerId="AD" clId="Web-{0707DB03-52DC-4BE1-8C4B-702ABA28E173}" dt="2024-04-08T15:36:03.975" v="1"/>
        <pc:sldMkLst>
          <pc:docMk/>
          <pc:sldMk cId="1804711440" sldId="1131"/>
        </pc:sldMkLst>
      </pc:sldChg>
    </pc:docChg>
  </pc:docChgLst>
  <pc:docChgLst>
    <pc:chgData name="James T. Burke" userId="5c2a731e-5d2b-44d4-bfd5-761a517f5b20" providerId="ADAL" clId="{FC4F2EDB-A2D7-4274-8A79-76744CB0422C}"/>
    <pc:docChg chg="undo redo custSel addSld delSld modSld">
      <pc:chgData name="James T. Burke" userId="5c2a731e-5d2b-44d4-bfd5-761a517f5b20" providerId="ADAL" clId="{FC4F2EDB-A2D7-4274-8A79-76744CB0422C}" dt="2024-06-05T16:47:16.020" v="6837" actId="20577"/>
      <pc:docMkLst>
        <pc:docMk/>
      </pc:docMkLst>
      <pc:sldChg chg="modSp mod">
        <pc:chgData name="James T. Burke" userId="5c2a731e-5d2b-44d4-bfd5-761a517f5b20" providerId="ADAL" clId="{FC4F2EDB-A2D7-4274-8A79-76744CB0422C}" dt="2024-05-01T16:34:23.433" v="1058" actId="20577"/>
        <pc:sldMkLst>
          <pc:docMk/>
          <pc:sldMk cId="1989597527" sldId="294"/>
        </pc:sldMkLst>
        <pc:spChg chg="mod">
          <ac:chgData name="James T. Burke" userId="5c2a731e-5d2b-44d4-bfd5-761a517f5b20" providerId="ADAL" clId="{FC4F2EDB-A2D7-4274-8A79-76744CB0422C}" dt="2024-05-01T16:34:23.433" v="1058" actId="20577"/>
          <ac:spMkLst>
            <pc:docMk/>
            <pc:sldMk cId="1989597527" sldId="294"/>
            <ac:spMk id="3" creationId="{00000000-0000-0000-0000-000000000000}"/>
          </ac:spMkLst>
        </pc:spChg>
        <pc:spChg chg="mod">
          <ac:chgData name="James T. Burke" userId="5c2a731e-5d2b-44d4-bfd5-761a517f5b20" providerId="ADAL" clId="{FC4F2EDB-A2D7-4274-8A79-76744CB0422C}" dt="2024-05-01T15:55:15.965" v="541" actId="1076"/>
          <ac:spMkLst>
            <pc:docMk/>
            <pc:sldMk cId="1989597527" sldId="294"/>
            <ac:spMk id="4" creationId="{00000000-0000-0000-0000-000000000000}"/>
          </ac:spMkLst>
        </pc:spChg>
      </pc:sldChg>
      <pc:sldChg chg="addSp delSp modSp mod modNotesTx">
        <pc:chgData name="James T. Burke" userId="5c2a731e-5d2b-44d4-bfd5-761a517f5b20" providerId="ADAL" clId="{FC4F2EDB-A2D7-4274-8A79-76744CB0422C}" dt="2024-06-03T14:46:05.761" v="3126" actId="20577"/>
        <pc:sldMkLst>
          <pc:docMk/>
          <pc:sldMk cId="2765261797" sldId="299"/>
        </pc:sldMkLst>
        <pc:spChg chg="mod">
          <ac:chgData name="James T. Burke" userId="5c2a731e-5d2b-44d4-bfd5-761a517f5b20" providerId="ADAL" clId="{FC4F2EDB-A2D7-4274-8A79-76744CB0422C}" dt="2024-05-01T14:46:01.337" v="298" actId="13926"/>
          <ac:spMkLst>
            <pc:docMk/>
            <pc:sldMk cId="2765261797" sldId="299"/>
            <ac:spMk id="3" creationId="{DA8F83B0-644C-FEF2-CBAD-3C4195FFC6F3}"/>
          </ac:spMkLst>
        </pc:spChg>
        <pc:spChg chg="add mod">
          <ac:chgData name="James T. Burke" userId="5c2a731e-5d2b-44d4-bfd5-761a517f5b20" providerId="ADAL" clId="{FC4F2EDB-A2D7-4274-8A79-76744CB0422C}" dt="2024-06-03T14:46:05.761" v="3126" actId="20577"/>
          <ac:spMkLst>
            <pc:docMk/>
            <pc:sldMk cId="2765261797" sldId="299"/>
            <ac:spMk id="14" creationId="{AD2D92F0-7F3B-45B6-7B59-2383ED423325}"/>
          </ac:spMkLst>
        </pc:spChg>
        <pc:graphicFrameChg chg="del">
          <ac:chgData name="James T. Burke" userId="5c2a731e-5d2b-44d4-bfd5-761a517f5b20" providerId="ADAL" clId="{FC4F2EDB-A2D7-4274-8A79-76744CB0422C}" dt="2024-05-01T14:40:04.520" v="2" actId="478"/>
          <ac:graphicFrameMkLst>
            <pc:docMk/>
            <pc:sldMk cId="2765261797" sldId="299"/>
            <ac:graphicFrameMk id="8" creationId="{6814B38D-766A-3717-9511-1E501F9CD9BE}"/>
          </ac:graphicFrameMkLst>
        </pc:graphicFrameChg>
        <pc:graphicFrameChg chg="add del mod">
          <ac:chgData name="James T. Burke" userId="5c2a731e-5d2b-44d4-bfd5-761a517f5b20" providerId="ADAL" clId="{FC4F2EDB-A2D7-4274-8A79-76744CB0422C}" dt="2024-05-01T14:40:36.709" v="7" actId="478"/>
          <ac:graphicFrameMkLst>
            <pc:docMk/>
            <pc:sldMk cId="2765261797" sldId="299"/>
            <ac:graphicFrameMk id="10" creationId="{02247593-FC10-3F81-58A6-8A865AFE87E4}"/>
          </ac:graphicFrameMkLst>
        </pc:graphicFrameChg>
        <pc:graphicFrameChg chg="add del mod">
          <ac:chgData name="James T. Burke" userId="5c2a731e-5d2b-44d4-bfd5-761a517f5b20" providerId="ADAL" clId="{FC4F2EDB-A2D7-4274-8A79-76744CB0422C}" dt="2024-05-01T19:17:59.898" v="2945" actId="478"/>
          <ac:graphicFrameMkLst>
            <pc:docMk/>
            <pc:sldMk cId="2765261797" sldId="299"/>
            <ac:graphicFrameMk id="11" creationId="{5261D139-8C27-52A1-3E04-923F9CDCFA77}"/>
          </ac:graphicFrameMkLst>
        </pc:graphicFrameChg>
      </pc:sldChg>
      <pc:sldChg chg="modSp mod">
        <pc:chgData name="James T. Burke" userId="5c2a731e-5d2b-44d4-bfd5-761a517f5b20" providerId="ADAL" clId="{FC4F2EDB-A2D7-4274-8A79-76744CB0422C}" dt="2024-06-04T14:08:56.847" v="6624" actId="207"/>
        <pc:sldMkLst>
          <pc:docMk/>
          <pc:sldMk cId="1804711440" sldId="1131"/>
        </pc:sldMkLst>
        <pc:spChg chg="mod">
          <ac:chgData name="James T. Burke" userId="5c2a731e-5d2b-44d4-bfd5-761a517f5b20" providerId="ADAL" clId="{FC4F2EDB-A2D7-4274-8A79-76744CB0422C}" dt="2024-05-01T16:26:43.578" v="1055" actId="20577"/>
          <ac:spMkLst>
            <pc:docMk/>
            <pc:sldMk cId="1804711440" sldId="1131"/>
            <ac:spMk id="4" creationId="{00000000-0000-0000-0000-000000000000}"/>
          </ac:spMkLst>
        </pc:spChg>
        <pc:spChg chg="mod">
          <ac:chgData name="James T. Burke" userId="5c2a731e-5d2b-44d4-bfd5-761a517f5b20" providerId="ADAL" clId="{FC4F2EDB-A2D7-4274-8A79-76744CB0422C}" dt="2024-06-04T14:08:56.847" v="6624" actId="207"/>
          <ac:spMkLst>
            <pc:docMk/>
            <pc:sldMk cId="1804711440" sldId="1131"/>
            <ac:spMk id="6" creationId="{00000000-0000-0000-0000-000000000000}"/>
          </ac:spMkLst>
        </pc:spChg>
      </pc:sldChg>
      <pc:sldChg chg="modSp mod modNotesTx">
        <pc:chgData name="James T. Burke" userId="5c2a731e-5d2b-44d4-bfd5-761a517f5b20" providerId="ADAL" clId="{FC4F2EDB-A2D7-4274-8A79-76744CB0422C}" dt="2024-06-03T20:16:26.313" v="5831" actId="207"/>
        <pc:sldMkLst>
          <pc:docMk/>
          <pc:sldMk cId="118607997" sldId="2046"/>
        </pc:sldMkLst>
        <pc:spChg chg="mod">
          <ac:chgData name="James T. Burke" userId="5c2a731e-5d2b-44d4-bfd5-761a517f5b20" providerId="ADAL" clId="{FC4F2EDB-A2D7-4274-8A79-76744CB0422C}" dt="2024-06-03T20:16:26.313" v="5831" actId="207"/>
          <ac:spMkLst>
            <pc:docMk/>
            <pc:sldMk cId="118607997" sldId="2046"/>
            <ac:spMk id="9" creationId="{F822A0F1-DF0E-1F8D-6209-63F34FA2949E}"/>
          </ac:spMkLst>
        </pc:spChg>
        <pc:spChg chg="mod">
          <ac:chgData name="James T. Burke" userId="5c2a731e-5d2b-44d4-bfd5-761a517f5b20" providerId="ADAL" clId="{FC4F2EDB-A2D7-4274-8A79-76744CB0422C}" dt="2024-06-03T14:55:35.371" v="3180"/>
          <ac:spMkLst>
            <pc:docMk/>
            <pc:sldMk cId="118607997" sldId="2046"/>
            <ac:spMk id="10" creationId="{00000000-0000-0000-0000-000000000000}"/>
          </ac:spMkLst>
        </pc:spChg>
      </pc:sldChg>
      <pc:sldChg chg="modSp mod modNotesTx">
        <pc:chgData name="James T. Burke" userId="5c2a731e-5d2b-44d4-bfd5-761a517f5b20" providerId="ADAL" clId="{FC4F2EDB-A2D7-4274-8A79-76744CB0422C}" dt="2024-06-03T20:13:54.734" v="5784" actId="20577"/>
        <pc:sldMkLst>
          <pc:docMk/>
          <pc:sldMk cId="2950208583" sldId="2052"/>
        </pc:sldMkLst>
        <pc:spChg chg="mod">
          <ac:chgData name="James T. Burke" userId="5c2a731e-5d2b-44d4-bfd5-761a517f5b20" providerId="ADAL" clId="{FC4F2EDB-A2D7-4274-8A79-76744CB0422C}" dt="2024-06-03T20:13:54.734" v="5784" actId="20577"/>
          <ac:spMkLst>
            <pc:docMk/>
            <pc:sldMk cId="2950208583" sldId="2052"/>
            <ac:spMk id="6" creationId="{00000000-0000-0000-0000-000000000000}"/>
          </ac:spMkLst>
        </pc:spChg>
        <pc:spChg chg="mod">
          <ac:chgData name="James T. Burke" userId="5c2a731e-5d2b-44d4-bfd5-761a517f5b20" providerId="ADAL" clId="{FC4F2EDB-A2D7-4274-8A79-76744CB0422C}" dt="2024-06-03T14:55:35.371" v="3180"/>
          <ac:spMkLst>
            <pc:docMk/>
            <pc:sldMk cId="2950208583" sldId="2052"/>
            <ac:spMk id="7" creationId="{00000000-0000-0000-0000-000000000000}"/>
          </ac:spMkLst>
        </pc:spChg>
      </pc:sldChg>
      <pc:sldChg chg="del">
        <pc:chgData name="James T. Burke" userId="5c2a731e-5d2b-44d4-bfd5-761a517f5b20" providerId="ADAL" clId="{FC4F2EDB-A2D7-4274-8A79-76744CB0422C}" dt="2024-05-01T15:27:07.325" v="481" actId="47"/>
        <pc:sldMkLst>
          <pc:docMk/>
          <pc:sldMk cId="2446305975" sldId="2053"/>
        </pc:sldMkLst>
      </pc:sldChg>
      <pc:sldChg chg="del">
        <pc:chgData name="James T. Burke" userId="5c2a731e-5d2b-44d4-bfd5-761a517f5b20" providerId="ADAL" clId="{FC4F2EDB-A2D7-4274-8A79-76744CB0422C}" dt="2024-05-01T15:27:07.325" v="481" actId="47"/>
        <pc:sldMkLst>
          <pc:docMk/>
          <pc:sldMk cId="81919289" sldId="2054"/>
        </pc:sldMkLst>
      </pc:sldChg>
      <pc:sldChg chg="del">
        <pc:chgData name="James T. Burke" userId="5c2a731e-5d2b-44d4-bfd5-761a517f5b20" providerId="ADAL" clId="{FC4F2EDB-A2D7-4274-8A79-76744CB0422C}" dt="2024-05-01T15:27:07.325" v="481" actId="47"/>
        <pc:sldMkLst>
          <pc:docMk/>
          <pc:sldMk cId="11108323" sldId="2055"/>
        </pc:sldMkLst>
      </pc:sldChg>
      <pc:sldChg chg="del">
        <pc:chgData name="James T. Burke" userId="5c2a731e-5d2b-44d4-bfd5-761a517f5b20" providerId="ADAL" clId="{FC4F2EDB-A2D7-4274-8A79-76744CB0422C}" dt="2024-05-01T15:27:14.717" v="487" actId="47"/>
        <pc:sldMkLst>
          <pc:docMk/>
          <pc:sldMk cId="1272612029" sldId="2056"/>
        </pc:sldMkLst>
      </pc:sldChg>
      <pc:sldChg chg="modSp del mod">
        <pc:chgData name="James T. Burke" userId="5c2a731e-5d2b-44d4-bfd5-761a517f5b20" providerId="ADAL" clId="{FC4F2EDB-A2D7-4274-8A79-76744CB0422C}" dt="2024-05-01T15:42:32.153" v="508" actId="47"/>
        <pc:sldMkLst>
          <pc:docMk/>
          <pc:sldMk cId="3415984799" sldId="2057"/>
        </pc:sldMkLst>
        <pc:spChg chg="mod">
          <ac:chgData name="James T. Burke" userId="5c2a731e-5d2b-44d4-bfd5-761a517f5b20" providerId="ADAL" clId="{FC4F2EDB-A2D7-4274-8A79-76744CB0422C}" dt="2024-05-01T15:41:35.284" v="506" actId="20577"/>
          <ac:spMkLst>
            <pc:docMk/>
            <pc:sldMk cId="3415984799" sldId="2057"/>
            <ac:spMk id="7" creationId="{00000000-0000-0000-0000-000000000000}"/>
          </ac:spMkLst>
        </pc:spChg>
      </pc:sldChg>
      <pc:sldChg chg="modSp add del mod">
        <pc:chgData name="James T. Burke" userId="5c2a731e-5d2b-44d4-bfd5-761a517f5b20" providerId="ADAL" clId="{FC4F2EDB-A2D7-4274-8A79-76744CB0422C}" dt="2024-06-03T18:49:37.388" v="5690" actId="21"/>
        <pc:sldMkLst>
          <pc:docMk/>
          <pc:sldMk cId="3729150406" sldId="2058"/>
        </pc:sldMkLst>
        <pc:spChg chg="mod">
          <ac:chgData name="James T. Burke" userId="5c2a731e-5d2b-44d4-bfd5-761a517f5b20" providerId="ADAL" clId="{FC4F2EDB-A2D7-4274-8A79-76744CB0422C}" dt="2024-06-03T18:49:37.388" v="5690" actId="21"/>
          <ac:spMkLst>
            <pc:docMk/>
            <pc:sldMk cId="3729150406" sldId="2058"/>
            <ac:spMk id="3" creationId="{00000000-0000-0000-0000-000000000000}"/>
          </ac:spMkLst>
        </pc:spChg>
        <pc:spChg chg="mod">
          <ac:chgData name="James T. Burke" userId="5c2a731e-5d2b-44d4-bfd5-761a517f5b20" providerId="ADAL" clId="{FC4F2EDB-A2D7-4274-8A79-76744CB0422C}" dt="2024-06-03T18:43:33.945" v="5508" actId="20577"/>
          <ac:spMkLst>
            <pc:docMk/>
            <pc:sldMk cId="3729150406" sldId="2058"/>
            <ac:spMk id="7" creationId="{00000000-0000-0000-0000-000000000000}"/>
          </ac:spMkLst>
        </pc:spChg>
      </pc:sldChg>
      <pc:sldChg chg="del">
        <pc:chgData name="James T. Burke" userId="5c2a731e-5d2b-44d4-bfd5-761a517f5b20" providerId="ADAL" clId="{FC4F2EDB-A2D7-4274-8A79-76744CB0422C}" dt="2024-05-01T15:27:07.325" v="481" actId="47"/>
        <pc:sldMkLst>
          <pc:docMk/>
          <pc:sldMk cId="1756747848" sldId="2059"/>
        </pc:sldMkLst>
      </pc:sldChg>
      <pc:sldChg chg="addSp delSp modSp del mod modNotesTx">
        <pc:chgData name="James T. Burke" userId="5c2a731e-5d2b-44d4-bfd5-761a517f5b20" providerId="ADAL" clId="{FC4F2EDB-A2D7-4274-8A79-76744CB0422C}" dt="2024-06-05T16:47:16.020" v="6837" actId="20577"/>
        <pc:sldMkLst>
          <pc:docMk/>
          <pc:sldMk cId="111093176" sldId="2060"/>
        </pc:sldMkLst>
        <pc:spChg chg="mod">
          <ac:chgData name="James T. Burke" userId="5c2a731e-5d2b-44d4-bfd5-761a517f5b20" providerId="ADAL" clId="{FC4F2EDB-A2D7-4274-8A79-76744CB0422C}" dt="2024-06-05T16:47:16.020" v="6837" actId="20577"/>
          <ac:spMkLst>
            <pc:docMk/>
            <pc:sldMk cId="111093176" sldId="2060"/>
            <ac:spMk id="13" creationId="{EA036B28-293E-4FF3-719C-67743C142438}"/>
          </ac:spMkLst>
        </pc:spChg>
        <pc:spChg chg="mod">
          <ac:chgData name="James T. Burke" userId="5c2a731e-5d2b-44d4-bfd5-761a517f5b20" providerId="ADAL" clId="{FC4F2EDB-A2D7-4274-8A79-76744CB0422C}" dt="2024-06-04T13:51:00.415" v="6130" actId="33524"/>
          <ac:spMkLst>
            <pc:docMk/>
            <pc:sldMk cId="111093176" sldId="2060"/>
            <ac:spMk id="14" creationId="{27A3E02E-19C4-7122-CE58-45D4D88DCBAE}"/>
          </ac:spMkLst>
        </pc:spChg>
        <pc:picChg chg="add del mod">
          <ac:chgData name="James T. Burke" userId="5c2a731e-5d2b-44d4-bfd5-761a517f5b20" providerId="ADAL" clId="{FC4F2EDB-A2D7-4274-8A79-76744CB0422C}" dt="2024-06-04T13:50:15.073" v="5998" actId="478"/>
          <ac:picMkLst>
            <pc:docMk/>
            <pc:sldMk cId="111093176" sldId="2060"/>
            <ac:picMk id="3" creationId="{149E8357-8C2C-62DA-B4E5-45DF889E5DE9}"/>
          </ac:picMkLst>
        </pc:picChg>
        <pc:picChg chg="del">
          <ac:chgData name="James T. Burke" userId="5c2a731e-5d2b-44d4-bfd5-761a517f5b20" providerId="ADAL" clId="{FC4F2EDB-A2D7-4274-8A79-76744CB0422C}" dt="2024-05-01T15:12:01.066" v="449" actId="478"/>
          <ac:picMkLst>
            <pc:docMk/>
            <pc:sldMk cId="111093176" sldId="2060"/>
            <ac:picMk id="7" creationId="{E4CC49F0-4244-4612-D62F-DE0C0C7562BC}"/>
          </ac:picMkLst>
        </pc:picChg>
        <pc:picChg chg="add mod">
          <ac:chgData name="James T. Burke" userId="5c2a731e-5d2b-44d4-bfd5-761a517f5b20" providerId="ADAL" clId="{FC4F2EDB-A2D7-4274-8A79-76744CB0422C}" dt="2024-06-04T14:10:21.838" v="6802" actId="1076"/>
          <ac:picMkLst>
            <pc:docMk/>
            <pc:sldMk cId="111093176" sldId="2060"/>
            <ac:picMk id="7" creationId="{E60A635B-CD17-9C11-CDD5-9327922FA9D0}"/>
          </ac:picMkLst>
        </pc:picChg>
      </pc:sldChg>
      <pc:sldChg chg="modSp add del mod">
        <pc:chgData name="James T. Burke" userId="5c2a731e-5d2b-44d4-bfd5-761a517f5b20" providerId="ADAL" clId="{FC4F2EDB-A2D7-4274-8A79-76744CB0422C}" dt="2024-06-03T14:55:46.822" v="3181" actId="47"/>
        <pc:sldMkLst>
          <pc:docMk/>
          <pc:sldMk cId="3815652592" sldId="2061"/>
        </pc:sldMkLst>
        <pc:spChg chg="mod">
          <ac:chgData name="James T. Burke" userId="5c2a731e-5d2b-44d4-bfd5-761a517f5b20" providerId="ADAL" clId="{FC4F2EDB-A2D7-4274-8A79-76744CB0422C}" dt="2024-05-01T16:21:11.481" v="913" actId="404"/>
          <ac:spMkLst>
            <pc:docMk/>
            <pc:sldMk cId="3815652592" sldId="2061"/>
            <ac:spMk id="3" creationId="{00000000-0000-0000-0000-000000000000}"/>
          </ac:spMkLst>
        </pc:spChg>
      </pc:sldChg>
      <pc:sldChg chg="modSp add del mod">
        <pc:chgData name="James T. Burke" userId="5c2a731e-5d2b-44d4-bfd5-761a517f5b20" providerId="ADAL" clId="{FC4F2EDB-A2D7-4274-8A79-76744CB0422C}" dt="2024-06-03T14:55:50.421" v="3182" actId="47"/>
        <pc:sldMkLst>
          <pc:docMk/>
          <pc:sldMk cId="2623699358" sldId="2062"/>
        </pc:sldMkLst>
        <pc:spChg chg="mod">
          <ac:chgData name="James T. Burke" userId="5c2a731e-5d2b-44d4-bfd5-761a517f5b20" providerId="ADAL" clId="{FC4F2EDB-A2D7-4274-8A79-76744CB0422C}" dt="2024-05-01T16:24:52.041" v="1023" actId="255"/>
          <ac:spMkLst>
            <pc:docMk/>
            <pc:sldMk cId="2623699358" sldId="2062"/>
            <ac:spMk id="3" creationId="{00000000-0000-0000-0000-000000000000}"/>
          </ac:spMkLst>
        </pc:spChg>
      </pc:sldChg>
      <pc:sldChg chg="modSp add del mod">
        <pc:chgData name="James T. Burke" userId="5c2a731e-5d2b-44d4-bfd5-761a517f5b20" providerId="ADAL" clId="{FC4F2EDB-A2D7-4274-8A79-76744CB0422C}" dt="2024-06-03T14:56:31.871" v="3183" actId="47"/>
        <pc:sldMkLst>
          <pc:docMk/>
          <pc:sldMk cId="2468575541" sldId="2063"/>
        </pc:sldMkLst>
        <pc:spChg chg="mod">
          <ac:chgData name="James T. Burke" userId="5c2a731e-5d2b-44d4-bfd5-761a517f5b20" providerId="ADAL" clId="{FC4F2EDB-A2D7-4274-8A79-76744CB0422C}" dt="2024-05-01T19:25:49.413" v="3112" actId="20577"/>
          <ac:spMkLst>
            <pc:docMk/>
            <pc:sldMk cId="2468575541" sldId="2063"/>
            <ac:spMk id="6" creationId="{00000000-0000-0000-0000-000000000000}"/>
          </ac:spMkLst>
        </pc:spChg>
        <pc:spChg chg="mod">
          <ac:chgData name="James T. Burke" userId="5c2a731e-5d2b-44d4-bfd5-761a517f5b20" providerId="ADAL" clId="{FC4F2EDB-A2D7-4274-8A79-76744CB0422C}" dt="2024-06-03T14:55:35.371" v="3180"/>
          <ac:spMkLst>
            <pc:docMk/>
            <pc:sldMk cId="2468575541" sldId="2063"/>
            <ac:spMk id="7" creationId="{00000000-0000-0000-0000-000000000000}"/>
          </ac:spMkLst>
        </pc:spChg>
      </pc:sldChg>
      <pc:sldChg chg="modSp add del mod">
        <pc:chgData name="James T. Burke" userId="5c2a731e-5d2b-44d4-bfd5-761a517f5b20" providerId="ADAL" clId="{FC4F2EDB-A2D7-4274-8A79-76744CB0422C}" dt="2024-06-03T14:56:35.491" v="3184" actId="47"/>
        <pc:sldMkLst>
          <pc:docMk/>
          <pc:sldMk cId="1978516652" sldId="2064"/>
        </pc:sldMkLst>
        <pc:spChg chg="mod">
          <ac:chgData name="James T. Burke" userId="5c2a731e-5d2b-44d4-bfd5-761a517f5b20" providerId="ADAL" clId="{FC4F2EDB-A2D7-4274-8A79-76744CB0422C}" dt="2024-05-01T19:26:16.561" v="3113" actId="20577"/>
          <ac:spMkLst>
            <pc:docMk/>
            <pc:sldMk cId="1978516652" sldId="2064"/>
            <ac:spMk id="6" creationId="{00000000-0000-0000-0000-000000000000}"/>
          </ac:spMkLst>
        </pc:spChg>
        <pc:spChg chg="mod">
          <ac:chgData name="James T. Burke" userId="5c2a731e-5d2b-44d4-bfd5-761a517f5b20" providerId="ADAL" clId="{FC4F2EDB-A2D7-4274-8A79-76744CB0422C}" dt="2024-06-03T14:55:35.371" v="3180"/>
          <ac:spMkLst>
            <pc:docMk/>
            <pc:sldMk cId="1978516652" sldId="2064"/>
            <ac:spMk id="7" creationId="{00000000-0000-0000-0000-000000000000}"/>
          </ac:spMkLst>
        </pc:spChg>
      </pc:sldChg>
      <pc:sldChg chg="modSp add del mod modNotesTx">
        <pc:chgData name="James T. Burke" userId="5c2a731e-5d2b-44d4-bfd5-761a517f5b20" providerId="ADAL" clId="{FC4F2EDB-A2D7-4274-8A79-76744CB0422C}" dt="2024-06-03T14:56:38.132" v="3185" actId="47"/>
        <pc:sldMkLst>
          <pc:docMk/>
          <pc:sldMk cId="1826169791" sldId="2065"/>
        </pc:sldMkLst>
        <pc:spChg chg="mod">
          <ac:chgData name="James T. Burke" userId="5c2a731e-5d2b-44d4-bfd5-761a517f5b20" providerId="ADAL" clId="{FC4F2EDB-A2D7-4274-8A79-76744CB0422C}" dt="2024-06-03T14:55:35.371" v="3180"/>
          <ac:spMkLst>
            <pc:docMk/>
            <pc:sldMk cId="1826169791" sldId="2065"/>
            <ac:spMk id="9" creationId="{F822A0F1-DF0E-1F8D-6209-63F34FA2949E}"/>
          </ac:spMkLst>
        </pc:spChg>
        <pc:spChg chg="mod">
          <ac:chgData name="James T. Burke" userId="5c2a731e-5d2b-44d4-bfd5-761a517f5b20" providerId="ADAL" clId="{FC4F2EDB-A2D7-4274-8A79-76744CB0422C}" dt="2024-06-03T14:55:35.371" v="3180"/>
          <ac:spMkLst>
            <pc:docMk/>
            <pc:sldMk cId="1826169791" sldId="2065"/>
            <ac:spMk id="10" creationId="{00000000-0000-0000-0000-000000000000}"/>
          </ac:spMkLst>
        </pc:spChg>
      </pc:sldChg>
      <pc:sldChg chg="addSp modSp add mod modShow">
        <pc:chgData name="James T. Burke" userId="5c2a731e-5d2b-44d4-bfd5-761a517f5b20" providerId="ADAL" clId="{FC4F2EDB-A2D7-4274-8A79-76744CB0422C}" dt="2024-05-01T19:17:48.581" v="2944" actId="729"/>
        <pc:sldMkLst>
          <pc:docMk/>
          <pc:sldMk cId="2135944780" sldId="2066"/>
        </pc:sldMkLst>
        <pc:spChg chg="add mod">
          <ac:chgData name="James T. Burke" userId="5c2a731e-5d2b-44d4-bfd5-761a517f5b20" providerId="ADAL" clId="{FC4F2EDB-A2D7-4274-8A79-76744CB0422C}" dt="2024-05-01T19:17:42.052" v="2943" actId="255"/>
          <ac:spMkLst>
            <pc:docMk/>
            <pc:sldMk cId="2135944780" sldId="2066"/>
            <ac:spMk id="11" creationId="{8A77AA93-C499-720D-7572-DEF16A0D4BCB}"/>
          </ac:spMkLst>
        </pc:spChg>
      </pc:sldChg>
      <pc:sldChg chg="new del">
        <pc:chgData name="James T. Burke" userId="5c2a731e-5d2b-44d4-bfd5-761a517f5b20" providerId="ADAL" clId="{FC4F2EDB-A2D7-4274-8A79-76744CB0422C}" dt="2024-05-01T19:16:31.591" v="2914" actId="47"/>
        <pc:sldMkLst>
          <pc:docMk/>
          <pc:sldMk cId="3105048302" sldId="2066"/>
        </pc:sldMkLst>
      </pc:sldChg>
      <pc:sldChg chg="modSp add mod">
        <pc:chgData name="James T. Burke" userId="5c2a731e-5d2b-44d4-bfd5-761a517f5b20" providerId="ADAL" clId="{FC4F2EDB-A2D7-4274-8A79-76744CB0422C}" dt="2024-06-03T20:15:59.294" v="5828" actId="20577"/>
        <pc:sldMkLst>
          <pc:docMk/>
          <pc:sldMk cId="1967620624" sldId="2067"/>
        </pc:sldMkLst>
        <pc:spChg chg="mod">
          <ac:chgData name="James T. Burke" userId="5c2a731e-5d2b-44d4-bfd5-761a517f5b20" providerId="ADAL" clId="{FC4F2EDB-A2D7-4274-8A79-76744CB0422C}" dt="2024-06-03T20:15:59.294" v="5828" actId="20577"/>
          <ac:spMkLst>
            <pc:docMk/>
            <pc:sldMk cId="1967620624" sldId="2067"/>
            <ac:spMk id="6" creationId="{00000000-0000-0000-0000-000000000000}"/>
          </ac:spMkLst>
        </pc:spChg>
      </pc:sldChg>
      <pc:sldChg chg="modSp add mod modNotesTx">
        <pc:chgData name="James T. Burke" userId="5c2a731e-5d2b-44d4-bfd5-761a517f5b20" providerId="ADAL" clId="{FC4F2EDB-A2D7-4274-8A79-76744CB0422C}" dt="2024-06-03T18:33:38.502" v="5385"/>
        <pc:sldMkLst>
          <pc:docMk/>
          <pc:sldMk cId="109973820" sldId="2068"/>
        </pc:sldMkLst>
        <pc:spChg chg="mod">
          <ac:chgData name="James T. Burke" userId="5c2a731e-5d2b-44d4-bfd5-761a517f5b20" providerId="ADAL" clId="{FC4F2EDB-A2D7-4274-8A79-76744CB0422C}" dt="2024-06-03T18:33:38.502" v="5385"/>
          <ac:spMkLst>
            <pc:docMk/>
            <pc:sldMk cId="109973820" sldId="2068"/>
            <ac:spMk id="9" creationId="{F822A0F1-DF0E-1F8D-6209-63F34FA2949E}"/>
          </ac:spMkLst>
        </pc:spChg>
      </pc:sldChg>
      <pc:sldChg chg="modSp add mod">
        <pc:chgData name="James T. Burke" userId="5c2a731e-5d2b-44d4-bfd5-761a517f5b20" providerId="ADAL" clId="{FC4F2EDB-A2D7-4274-8A79-76744CB0422C}" dt="2024-06-03T18:49:36.960" v="5689" actId="20577"/>
        <pc:sldMkLst>
          <pc:docMk/>
          <pc:sldMk cId="1672755103" sldId="2069"/>
        </pc:sldMkLst>
        <pc:spChg chg="mod">
          <ac:chgData name="James T. Burke" userId="5c2a731e-5d2b-44d4-bfd5-761a517f5b20" providerId="ADAL" clId="{FC4F2EDB-A2D7-4274-8A79-76744CB0422C}" dt="2024-06-03T18:49:36.960" v="5689" actId="20577"/>
          <ac:spMkLst>
            <pc:docMk/>
            <pc:sldMk cId="1672755103" sldId="2069"/>
            <ac:spMk id="3" creationId="{00000000-0000-0000-0000-000000000000}"/>
          </ac:spMkLst>
        </pc:spChg>
      </pc:sldChg>
    </pc:docChg>
  </pc:docChgLst>
  <pc:docChgLst>
    <pc:chgData name="James T. Burke" userId="5c2a731e-5d2b-44d4-bfd5-761a517f5b20" providerId="ADAL" clId="{26150357-B291-4492-A04C-5DAEB4792237}"/>
    <pc:docChg chg="undo redo custSel addSld delSld modSld">
      <pc:chgData name="James T. Burke" userId="5c2a731e-5d2b-44d4-bfd5-761a517f5b20" providerId="ADAL" clId="{26150357-B291-4492-A04C-5DAEB4792237}" dt="2024-04-10T16:58:37.274" v="3058" actId="47"/>
      <pc:docMkLst>
        <pc:docMk/>
      </pc:docMkLst>
      <pc:sldChg chg="modSp mod">
        <pc:chgData name="James T. Burke" userId="5c2a731e-5d2b-44d4-bfd5-761a517f5b20" providerId="ADAL" clId="{26150357-B291-4492-A04C-5DAEB4792237}" dt="2024-04-08T15:42:26.575" v="3012" actId="20577"/>
        <pc:sldMkLst>
          <pc:docMk/>
          <pc:sldMk cId="1989597527" sldId="294"/>
        </pc:sldMkLst>
        <pc:spChg chg="mod">
          <ac:chgData name="James T. Burke" userId="5c2a731e-5d2b-44d4-bfd5-761a517f5b20" providerId="ADAL" clId="{26150357-B291-4492-A04C-5DAEB4792237}" dt="2024-04-08T15:42:26.575" v="3012" actId="20577"/>
          <ac:spMkLst>
            <pc:docMk/>
            <pc:sldMk cId="1989597527" sldId="294"/>
            <ac:spMk id="4" creationId="{00000000-0000-0000-0000-000000000000}"/>
          </ac:spMkLst>
        </pc:spChg>
      </pc:sldChg>
      <pc:sldChg chg="addSp delSp modSp mod">
        <pc:chgData name="James T. Burke" userId="5c2a731e-5d2b-44d4-bfd5-761a517f5b20" providerId="ADAL" clId="{26150357-B291-4492-A04C-5DAEB4792237}" dt="2024-04-09T21:43:37.348" v="3055" actId="1076"/>
        <pc:sldMkLst>
          <pc:docMk/>
          <pc:sldMk cId="2765261797" sldId="299"/>
        </pc:sldMkLst>
        <pc:spChg chg="mod">
          <ac:chgData name="James T. Burke" userId="5c2a731e-5d2b-44d4-bfd5-761a517f5b20" providerId="ADAL" clId="{26150357-B291-4492-A04C-5DAEB4792237}" dt="2024-04-08T14:53:09.982" v="2283" actId="20577"/>
          <ac:spMkLst>
            <pc:docMk/>
            <pc:sldMk cId="2765261797" sldId="299"/>
            <ac:spMk id="3" creationId="{DA8F83B0-644C-FEF2-CBAD-3C4195FFC6F3}"/>
          </ac:spMkLst>
        </pc:spChg>
        <pc:spChg chg="mod">
          <ac:chgData name="James T. Burke" userId="5c2a731e-5d2b-44d4-bfd5-761a517f5b20" providerId="ADAL" clId="{26150357-B291-4492-A04C-5DAEB4792237}" dt="2024-04-08T14:57:11.664" v="2311" actId="1076"/>
          <ac:spMkLst>
            <pc:docMk/>
            <pc:sldMk cId="2765261797" sldId="299"/>
            <ac:spMk id="7" creationId="{40F7ED41-76A4-D69F-DB90-BDD2B65C5ACC}"/>
          </ac:spMkLst>
        </pc:spChg>
        <pc:spChg chg="add mod">
          <ac:chgData name="James T. Burke" userId="5c2a731e-5d2b-44d4-bfd5-761a517f5b20" providerId="ADAL" clId="{26150357-B291-4492-A04C-5DAEB4792237}" dt="2024-04-09T21:43:37.348" v="3055" actId="1076"/>
          <ac:spMkLst>
            <pc:docMk/>
            <pc:sldMk cId="2765261797" sldId="299"/>
            <ac:spMk id="9" creationId="{2816A32B-FEFA-4703-E7C7-BB9883008F68}"/>
          </ac:spMkLst>
        </pc:spChg>
        <pc:spChg chg="mod ord">
          <ac:chgData name="James T. Burke" userId="5c2a731e-5d2b-44d4-bfd5-761a517f5b20" providerId="ADAL" clId="{26150357-B291-4492-A04C-5DAEB4792237}" dt="2024-04-08T14:57:19.702" v="2313" actId="14100"/>
          <ac:spMkLst>
            <pc:docMk/>
            <pc:sldMk cId="2765261797" sldId="299"/>
            <ac:spMk id="12" creationId="{66F75593-E6A2-FB5F-2D18-8D070E70F6B8}"/>
          </ac:spMkLst>
        </pc:spChg>
        <pc:graphicFrameChg chg="add mod modGraphic">
          <ac:chgData name="James T. Burke" userId="5c2a731e-5d2b-44d4-bfd5-761a517f5b20" providerId="ADAL" clId="{26150357-B291-4492-A04C-5DAEB4792237}" dt="2024-04-08T14:57:08.572" v="2310" actId="1076"/>
          <ac:graphicFrameMkLst>
            <pc:docMk/>
            <pc:sldMk cId="2765261797" sldId="299"/>
            <ac:graphicFrameMk id="8" creationId="{6814B38D-766A-3717-9511-1E501F9CD9BE}"/>
          </ac:graphicFrameMkLst>
        </pc:graphicFrameChg>
        <pc:graphicFrameChg chg="add del mod">
          <ac:chgData name="James T. Burke" userId="5c2a731e-5d2b-44d4-bfd5-761a517f5b20" providerId="ADAL" clId="{26150357-B291-4492-A04C-5DAEB4792237}" dt="2024-04-08T14:52:10.052" v="2276"/>
          <ac:graphicFrameMkLst>
            <pc:docMk/>
            <pc:sldMk cId="2765261797" sldId="299"/>
            <ac:graphicFrameMk id="9" creationId="{68AB321E-1A93-E278-62EC-92052FD11280}"/>
          </ac:graphicFrameMkLst>
        </pc:graphicFrameChg>
        <pc:graphicFrameChg chg="add mod modGraphic">
          <ac:chgData name="James T. Burke" userId="5c2a731e-5d2b-44d4-bfd5-761a517f5b20" providerId="ADAL" clId="{26150357-B291-4492-A04C-5DAEB4792237}" dt="2024-04-08T14:57:00.301" v="2309" actId="255"/>
          <ac:graphicFrameMkLst>
            <pc:docMk/>
            <pc:sldMk cId="2765261797" sldId="299"/>
            <ac:graphicFrameMk id="10" creationId="{02247593-FC10-3F81-58A6-8A865AFE87E4}"/>
          </ac:graphicFrameMkLst>
        </pc:graphicFrameChg>
        <pc:graphicFrameChg chg="del modGraphic">
          <ac:chgData name="James T. Burke" userId="5c2a731e-5d2b-44d4-bfd5-761a517f5b20" providerId="ADAL" clId="{26150357-B291-4492-A04C-5DAEB4792237}" dt="2024-04-03T13:55:16.416" v="104" actId="478"/>
          <ac:graphicFrameMkLst>
            <pc:docMk/>
            <pc:sldMk cId="2765261797" sldId="299"/>
            <ac:graphicFrameMk id="15" creationId="{47765BBA-8265-39C3-2E9A-D507C8626A81}"/>
          </ac:graphicFrameMkLst>
        </pc:graphicFrameChg>
        <pc:graphicFrameChg chg="del">
          <ac:chgData name="James T. Burke" userId="5c2a731e-5d2b-44d4-bfd5-761a517f5b20" providerId="ADAL" clId="{26150357-B291-4492-A04C-5DAEB4792237}" dt="2024-04-03T13:55:48.716" v="108" actId="478"/>
          <ac:graphicFrameMkLst>
            <pc:docMk/>
            <pc:sldMk cId="2765261797" sldId="299"/>
            <ac:graphicFrameMk id="16" creationId="{A6317F71-12B5-F40A-D0E2-34F935443C67}"/>
          </ac:graphicFrameMkLst>
        </pc:graphicFrameChg>
      </pc:sldChg>
      <pc:sldChg chg="modSp mod">
        <pc:chgData name="James T. Burke" userId="5c2a731e-5d2b-44d4-bfd5-761a517f5b20" providerId="ADAL" clId="{26150357-B291-4492-A04C-5DAEB4792237}" dt="2024-04-08T15:21:49.927" v="2744" actId="20577"/>
        <pc:sldMkLst>
          <pc:docMk/>
          <pc:sldMk cId="1804711440" sldId="1131"/>
        </pc:sldMkLst>
        <pc:spChg chg="mod">
          <ac:chgData name="James T. Burke" userId="5c2a731e-5d2b-44d4-bfd5-761a517f5b20" providerId="ADAL" clId="{26150357-B291-4492-A04C-5DAEB4792237}" dt="2024-04-08T15:21:49.927" v="2744" actId="20577"/>
          <ac:spMkLst>
            <pc:docMk/>
            <pc:sldMk cId="1804711440" sldId="1131"/>
            <ac:spMk id="6" creationId="{00000000-0000-0000-0000-000000000000}"/>
          </ac:spMkLst>
        </pc:spChg>
      </pc:sldChg>
      <pc:sldChg chg="del">
        <pc:chgData name="James T. Burke" userId="5c2a731e-5d2b-44d4-bfd5-761a517f5b20" providerId="ADAL" clId="{26150357-B291-4492-A04C-5DAEB4792237}" dt="2024-04-03T14:07:17.326" v="187" actId="47"/>
        <pc:sldMkLst>
          <pc:docMk/>
          <pc:sldMk cId="687483161" sldId="2035"/>
        </pc:sldMkLst>
      </pc:sldChg>
      <pc:sldChg chg="modSp del mod modNotesTx">
        <pc:chgData name="James T. Burke" userId="5c2a731e-5d2b-44d4-bfd5-761a517f5b20" providerId="ADAL" clId="{26150357-B291-4492-A04C-5DAEB4792237}" dt="2024-04-09T21:42:14.640" v="3050" actId="47"/>
        <pc:sldMkLst>
          <pc:docMk/>
          <pc:sldMk cId="100802900" sldId="2038"/>
        </pc:sldMkLst>
        <pc:spChg chg="mod">
          <ac:chgData name="James T. Burke" userId="5c2a731e-5d2b-44d4-bfd5-761a517f5b20" providerId="ADAL" clId="{26150357-B291-4492-A04C-5DAEB4792237}" dt="2024-04-09T21:40:42.338" v="3020" actId="21"/>
          <ac:spMkLst>
            <pc:docMk/>
            <pc:sldMk cId="100802900" sldId="2038"/>
            <ac:spMk id="6" creationId="{00000000-0000-0000-0000-000000000000}"/>
          </ac:spMkLst>
        </pc:spChg>
        <pc:spChg chg="mod">
          <ac:chgData name="James T. Burke" userId="5c2a731e-5d2b-44d4-bfd5-761a517f5b20" providerId="ADAL" clId="{26150357-B291-4492-A04C-5DAEB4792237}" dt="2024-04-03T14:14:53.850" v="244" actId="20577"/>
          <ac:spMkLst>
            <pc:docMk/>
            <pc:sldMk cId="100802900" sldId="2038"/>
            <ac:spMk id="7" creationId="{00000000-0000-0000-0000-000000000000}"/>
          </ac:spMkLst>
        </pc:spChg>
      </pc:sldChg>
      <pc:sldChg chg="modSp del mod">
        <pc:chgData name="James T. Burke" userId="5c2a731e-5d2b-44d4-bfd5-761a517f5b20" providerId="ADAL" clId="{26150357-B291-4492-A04C-5DAEB4792237}" dt="2024-04-08T15:43:19.502" v="3013" actId="2696"/>
        <pc:sldMkLst>
          <pc:docMk/>
          <pc:sldMk cId="2326502687" sldId="2044"/>
        </pc:sldMkLst>
        <pc:spChg chg="mod">
          <ac:chgData name="James T. Burke" userId="5c2a731e-5d2b-44d4-bfd5-761a517f5b20" providerId="ADAL" clId="{26150357-B291-4492-A04C-5DAEB4792237}" dt="2024-04-08T15:20:33.309" v="2606" actId="20577"/>
          <ac:spMkLst>
            <pc:docMk/>
            <pc:sldMk cId="2326502687" sldId="2044"/>
            <ac:spMk id="3" creationId="{00000000-0000-0000-0000-000000000000}"/>
          </ac:spMkLst>
        </pc:spChg>
        <pc:spChg chg="mod">
          <ac:chgData name="James T. Burke" userId="5c2a731e-5d2b-44d4-bfd5-761a517f5b20" providerId="ADAL" clId="{26150357-B291-4492-A04C-5DAEB4792237}" dt="2024-04-08T15:21:57.765" v="2745"/>
          <ac:spMkLst>
            <pc:docMk/>
            <pc:sldMk cId="2326502687" sldId="2044"/>
            <ac:spMk id="7" creationId="{00000000-0000-0000-0000-000000000000}"/>
          </ac:spMkLst>
        </pc:spChg>
      </pc:sldChg>
      <pc:sldChg chg="del">
        <pc:chgData name="James T. Burke" userId="5c2a731e-5d2b-44d4-bfd5-761a517f5b20" providerId="ADAL" clId="{26150357-B291-4492-A04C-5DAEB4792237}" dt="2024-04-03T14:07:19.887" v="188" actId="47"/>
        <pc:sldMkLst>
          <pc:docMk/>
          <pc:sldMk cId="1484674530" sldId="2045"/>
        </pc:sldMkLst>
      </pc:sldChg>
      <pc:sldChg chg="modSp mod">
        <pc:chgData name="James T. Burke" userId="5c2a731e-5d2b-44d4-bfd5-761a517f5b20" providerId="ADAL" clId="{26150357-B291-4492-A04C-5DAEB4792237}" dt="2024-04-08T15:05:30.688" v="2336" actId="33524"/>
        <pc:sldMkLst>
          <pc:docMk/>
          <pc:sldMk cId="118607997" sldId="2046"/>
        </pc:sldMkLst>
        <pc:spChg chg="mod">
          <ac:chgData name="James T. Burke" userId="5c2a731e-5d2b-44d4-bfd5-761a517f5b20" providerId="ADAL" clId="{26150357-B291-4492-A04C-5DAEB4792237}" dt="2024-04-08T15:05:30.688" v="2336" actId="33524"/>
          <ac:spMkLst>
            <pc:docMk/>
            <pc:sldMk cId="118607997" sldId="2046"/>
            <ac:spMk id="9" creationId="{F822A0F1-DF0E-1F8D-6209-63F34FA2949E}"/>
          </ac:spMkLst>
        </pc:spChg>
        <pc:spChg chg="mod">
          <ac:chgData name="James T. Burke" userId="5c2a731e-5d2b-44d4-bfd5-761a517f5b20" providerId="ADAL" clId="{26150357-B291-4492-A04C-5DAEB4792237}" dt="2024-04-03T14:15:01.067" v="249" actId="20577"/>
          <ac:spMkLst>
            <pc:docMk/>
            <pc:sldMk cId="118607997" sldId="2046"/>
            <ac:spMk id="10" creationId="{00000000-0000-0000-0000-000000000000}"/>
          </ac:spMkLst>
        </pc:spChg>
      </pc:sldChg>
      <pc:sldChg chg="del modNotesTx">
        <pc:chgData name="James T. Burke" userId="5c2a731e-5d2b-44d4-bfd5-761a517f5b20" providerId="ADAL" clId="{26150357-B291-4492-A04C-5DAEB4792237}" dt="2024-04-03T14:07:10.804" v="184" actId="47"/>
        <pc:sldMkLst>
          <pc:docMk/>
          <pc:sldMk cId="2642907056" sldId="2048"/>
        </pc:sldMkLst>
      </pc:sldChg>
      <pc:sldChg chg="del modNotesTx">
        <pc:chgData name="James T. Burke" userId="5c2a731e-5d2b-44d4-bfd5-761a517f5b20" providerId="ADAL" clId="{26150357-B291-4492-A04C-5DAEB4792237}" dt="2024-04-03T14:07:12.148" v="185" actId="47"/>
        <pc:sldMkLst>
          <pc:docMk/>
          <pc:sldMk cId="4121268706" sldId="2049"/>
        </pc:sldMkLst>
      </pc:sldChg>
      <pc:sldChg chg="del modNotesTx">
        <pc:chgData name="James T. Burke" userId="5c2a731e-5d2b-44d4-bfd5-761a517f5b20" providerId="ADAL" clId="{26150357-B291-4492-A04C-5DAEB4792237}" dt="2024-04-03T14:07:13.373" v="186" actId="47"/>
        <pc:sldMkLst>
          <pc:docMk/>
          <pc:sldMk cId="539355117" sldId="2050"/>
        </pc:sldMkLst>
      </pc:sldChg>
      <pc:sldChg chg="addSp delSp modSp add del mod modNotesTx">
        <pc:chgData name="James T. Burke" userId="5c2a731e-5d2b-44d4-bfd5-761a517f5b20" providerId="ADAL" clId="{26150357-B291-4492-A04C-5DAEB4792237}" dt="2024-04-10T16:58:37.274" v="3058" actId="47"/>
        <pc:sldMkLst>
          <pc:docMk/>
          <pc:sldMk cId="2868587118" sldId="2051"/>
        </pc:sldMkLst>
        <pc:spChg chg="mod">
          <ac:chgData name="James T. Burke" userId="5c2a731e-5d2b-44d4-bfd5-761a517f5b20" providerId="ADAL" clId="{26150357-B291-4492-A04C-5DAEB4792237}" dt="2024-04-03T13:52:08.908" v="90" actId="14100"/>
          <ac:spMkLst>
            <pc:docMk/>
            <pc:sldMk cId="2868587118" sldId="2051"/>
            <ac:spMk id="13" creationId="{EA036B28-293E-4FF3-719C-67743C142438}"/>
          </ac:spMkLst>
        </pc:spChg>
        <pc:spChg chg="mod">
          <ac:chgData name="James T. Burke" userId="5c2a731e-5d2b-44d4-bfd5-761a517f5b20" providerId="ADAL" clId="{26150357-B291-4492-A04C-5DAEB4792237}" dt="2024-04-03T13:51:52.233" v="84" actId="14100"/>
          <ac:spMkLst>
            <pc:docMk/>
            <pc:sldMk cId="2868587118" sldId="2051"/>
            <ac:spMk id="14" creationId="{27A3E02E-19C4-7122-CE58-45D4D88DCBAE}"/>
          </ac:spMkLst>
        </pc:spChg>
        <pc:picChg chg="del">
          <ac:chgData name="James T. Burke" userId="5c2a731e-5d2b-44d4-bfd5-761a517f5b20" providerId="ADAL" clId="{26150357-B291-4492-A04C-5DAEB4792237}" dt="2024-04-03T13:52:35.264" v="91" actId="478"/>
          <ac:picMkLst>
            <pc:docMk/>
            <pc:sldMk cId="2868587118" sldId="2051"/>
            <ac:picMk id="3" creationId="{691EAAA1-B463-D202-700F-39ED2E34EB6F}"/>
          </ac:picMkLst>
        </pc:picChg>
        <pc:picChg chg="add mod">
          <ac:chgData name="James T. Burke" userId="5c2a731e-5d2b-44d4-bfd5-761a517f5b20" providerId="ADAL" clId="{26150357-B291-4492-A04C-5DAEB4792237}" dt="2024-04-03T13:53:03.329" v="96" actId="1076"/>
          <ac:picMkLst>
            <pc:docMk/>
            <pc:sldMk cId="2868587118" sldId="2051"/>
            <ac:picMk id="7" creationId="{E4CC49F0-4244-4612-D62F-DE0C0C7562BC}"/>
          </ac:picMkLst>
        </pc:picChg>
      </pc:sldChg>
      <pc:sldChg chg="del">
        <pc:chgData name="James T. Burke" userId="5c2a731e-5d2b-44d4-bfd5-761a517f5b20" providerId="ADAL" clId="{26150357-B291-4492-A04C-5DAEB4792237}" dt="2024-04-03T14:07:20.548" v="189" actId="47"/>
        <pc:sldMkLst>
          <pc:docMk/>
          <pc:sldMk cId="172800351" sldId="2052"/>
        </pc:sldMkLst>
      </pc:sldChg>
      <pc:sldChg chg="modSp add mod">
        <pc:chgData name="James T. Burke" userId="5c2a731e-5d2b-44d4-bfd5-761a517f5b20" providerId="ADAL" clId="{26150357-B291-4492-A04C-5DAEB4792237}" dt="2024-04-03T14:23:46.550" v="477" actId="20577"/>
        <pc:sldMkLst>
          <pc:docMk/>
          <pc:sldMk cId="2950208583" sldId="2052"/>
        </pc:sldMkLst>
        <pc:spChg chg="mod">
          <ac:chgData name="James T. Burke" userId="5c2a731e-5d2b-44d4-bfd5-761a517f5b20" providerId="ADAL" clId="{26150357-B291-4492-A04C-5DAEB4792237}" dt="2024-04-03T14:23:46.550" v="477" actId="20577"/>
          <ac:spMkLst>
            <pc:docMk/>
            <pc:sldMk cId="2950208583" sldId="2052"/>
            <ac:spMk id="6" creationId="{00000000-0000-0000-0000-000000000000}"/>
          </ac:spMkLst>
        </pc:spChg>
      </pc:sldChg>
      <pc:sldChg chg="modSp add mod">
        <pc:chgData name="James T. Burke" userId="5c2a731e-5d2b-44d4-bfd5-761a517f5b20" providerId="ADAL" clId="{26150357-B291-4492-A04C-5DAEB4792237}" dt="2024-04-09T21:41:27.831" v="3040" actId="21"/>
        <pc:sldMkLst>
          <pc:docMk/>
          <pc:sldMk cId="2446305975" sldId="2053"/>
        </pc:sldMkLst>
        <pc:spChg chg="mod">
          <ac:chgData name="James T. Burke" userId="5c2a731e-5d2b-44d4-bfd5-761a517f5b20" providerId="ADAL" clId="{26150357-B291-4492-A04C-5DAEB4792237}" dt="2024-04-09T21:41:27.831" v="3040" actId="21"/>
          <ac:spMkLst>
            <pc:docMk/>
            <pc:sldMk cId="2446305975" sldId="2053"/>
            <ac:spMk id="6" creationId="{00000000-0000-0000-0000-000000000000}"/>
          </ac:spMkLst>
        </pc:spChg>
      </pc:sldChg>
      <pc:sldChg chg="modSp add del mod">
        <pc:chgData name="James T. Burke" userId="5c2a731e-5d2b-44d4-bfd5-761a517f5b20" providerId="ADAL" clId="{26150357-B291-4492-A04C-5DAEB4792237}" dt="2024-04-09T21:41:59.862" v="3048" actId="20577"/>
        <pc:sldMkLst>
          <pc:docMk/>
          <pc:sldMk cId="81919289" sldId="2054"/>
        </pc:sldMkLst>
        <pc:spChg chg="mod">
          <ac:chgData name="James T. Burke" userId="5c2a731e-5d2b-44d4-bfd5-761a517f5b20" providerId="ADAL" clId="{26150357-B291-4492-A04C-5DAEB4792237}" dt="2024-04-09T21:41:59.862" v="3048" actId="20577"/>
          <ac:spMkLst>
            <pc:docMk/>
            <pc:sldMk cId="81919289" sldId="2054"/>
            <ac:spMk id="6" creationId="{00000000-0000-0000-0000-000000000000}"/>
          </ac:spMkLst>
        </pc:spChg>
      </pc:sldChg>
      <pc:sldChg chg="modSp add mod">
        <pc:chgData name="James T. Burke" userId="5c2a731e-5d2b-44d4-bfd5-761a517f5b20" providerId="ADAL" clId="{26150357-B291-4492-A04C-5DAEB4792237}" dt="2024-04-03T14:51:31.168" v="2259" actId="20577"/>
        <pc:sldMkLst>
          <pc:docMk/>
          <pc:sldMk cId="11108323" sldId="2055"/>
        </pc:sldMkLst>
        <pc:spChg chg="mod">
          <ac:chgData name="James T. Burke" userId="5c2a731e-5d2b-44d4-bfd5-761a517f5b20" providerId="ADAL" clId="{26150357-B291-4492-A04C-5DAEB4792237}" dt="2024-04-03T14:51:31.168" v="2259" actId="20577"/>
          <ac:spMkLst>
            <pc:docMk/>
            <pc:sldMk cId="11108323" sldId="2055"/>
            <ac:spMk id="6" creationId="{00000000-0000-0000-0000-000000000000}"/>
          </ac:spMkLst>
        </pc:spChg>
      </pc:sldChg>
      <pc:sldChg chg="modSp add mod">
        <pc:chgData name="James T. Burke" userId="5c2a731e-5d2b-44d4-bfd5-761a517f5b20" providerId="ADAL" clId="{26150357-B291-4492-A04C-5DAEB4792237}" dt="2024-04-08T15:15:45.460" v="2440" actId="20577"/>
        <pc:sldMkLst>
          <pc:docMk/>
          <pc:sldMk cId="1272612029" sldId="2056"/>
        </pc:sldMkLst>
        <pc:spChg chg="mod">
          <ac:chgData name="James T. Burke" userId="5c2a731e-5d2b-44d4-bfd5-761a517f5b20" providerId="ADAL" clId="{26150357-B291-4492-A04C-5DAEB4792237}" dt="2024-04-08T15:15:45.460" v="2440" actId="20577"/>
          <ac:spMkLst>
            <pc:docMk/>
            <pc:sldMk cId="1272612029" sldId="2056"/>
            <ac:spMk id="9" creationId="{F822A0F1-DF0E-1F8D-6209-63F34FA2949E}"/>
          </ac:spMkLst>
        </pc:spChg>
      </pc:sldChg>
      <pc:sldChg chg="modSp add mod">
        <pc:chgData name="James T. Burke" userId="5c2a731e-5d2b-44d4-bfd5-761a517f5b20" providerId="ADAL" clId="{26150357-B291-4492-A04C-5DAEB4792237}" dt="2024-04-08T15:21:38.010" v="2723" actId="20577"/>
        <pc:sldMkLst>
          <pc:docMk/>
          <pc:sldMk cId="3415984799" sldId="2057"/>
        </pc:sldMkLst>
        <pc:spChg chg="mod">
          <ac:chgData name="James T. Burke" userId="5c2a731e-5d2b-44d4-bfd5-761a517f5b20" providerId="ADAL" clId="{26150357-B291-4492-A04C-5DAEB4792237}" dt="2024-04-08T15:21:12.408" v="2689" actId="20577"/>
          <ac:spMkLst>
            <pc:docMk/>
            <pc:sldMk cId="3415984799" sldId="2057"/>
            <ac:spMk id="3" creationId="{00000000-0000-0000-0000-000000000000}"/>
          </ac:spMkLst>
        </pc:spChg>
        <pc:spChg chg="mod">
          <ac:chgData name="James T. Burke" userId="5c2a731e-5d2b-44d4-bfd5-761a517f5b20" providerId="ADAL" clId="{26150357-B291-4492-A04C-5DAEB4792237}" dt="2024-04-08T15:21:38.010" v="2723" actId="20577"/>
          <ac:spMkLst>
            <pc:docMk/>
            <pc:sldMk cId="3415984799" sldId="2057"/>
            <ac:spMk id="7" creationId="{00000000-0000-0000-0000-000000000000}"/>
          </ac:spMkLst>
        </pc:spChg>
      </pc:sldChg>
      <pc:sldChg chg="modSp add mod">
        <pc:chgData name="James T. Burke" userId="5c2a731e-5d2b-44d4-bfd5-761a517f5b20" providerId="ADAL" clId="{26150357-B291-4492-A04C-5DAEB4792237}" dt="2024-04-08T15:48:32.965" v="3014" actId="20577"/>
        <pc:sldMkLst>
          <pc:docMk/>
          <pc:sldMk cId="3729150406" sldId="2058"/>
        </pc:sldMkLst>
        <pc:spChg chg="mod">
          <ac:chgData name="James T. Burke" userId="5c2a731e-5d2b-44d4-bfd5-761a517f5b20" providerId="ADAL" clId="{26150357-B291-4492-A04C-5DAEB4792237}" dt="2024-04-08T15:48:32.965" v="3014" actId="20577"/>
          <ac:spMkLst>
            <pc:docMk/>
            <pc:sldMk cId="3729150406" sldId="2058"/>
            <ac:spMk id="3" creationId="{00000000-0000-0000-0000-000000000000}"/>
          </ac:spMkLst>
        </pc:spChg>
      </pc:sldChg>
      <pc:sldChg chg="modSp add mod">
        <pc:chgData name="James T. Burke" userId="5c2a731e-5d2b-44d4-bfd5-761a517f5b20" providerId="ADAL" clId="{26150357-B291-4492-A04C-5DAEB4792237}" dt="2024-04-09T21:42:06.676" v="3049" actId="20577"/>
        <pc:sldMkLst>
          <pc:docMk/>
          <pc:sldMk cId="1756747848" sldId="2059"/>
        </pc:sldMkLst>
        <pc:spChg chg="mod">
          <ac:chgData name="James T. Burke" userId="5c2a731e-5d2b-44d4-bfd5-761a517f5b20" providerId="ADAL" clId="{26150357-B291-4492-A04C-5DAEB4792237}" dt="2024-04-09T21:42:06.676" v="3049" actId="20577"/>
          <ac:spMkLst>
            <pc:docMk/>
            <pc:sldMk cId="1756747848" sldId="2059"/>
            <ac:spMk id="6" creationId="{00000000-0000-0000-0000-000000000000}"/>
          </ac:spMkLst>
        </pc:spChg>
      </pc:sldChg>
      <pc:sldChg chg="add modNotesTx">
        <pc:chgData name="James T. Burke" userId="5c2a731e-5d2b-44d4-bfd5-761a517f5b20" providerId="ADAL" clId="{26150357-B291-4492-A04C-5DAEB4792237}" dt="2024-04-10T16:58:35.515" v="3057"/>
        <pc:sldMkLst>
          <pc:docMk/>
          <pc:sldMk cId="111093176" sldId="2060"/>
        </pc:sldMkLst>
      </pc:sldChg>
    </pc:docChg>
  </pc:docChgLst>
  <pc:docChgLst>
    <pc:chgData name="James T. Burke" userId="5c2a731e-5d2b-44d4-bfd5-761a517f5b20" providerId="ADAL" clId="{A38DB59C-2A26-4290-9A26-D5A6FDD4010C}"/>
    <pc:docChg chg="custSel modSld">
      <pc:chgData name="James T. Burke" userId="5c2a731e-5d2b-44d4-bfd5-761a517f5b20" providerId="ADAL" clId="{A38DB59C-2A26-4290-9A26-D5A6FDD4010C}" dt="2024-01-16T14:53:57.357" v="39" actId="33524"/>
      <pc:docMkLst>
        <pc:docMk/>
      </pc:docMkLst>
      <pc:sldChg chg="addSp delSp modSp mod">
        <pc:chgData name="James T. Burke" userId="5c2a731e-5d2b-44d4-bfd5-761a517f5b20" providerId="ADAL" clId="{A38DB59C-2A26-4290-9A26-D5A6FDD4010C}" dt="2024-01-16T14:49:02.234" v="26" actId="1076"/>
        <pc:sldMkLst>
          <pc:docMk/>
          <pc:sldMk cId="2765261797" sldId="299"/>
        </pc:sldMkLst>
        <pc:spChg chg="mod">
          <ac:chgData name="James T. Burke" userId="5c2a731e-5d2b-44d4-bfd5-761a517f5b20" providerId="ADAL" clId="{A38DB59C-2A26-4290-9A26-D5A6FDD4010C}" dt="2024-01-16T14:48:42.638" v="24" actId="1076"/>
          <ac:spMkLst>
            <pc:docMk/>
            <pc:sldMk cId="2765261797" sldId="299"/>
            <ac:spMk id="2" creationId="{A893926C-3316-84B1-228D-119F2BD63426}"/>
          </ac:spMkLst>
        </pc:spChg>
        <pc:spChg chg="mod">
          <ac:chgData name="James T. Burke" userId="5c2a731e-5d2b-44d4-bfd5-761a517f5b20" providerId="ADAL" clId="{A38DB59C-2A26-4290-9A26-D5A6FDD4010C}" dt="2024-01-16T14:45:41.667" v="3" actId="20577"/>
          <ac:spMkLst>
            <pc:docMk/>
            <pc:sldMk cId="2765261797" sldId="299"/>
            <ac:spMk id="3" creationId="{DA8F83B0-644C-FEF2-CBAD-3C4195FFC6F3}"/>
          </ac:spMkLst>
        </pc:spChg>
        <pc:graphicFrameChg chg="add del mod">
          <ac:chgData name="James T. Burke" userId="5c2a731e-5d2b-44d4-bfd5-761a517f5b20" providerId="ADAL" clId="{A38DB59C-2A26-4290-9A26-D5A6FDD4010C}" dt="2024-01-16T14:47:19.111" v="5"/>
          <ac:graphicFrameMkLst>
            <pc:docMk/>
            <pc:sldMk cId="2765261797" sldId="299"/>
            <ac:graphicFrameMk id="9" creationId="{AC3AA8B7-E72D-94B3-50D3-2FE300F97D7F}"/>
          </ac:graphicFrameMkLst>
        </pc:graphicFrameChg>
        <pc:graphicFrameChg chg="add mod modGraphic">
          <ac:chgData name="James T. Burke" userId="5c2a731e-5d2b-44d4-bfd5-761a517f5b20" providerId="ADAL" clId="{A38DB59C-2A26-4290-9A26-D5A6FDD4010C}" dt="2024-01-16T14:47:53.829" v="16" actId="403"/>
          <ac:graphicFrameMkLst>
            <pc:docMk/>
            <pc:sldMk cId="2765261797" sldId="299"/>
            <ac:graphicFrameMk id="10" creationId="{F24A0677-9790-05B6-8781-6F687BE91361}"/>
          </ac:graphicFrameMkLst>
        </pc:graphicFrameChg>
        <pc:graphicFrameChg chg="del">
          <ac:chgData name="James T. Burke" userId="5c2a731e-5d2b-44d4-bfd5-761a517f5b20" providerId="ADAL" clId="{A38DB59C-2A26-4290-9A26-D5A6FDD4010C}" dt="2024-01-16T14:44:36.618" v="0" actId="478"/>
          <ac:graphicFrameMkLst>
            <pc:docMk/>
            <pc:sldMk cId="2765261797" sldId="299"/>
            <ac:graphicFrameMk id="12" creationId="{444CBE0A-9C91-7A51-6959-68CD53D15059}"/>
          </ac:graphicFrameMkLst>
        </pc:graphicFrameChg>
        <pc:picChg chg="mod ord">
          <ac:chgData name="James T. Burke" userId="5c2a731e-5d2b-44d4-bfd5-761a517f5b20" providerId="ADAL" clId="{A38DB59C-2A26-4290-9A26-D5A6FDD4010C}" dt="2024-01-16T14:49:02.234" v="26" actId="1076"/>
          <ac:picMkLst>
            <pc:docMk/>
            <pc:sldMk cId="2765261797" sldId="299"/>
            <ac:picMk id="14" creationId="{B5D6C933-9835-FA9E-0073-6598D4D92D56}"/>
          </ac:picMkLst>
        </pc:picChg>
      </pc:sldChg>
      <pc:sldChg chg="modSp mod">
        <pc:chgData name="James T. Burke" userId="5c2a731e-5d2b-44d4-bfd5-761a517f5b20" providerId="ADAL" clId="{A38DB59C-2A26-4290-9A26-D5A6FDD4010C}" dt="2024-01-16T14:53:57.357" v="39" actId="33524"/>
        <pc:sldMkLst>
          <pc:docMk/>
          <pc:sldMk cId="100802900" sldId="2038"/>
        </pc:sldMkLst>
        <pc:spChg chg="mod">
          <ac:chgData name="James T. Burke" userId="5c2a731e-5d2b-44d4-bfd5-761a517f5b20" providerId="ADAL" clId="{A38DB59C-2A26-4290-9A26-D5A6FDD4010C}" dt="2024-01-16T14:53:57.357" v="39" actId="33524"/>
          <ac:spMkLst>
            <pc:docMk/>
            <pc:sldMk cId="100802900" sldId="2038"/>
            <ac:spMk id="6" creationId="{00000000-0000-0000-0000-000000000000}"/>
          </ac:spMkLst>
        </pc:spChg>
      </pc:sldChg>
      <pc:sldChg chg="modSp mod">
        <pc:chgData name="James T. Burke" userId="5c2a731e-5d2b-44d4-bfd5-761a517f5b20" providerId="ADAL" clId="{A38DB59C-2A26-4290-9A26-D5A6FDD4010C}" dt="2024-01-16T14:51:33.099" v="33" actId="20577"/>
        <pc:sldMkLst>
          <pc:docMk/>
          <pc:sldMk cId="2872902305" sldId="2042"/>
        </pc:sldMkLst>
        <pc:spChg chg="mod">
          <ac:chgData name="James T. Burke" userId="5c2a731e-5d2b-44d4-bfd5-761a517f5b20" providerId="ADAL" clId="{A38DB59C-2A26-4290-9A26-D5A6FDD4010C}" dt="2024-01-16T14:51:33.099" v="33" actId="20577"/>
          <ac:spMkLst>
            <pc:docMk/>
            <pc:sldMk cId="2872902305" sldId="2042"/>
            <ac:spMk id="3" creationId="{00000000-0000-0000-0000-000000000000}"/>
          </ac:spMkLst>
        </pc:spChg>
      </pc:sldChg>
    </pc:docChg>
  </pc:docChgLst>
  <pc:docChgLst>
    <pc:chgData name="James T. Burke" userId="5c2a731e-5d2b-44d4-bfd5-761a517f5b20" providerId="ADAL" clId="{AB6F07C0-CBC5-4C45-BACA-D72A69B50B1E}"/>
    <pc:docChg chg="undo redo custSel delSld modSld">
      <pc:chgData name="James T. Burke" userId="5c2a731e-5d2b-44d4-bfd5-761a517f5b20" providerId="ADAL" clId="{AB6F07C0-CBC5-4C45-BACA-D72A69B50B1E}" dt="2024-02-12T16:23:07.408" v="3930" actId="27107"/>
      <pc:docMkLst>
        <pc:docMk/>
      </pc:docMkLst>
      <pc:sldChg chg="modSp mod">
        <pc:chgData name="James T. Burke" userId="5c2a731e-5d2b-44d4-bfd5-761a517f5b20" providerId="ADAL" clId="{AB6F07C0-CBC5-4C45-BACA-D72A69B50B1E}" dt="2024-02-09T21:16:36.241" v="8" actId="20577"/>
        <pc:sldMkLst>
          <pc:docMk/>
          <pc:sldMk cId="1989597527" sldId="294"/>
        </pc:sldMkLst>
        <pc:spChg chg="mod">
          <ac:chgData name="James T. Burke" userId="5c2a731e-5d2b-44d4-bfd5-761a517f5b20" providerId="ADAL" clId="{AB6F07C0-CBC5-4C45-BACA-D72A69B50B1E}" dt="2024-02-09T21:16:36.241" v="8" actId="20577"/>
          <ac:spMkLst>
            <pc:docMk/>
            <pc:sldMk cId="1989597527" sldId="294"/>
            <ac:spMk id="4" creationId="{00000000-0000-0000-0000-000000000000}"/>
          </ac:spMkLst>
        </pc:spChg>
      </pc:sldChg>
      <pc:sldChg chg="addSp delSp modSp mod">
        <pc:chgData name="James T. Burke" userId="5c2a731e-5d2b-44d4-bfd5-761a517f5b20" providerId="ADAL" clId="{AB6F07C0-CBC5-4C45-BACA-D72A69B50B1E}" dt="2024-02-12T14:20:55.400" v="292" actId="1076"/>
        <pc:sldMkLst>
          <pc:docMk/>
          <pc:sldMk cId="2765261797" sldId="299"/>
        </pc:sldMkLst>
        <pc:spChg chg="mod">
          <ac:chgData name="James T. Burke" userId="5c2a731e-5d2b-44d4-bfd5-761a517f5b20" providerId="ADAL" clId="{AB6F07C0-CBC5-4C45-BACA-D72A69B50B1E}" dt="2024-02-12T14:20:55.400" v="292" actId="1076"/>
          <ac:spMkLst>
            <pc:docMk/>
            <pc:sldMk cId="2765261797" sldId="299"/>
            <ac:spMk id="2" creationId="{A893926C-3316-84B1-228D-119F2BD63426}"/>
          </ac:spMkLst>
        </pc:spChg>
        <pc:spChg chg="mod">
          <ac:chgData name="James T. Burke" userId="5c2a731e-5d2b-44d4-bfd5-761a517f5b20" providerId="ADAL" clId="{AB6F07C0-CBC5-4C45-BACA-D72A69B50B1E}" dt="2024-02-09T22:17:08.703" v="28" actId="20577"/>
          <ac:spMkLst>
            <pc:docMk/>
            <pc:sldMk cId="2765261797" sldId="299"/>
            <ac:spMk id="3" creationId="{DA8F83B0-644C-FEF2-CBAD-3C4195FFC6F3}"/>
          </ac:spMkLst>
        </pc:spChg>
        <pc:spChg chg="mod">
          <ac:chgData name="James T. Burke" userId="5c2a731e-5d2b-44d4-bfd5-761a517f5b20" providerId="ADAL" clId="{AB6F07C0-CBC5-4C45-BACA-D72A69B50B1E}" dt="2024-02-09T22:18:14.713" v="40" actId="1076"/>
          <ac:spMkLst>
            <pc:docMk/>
            <pc:sldMk cId="2765261797" sldId="299"/>
            <ac:spMk id="7" creationId="{40F7ED41-76A4-D69F-DB90-BDD2B65C5ACC}"/>
          </ac:spMkLst>
        </pc:spChg>
        <pc:graphicFrameChg chg="del">
          <ac:chgData name="James T. Burke" userId="5c2a731e-5d2b-44d4-bfd5-761a517f5b20" providerId="ADAL" clId="{AB6F07C0-CBC5-4C45-BACA-D72A69B50B1E}" dt="2024-02-09T22:17:19.093" v="30" actId="478"/>
          <ac:graphicFrameMkLst>
            <pc:docMk/>
            <pc:sldMk cId="2765261797" sldId="299"/>
            <ac:graphicFrameMk id="8" creationId="{26479EF7-9086-3B7C-1036-377C096AC3A3}"/>
          </ac:graphicFrameMkLst>
        </pc:graphicFrameChg>
        <pc:graphicFrameChg chg="add mod modGraphic">
          <ac:chgData name="James T. Burke" userId="5c2a731e-5d2b-44d4-bfd5-761a517f5b20" providerId="ADAL" clId="{AB6F07C0-CBC5-4C45-BACA-D72A69B50B1E}" dt="2024-02-12T14:20:01.570" v="290" actId="1076"/>
          <ac:graphicFrameMkLst>
            <pc:docMk/>
            <pc:sldMk cId="2765261797" sldId="299"/>
            <ac:graphicFrameMk id="8" creationId="{F1323374-59B3-4F02-B3A4-AE8386D47422}"/>
          </ac:graphicFrameMkLst>
        </pc:graphicFrameChg>
        <pc:graphicFrameChg chg="add mod modGraphic">
          <ac:chgData name="James T. Burke" userId="5c2a731e-5d2b-44d4-bfd5-761a517f5b20" providerId="ADAL" clId="{AB6F07C0-CBC5-4C45-BACA-D72A69B50B1E}" dt="2024-02-09T22:17:50.943" v="36" actId="1076"/>
          <ac:graphicFrameMkLst>
            <pc:docMk/>
            <pc:sldMk cId="2765261797" sldId="299"/>
            <ac:graphicFrameMk id="9" creationId="{F90F0132-9924-419A-8F25-F05A15D63223}"/>
          </ac:graphicFrameMkLst>
        </pc:graphicFrameChg>
        <pc:graphicFrameChg chg="del mod modGraphic">
          <ac:chgData name="James T. Burke" userId="5c2a731e-5d2b-44d4-bfd5-761a517f5b20" providerId="ADAL" clId="{AB6F07C0-CBC5-4C45-BACA-D72A69B50B1E}" dt="2024-02-09T22:18:59.712" v="46" actId="478"/>
          <ac:graphicFrameMkLst>
            <pc:docMk/>
            <pc:sldMk cId="2765261797" sldId="299"/>
            <ac:graphicFrameMk id="10" creationId="{F24A0677-9790-05B6-8781-6F687BE91361}"/>
          </ac:graphicFrameMkLst>
        </pc:graphicFrameChg>
        <pc:picChg chg="del mod">
          <ac:chgData name="James T. Burke" userId="5c2a731e-5d2b-44d4-bfd5-761a517f5b20" providerId="ADAL" clId="{AB6F07C0-CBC5-4C45-BACA-D72A69B50B1E}" dt="2024-02-09T22:19:08.171" v="48" actId="478"/>
          <ac:picMkLst>
            <pc:docMk/>
            <pc:sldMk cId="2765261797" sldId="299"/>
            <ac:picMk id="14" creationId="{B5D6C933-9835-FA9E-0073-6598D4D92D56}"/>
          </ac:picMkLst>
        </pc:picChg>
        <pc:picChg chg="mod ord">
          <ac:chgData name="James T. Burke" userId="5c2a731e-5d2b-44d4-bfd5-761a517f5b20" providerId="ADAL" clId="{AB6F07C0-CBC5-4C45-BACA-D72A69B50B1E}" dt="2024-02-09T22:18:33.022" v="43" actId="1076"/>
          <ac:picMkLst>
            <pc:docMk/>
            <pc:sldMk cId="2765261797" sldId="299"/>
            <ac:picMk id="15" creationId="{CC912789-FC64-1236-3963-9356BFAC87DB}"/>
          </ac:picMkLst>
        </pc:picChg>
        <pc:picChg chg="add mod ord">
          <ac:chgData name="James T. Burke" userId="5c2a731e-5d2b-44d4-bfd5-761a517f5b20" providerId="ADAL" clId="{AB6F07C0-CBC5-4C45-BACA-D72A69B50B1E}" dt="2024-02-12T14:20:04.993" v="291" actId="1076"/>
          <ac:picMkLst>
            <pc:docMk/>
            <pc:sldMk cId="2765261797" sldId="299"/>
            <ac:picMk id="16" creationId="{9C71B2FE-041D-46B0-8D41-29FAF907553D}"/>
          </ac:picMkLst>
        </pc:picChg>
      </pc:sldChg>
      <pc:sldChg chg="modSp mod">
        <pc:chgData name="James T. Burke" userId="5c2a731e-5d2b-44d4-bfd5-761a517f5b20" providerId="ADAL" clId="{AB6F07C0-CBC5-4C45-BACA-D72A69B50B1E}" dt="2024-02-09T21:16:50.019" v="26" actId="20577"/>
        <pc:sldMkLst>
          <pc:docMk/>
          <pc:sldMk cId="1804711440" sldId="1131"/>
        </pc:sldMkLst>
        <pc:spChg chg="mod">
          <ac:chgData name="James T. Burke" userId="5c2a731e-5d2b-44d4-bfd5-761a517f5b20" providerId="ADAL" clId="{AB6F07C0-CBC5-4C45-BACA-D72A69B50B1E}" dt="2024-02-09T21:16:50.019" v="26" actId="20577"/>
          <ac:spMkLst>
            <pc:docMk/>
            <pc:sldMk cId="1804711440" sldId="1131"/>
            <ac:spMk id="6" creationId="{00000000-0000-0000-0000-000000000000}"/>
          </ac:spMkLst>
        </pc:spChg>
      </pc:sldChg>
      <pc:sldChg chg="modSp mod">
        <pc:chgData name="James T. Burke" userId="5c2a731e-5d2b-44d4-bfd5-761a517f5b20" providerId="ADAL" clId="{AB6F07C0-CBC5-4C45-BACA-D72A69B50B1E}" dt="2024-02-12T16:23:07.408" v="3930" actId="27107"/>
        <pc:sldMkLst>
          <pc:docMk/>
          <pc:sldMk cId="687483161" sldId="2035"/>
        </pc:sldMkLst>
        <pc:spChg chg="mod">
          <ac:chgData name="James T. Burke" userId="5c2a731e-5d2b-44d4-bfd5-761a517f5b20" providerId="ADAL" clId="{AB6F07C0-CBC5-4C45-BACA-D72A69B50B1E}" dt="2024-02-12T16:23:07.408" v="3930" actId="27107"/>
          <ac:spMkLst>
            <pc:docMk/>
            <pc:sldMk cId="687483161" sldId="2035"/>
            <ac:spMk id="3" creationId="{00000000-0000-0000-0000-000000000000}"/>
          </ac:spMkLst>
        </pc:spChg>
        <pc:spChg chg="mod">
          <ac:chgData name="James T. Burke" userId="5c2a731e-5d2b-44d4-bfd5-761a517f5b20" providerId="ADAL" clId="{AB6F07C0-CBC5-4C45-BACA-D72A69B50B1E}" dt="2024-02-09T22:20:51.222" v="106" actId="20577"/>
          <ac:spMkLst>
            <pc:docMk/>
            <pc:sldMk cId="687483161" sldId="2035"/>
            <ac:spMk id="7" creationId="{00000000-0000-0000-0000-000000000000}"/>
          </ac:spMkLst>
        </pc:spChg>
      </pc:sldChg>
      <pc:sldChg chg="modSp del mod">
        <pc:chgData name="James T. Burke" userId="5c2a731e-5d2b-44d4-bfd5-761a517f5b20" providerId="ADAL" clId="{AB6F07C0-CBC5-4C45-BACA-D72A69B50B1E}" dt="2024-02-09T22:27:35.498" v="120" actId="2696"/>
        <pc:sldMkLst>
          <pc:docMk/>
          <pc:sldMk cId="1443084705" sldId="2036"/>
        </pc:sldMkLst>
        <pc:spChg chg="mod">
          <ac:chgData name="James T. Burke" userId="5c2a731e-5d2b-44d4-bfd5-761a517f5b20" providerId="ADAL" clId="{AB6F07C0-CBC5-4C45-BACA-D72A69B50B1E}" dt="2024-02-09T22:20:57.360" v="115" actId="20577"/>
          <ac:spMkLst>
            <pc:docMk/>
            <pc:sldMk cId="1443084705" sldId="2036"/>
            <ac:spMk id="3" creationId="{00000000-0000-0000-0000-000000000000}"/>
          </ac:spMkLst>
        </pc:spChg>
        <pc:spChg chg="mod">
          <ac:chgData name="James T. Burke" userId="5c2a731e-5d2b-44d4-bfd5-761a517f5b20" providerId="ADAL" clId="{AB6F07C0-CBC5-4C45-BACA-D72A69B50B1E}" dt="2024-02-09T22:20:54.931" v="114" actId="20577"/>
          <ac:spMkLst>
            <pc:docMk/>
            <pc:sldMk cId="1443084705" sldId="2036"/>
            <ac:spMk id="7" creationId="{00000000-0000-0000-0000-000000000000}"/>
          </ac:spMkLst>
        </pc:spChg>
      </pc:sldChg>
      <pc:sldChg chg="del">
        <pc:chgData name="James T. Burke" userId="5c2a731e-5d2b-44d4-bfd5-761a517f5b20" providerId="ADAL" clId="{AB6F07C0-CBC5-4C45-BACA-D72A69B50B1E}" dt="2024-02-09T22:21:05.641" v="117" actId="47"/>
        <pc:sldMkLst>
          <pc:docMk/>
          <pc:sldMk cId="2828625671" sldId="2037"/>
        </pc:sldMkLst>
      </pc:sldChg>
      <pc:sldChg chg="modSp mod modNotesTx">
        <pc:chgData name="James T. Burke" userId="5c2a731e-5d2b-44d4-bfd5-761a517f5b20" providerId="ADAL" clId="{AB6F07C0-CBC5-4C45-BACA-D72A69B50B1E}" dt="2024-02-12T14:52:08.249" v="1285" actId="20577"/>
        <pc:sldMkLst>
          <pc:docMk/>
          <pc:sldMk cId="100802900" sldId="2038"/>
        </pc:sldMkLst>
        <pc:spChg chg="mod">
          <ac:chgData name="James T. Burke" userId="5c2a731e-5d2b-44d4-bfd5-761a517f5b20" providerId="ADAL" clId="{AB6F07C0-CBC5-4C45-BACA-D72A69B50B1E}" dt="2024-02-12T14:52:08.249" v="1285" actId="20577"/>
          <ac:spMkLst>
            <pc:docMk/>
            <pc:sldMk cId="100802900" sldId="2038"/>
            <ac:spMk id="6" creationId="{00000000-0000-0000-0000-000000000000}"/>
          </ac:spMkLst>
        </pc:spChg>
        <pc:spChg chg="mod">
          <ac:chgData name="James T. Burke" userId="5c2a731e-5d2b-44d4-bfd5-761a517f5b20" providerId="ADAL" clId="{AB6F07C0-CBC5-4C45-BACA-D72A69B50B1E}" dt="2024-02-09T22:19:38.260" v="60" actId="20577"/>
          <ac:spMkLst>
            <pc:docMk/>
            <pc:sldMk cId="100802900" sldId="2038"/>
            <ac:spMk id="7" creationId="{00000000-0000-0000-0000-000000000000}"/>
          </ac:spMkLst>
        </pc:spChg>
      </pc:sldChg>
      <pc:sldChg chg="modSp mod">
        <pc:chgData name="James T. Burke" userId="5c2a731e-5d2b-44d4-bfd5-761a517f5b20" providerId="ADAL" clId="{AB6F07C0-CBC5-4C45-BACA-D72A69B50B1E}" dt="2024-02-12T15:48:45.832" v="3927"/>
        <pc:sldMkLst>
          <pc:docMk/>
          <pc:sldMk cId="3832679276" sldId="2039"/>
        </pc:sldMkLst>
        <pc:spChg chg="mod">
          <ac:chgData name="James T. Burke" userId="5c2a731e-5d2b-44d4-bfd5-761a517f5b20" providerId="ADAL" clId="{AB6F07C0-CBC5-4C45-BACA-D72A69B50B1E}" dt="2024-02-12T15:48:45.832" v="3927"/>
          <ac:spMkLst>
            <pc:docMk/>
            <pc:sldMk cId="3832679276" sldId="2039"/>
            <ac:spMk id="9" creationId="{F822A0F1-DF0E-1F8D-6209-63F34FA2949E}"/>
          </ac:spMkLst>
        </pc:spChg>
        <pc:spChg chg="mod">
          <ac:chgData name="James T. Burke" userId="5c2a731e-5d2b-44d4-bfd5-761a517f5b20" providerId="ADAL" clId="{AB6F07C0-CBC5-4C45-BACA-D72A69B50B1E}" dt="2024-02-09T22:19:49.321" v="76" actId="20577"/>
          <ac:spMkLst>
            <pc:docMk/>
            <pc:sldMk cId="3832679276" sldId="2039"/>
            <ac:spMk id="10" creationId="{00000000-0000-0000-0000-000000000000}"/>
          </ac:spMkLst>
        </pc:spChg>
      </pc:sldChg>
      <pc:sldChg chg="modSp mod">
        <pc:chgData name="James T. Burke" userId="5c2a731e-5d2b-44d4-bfd5-761a517f5b20" providerId="ADAL" clId="{AB6F07C0-CBC5-4C45-BACA-D72A69B50B1E}" dt="2024-02-12T15:06:51.906" v="2116" actId="20577"/>
        <pc:sldMkLst>
          <pc:docMk/>
          <pc:sldMk cId="3026000311" sldId="2040"/>
        </pc:sldMkLst>
        <pc:spChg chg="mod">
          <ac:chgData name="James T. Burke" userId="5c2a731e-5d2b-44d4-bfd5-761a517f5b20" providerId="ADAL" clId="{AB6F07C0-CBC5-4C45-BACA-D72A69B50B1E}" dt="2024-02-12T15:06:51.906" v="2116" actId="20577"/>
          <ac:spMkLst>
            <pc:docMk/>
            <pc:sldMk cId="3026000311" sldId="2040"/>
            <ac:spMk id="6" creationId="{00000000-0000-0000-0000-000000000000}"/>
          </ac:spMkLst>
        </pc:spChg>
        <pc:spChg chg="mod">
          <ac:chgData name="James T. Burke" userId="5c2a731e-5d2b-44d4-bfd5-761a517f5b20" providerId="ADAL" clId="{AB6F07C0-CBC5-4C45-BACA-D72A69B50B1E}" dt="2024-02-09T22:19:44.062" v="67" actId="20577"/>
          <ac:spMkLst>
            <pc:docMk/>
            <pc:sldMk cId="3026000311" sldId="2040"/>
            <ac:spMk id="7" creationId="{00000000-0000-0000-0000-000000000000}"/>
          </ac:spMkLst>
        </pc:spChg>
      </pc:sldChg>
      <pc:sldChg chg="modSp del mod">
        <pc:chgData name="James T. Burke" userId="5c2a731e-5d2b-44d4-bfd5-761a517f5b20" providerId="ADAL" clId="{AB6F07C0-CBC5-4C45-BACA-D72A69B50B1E}" dt="2024-02-12T15:49:17.043" v="3928" actId="2696"/>
        <pc:sldMkLst>
          <pc:docMk/>
          <pc:sldMk cId="613637819" sldId="2041"/>
        </pc:sldMkLst>
        <pc:spChg chg="mod">
          <ac:chgData name="James T. Burke" userId="5c2a731e-5d2b-44d4-bfd5-761a517f5b20" providerId="ADAL" clId="{AB6F07C0-CBC5-4C45-BACA-D72A69B50B1E}" dt="2024-02-09T22:20:23.012" v="88" actId="20577"/>
          <ac:spMkLst>
            <pc:docMk/>
            <pc:sldMk cId="613637819" sldId="2041"/>
            <ac:spMk id="9" creationId="{F822A0F1-DF0E-1F8D-6209-63F34FA2949E}"/>
          </ac:spMkLst>
        </pc:spChg>
        <pc:spChg chg="mod">
          <ac:chgData name="James T. Burke" userId="5c2a731e-5d2b-44d4-bfd5-761a517f5b20" providerId="ADAL" clId="{AB6F07C0-CBC5-4C45-BACA-D72A69B50B1E}" dt="2024-02-09T22:19:54.160" v="85" actId="20577"/>
          <ac:spMkLst>
            <pc:docMk/>
            <pc:sldMk cId="613637819" sldId="2041"/>
            <ac:spMk id="10" creationId="{00000000-0000-0000-0000-000000000000}"/>
          </ac:spMkLst>
        </pc:spChg>
      </pc:sldChg>
      <pc:sldChg chg="modSp mod">
        <pc:chgData name="James T. Burke" userId="5c2a731e-5d2b-44d4-bfd5-761a517f5b20" providerId="ADAL" clId="{AB6F07C0-CBC5-4C45-BACA-D72A69B50B1E}" dt="2024-02-12T15:29:58.754" v="3512" actId="20577"/>
        <pc:sldMkLst>
          <pc:docMk/>
          <pc:sldMk cId="647712691" sldId="2042"/>
        </pc:sldMkLst>
        <pc:spChg chg="mod">
          <ac:chgData name="James T. Burke" userId="5c2a731e-5d2b-44d4-bfd5-761a517f5b20" providerId="ADAL" clId="{AB6F07C0-CBC5-4C45-BACA-D72A69B50B1E}" dt="2024-02-12T15:29:58.754" v="3512" actId="20577"/>
          <ac:spMkLst>
            <pc:docMk/>
            <pc:sldMk cId="647712691" sldId="2042"/>
            <ac:spMk id="6" creationId="{00000000-0000-0000-0000-000000000000}"/>
          </ac:spMkLst>
        </pc:spChg>
      </pc:sldChg>
      <pc:sldChg chg="del">
        <pc:chgData name="James T. Burke" userId="5c2a731e-5d2b-44d4-bfd5-761a517f5b20" providerId="ADAL" clId="{AB6F07C0-CBC5-4C45-BACA-D72A69B50B1E}" dt="2024-02-09T22:21:06.631" v="118" actId="47"/>
        <pc:sldMkLst>
          <pc:docMk/>
          <pc:sldMk cId="2872902305" sldId="2042"/>
        </pc:sldMkLst>
      </pc:sldChg>
    </pc:docChg>
  </pc:docChgLst>
  <pc:docChgLst>
    <pc:chgData name="James T. Burke" userId="5c2a731e-5d2b-44d4-bfd5-761a517f5b20" providerId="ADAL" clId="{D3C40269-9661-49FA-BF9F-95D5BF89AD8B}"/>
    <pc:docChg chg="undo redo custSel addSld delSld modSld modMainMaster">
      <pc:chgData name="James T. Burke" userId="5c2a731e-5d2b-44d4-bfd5-761a517f5b20" providerId="ADAL" clId="{D3C40269-9661-49FA-BF9F-95D5BF89AD8B}" dt="2024-06-11T21:27:09.513" v="640"/>
      <pc:docMkLst>
        <pc:docMk/>
      </pc:docMkLst>
      <pc:sldChg chg="modSp mod">
        <pc:chgData name="James T. Burke" userId="5c2a731e-5d2b-44d4-bfd5-761a517f5b20" providerId="ADAL" clId="{D3C40269-9661-49FA-BF9F-95D5BF89AD8B}" dt="2024-06-10T19:43:00.160" v="171" actId="20577"/>
        <pc:sldMkLst>
          <pc:docMk/>
          <pc:sldMk cId="1989597527" sldId="294"/>
        </pc:sldMkLst>
        <pc:spChg chg="mod">
          <ac:chgData name="James T. Burke" userId="5c2a731e-5d2b-44d4-bfd5-761a517f5b20" providerId="ADAL" clId="{D3C40269-9661-49FA-BF9F-95D5BF89AD8B}" dt="2024-06-10T19:42:50.020" v="154" actId="20577"/>
          <ac:spMkLst>
            <pc:docMk/>
            <pc:sldMk cId="1989597527" sldId="294"/>
            <ac:spMk id="3" creationId="{00000000-0000-0000-0000-000000000000}"/>
          </ac:spMkLst>
        </pc:spChg>
        <pc:spChg chg="mod">
          <ac:chgData name="James T. Burke" userId="5c2a731e-5d2b-44d4-bfd5-761a517f5b20" providerId="ADAL" clId="{D3C40269-9661-49FA-BF9F-95D5BF89AD8B}" dt="2024-06-10T19:43:00.160" v="171" actId="20577"/>
          <ac:spMkLst>
            <pc:docMk/>
            <pc:sldMk cId="1989597527" sldId="294"/>
            <ac:spMk id="4" creationId="{00000000-0000-0000-0000-000000000000}"/>
          </ac:spMkLst>
        </pc:spChg>
      </pc:sldChg>
      <pc:sldChg chg="addSp delSp modSp mod">
        <pc:chgData name="James T. Burke" userId="5c2a731e-5d2b-44d4-bfd5-761a517f5b20" providerId="ADAL" clId="{D3C40269-9661-49FA-BF9F-95D5BF89AD8B}" dt="2024-06-10T19:44:06.241" v="174"/>
        <pc:sldMkLst>
          <pc:docMk/>
          <pc:sldMk cId="2765261797" sldId="299"/>
        </pc:sldMkLst>
        <pc:spChg chg="mod">
          <ac:chgData name="James T. Burke" userId="5c2a731e-5d2b-44d4-bfd5-761a517f5b20" providerId="ADAL" clId="{D3C40269-9661-49FA-BF9F-95D5BF89AD8B}" dt="2024-06-10T19:40:14.640" v="144" actId="20577"/>
          <ac:spMkLst>
            <pc:docMk/>
            <pc:sldMk cId="2765261797" sldId="299"/>
            <ac:spMk id="3" creationId="{DA8F83B0-644C-FEF2-CBAD-3C4195FFC6F3}"/>
          </ac:spMkLst>
        </pc:spChg>
        <pc:spChg chg="mod">
          <ac:chgData name="James T. Burke" userId="5c2a731e-5d2b-44d4-bfd5-761a517f5b20" providerId="ADAL" clId="{D3C40269-9661-49FA-BF9F-95D5BF89AD8B}" dt="2024-06-10T19:44:06.241" v="174"/>
          <ac:spMkLst>
            <pc:docMk/>
            <pc:sldMk cId="2765261797" sldId="299"/>
            <ac:spMk id="5" creationId="{ECC97F05-307D-F4FF-7015-A7CC88701161}"/>
          </ac:spMkLst>
        </pc:spChg>
        <pc:spChg chg="mod ord">
          <ac:chgData name="James T. Burke" userId="5c2a731e-5d2b-44d4-bfd5-761a517f5b20" providerId="ADAL" clId="{D3C40269-9661-49FA-BF9F-95D5BF89AD8B}" dt="2024-06-10T19:27:57.458" v="38" actId="14100"/>
          <ac:spMkLst>
            <pc:docMk/>
            <pc:sldMk cId="2765261797" sldId="299"/>
            <ac:spMk id="9" creationId="{2816A32B-FEFA-4703-E7C7-BB9883008F68}"/>
          </ac:spMkLst>
        </pc:spChg>
        <pc:spChg chg="mod ord">
          <ac:chgData name="James T. Burke" userId="5c2a731e-5d2b-44d4-bfd5-761a517f5b20" providerId="ADAL" clId="{D3C40269-9661-49FA-BF9F-95D5BF89AD8B}" dt="2024-06-10T19:28:17.727" v="40" actId="14100"/>
          <ac:spMkLst>
            <pc:docMk/>
            <pc:sldMk cId="2765261797" sldId="299"/>
            <ac:spMk id="12" creationId="{66F75593-E6A2-FB5F-2D18-8D070E70F6B8}"/>
          </ac:spMkLst>
        </pc:spChg>
        <pc:spChg chg="del">
          <ac:chgData name="James T. Burke" userId="5c2a731e-5d2b-44d4-bfd5-761a517f5b20" providerId="ADAL" clId="{D3C40269-9661-49FA-BF9F-95D5BF89AD8B}" dt="2024-06-10T19:17:51.449" v="0" actId="478"/>
          <ac:spMkLst>
            <pc:docMk/>
            <pc:sldMk cId="2765261797" sldId="299"/>
            <ac:spMk id="14" creationId="{AD2D92F0-7F3B-45B6-7B59-2383ED423325}"/>
          </ac:spMkLst>
        </pc:spChg>
        <pc:graphicFrameChg chg="add mod modGraphic">
          <ac:chgData name="James T. Burke" userId="5c2a731e-5d2b-44d4-bfd5-761a517f5b20" providerId="ADAL" clId="{D3C40269-9661-49FA-BF9F-95D5BF89AD8B}" dt="2024-06-10T19:27:46.812" v="36" actId="1076"/>
          <ac:graphicFrameMkLst>
            <pc:docMk/>
            <pc:sldMk cId="2765261797" sldId="299"/>
            <ac:graphicFrameMk id="8" creationId="{CF38299E-3B03-4F98-79DA-C716B40A4445}"/>
          </ac:graphicFrameMkLst>
        </pc:graphicFrameChg>
        <pc:graphicFrameChg chg="add del mod">
          <ac:chgData name="James T. Burke" userId="5c2a731e-5d2b-44d4-bfd5-761a517f5b20" providerId="ADAL" clId="{D3C40269-9661-49FA-BF9F-95D5BF89AD8B}" dt="2024-06-10T19:21:49.160" v="4"/>
          <ac:graphicFrameMkLst>
            <pc:docMk/>
            <pc:sldMk cId="2765261797" sldId="299"/>
            <ac:graphicFrameMk id="10" creationId="{F351393A-A58B-F429-4D0B-BD79CDEDAB8D}"/>
          </ac:graphicFrameMkLst>
        </pc:graphicFrameChg>
        <pc:graphicFrameChg chg="add del mod modGraphic">
          <ac:chgData name="James T. Burke" userId="5c2a731e-5d2b-44d4-bfd5-761a517f5b20" providerId="ADAL" clId="{D3C40269-9661-49FA-BF9F-95D5BF89AD8B}" dt="2024-06-10T19:27:31.307" v="33" actId="113"/>
          <ac:graphicFrameMkLst>
            <pc:docMk/>
            <pc:sldMk cId="2765261797" sldId="299"/>
            <ac:graphicFrameMk id="11" creationId="{8836CB03-1A9B-0009-6DC5-617DCBED804F}"/>
          </ac:graphicFrameMkLst>
        </pc:graphicFrameChg>
      </pc:sldChg>
      <pc:sldChg chg="modSp mod">
        <pc:chgData name="James T. Burke" userId="5c2a731e-5d2b-44d4-bfd5-761a517f5b20" providerId="ADAL" clId="{D3C40269-9661-49FA-BF9F-95D5BF89AD8B}" dt="2024-06-10T19:44:25.452" v="178" actId="20577"/>
        <pc:sldMkLst>
          <pc:docMk/>
          <pc:sldMk cId="1804711440" sldId="1131"/>
        </pc:sldMkLst>
        <pc:spChg chg="mod">
          <ac:chgData name="James T. Burke" userId="5c2a731e-5d2b-44d4-bfd5-761a517f5b20" providerId="ADAL" clId="{D3C40269-9661-49FA-BF9F-95D5BF89AD8B}" dt="2024-06-10T19:44:06.241" v="174"/>
          <ac:spMkLst>
            <pc:docMk/>
            <pc:sldMk cId="1804711440" sldId="1131"/>
            <ac:spMk id="4" creationId="{00000000-0000-0000-0000-000000000000}"/>
          </ac:spMkLst>
        </pc:spChg>
        <pc:spChg chg="mod">
          <ac:chgData name="James T. Burke" userId="5c2a731e-5d2b-44d4-bfd5-761a517f5b20" providerId="ADAL" clId="{D3C40269-9661-49FA-BF9F-95D5BF89AD8B}" dt="2024-06-10T19:44:25.452" v="178" actId="20577"/>
          <ac:spMkLst>
            <pc:docMk/>
            <pc:sldMk cId="1804711440" sldId="1131"/>
            <ac:spMk id="6" creationId="{00000000-0000-0000-0000-000000000000}"/>
          </ac:spMkLst>
        </pc:spChg>
      </pc:sldChg>
      <pc:sldChg chg="modSp">
        <pc:chgData name="James T. Burke" userId="5c2a731e-5d2b-44d4-bfd5-761a517f5b20" providerId="ADAL" clId="{D3C40269-9661-49FA-BF9F-95D5BF89AD8B}" dt="2024-06-10T19:44:06.241" v="174"/>
        <pc:sldMkLst>
          <pc:docMk/>
          <pc:sldMk cId="118607997" sldId="2046"/>
        </pc:sldMkLst>
        <pc:spChg chg="mod">
          <ac:chgData name="James T. Burke" userId="5c2a731e-5d2b-44d4-bfd5-761a517f5b20" providerId="ADAL" clId="{D3C40269-9661-49FA-BF9F-95D5BF89AD8B}" dt="2024-06-10T19:44:06.241" v="174"/>
          <ac:spMkLst>
            <pc:docMk/>
            <pc:sldMk cId="118607997" sldId="2046"/>
            <ac:spMk id="7" creationId="{00000000-0000-0000-0000-000000000000}"/>
          </ac:spMkLst>
        </pc:spChg>
      </pc:sldChg>
      <pc:sldChg chg="modSp">
        <pc:chgData name="James T. Burke" userId="5c2a731e-5d2b-44d4-bfd5-761a517f5b20" providerId="ADAL" clId="{D3C40269-9661-49FA-BF9F-95D5BF89AD8B}" dt="2024-06-10T19:44:06.241" v="174"/>
        <pc:sldMkLst>
          <pc:docMk/>
          <pc:sldMk cId="2950208583" sldId="2052"/>
        </pc:sldMkLst>
        <pc:spChg chg="mod">
          <ac:chgData name="James T. Burke" userId="5c2a731e-5d2b-44d4-bfd5-761a517f5b20" providerId="ADAL" clId="{D3C40269-9661-49FA-BF9F-95D5BF89AD8B}" dt="2024-06-10T19:44:06.241" v="174"/>
          <ac:spMkLst>
            <pc:docMk/>
            <pc:sldMk cId="2950208583" sldId="2052"/>
            <ac:spMk id="4" creationId="{00000000-0000-0000-0000-000000000000}"/>
          </ac:spMkLst>
        </pc:spChg>
      </pc:sldChg>
      <pc:sldChg chg="modSp mod">
        <pc:chgData name="James T. Burke" userId="5c2a731e-5d2b-44d4-bfd5-761a517f5b20" providerId="ADAL" clId="{D3C40269-9661-49FA-BF9F-95D5BF89AD8B}" dt="2024-06-11T21:24:36.073" v="545" actId="20577"/>
        <pc:sldMkLst>
          <pc:docMk/>
          <pc:sldMk cId="3729150406" sldId="2058"/>
        </pc:sldMkLst>
        <pc:spChg chg="mod">
          <ac:chgData name="James T. Burke" userId="5c2a731e-5d2b-44d4-bfd5-761a517f5b20" providerId="ADAL" clId="{D3C40269-9661-49FA-BF9F-95D5BF89AD8B}" dt="2024-06-11T21:24:36.073" v="545" actId="20577"/>
          <ac:spMkLst>
            <pc:docMk/>
            <pc:sldMk cId="3729150406" sldId="2058"/>
            <ac:spMk id="3" creationId="{00000000-0000-0000-0000-000000000000}"/>
          </ac:spMkLst>
        </pc:spChg>
        <pc:spChg chg="mod">
          <ac:chgData name="James T. Burke" userId="5c2a731e-5d2b-44d4-bfd5-761a517f5b20" providerId="ADAL" clId="{D3C40269-9661-49FA-BF9F-95D5BF89AD8B}" dt="2024-06-10T19:44:06.241" v="174"/>
          <ac:spMkLst>
            <pc:docMk/>
            <pc:sldMk cId="3729150406" sldId="2058"/>
            <ac:spMk id="5" creationId="{00000000-0000-0000-0000-000000000000}"/>
          </ac:spMkLst>
        </pc:spChg>
      </pc:sldChg>
      <pc:sldChg chg="addSp delSp modSp mod">
        <pc:chgData name="James T. Burke" userId="5c2a731e-5d2b-44d4-bfd5-761a517f5b20" providerId="ADAL" clId="{D3C40269-9661-49FA-BF9F-95D5BF89AD8B}" dt="2024-06-10T20:16:27.243" v="543" actId="1076"/>
        <pc:sldMkLst>
          <pc:docMk/>
          <pc:sldMk cId="111093176" sldId="2060"/>
        </pc:sldMkLst>
        <pc:spChg chg="mod">
          <ac:chgData name="James T. Burke" userId="5c2a731e-5d2b-44d4-bfd5-761a517f5b20" providerId="ADAL" clId="{D3C40269-9661-49FA-BF9F-95D5BF89AD8B}" dt="2024-06-10T19:44:06.241" v="174"/>
          <ac:spMkLst>
            <pc:docMk/>
            <pc:sldMk cId="111093176" sldId="2060"/>
            <ac:spMk id="5" creationId="{00000000-0000-0000-0000-000000000000}"/>
          </ac:spMkLst>
        </pc:spChg>
        <pc:spChg chg="mod">
          <ac:chgData name="James T. Burke" userId="5c2a731e-5d2b-44d4-bfd5-761a517f5b20" providerId="ADAL" clId="{D3C40269-9661-49FA-BF9F-95D5BF89AD8B}" dt="2024-06-10T20:16:08.537" v="541" actId="20577"/>
          <ac:spMkLst>
            <pc:docMk/>
            <pc:sldMk cId="111093176" sldId="2060"/>
            <ac:spMk id="13" creationId="{EA036B28-293E-4FF3-719C-67743C142438}"/>
          </ac:spMkLst>
        </pc:spChg>
        <pc:picChg chg="add del">
          <ac:chgData name="James T. Burke" userId="5c2a731e-5d2b-44d4-bfd5-761a517f5b20" providerId="ADAL" clId="{D3C40269-9661-49FA-BF9F-95D5BF89AD8B}" dt="2024-06-10T19:32:08.243" v="50" actId="478"/>
          <ac:picMkLst>
            <pc:docMk/>
            <pc:sldMk cId="111093176" sldId="2060"/>
            <ac:picMk id="3" creationId="{C0441525-F1F2-18D0-AEBD-7B55F73802A3}"/>
          </ac:picMkLst>
        </pc:picChg>
        <pc:picChg chg="del mod modCrop">
          <ac:chgData name="James T. Burke" userId="5c2a731e-5d2b-44d4-bfd5-761a517f5b20" providerId="ADAL" clId="{D3C40269-9661-49FA-BF9F-95D5BF89AD8B}" dt="2024-06-10T19:32:13.442" v="51" actId="478"/>
          <ac:picMkLst>
            <pc:docMk/>
            <pc:sldMk cId="111093176" sldId="2060"/>
            <ac:picMk id="7" creationId="{E60A635B-CD17-9C11-CDD5-9327922FA9D0}"/>
          </ac:picMkLst>
        </pc:picChg>
        <pc:picChg chg="add mod">
          <ac:chgData name="James T. Burke" userId="5c2a731e-5d2b-44d4-bfd5-761a517f5b20" providerId="ADAL" clId="{D3C40269-9661-49FA-BF9F-95D5BF89AD8B}" dt="2024-06-10T20:16:27.243" v="543" actId="1076"/>
          <ac:picMkLst>
            <pc:docMk/>
            <pc:sldMk cId="111093176" sldId="2060"/>
            <ac:picMk id="9" creationId="{FFACBF8D-698D-F84D-1B0A-DC41119F0322}"/>
          </ac:picMkLst>
        </pc:picChg>
        <pc:picChg chg="add mod">
          <ac:chgData name="James T. Burke" userId="5c2a731e-5d2b-44d4-bfd5-761a517f5b20" providerId="ADAL" clId="{D3C40269-9661-49FA-BF9F-95D5BF89AD8B}" dt="2024-06-10T20:16:24.765" v="542" actId="1076"/>
          <ac:picMkLst>
            <pc:docMk/>
            <pc:sldMk cId="111093176" sldId="2060"/>
            <ac:picMk id="11" creationId="{EA7C54D2-6CF6-BBE9-BA00-EAC312AA5DD7}"/>
          </ac:picMkLst>
        </pc:picChg>
        <pc:picChg chg="add del mod modCrop">
          <ac:chgData name="James T. Burke" userId="5c2a731e-5d2b-44d4-bfd5-761a517f5b20" providerId="ADAL" clId="{D3C40269-9661-49FA-BF9F-95D5BF89AD8B}" dt="2024-06-10T19:34:21.597" v="67" actId="21"/>
          <ac:picMkLst>
            <pc:docMk/>
            <pc:sldMk cId="111093176" sldId="2060"/>
            <ac:picMk id="12" creationId="{C07F4FE6-44AB-47BA-5EF2-DA8A4316686D}"/>
          </ac:picMkLst>
        </pc:picChg>
      </pc:sldChg>
      <pc:sldChg chg="del">
        <pc:chgData name="James T. Burke" userId="5c2a731e-5d2b-44d4-bfd5-761a517f5b20" providerId="ADAL" clId="{D3C40269-9661-49FA-BF9F-95D5BF89AD8B}" dt="2024-06-10T19:28:32.367" v="41" actId="47"/>
        <pc:sldMkLst>
          <pc:docMk/>
          <pc:sldMk cId="2135944780" sldId="2066"/>
        </pc:sldMkLst>
      </pc:sldChg>
      <pc:sldChg chg="modSp">
        <pc:chgData name="James T. Burke" userId="5c2a731e-5d2b-44d4-bfd5-761a517f5b20" providerId="ADAL" clId="{D3C40269-9661-49FA-BF9F-95D5BF89AD8B}" dt="2024-06-10T19:44:06.241" v="174"/>
        <pc:sldMkLst>
          <pc:docMk/>
          <pc:sldMk cId="1967620624" sldId="2067"/>
        </pc:sldMkLst>
        <pc:spChg chg="mod">
          <ac:chgData name="James T. Burke" userId="5c2a731e-5d2b-44d4-bfd5-761a517f5b20" providerId="ADAL" clId="{D3C40269-9661-49FA-BF9F-95D5BF89AD8B}" dt="2024-06-10T19:44:06.241" v="174"/>
          <ac:spMkLst>
            <pc:docMk/>
            <pc:sldMk cId="1967620624" sldId="2067"/>
            <ac:spMk id="4" creationId="{00000000-0000-0000-0000-000000000000}"/>
          </ac:spMkLst>
        </pc:spChg>
      </pc:sldChg>
      <pc:sldChg chg="modSp">
        <pc:chgData name="James T. Burke" userId="5c2a731e-5d2b-44d4-bfd5-761a517f5b20" providerId="ADAL" clId="{D3C40269-9661-49FA-BF9F-95D5BF89AD8B}" dt="2024-06-10T19:44:06.241" v="174"/>
        <pc:sldMkLst>
          <pc:docMk/>
          <pc:sldMk cId="109973820" sldId="2068"/>
        </pc:sldMkLst>
        <pc:spChg chg="mod">
          <ac:chgData name="James T. Burke" userId="5c2a731e-5d2b-44d4-bfd5-761a517f5b20" providerId="ADAL" clId="{D3C40269-9661-49FA-BF9F-95D5BF89AD8B}" dt="2024-06-10T19:44:06.241" v="174"/>
          <ac:spMkLst>
            <pc:docMk/>
            <pc:sldMk cId="109973820" sldId="2068"/>
            <ac:spMk id="7" creationId="{00000000-0000-0000-0000-000000000000}"/>
          </ac:spMkLst>
        </pc:spChg>
      </pc:sldChg>
      <pc:sldChg chg="modSp mod">
        <pc:chgData name="James T. Burke" userId="5c2a731e-5d2b-44d4-bfd5-761a517f5b20" providerId="ADAL" clId="{D3C40269-9661-49FA-BF9F-95D5BF89AD8B}" dt="2024-06-10T19:44:06.241" v="174"/>
        <pc:sldMkLst>
          <pc:docMk/>
          <pc:sldMk cId="1672755103" sldId="2069"/>
        </pc:sldMkLst>
        <pc:spChg chg="mod">
          <ac:chgData name="James T. Burke" userId="5c2a731e-5d2b-44d4-bfd5-761a517f5b20" providerId="ADAL" clId="{D3C40269-9661-49FA-BF9F-95D5BF89AD8B}" dt="2024-06-10T19:39:00.297" v="123"/>
          <ac:spMkLst>
            <pc:docMk/>
            <pc:sldMk cId="1672755103" sldId="2069"/>
            <ac:spMk id="3" creationId="{00000000-0000-0000-0000-000000000000}"/>
          </ac:spMkLst>
        </pc:spChg>
        <pc:spChg chg="mod">
          <ac:chgData name="James T. Burke" userId="5c2a731e-5d2b-44d4-bfd5-761a517f5b20" providerId="ADAL" clId="{D3C40269-9661-49FA-BF9F-95D5BF89AD8B}" dt="2024-06-10T19:44:06.241" v="174"/>
          <ac:spMkLst>
            <pc:docMk/>
            <pc:sldMk cId="1672755103" sldId="2069"/>
            <ac:spMk id="5" creationId="{00000000-0000-0000-0000-000000000000}"/>
          </ac:spMkLst>
        </pc:spChg>
      </pc:sldChg>
      <pc:sldChg chg="modSp add mod">
        <pc:chgData name="James T. Burke" userId="5c2a731e-5d2b-44d4-bfd5-761a517f5b20" providerId="ADAL" clId="{D3C40269-9661-49FA-BF9F-95D5BF89AD8B}" dt="2024-06-11T21:27:09.513" v="640"/>
        <pc:sldMkLst>
          <pc:docMk/>
          <pc:sldMk cId="1952829671" sldId="2070"/>
        </pc:sldMkLst>
        <pc:spChg chg="mod">
          <ac:chgData name="James T. Burke" userId="5c2a731e-5d2b-44d4-bfd5-761a517f5b20" providerId="ADAL" clId="{D3C40269-9661-49FA-BF9F-95D5BF89AD8B}" dt="2024-06-11T21:27:09.513" v="640"/>
          <ac:spMkLst>
            <pc:docMk/>
            <pc:sldMk cId="1952829671" sldId="2070"/>
            <ac:spMk id="3" creationId="{00000000-0000-0000-0000-000000000000}"/>
          </ac:spMkLst>
        </pc:spChg>
      </pc:sldChg>
      <pc:sldMasterChg chg="modSp mod modSldLayout">
        <pc:chgData name="James T. Burke" userId="5c2a731e-5d2b-44d4-bfd5-761a517f5b20" providerId="ADAL" clId="{D3C40269-9661-49FA-BF9F-95D5BF89AD8B}" dt="2024-06-10T19:45:00.615" v="179"/>
        <pc:sldMasterMkLst>
          <pc:docMk/>
          <pc:sldMasterMk cId="0" sldId="2147483682"/>
        </pc:sldMasterMkLst>
        <pc:spChg chg="mod">
          <ac:chgData name="James T. Burke" userId="5c2a731e-5d2b-44d4-bfd5-761a517f5b20" providerId="ADAL" clId="{D3C40269-9661-49FA-BF9F-95D5BF89AD8B}" dt="2024-06-10T19:45:00.615" v="179"/>
          <ac:spMkLst>
            <pc:docMk/>
            <pc:sldMasterMk cId="0" sldId="2147483682"/>
            <ac:spMk id="15" creationId="{00000000-0000-0000-0000-000000000000}"/>
          </ac:spMkLst>
        </pc:spChg>
        <pc:sldLayoutChg chg="modSp">
          <pc:chgData name="James T. Burke" userId="5c2a731e-5d2b-44d4-bfd5-761a517f5b20" providerId="ADAL" clId="{D3C40269-9661-49FA-BF9F-95D5BF89AD8B}" dt="2024-06-10T19:44:06.241" v="174"/>
          <pc:sldLayoutMkLst>
            <pc:docMk/>
            <pc:sldMasterMk cId="0" sldId="2147483682"/>
            <pc:sldLayoutMk cId="2811915356" sldId="2147484103"/>
          </pc:sldLayoutMkLst>
          <pc:spChg chg="mod">
            <ac:chgData name="James T. Burke" userId="5c2a731e-5d2b-44d4-bfd5-761a517f5b20" providerId="ADAL" clId="{D3C40269-9661-49FA-BF9F-95D5BF89AD8B}" dt="2024-06-10T19:44:06.241" v="174"/>
            <ac:spMkLst>
              <pc:docMk/>
              <pc:sldMasterMk cId="0" sldId="2147483682"/>
              <pc:sldLayoutMk cId="2811915356" sldId="2147484103"/>
              <ac:spMk id="9" creationId="{00000000-0000-0000-0000-000000000000}"/>
            </ac:spMkLst>
          </pc:spChg>
        </pc:sldLayoutChg>
        <pc:sldLayoutChg chg="modSp">
          <pc:chgData name="James T. Burke" userId="5c2a731e-5d2b-44d4-bfd5-761a517f5b20" providerId="ADAL" clId="{D3C40269-9661-49FA-BF9F-95D5BF89AD8B}" dt="2024-06-10T19:44:06.241" v="174"/>
          <pc:sldLayoutMkLst>
            <pc:docMk/>
            <pc:sldMasterMk cId="0" sldId="2147483682"/>
            <pc:sldLayoutMk cId="3439226953" sldId="2147484104"/>
          </pc:sldLayoutMkLst>
          <pc:spChg chg="mod">
            <ac:chgData name="James T. Burke" userId="5c2a731e-5d2b-44d4-bfd5-761a517f5b20" providerId="ADAL" clId="{D3C40269-9661-49FA-BF9F-95D5BF89AD8B}" dt="2024-06-10T19:44:06.241" v="174"/>
            <ac:spMkLst>
              <pc:docMk/>
              <pc:sldMasterMk cId="0" sldId="2147483682"/>
              <pc:sldLayoutMk cId="3439226953" sldId="2147484104"/>
              <ac:spMk id="9" creationId="{00000000-0000-0000-0000-000000000000}"/>
            </ac:spMkLst>
          </pc:spChg>
        </pc:sldLayoutChg>
        <pc:sldLayoutChg chg="modSp">
          <pc:chgData name="James T. Burke" userId="5c2a731e-5d2b-44d4-bfd5-761a517f5b20" providerId="ADAL" clId="{D3C40269-9661-49FA-BF9F-95D5BF89AD8B}" dt="2024-06-10T19:44:06.241" v="174"/>
          <pc:sldLayoutMkLst>
            <pc:docMk/>
            <pc:sldMasterMk cId="0" sldId="2147483682"/>
            <pc:sldLayoutMk cId="4139580072" sldId="2147484105"/>
          </pc:sldLayoutMkLst>
          <pc:spChg chg="mod">
            <ac:chgData name="James T. Burke" userId="5c2a731e-5d2b-44d4-bfd5-761a517f5b20" providerId="ADAL" clId="{D3C40269-9661-49FA-BF9F-95D5BF89AD8B}" dt="2024-06-10T19:44:06.241" v="174"/>
            <ac:spMkLst>
              <pc:docMk/>
              <pc:sldMasterMk cId="0" sldId="2147483682"/>
              <pc:sldLayoutMk cId="4139580072" sldId="2147484105"/>
              <ac:spMk id="12" creationId="{00000000-0000-0000-0000-000000000000}"/>
            </ac:spMkLst>
          </pc:spChg>
        </pc:sldLayoutChg>
        <pc:sldLayoutChg chg="modSp">
          <pc:chgData name="James T. Burke" userId="5c2a731e-5d2b-44d4-bfd5-761a517f5b20" providerId="ADAL" clId="{D3C40269-9661-49FA-BF9F-95D5BF89AD8B}" dt="2024-06-10T19:44:06.241" v="174"/>
          <pc:sldLayoutMkLst>
            <pc:docMk/>
            <pc:sldMasterMk cId="0" sldId="2147483682"/>
            <pc:sldLayoutMk cId="830161784" sldId="2147484116"/>
          </pc:sldLayoutMkLst>
          <pc:spChg chg="mod">
            <ac:chgData name="James T. Burke" userId="5c2a731e-5d2b-44d4-bfd5-761a517f5b20" providerId="ADAL" clId="{D3C40269-9661-49FA-BF9F-95D5BF89AD8B}" dt="2024-06-10T19:44:06.241" v="174"/>
            <ac:spMkLst>
              <pc:docMk/>
              <pc:sldMasterMk cId="0" sldId="2147483682"/>
              <pc:sldLayoutMk cId="830161784" sldId="2147484116"/>
              <ac:spMk id="4" creationId="{00000000-0000-0000-0000-000000000000}"/>
            </ac:spMkLst>
          </pc:spChg>
        </pc:sldLayoutChg>
        <pc:sldLayoutChg chg="modSp">
          <pc:chgData name="James T. Burke" userId="5c2a731e-5d2b-44d4-bfd5-761a517f5b20" providerId="ADAL" clId="{D3C40269-9661-49FA-BF9F-95D5BF89AD8B}" dt="2024-06-10T19:44:06.241" v="174"/>
          <pc:sldLayoutMkLst>
            <pc:docMk/>
            <pc:sldMasterMk cId="0" sldId="2147483682"/>
            <pc:sldLayoutMk cId="2011836338" sldId="2147484120"/>
          </pc:sldLayoutMkLst>
          <pc:spChg chg="mod">
            <ac:chgData name="James T. Burke" userId="5c2a731e-5d2b-44d4-bfd5-761a517f5b20" providerId="ADAL" clId="{D3C40269-9661-49FA-BF9F-95D5BF89AD8B}" dt="2024-06-10T19:44:06.241" v="174"/>
            <ac:spMkLst>
              <pc:docMk/>
              <pc:sldMasterMk cId="0" sldId="2147483682"/>
              <pc:sldLayoutMk cId="2011836338" sldId="2147484120"/>
              <ac:spMk id="6" creationId="{00000000-0000-0000-0000-000000000000}"/>
            </ac:spMkLst>
          </pc:spChg>
        </pc:sldLayoutChg>
        <pc:sldLayoutChg chg="modSp">
          <pc:chgData name="James T. Burke" userId="5c2a731e-5d2b-44d4-bfd5-761a517f5b20" providerId="ADAL" clId="{D3C40269-9661-49FA-BF9F-95D5BF89AD8B}" dt="2024-06-10T19:44:06.241" v="174"/>
          <pc:sldLayoutMkLst>
            <pc:docMk/>
            <pc:sldMasterMk cId="0" sldId="2147483682"/>
            <pc:sldLayoutMk cId="2882221560" sldId="2147484122"/>
          </pc:sldLayoutMkLst>
          <pc:spChg chg="mod">
            <ac:chgData name="James T. Burke" userId="5c2a731e-5d2b-44d4-bfd5-761a517f5b20" providerId="ADAL" clId="{D3C40269-9661-49FA-BF9F-95D5BF89AD8B}" dt="2024-06-10T19:44:06.241" v="174"/>
            <ac:spMkLst>
              <pc:docMk/>
              <pc:sldMasterMk cId="0" sldId="2147483682"/>
              <pc:sldLayoutMk cId="2882221560" sldId="2147484122"/>
              <ac:spMk id="4" creationId="{00000000-0000-0000-0000-000000000000}"/>
            </ac:spMkLst>
          </pc:spChg>
        </pc:sldLayoutChg>
      </pc:sldMasterChg>
      <pc:sldMasterChg chg="modSp modSldLayout">
        <pc:chgData name="James T. Burke" userId="5c2a731e-5d2b-44d4-bfd5-761a517f5b20" providerId="ADAL" clId="{D3C40269-9661-49FA-BF9F-95D5BF89AD8B}" dt="2024-06-10T19:44:06.241" v="174"/>
        <pc:sldMasterMkLst>
          <pc:docMk/>
          <pc:sldMasterMk cId="3058906956" sldId="2147484129"/>
        </pc:sldMasterMkLst>
        <pc:spChg chg="mod">
          <ac:chgData name="James T. Burke" userId="5c2a731e-5d2b-44d4-bfd5-761a517f5b20" providerId="ADAL" clId="{D3C40269-9661-49FA-BF9F-95D5BF89AD8B}" dt="2024-06-10T19:44:06.241" v="174"/>
          <ac:spMkLst>
            <pc:docMk/>
            <pc:sldMasterMk cId="3058906956" sldId="2147484129"/>
            <ac:spMk id="15" creationId="{00000000-0000-0000-0000-000000000000}"/>
          </ac:spMkLst>
        </pc:spChg>
        <pc:sldLayoutChg chg="modSp">
          <pc:chgData name="James T. Burke" userId="5c2a731e-5d2b-44d4-bfd5-761a517f5b20" providerId="ADAL" clId="{D3C40269-9661-49FA-BF9F-95D5BF89AD8B}" dt="2024-06-10T19:44:06.241" v="174"/>
          <pc:sldLayoutMkLst>
            <pc:docMk/>
            <pc:sldMasterMk cId="3058906956" sldId="2147484129"/>
            <pc:sldLayoutMk cId="4290881940" sldId="2147484137"/>
          </pc:sldLayoutMkLst>
          <pc:spChg chg="mod">
            <ac:chgData name="James T. Burke" userId="5c2a731e-5d2b-44d4-bfd5-761a517f5b20" providerId="ADAL" clId="{D3C40269-9661-49FA-BF9F-95D5BF89AD8B}" dt="2024-06-10T19:44:06.241" v="174"/>
            <ac:spMkLst>
              <pc:docMk/>
              <pc:sldMasterMk cId="3058906956" sldId="2147484129"/>
              <pc:sldLayoutMk cId="4290881940" sldId="2147484137"/>
              <ac:spMk id="9" creationId="{00000000-0000-0000-0000-000000000000}"/>
            </ac:spMkLst>
          </pc:spChg>
        </pc:sldLayoutChg>
        <pc:sldLayoutChg chg="modSp">
          <pc:chgData name="James T. Burke" userId="5c2a731e-5d2b-44d4-bfd5-761a517f5b20" providerId="ADAL" clId="{D3C40269-9661-49FA-BF9F-95D5BF89AD8B}" dt="2024-06-10T19:44:06.241" v="174"/>
          <pc:sldLayoutMkLst>
            <pc:docMk/>
            <pc:sldMasterMk cId="3058906956" sldId="2147484129"/>
            <pc:sldLayoutMk cId="1104634760" sldId="2147484138"/>
          </pc:sldLayoutMkLst>
          <pc:spChg chg="mod">
            <ac:chgData name="James T. Burke" userId="5c2a731e-5d2b-44d4-bfd5-761a517f5b20" providerId="ADAL" clId="{D3C40269-9661-49FA-BF9F-95D5BF89AD8B}" dt="2024-06-10T19:44:06.241" v="174"/>
            <ac:spMkLst>
              <pc:docMk/>
              <pc:sldMasterMk cId="3058906956" sldId="2147484129"/>
              <pc:sldLayoutMk cId="1104634760" sldId="2147484138"/>
              <ac:spMk id="12" creationId="{00000000-0000-0000-0000-000000000000}"/>
            </ac:spMkLst>
          </pc:spChg>
        </pc:sldLayoutChg>
        <pc:sldLayoutChg chg="modSp">
          <pc:chgData name="James T. Burke" userId="5c2a731e-5d2b-44d4-bfd5-761a517f5b20" providerId="ADAL" clId="{D3C40269-9661-49FA-BF9F-95D5BF89AD8B}" dt="2024-06-10T19:44:06.241" v="174"/>
          <pc:sldLayoutMkLst>
            <pc:docMk/>
            <pc:sldMasterMk cId="3058906956" sldId="2147484129"/>
            <pc:sldLayoutMk cId="3020744934" sldId="2147484139"/>
          </pc:sldLayoutMkLst>
          <pc:spChg chg="mod">
            <ac:chgData name="James T. Burke" userId="5c2a731e-5d2b-44d4-bfd5-761a517f5b20" providerId="ADAL" clId="{D3C40269-9661-49FA-BF9F-95D5BF89AD8B}" dt="2024-06-10T19:44:06.241" v="174"/>
            <ac:spMkLst>
              <pc:docMk/>
              <pc:sldMasterMk cId="3058906956" sldId="2147484129"/>
              <pc:sldLayoutMk cId="3020744934" sldId="2147484139"/>
              <ac:spMk id="6" creationId="{00000000-0000-0000-0000-000000000000}"/>
            </ac:spMkLst>
          </pc:spChg>
        </pc:sldLayoutChg>
        <pc:sldLayoutChg chg="modSp">
          <pc:chgData name="James T. Burke" userId="5c2a731e-5d2b-44d4-bfd5-761a517f5b20" providerId="ADAL" clId="{D3C40269-9661-49FA-BF9F-95D5BF89AD8B}" dt="2024-06-10T19:44:06.241" v="174"/>
          <pc:sldLayoutMkLst>
            <pc:docMk/>
            <pc:sldMasterMk cId="3058906956" sldId="2147484129"/>
            <pc:sldLayoutMk cId="41929866" sldId="2147484140"/>
          </pc:sldLayoutMkLst>
          <pc:spChg chg="mod">
            <ac:chgData name="James T. Burke" userId="5c2a731e-5d2b-44d4-bfd5-761a517f5b20" providerId="ADAL" clId="{D3C40269-9661-49FA-BF9F-95D5BF89AD8B}" dt="2024-06-10T19:44:06.241" v="174"/>
            <ac:spMkLst>
              <pc:docMk/>
              <pc:sldMasterMk cId="3058906956" sldId="2147484129"/>
              <pc:sldLayoutMk cId="41929866" sldId="2147484140"/>
              <ac:spMk id="9" creationId="{00000000-0000-0000-0000-000000000000}"/>
            </ac:spMkLst>
          </pc:spChg>
        </pc:sldLayoutChg>
        <pc:sldLayoutChg chg="modSp">
          <pc:chgData name="James T. Burke" userId="5c2a731e-5d2b-44d4-bfd5-761a517f5b20" providerId="ADAL" clId="{D3C40269-9661-49FA-BF9F-95D5BF89AD8B}" dt="2024-06-10T19:44:06.241" v="174"/>
          <pc:sldLayoutMkLst>
            <pc:docMk/>
            <pc:sldMasterMk cId="3058906956" sldId="2147484129"/>
            <pc:sldLayoutMk cId="1544473398" sldId="2147484141"/>
          </pc:sldLayoutMkLst>
          <pc:spChg chg="mod">
            <ac:chgData name="James T. Burke" userId="5c2a731e-5d2b-44d4-bfd5-761a517f5b20" providerId="ADAL" clId="{D3C40269-9661-49FA-BF9F-95D5BF89AD8B}" dt="2024-06-10T19:44:06.241" v="174"/>
            <ac:spMkLst>
              <pc:docMk/>
              <pc:sldMasterMk cId="3058906956" sldId="2147484129"/>
              <pc:sldLayoutMk cId="1544473398" sldId="2147484141"/>
              <ac:spMk id="4" creationId="{00000000-0000-0000-0000-000000000000}"/>
            </ac:spMkLst>
          </pc:spChg>
        </pc:sldLayoutChg>
        <pc:sldLayoutChg chg="modSp">
          <pc:chgData name="James T. Burke" userId="5c2a731e-5d2b-44d4-bfd5-761a517f5b20" providerId="ADAL" clId="{D3C40269-9661-49FA-BF9F-95D5BF89AD8B}" dt="2024-06-10T19:44:06.241" v="174"/>
          <pc:sldLayoutMkLst>
            <pc:docMk/>
            <pc:sldMasterMk cId="3058906956" sldId="2147484129"/>
            <pc:sldLayoutMk cId="2821726215" sldId="2147484142"/>
          </pc:sldLayoutMkLst>
          <pc:spChg chg="mod">
            <ac:chgData name="James T. Burke" userId="5c2a731e-5d2b-44d4-bfd5-761a517f5b20" providerId="ADAL" clId="{D3C40269-9661-49FA-BF9F-95D5BF89AD8B}" dt="2024-06-10T19:44:06.241" v="174"/>
            <ac:spMkLst>
              <pc:docMk/>
              <pc:sldMasterMk cId="3058906956" sldId="2147484129"/>
              <pc:sldLayoutMk cId="2821726215" sldId="2147484142"/>
              <ac:spMk id="4"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06/11/24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06/11/24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1769497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10</a:t>
            </a:fld>
            <a:endParaRPr lang="en-US"/>
          </a:p>
        </p:txBody>
      </p:sp>
    </p:spTree>
    <p:extLst>
      <p:ext uri="{BB962C8B-B14F-4D97-AF65-F5344CB8AC3E}">
        <p14:creationId xmlns:p14="http://schemas.microsoft.com/office/powerpoint/2010/main" val="2334012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1435147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2</a:t>
            </a:fld>
            <a:endParaRPr lang="en-US"/>
          </a:p>
        </p:txBody>
      </p:sp>
    </p:spTree>
    <p:extLst>
      <p:ext uri="{BB962C8B-B14F-4D97-AF65-F5344CB8AC3E}">
        <p14:creationId xmlns:p14="http://schemas.microsoft.com/office/powerpoint/2010/main" val="110905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Direct Link to Dashboard: https://cdv-fdashp.fnal.gov/Reports/report/Management%20Systems%20-%20MS/ESH/Reports/ESH%20Training%20and%20ITNA%20Completion</a:t>
            </a:r>
          </a:p>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3</a:t>
            </a:fld>
            <a:endParaRPr lang="en-US"/>
          </a:p>
        </p:txBody>
      </p:sp>
    </p:spTree>
    <p:extLst>
      <p:ext uri="{BB962C8B-B14F-4D97-AF65-F5344CB8AC3E}">
        <p14:creationId xmlns:p14="http://schemas.microsoft.com/office/powerpoint/2010/main" val="1189060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2921181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1804108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1276826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6293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8</a:t>
            </a:fld>
            <a:endParaRPr lang="en-US"/>
          </a:p>
        </p:txBody>
      </p:sp>
    </p:spTree>
    <p:extLst>
      <p:ext uri="{BB962C8B-B14F-4D97-AF65-F5344CB8AC3E}">
        <p14:creationId xmlns:p14="http://schemas.microsoft.com/office/powerpoint/2010/main" val="2743925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9</a:t>
            </a:fld>
            <a:endParaRPr lang="en-US"/>
          </a:p>
        </p:txBody>
      </p:sp>
    </p:spTree>
    <p:extLst>
      <p:ext uri="{BB962C8B-B14F-4D97-AF65-F5344CB8AC3E}">
        <p14:creationId xmlns:p14="http://schemas.microsoft.com/office/powerpoint/2010/main" val="12562803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9524" b="2952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795338"/>
            <a:ext cx="3027894" cy="3767007"/>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95339"/>
            <a:ext cx="5347605" cy="3767006"/>
          </a:xfrm>
          <a:prstGeom prst="rect">
            <a:avLst/>
          </a:prstGeom>
        </p:spPr>
        <p:txBody>
          <a:bodyPr lIns="0" tIns="0" rIns="0" bIns="0"/>
          <a:lstStyle>
            <a:lvl1pPr marL="230188" indent="-230188">
              <a:spcBef>
                <a:spcPts val="984"/>
              </a:spcBef>
              <a:defRPr sz="1800">
                <a:solidFill>
                  <a:srgbClr val="505050"/>
                </a:solidFill>
              </a:defRPr>
            </a:lvl1pPr>
            <a:lvl2pPr marL="514350"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r>
              <a:rPr lang="en-US"/>
              <a:t>06/12/24</a:t>
            </a:r>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a:t>PPD Department Heads Meeting DSO Slides</a:t>
            </a:r>
            <a:endParaRPr lang="en-US" b="1" dirty="0"/>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a:p>
        </p:txBody>
      </p:sp>
      <p:sp>
        <p:nvSpPr>
          <p:cNvPr id="12" name="Title 1"/>
          <p:cNvSpPr>
            <a:spLocks noGrp="1"/>
          </p:cNvSpPr>
          <p:nvPr>
            <p:ph type="title"/>
          </p:nvPr>
        </p:nvSpPr>
        <p:spPr>
          <a:xfrm>
            <a:off x="228600" y="35097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p>
        </p:txBody>
      </p:sp>
    </p:spTree>
    <p:extLst>
      <p:ext uri="{BB962C8B-B14F-4D97-AF65-F5344CB8AC3E}">
        <p14:creationId xmlns:p14="http://schemas.microsoft.com/office/powerpoint/2010/main" val="201183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96397"/>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0" name="Text Placeholder 3"/>
          <p:cNvSpPr>
            <a:spLocks noGrp="1"/>
          </p:cNvSpPr>
          <p:nvPr>
            <p:ph type="body" sz="half" idx="2"/>
          </p:nvPr>
        </p:nvSpPr>
        <p:spPr>
          <a:xfrm>
            <a:off x="224073" y="3774987"/>
            <a:ext cx="8686800" cy="818444"/>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06/12/24</a:t>
            </a:r>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PPD Department Heads Meeting DSO Slides</a:t>
            </a:r>
            <a:endParaRPr lang="en-US" b="1" dirty="0"/>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2"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p>
        </p:txBody>
      </p:sp>
    </p:spTree>
    <p:extLst>
      <p:ext uri="{BB962C8B-B14F-4D97-AF65-F5344CB8AC3E}">
        <p14:creationId xmlns:p14="http://schemas.microsoft.com/office/powerpoint/2010/main" val="281191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r>
              <a:rPr lang="en-US"/>
              <a:t>06/12/24</a:t>
            </a:r>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a:t>PPD Department Heads Meeting DSO Slides</a:t>
            </a:r>
            <a:endParaRPr lang="en-US" b="1" dirty="0"/>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a:p>
        </p:txBody>
      </p:sp>
      <p:sp>
        <p:nvSpPr>
          <p:cNvPr id="7" name="Picture Placeholder 6"/>
          <p:cNvSpPr>
            <a:spLocks noGrp="1"/>
          </p:cNvSpPr>
          <p:nvPr>
            <p:ph type="pic" sz="quarter" idx="13"/>
          </p:nvPr>
        </p:nvSpPr>
        <p:spPr>
          <a:xfrm>
            <a:off x="222250" y="355599"/>
            <a:ext cx="8675688" cy="4263293"/>
          </a:xfrm>
          <a:prstGeom prst="rect">
            <a:avLst/>
          </a:prstGeom>
        </p:spPr>
        <p:txBody>
          <a:bodyPr vert="horz"/>
          <a:lstStyle>
            <a:lvl1pPr marL="230188" indent="-230188">
              <a:defRPr sz="1400">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06/12/24</a:t>
            </a:r>
          </a:p>
        </p:txBody>
      </p:sp>
      <p:sp>
        <p:nvSpPr>
          <p:cNvPr id="4" name="Footer Placeholder 3"/>
          <p:cNvSpPr>
            <a:spLocks noGrp="1"/>
          </p:cNvSpPr>
          <p:nvPr>
            <p:ph type="ftr" sz="quarter" idx="11"/>
          </p:nvPr>
        </p:nvSpPr>
        <p:spPr>
          <a:xfrm>
            <a:off x="1530603" y="4878161"/>
            <a:ext cx="6272278" cy="182155"/>
          </a:xfrm>
        </p:spPr>
        <p:txBody>
          <a:bodyPr/>
          <a:lstStyle/>
          <a:p>
            <a:pPr>
              <a:defRPr/>
            </a:pPr>
            <a:r>
              <a:rPr lang="en-US"/>
              <a:t>PPD Department Heads Meeting DSO Slides</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a:p>
        </p:txBody>
      </p:sp>
      <p:sp>
        <p:nvSpPr>
          <p:cNvPr id="11"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p>
        </p:txBody>
      </p:sp>
      <p:sp>
        <p:nvSpPr>
          <p:cNvPr id="24" name="Picture Placeholder 14"/>
          <p:cNvSpPr>
            <a:spLocks noGrp="1"/>
          </p:cNvSpPr>
          <p:nvPr>
            <p:ph type="pic" sz="quarter" idx="19"/>
          </p:nvPr>
        </p:nvSpPr>
        <p:spPr>
          <a:xfrm>
            <a:off x="228600"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5" name="Picture Placeholder 14"/>
          <p:cNvSpPr>
            <a:spLocks noGrp="1"/>
          </p:cNvSpPr>
          <p:nvPr>
            <p:ph type="pic" sz="quarter" idx="20"/>
          </p:nvPr>
        </p:nvSpPr>
        <p:spPr>
          <a:xfrm>
            <a:off x="2002331"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6" name="Picture Placeholder 14"/>
          <p:cNvSpPr>
            <a:spLocks noGrp="1"/>
          </p:cNvSpPr>
          <p:nvPr>
            <p:ph type="pic" sz="quarter" idx="21"/>
          </p:nvPr>
        </p:nvSpPr>
        <p:spPr>
          <a:xfrm>
            <a:off x="3776111"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7" name="Picture Placeholder 14"/>
          <p:cNvSpPr>
            <a:spLocks noGrp="1"/>
          </p:cNvSpPr>
          <p:nvPr>
            <p:ph type="pic" sz="quarter" idx="22"/>
          </p:nvPr>
        </p:nvSpPr>
        <p:spPr>
          <a:xfrm>
            <a:off x="5557362"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8" name="Picture Placeholder 14"/>
          <p:cNvSpPr>
            <a:spLocks noGrp="1"/>
          </p:cNvSpPr>
          <p:nvPr>
            <p:ph type="pic" sz="quarter" idx="23"/>
          </p:nvPr>
        </p:nvSpPr>
        <p:spPr>
          <a:xfrm>
            <a:off x="7323671"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9" name="Picture Placeholder 14"/>
          <p:cNvSpPr>
            <a:spLocks noGrp="1"/>
          </p:cNvSpPr>
          <p:nvPr>
            <p:ph type="pic" sz="quarter" idx="14"/>
          </p:nvPr>
        </p:nvSpPr>
        <p:spPr>
          <a:xfrm>
            <a:off x="228600"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0" name="Picture Placeholder 14"/>
          <p:cNvSpPr>
            <a:spLocks noGrp="1"/>
          </p:cNvSpPr>
          <p:nvPr>
            <p:ph type="pic" sz="quarter" idx="15"/>
          </p:nvPr>
        </p:nvSpPr>
        <p:spPr>
          <a:xfrm>
            <a:off x="2002331"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1" name="Picture Placeholder 14"/>
          <p:cNvSpPr>
            <a:spLocks noGrp="1"/>
          </p:cNvSpPr>
          <p:nvPr>
            <p:ph type="pic" sz="quarter" idx="16"/>
          </p:nvPr>
        </p:nvSpPr>
        <p:spPr>
          <a:xfrm>
            <a:off x="3776111"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2" name="Picture Placeholder 14"/>
          <p:cNvSpPr>
            <a:spLocks noGrp="1"/>
          </p:cNvSpPr>
          <p:nvPr>
            <p:ph type="pic" sz="quarter" idx="17"/>
          </p:nvPr>
        </p:nvSpPr>
        <p:spPr>
          <a:xfrm>
            <a:off x="5557362"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3" name="Picture Placeholder 14"/>
          <p:cNvSpPr>
            <a:spLocks noGrp="1"/>
          </p:cNvSpPr>
          <p:nvPr>
            <p:ph type="pic" sz="quarter" idx="18"/>
          </p:nvPr>
        </p:nvSpPr>
        <p:spPr>
          <a:xfrm>
            <a:off x="7323671"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4" name="Picture Placeholder 14"/>
          <p:cNvSpPr>
            <a:spLocks noGrp="1"/>
          </p:cNvSpPr>
          <p:nvPr>
            <p:ph type="pic" sz="quarter" idx="24"/>
          </p:nvPr>
        </p:nvSpPr>
        <p:spPr>
          <a:xfrm>
            <a:off x="228600"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5" name="Picture Placeholder 14"/>
          <p:cNvSpPr>
            <a:spLocks noGrp="1"/>
          </p:cNvSpPr>
          <p:nvPr>
            <p:ph type="pic" sz="quarter" idx="25"/>
          </p:nvPr>
        </p:nvSpPr>
        <p:spPr>
          <a:xfrm>
            <a:off x="2002331"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6" name="Picture Placeholder 14"/>
          <p:cNvSpPr>
            <a:spLocks noGrp="1"/>
          </p:cNvSpPr>
          <p:nvPr>
            <p:ph type="pic" sz="quarter" idx="26"/>
          </p:nvPr>
        </p:nvSpPr>
        <p:spPr>
          <a:xfrm>
            <a:off x="3776111"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7" name="Picture Placeholder 14"/>
          <p:cNvSpPr>
            <a:spLocks noGrp="1"/>
          </p:cNvSpPr>
          <p:nvPr>
            <p:ph type="pic" sz="quarter" idx="27"/>
          </p:nvPr>
        </p:nvSpPr>
        <p:spPr>
          <a:xfrm>
            <a:off x="5557362"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8" name="Picture Placeholder 14"/>
          <p:cNvSpPr>
            <a:spLocks noGrp="1"/>
          </p:cNvSpPr>
          <p:nvPr>
            <p:ph type="pic" sz="quarter" idx="28"/>
          </p:nvPr>
        </p:nvSpPr>
        <p:spPr>
          <a:xfrm>
            <a:off x="7323671"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Tree>
    <p:extLst>
      <p:ext uri="{BB962C8B-B14F-4D97-AF65-F5344CB8AC3E}">
        <p14:creationId xmlns:p14="http://schemas.microsoft.com/office/powerpoint/2010/main" val="830161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9524" b="2952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589881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31279" b="3127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1122291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8330" b="40718"/>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509654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644" b="44456"/>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457809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9861" b="3923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539189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42966" b="1613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195504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31279" b="3127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23739663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29" r="2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638708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3" y="796397"/>
            <a:ext cx="8672513" cy="3794522"/>
          </a:xfrm>
          <a:prstGeom prst="rect">
            <a:avLst/>
          </a:prstGeom>
        </p:spPr>
        <p:txBody>
          <a:bodyPr lIns="0" tIns="0" rIns="0" bIns="0"/>
          <a:lstStyle>
            <a:lvl1pPr marL="230188" indent="-230188">
              <a:spcBef>
                <a:spcPts val="984"/>
              </a:spcBef>
              <a:defRPr sz="1800">
                <a:solidFill>
                  <a:srgbClr val="505050"/>
                </a:solidFill>
              </a:defRPr>
            </a:lvl1pPr>
            <a:lvl2pPr marL="512763" indent="-230188">
              <a:spcBef>
                <a:spcPts val="984"/>
              </a:spcBef>
              <a:defRPr sz="1600">
                <a:solidFill>
                  <a:srgbClr val="505050"/>
                </a:solidFill>
              </a:defRPr>
            </a:lvl2pPr>
            <a:lvl3pPr marL="803275" indent="-230188">
              <a:spcBef>
                <a:spcPts val="984"/>
              </a:spcBef>
              <a:defRPr sz="1500">
                <a:solidFill>
                  <a:srgbClr val="505050"/>
                </a:solidFill>
              </a:defRPr>
            </a:lvl3pPr>
            <a:lvl4pPr marL="1085850" indent="-228600">
              <a:spcBef>
                <a:spcPts val="984"/>
              </a:spcBef>
              <a:defRPr sz="1400">
                <a:solidFill>
                  <a:srgbClr val="505050"/>
                </a:solidFill>
              </a:defRPr>
            </a:lvl4pPr>
            <a:lvl5pPr marL="1370013" indent="-230188">
              <a:spcBef>
                <a:spcPts val="984"/>
              </a:spcBef>
              <a:buFont typeface="Arial"/>
              <a:buChar char="•"/>
              <a:defRPr sz="14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06/12/24</a:t>
            </a:r>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PPD Department Heads Meeting DSO Slides</a:t>
            </a:r>
            <a:endParaRPr lang="en-US" b="1" dirty="0"/>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Tree>
    <p:extLst>
      <p:ext uri="{BB962C8B-B14F-4D97-AF65-F5344CB8AC3E}">
        <p14:creationId xmlns:p14="http://schemas.microsoft.com/office/powerpoint/2010/main" val="4290881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96397"/>
            <a:ext cx="4206240" cy="2725341"/>
          </a:xfrm>
          <a:prstGeom prst="rect">
            <a:avLst/>
          </a:prstGeom>
        </p:spPr>
        <p:txBody>
          <a:bodyPr lIns="0" tIns="0" rIns="0" bIns="0"/>
          <a:lstStyle>
            <a:lvl1pPr marL="230188" indent="-230188">
              <a:spcBef>
                <a:spcPts val="984"/>
              </a:spcBef>
              <a:defRPr sz="1800">
                <a:solidFill>
                  <a:srgbClr val="505050"/>
                </a:solidFill>
              </a:defRPr>
            </a:lvl1pPr>
            <a:lvl2pPr marL="512763" indent="-230188">
              <a:spcBef>
                <a:spcPts val="984"/>
              </a:spcBef>
              <a:defRPr sz="1600">
                <a:solidFill>
                  <a:srgbClr val="505050"/>
                </a:solidFill>
              </a:defRPr>
            </a:lvl2pPr>
            <a:lvl3pPr marL="803275" indent="-230188">
              <a:spcBef>
                <a:spcPts val="984"/>
              </a:spcBef>
              <a:defRPr sz="1500">
                <a:solidFill>
                  <a:srgbClr val="505050"/>
                </a:solidFill>
              </a:defRPr>
            </a:lvl3pPr>
            <a:lvl4pPr marL="1085850" indent="-228600">
              <a:spcBef>
                <a:spcPts val="984"/>
              </a:spcBef>
              <a:defRPr sz="1400">
                <a:solidFill>
                  <a:srgbClr val="505050"/>
                </a:solidFill>
              </a:defRPr>
            </a:lvl4pPr>
            <a:lvl5pPr marL="1370013" indent="-230188">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sz="half" idx="15"/>
          </p:nvPr>
        </p:nvSpPr>
        <p:spPr>
          <a:xfrm>
            <a:off x="4692455" y="796397"/>
            <a:ext cx="4215383" cy="2725341"/>
          </a:xfrm>
          <a:prstGeom prst="rect">
            <a:avLst/>
          </a:prstGeom>
        </p:spPr>
        <p:txBody>
          <a:bodyPr lIns="0" tIns="0" rIns="0" bIns="0"/>
          <a:lstStyle>
            <a:lvl1pPr marL="230188" indent="-230188">
              <a:spcBef>
                <a:spcPts val="984"/>
              </a:spcBef>
              <a:defRPr sz="1800">
                <a:solidFill>
                  <a:srgbClr val="505050"/>
                </a:solidFill>
              </a:defRPr>
            </a:lvl1pPr>
            <a:lvl2pPr marL="512763"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p:cNvSpPr>
            <a:spLocks noGrp="1"/>
          </p:cNvSpPr>
          <p:nvPr>
            <p:ph type="body" sz="half" idx="16"/>
          </p:nvPr>
        </p:nvSpPr>
        <p:spPr>
          <a:xfrm>
            <a:off x="229365" y="3641561"/>
            <a:ext cx="4205476"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641561"/>
            <a:ext cx="4206239"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06/12/24</a:t>
            </a:r>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PPD Department Heads Meeting DSO Slides</a:t>
            </a:r>
            <a:endParaRPr lang="en-US" b="1" dirty="0"/>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4"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p>
        </p:txBody>
      </p:sp>
    </p:spTree>
    <p:extLst>
      <p:ext uri="{BB962C8B-B14F-4D97-AF65-F5344CB8AC3E}">
        <p14:creationId xmlns:p14="http://schemas.microsoft.com/office/powerpoint/2010/main" val="11046347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795338"/>
            <a:ext cx="3027894" cy="3767007"/>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95339"/>
            <a:ext cx="5347605" cy="3767006"/>
          </a:xfrm>
          <a:prstGeom prst="rect">
            <a:avLst/>
          </a:prstGeom>
        </p:spPr>
        <p:txBody>
          <a:bodyPr lIns="0" tIns="0" rIns="0" bIns="0"/>
          <a:lstStyle>
            <a:lvl1pPr marL="230188" indent="-230188">
              <a:spcBef>
                <a:spcPts val="984"/>
              </a:spcBef>
              <a:defRPr sz="1800">
                <a:solidFill>
                  <a:srgbClr val="505050"/>
                </a:solidFill>
              </a:defRPr>
            </a:lvl1pPr>
            <a:lvl2pPr marL="514350"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r>
              <a:rPr lang="en-US"/>
              <a:t>06/12/24</a:t>
            </a:r>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a:t>PPD Department Heads Meeting DSO Slides</a:t>
            </a:r>
            <a:endParaRPr lang="en-US" b="1" dirty="0"/>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a:p>
        </p:txBody>
      </p:sp>
      <p:sp>
        <p:nvSpPr>
          <p:cNvPr id="12" name="Title 1"/>
          <p:cNvSpPr>
            <a:spLocks noGrp="1"/>
          </p:cNvSpPr>
          <p:nvPr>
            <p:ph type="title"/>
          </p:nvPr>
        </p:nvSpPr>
        <p:spPr>
          <a:xfrm>
            <a:off x="228600" y="35097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p>
        </p:txBody>
      </p:sp>
    </p:spTree>
    <p:extLst>
      <p:ext uri="{BB962C8B-B14F-4D97-AF65-F5344CB8AC3E}">
        <p14:creationId xmlns:p14="http://schemas.microsoft.com/office/powerpoint/2010/main" val="30207449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96397"/>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0" name="Text Placeholder 3"/>
          <p:cNvSpPr>
            <a:spLocks noGrp="1"/>
          </p:cNvSpPr>
          <p:nvPr>
            <p:ph type="body" sz="half" idx="2"/>
          </p:nvPr>
        </p:nvSpPr>
        <p:spPr>
          <a:xfrm>
            <a:off x="224073" y="3774987"/>
            <a:ext cx="8686800" cy="818444"/>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06/12/24</a:t>
            </a:r>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PPD Department Heads Meeting DSO Slides</a:t>
            </a:r>
            <a:endParaRPr lang="en-US" b="1" dirty="0"/>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2"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p>
        </p:txBody>
      </p:sp>
    </p:spTree>
    <p:extLst>
      <p:ext uri="{BB962C8B-B14F-4D97-AF65-F5344CB8AC3E}">
        <p14:creationId xmlns:p14="http://schemas.microsoft.com/office/powerpoint/2010/main" val="41929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r>
              <a:rPr lang="en-US"/>
              <a:t>06/12/24</a:t>
            </a:r>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a:t>PPD Department Heads Meeting DSO Slides</a:t>
            </a:r>
            <a:endParaRPr lang="en-US" b="1" dirty="0"/>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a:p>
        </p:txBody>
      </p:sp>
      <p:sp>
        <p:nvSpPr>
          <p:cNvPr id="7" name="Picture Placeholder 6"/>
          <p:cNvSpPr>
            <a:spLocks noGrp="1"/>
          </p:cNvSpPr>
          <p:nvPr>
            <p:ph type="pic" sz="quarter" idx="13"/>
          </p:nvPr>
        </p:nvSpPr>
        <p:spPr>
          <a:xfrm>
            <a:off x="222250" y="355599"/>
            <a:ext cx="8675688" cy="4263293"/>
          </a:xfrm>
          <a:prstGeom prst="rect">
            <a:avLst/>
          </a:prstGeom>
        </p:spPr>
        <p:txBody>
          <a:bodyPr vert="horz"/>
          <a:lstStyle>
            <a:lvl1pPr marL="230188" indent="-230188">
              <a:defRPr sz="1400">
                <a:solidFill>
                  <a:srgbClr val="505050"/>
                </a:solidFill>
              </a:defRPr>
            </a:lvl1pPr>
          </a:lstStyle>
          <a:p>
            <a:r>
              <a:rPr lang="en-US"/>
              <a:t>Click icon to add picture</a:t>
            </a:r>
          </a:p>
        </p:txBody>
      </p:sp>
    </p:spTree>
    <p:extLst>
      <p:ext uri="{BB962C8B-B14F-4D97-AF65-F5344CB8AC3E}">
        <p14:creationId xmlns:p14="http://schemas.microsoft.com/office/powerpoint/2010/main" val="1544473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06/12/24</a:t>
            </a:r>
          </a:p>
        </p:txBody>
      </p:sp>
      <p:sp>
        <p:nvSpPr>
          <p:cNvPr id="4" name="Footer Placeholder 3"/>
          <p:cNvSpPr>
            <a:spLocks noGrp="1"/>
          </p:cNvSpPr>
          <p:nvPr>
            <p:ph type="ftr" sz="quarter" idx="11"/>
          </p:nvPr>
        </p:nvSpPr>
        <p:spPr>
          <a:xfrm>
            <a:off x="1530603" y="4878161"/>
            <a:ext cx="6272278" cy="182155"/>
          </a:xfrm>
        </p:spPr>
        <p:txBody>
          <a:bodyPr/>
          <a:lstStyle/>
          <a:p>
            <a:pPr>
              <a:defRPr/>
            </a:pPr>
            <a:r>
              <a:rPr lang="en-US"/>
              <a:t>PPD Department Heads Meeting DSO Slides</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a:p>
        </p:txBody>
      </p:sp>
      <p:sp>
        <p:nvSpPr>
          <p:cNvPr id="11"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p>
        </p:txBody>
      </p:sp>
      <p:sp>
        <p:nvSpPr>
          <p:cNvPr id="24" name="Picture Placeholder 14"/>
          <p:cNvSpPr>
            <a:spLocks noGrp="1"/>
          </p:cNvSpPr>
          <p:nvPr>
            <p:ph type="pic" sz="quarter" idx="19"/>
          </p:nvPr>
        </p:nvSpPr>
        <p:spPr>
          <a:xfrm>
            <a:off x="228600"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5" name="Picture Placeholder 14"/>
          <p:cNvSpPr>
            <a:spLocks noGrp="1"/>
          </p:cNvSpPr>
          <p:nvPr>
            <p:ph type="pic" sz="quarter" idx="20"/>
          </p:nvPr>
        </p:nvSpPr>
        <p:spPr>
          <a:xfrm>
            <a:off x="2002331"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6" name="Picture Placeholder 14"/>
          <p:cNvSpPr>
            <a:spLocks noGrp="1"/>
          </p:cNvSpPr>
          <p:nvPr>
            <p:ph type="pic" sz="quarter" idx="21"/>
          </p:nvPr>
        </p:nvSpPr>
        <p:spPr>
          <a:xfrm>
            <a:off x="3776111"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7" name="Picture Placeholder 14"/>
          <p:cNvSpPr>
            <a:spLocks noGrp="1"/>
          </p:cNvSpPr>
          <p:nvPr>
            <p:ph type="pic" sz="quarter" idx="22"/>
          </p:nvPr>
        </p:nvSpPr>
        <p:spPr>
          <a:xfrm>
            <a:off x="5557362"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8" name="Picture Placeholder 14"/>
          <p:cNvSpPr>
            <a:spLocks noGrp="1"/>
          </p:cNvSpPr>
          <p:nvPr>
            <p:ph type="pic" sz="quarter" idx="23"/>
          </p:nvPr>
        </p:nvSpPr>
        <p:spPr>
          <a:xfrm>
            <a:off x="7323671"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9" name="Picture Placeholder 14"/>
          <p:cNvSpPr>
            <a:spLocks noGrp="1"/>
          </p:cNvSpPr>
          <p:nvPr>
            <p:ph type="pic" sz="quarter" idx="14"/>
          </p:nvPr>
        </p:nvSpPr>
        <p:spPr>
          <a:xfrm>
            <a:off x="228600"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0" name="Picture Placeholder 14"/>
          <p:cNvSpPr>
            <a:spLocks noGrp="1"/>
          </p:cNvSpPr>
          <p:nvPr>
            <p:ph type="pic" sz="quarter" idx="15"/>
          </p:nvPr>
        </p:nvSpPr>
        <p:spPr>
          <a:xfrm>
            <a:off x="2002331"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1" name="Picture Placeholder 14"/>
          <p:cNvSpPr>
            <a:spLocks noGrp="1"/>
          </p:cNvSpPr>
          <p:nvPr>
            <p:ph type="pic" sz="quarter" idx="16"/>
          </p:nvPr>
        </p:nvSpPr>
        <p:spPr>
          <a:xfrm>
            <a:off x="3776111"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2" name="Picture Placeholder 14"/>
          <p:cNvSpPr>
            <a:spLocks noGrp="1"/>
          </p:cNvSpPr>
          <p:nvPr>
            <p:ph type="pic" sz="quarter" idx="17"/>
          </p:nvPr>
        </p:nvSpPr>
        <p:spPr>
          <a:xfrm>
            <a:off x="5557362"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3" name="Picture Placeholder 14"/>
          <p:cNvSpPr>
            <a:spLocks noGrp="1"/>
          </p:cNvSpPr>
          <p:nvPr>
            <p:ph type="pic" sz="quarter" idx="18"/>
          </p:nvPr>
        </p:nvSpPr>
        <p:spPr>
          <a:xfrm>
            <a:off x="7323671"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4" name="Picture Placeholder 14"/>
          <p:cNvSpPr>
            <a:spLocks noGrp="1"/>
          </p:cNvSpPr>
          <p:nvPr>
            <p:ph type="pic" sz="quarter" idx="24"/>
          </p:nvPr>
        </p:nvSpPr>
        <p:spPr>
          <a:xfrm>
            <a:off x="228600"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5" name="Picture Placeholder 14"/>
          <p:cNvSpPr>
            <a:spLocks noGrp="1"/>
          </p:cNvSpPr>
          <p:nvPr>
            <p:ph type="pic" sz="quarter" idx="25"/>
          </p:nvPr>
        </p:nvSpPr>
        <p:spPr>
          <a:xfrm>
            <a:off x="2002331"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6" name="Picture Placeholder 14"/>
          <p:cNvSpPr>
            <a:spLocks noGrp="1"/>
          </p:cNvSpPr>
          <p:nvPr>
            <p:ph type="pic" sz="quarter" idx="26"/>
          </p:nvPr>
        </p:nvSpPr>
        <p:spPr>
          <a:xfrm>
            <a:off x="3776111"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7" name="Picture Placeholder 14"/>
          <p:cNvSpPr>
            <a:spLocks noGrp="1"/>
          </p:cNvSpPr>
          <p:nvPr>
            <p:ph type="pic" sz="quarter" idx="27"/>
          </p:nvPr>
        </p:nvSpPr>
        <p:spPr>
          <a:xfrm>
            <a:off x="5557362"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8" name="Picture Placeholder 14"/>
          <p:cNvSpPr>
            <a:spLocks noGrp="1"/>
          </p:cNvSpPr>
          <p:nvPr>
            <p:ph type="pic" sz="quarter" idx="28"/>
          </p:nvPr>
        </p:nvSpPr>
        <p:spPr>
          <a:xfrm>
            <a:off x="7323671"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Tree>
    <p:extLst>
      <p:ext uri="{BB962C8B-B14F-4D97-AF65-F5344CB8AC3E}">
        <p14:creationId xmlns:p14="http://schemas.microsoft.com/office/powerpoint/2010/main" val="2821726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8330" b="40718"/>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2511568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644" b="44456"/>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951907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9861" b="3923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6473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42966" b="1613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256609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29" r="2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2138156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3" y="796397"/>
            <a:ext cx="8672513" cy="3794522"/>
          </a:xfrm>
          <a:prstGeom prst="rect">
            <a:avLst/>
          </a:prstGeom>
        </p:spPr>
        <p:txBody>
          <a:bodyPr lIns="0" tIns="0" rIns="0" bIns="0"/>
          <a:lstStyle>
            <a:lvl1pPr marL="230188" indent="-230188">
              <a:spcBef>
                <a:spcPts val="984"/>
              </a:spcBef>
              <a:defRPr sz="1800">
                <a:solidFill>
                  <a:srgbClr val="505050"/>
                </a:solidFill>
              </a:defRPr>
            </a:lvl1pPr>
            <a:lvl2pPr marL="512763" indent="-230188">
              <a:spcBef>
                <a:spcPts val="984"/>
              </a:spcBef>
              <a:defRPr sz="1600">
                <a:solidFill>
                  <a:srgbClr val="505050"/>
                </a:solidFill>
              </a:defRPr>
            </a:lvl2pPr>
            <a:lvl3pPr marL="803275" indent="-230188">
              <a:spcBef>
                <a:spcPts val="984"/>
              </a:spcBef>
              <a:defRPr sz="1500">
                <a:solidFill>
                  <a:srgbClr val="505050"/>
                </a:solidFill>
              </a:defRPr>
            </a:lvl3pPr>
            <a:lvl4pPr marL="1085850" indent="-228600">
              <a:spcBef>
                <a:spcPts val="984"/>
              </a:spcBef>
              <a:defRPr sz="1400">
                <a:solidFill>
                  <a:srgbClr val="505050"/>
                </a:solidFill>
              </a:defRPr>
            </a:lvl4pPr>
            <a:lvl5pPr marL="1370013" indent="-230188">
              <a:spcBef>
                <a:spcPts val="984"/>
              </a:spcBef>
              <a:buFont typeface="Arial"/>
              <a:buChar char="•"/>
              <a:defRPr sz="14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06/12/24</a:t>
            </a:r>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PPD Department Heads Meeting DSO Slides</a:t>
            </a:r>
            <a:endParaRPr lang="en-US" b="1" dirty="0"/>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Tree>
    <p:extLst>
      <p:ext uri="{BB962C8B-B14F-4D97-AF65-F5344CB8AC3E}">
        <p14:creationId xmlns:p14="http://schemas.microsoft.com/office/powerpoint/2010/main" val="343922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96397"/>
            <a:ext cx="4206240" cy="2725341"/>
          </a:xfrm>
          <a:prstGeom prst="rect">
            <a:avLst/>
          </a:prstGeom>
        </p:spPr>
        <p:txBody>
          <a:bodyPr lIns="0" tIns="0" rIns="0" bIns="0"/>
          <a:lstStyle>
            <a:lvl1pPr marL="230188" indent="-230188">
              <a:spcBef>
                <a:spcPts val="984"/>
              </a:spcBef>
              <a:defRPr sz="1800">
                <a:solidFill>
                  <a:srgbClr val="505050"/>
                </a:solidFill>
              </a:defRPr>
            </a:lvl1pPr>
            <a:lvl2pPr marL="512763" indent="-230188">
              <a:spcBef>
                <a:spcPts val="984"/>
              </a:spcBef>
              <a:defRPr sz="1600">
                <a:solidFill>
                  <a:srgbClr val="505050"/>
                </a:solidFill>
              </a:defRPr>
            </a:lvl2pPr>
            <a:lvl3pPr marL="803275" indent="-230188">
              <a:spcBef>
                <a:spcPts val="984"/>
              </a:spcBef>
              <a:defRPr sz="1500">
                <a:solidFill>
                  <a:srgbClr val="505050"/>
                </a:solidFill>
              </a:defRPr>
            </a:lvl3pPr>
            <a:lvl4pPr marL="1085850" indent="-228600">
              <a:spcBef>
                <a:spcPts val="984"/>
              </a:spcBef>
              <a:defRPr sz="1400">
                <a:solidFill>
                  <a:srgbClr val="505050"/>
                </a:solidFill>
              </a:defRPr>
            </a:lvl4pPr>
            <a:lvl5pPr marL="1370013" indent="-230188">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sz="half" idx="15"/>
          </p:nvPr>
        </p:nvSpPr>
        <p:spPr>
          <a:xfrm>
            <a:off x="4692455" y="796397"/>
            <a:ext cx="4215383" cy="2725341"/>
          </a:xfrm>
          <a:prstGeom prst="rect">
            <a:avLst/>
          </a:prstGeom>
        </p:spPr>
        <p:txBody>
          <a:bodyPr lIns="0" tIns="0" rIns="0" bIns="0"/>
          <a:lstStyle>
            <a:lvl1pPr marL="230188" indent="-230188">
              <a:spcBef>
                <a:spcPts val="984"/>
              </a:spcBef>
              <a:defRPr sz="1800">
                <a:solidFill>
                  <a:srgbClr val="505050"/>
                </a:solidFill>
              </a:defRPr>
            </a:lvl1pPr>
            <a:lvl2pPr marL="512763"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p:cNvSpPr>
            <a:spLocks noGrp="1"/>
          </p:cNvSpPr>
          <p:nvPr>
            <p:ph type="body" sz="half" idx="16"/>
          </p:nvPr>
        </p:nvSpPr>
        <p:spPr>
          <a:xfrm>
            <a:off x="229365" y="3641561"/>
            <a:ext cx="4205476"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641561"/>
            <a:ext cx="4206239"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06/12/24</a:t>
            </a:r>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PPD Department Heads Meeting DSO Slides</a:t>
            </a:r>
            <a:endParaRPr lang="en-US" b="1" dirty="0"/>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4"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p>
        </p:txBody>
      </p:sp>
    </p:spTree>
    <p:extLst>
      <p:ext uri="{BB962C8B-B14F-4D97-AF65-F5344CB8AC3E}">
        <p14:creationId xmlns:p14="http://schemas.microsoft.com/office/powerpoint/2010/main" val="413958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06/12/24</a:t>
            </a:r>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r>
              <a:rPr lang="en-US" sz="900" dirty="0"/>
              <a:t>PPD Department Heads Meeting DSO Slides</a:t>
            </a:r>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a:p>
        </p:txBody>
      </p:sp>
      <p:grpSp>
        <p:nvGrpSpPr>
          <p:cNvPr id="10" name="Group 9">
            <a:extLst>
              <a:ext uri="{FF2B5EF4-FFF2-40B4-BE49-F238E27FC236}">
                <a16:creationId xmlns:a16="http://schemas.microsoft.com/office/drawing/2014/main" id="{2AEAF8D7-9E97-AA4D-8487-CA2D4C7C0B08}"/>
              </a:ext>
            </a:extLst>
          </p:cNvPr>
          <p:cNvGrpSpPr>
            <a:grpSpLocks noChangeAspect="1"/>
          </p:cNvGrpSpPr>
          <p:nvPr userDrawn="1"/>
        </p:nvGrpSpPr>
        <p:grpSpPr>
          <a:xfrm>
            <a:off x="215900" y="4670857"/>
            <a:ext cx="8699500" cy="202387"/>
            <a:chOff x="600217" y="6229673"/>
            <a:chExt cx="8297721" cy="257386"/>
          </a:xfrm>
        </p:grpSpPr>
        <p:cxnSp>
          <p:nvCxnSpPr>
            <p:cNvPr id="11" name="Straight Connector 10">
              <a:extLst>
                <a:ext uri="{FF2B5EF4-FFF2-40B4-BE49-F238E27FC236}">
                  <a16:creationId xmlns:a16="http://schemas.microsoft.com/office/drawing/2014/main" id="{24D3D112-DF9B-9A4D-8B9D-29CE3CAF3F88}"/>
                </a:ext>
              </a:extLst>
            </p:cNvPr>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2" name="Picture 6" descr="FermiLogo_RGB_NALBlue.png">
              <a:extLst>
                <a:ext uri="{FF2B5EF4-FFF2-40B4-BE49-F238E27FC236}">
                  <a16:creationId xmlns:a16="http://schemas.microsoft.com/office/drawing/2014/main" id="{6D02763F-40A7-9F4E-9117-02DB77597369}"/>
                </a:ext>
              </a:extLst>
            </p:cNvPr>
            <p:cNvPicPr>
              <a:picLocks/>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29673"/>
              <a:ext cx="1044157" cy="257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3" r:id="rId2"/>
    <p:sldLayoutId id="2147484124" r:id="rId3"/>
    <p:sldLayoutId id="2147484125" r:id="rId4"/>
    <p:sldLayoutId id="2147484126" r:id="rId5"/>
    <p:sldLayoutId id="2147484127" r:id="rId6"/>
    <p:sldLayoutId id="2147484128" r:id="rId7"/>
    <p:sldLayoutId id="2147484104" r:id="rId8"/>
    <p:sldLayoutId id="2147484105" r:id="rId9"/>
    <p:sldLayoutId id="2147484120" r:id="rId10"/>
    <p:sldLayoutId id="2147484103" r:id="rId11"/>
    <p:sldLayoutId id="2147484122" r:id="rId12"/>
    <p:sldLayoutId id="2147484116" r:id="rId13"/>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06/12/24</a:t>
            </a:r>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PPD Department Heads Meeting DSO Slides</a:t>
            </a:r>
            <a:endParaRPr lang="en-US" b="1" dirty="0"/>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a:p>
        </p:txBody>
      </p:sp>
      <p:grpSp>
        <p:nvGrpSpPr>
          <p:cNvPr id="10" name="Group 9">
            <a:extLst>
              <a:ext uri="{FF2B5EF4-FFF2-40B4-BE49-F238E27FC236}">
                <a16:creationId xmlns:a16="http://schemas.microsoft.com/office/drawing/2014/main" id="{2AEAF8D7-9E97-AA4D-8487-CA2D4C7C0B08}"/>
              </a:ext>
            </a:extLst>
          </p:cNvPr>
          <p:cNvGrpSpPr>
            <a:grpSpLocks noChangeAspect="1"/>
          </p:cNvGrpSpPr>
          <p:nvPr userDrawn="1"/>
        </p:nvGrpSpPr>
        <p:grpSpPr>
          <a:xfrm>
            <a:off x="215900" y="4670857"/>
            <a:ext cx="8699500" cy="202387"/>
            <a:chOff x="600217" y="6229673"/>
            <a:chExt cx="8297721" cy="257386"/>
          </a:xfrm>
        </p:grpSpPr>
        <p:cxnSp>
          <p:nvCxnSpPr>
            <p:cNvPr id="11" name="Straight Connector 10">
              <a:extLst>
                <a:ext uri="{FF2B5EF4-FFF2-40B4-BE49-F238E27FC236}">
                  <a16:creationId xmlns:a16="http://schemas.microsoft.com/office/drawing/2014/main" id="{24D3D112-DF9B-9A4D-8B9D-29CE3CAF3F88}"/>
                </a:ext>
              </a:extLst>
            </p:cNvPr>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2" name="Picture 6" descr="FermiLogo_RGB_NALBlue.png">
              <a:extLst>
                <a:ext uri="{FF2B5EF4-FFF2-40B4-BE49-F238E27FC236}">
                  <a16:creationId xmlns:a16="http://schemas.microsoft.com/office/drawing/2014/main" id="{6D02763F-40A7-9F4E-9117-02DB77597369}"/>
                </a:ext>
              </a:extLst>
            </p:cNvPr>
            <p:cNvPicPr>
              <a:picLocks/>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29673"/>
              <a:ext cx="1044157" cy="257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058906956"/>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 id="2147484142" r:id="rId13"/>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esh-docdb.fnal.gov/cgi-bin/sso/ShowDocument?docid=609"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esh-docdb.fnal.gov/cgi-bin/sso/ShowDocument?docid=7437"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esh-docdb.fnal.gov/cgi-bin/sso/ShowDocument?docid=661"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hyperlink" Target="https://esh-docdb.fnal.gov/cgi-bin/private/ShowDocument?docid=2604"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esh-docdb.fnal.gov/cgi-bin/sso/ShowDocument?docid=635"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hyperlink" Target="https://esh-docdb.fnal.gov/cgi-bin/sso/ShowDocument?docid=431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41927" y="4328983"/>
            <a:ext cx="4921467" cy="339769"/>
          </a:xfrm>
        </p:spPr>
        <p:txBody>
          <a:bodyPr lIns="0" tIns="45720" rIns="0" bIns="45720" anchor="t">
            <a:noAutofit/>
          </a:bodyPr>
          <a:lstStyle/>
          <a:p>
            <a:r>
              <a:rPr lang="en-US" sz="1400" dirty="0"/>
              <a:t>12 June 2024</a:t>
            </a:r>
          </a:p>
        </p:txBody>
      </p:sp>
      <p:sp>
        <p:nvSpPr>
          <p:cNvPr id="3" name="Text Placeholder 2"/>
          <p:cNvSpPr>
            <a:spLocks noGrp="1"/>
          </p:cNvSpPr>
          <p:nvPr>
            <p:ph type="body" sz="quarter" idx="11"/>
          </p:nvPr>
        </p:nvSpPr>
        <p:spPr/>
        <p:txBody>
          <a:bodyPr>
            <a:noAutofit/>
          </a:bodyPr>
          <a:lstStyle/>
          <a:p>
            <a:r>
              <a:rPr lang="en-US" sz="1800" dirty="0"/>
              <a:t>PPD Department Heads Meeting DSO Slides</a:t>
            </a:r>
          </a:p>
          <a:p>
            <a:r>
              <a:rPr lang="en-US" sz="1800" dirty="0"/>
              <a:t>ES&amp;H</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5"/>
          </p:nvPr>
        </p:nvSpPr>
        <p:spPr>
          <a:xfrm>
            <a:off x="523794" y="582533"/>
            <a:ext cx="8327463" cy="3906103"/>
          </a:xfrm>
        </p:spPr>
        <p:txBody>
          <a:bodyPr/>
          <a:lstStyle/>
          <a:p>
            <a:pPr marL="0" indent="0">
              <a:spcBef>
                <a:spcPts val="0"/>
              </a:spcBef>
              <a:spcAft>
                <a:spcPts val="0"/>
              </a:spcAft>
              <a:buNone/>
            </a:pPr>
            <a:r>
              <a:rPr lang="en-US" sz="1600" dirty="0">
                <a:solidFill>
                  <a:schemeClr val="accent6">
                    <a:lumMod val="50000"/>
                  </a:schemeClr>
                </a:solidFill>
                <a:latin typeface="Helvetica" panose="020B0604020202020204" pitchFamily="34" charset="0"/>
                <a:ea typeface="Times New Roman" panose="02020603050405020304" pitchFamily="18" charset="0"/>
                <a:cs typeface="Helvetica" panose="020B0604020202020204" pitchFamily="34" charset="0"/>
              </a:rPr>
              <a:t>The following chapters have been updated in the last month. A brief summary is provided below.</a:t>
            </a:r>
          </a:p>
          <a:p>
            <a:pPr marL="577850" lvl="2" indent="0">
              <a:spcBef>
                <a:spcPts val="0"/>
              </a:spcBef>
              <a:spcAft>
                <a:spcPts val="0"/>
              </a:spcAft>
              <a:buNone/>
            </a:pPr>
            <a:endParaRPr lang="en-US" sz="1200" dirty="0">
              <a:solidFill>
                <a:schemeClr val="accent6">
                  <a:lumMod val="50000"/>
                </a:schemeClr>
              </a:solidFill>
              <a:latin typeface="Helvetica" panose="020B0604020202020204" pitchFamily="34" charset="0"/>
              <a:cs typeface="Helvetica" panose="020B0604020202020204" pitchFamily="34" charset="0"/>
            </a:endParaRPr>
          </a:p>
          <a:p>
            <a:pPr>
              <a:spcBef>
                <a:spcPts val="0"/>
              </a:spcBef>
              <a:spcAft>
                <a:spcPts val="0"/>
              </a:spcAft>
            </a:pPr>
            <a:r>
              <a:rPr lang="en-US" sz="1500" dirty="0">
                <a:solidFill>
                  <a:schemeClr val="accent6">
                    <a:lumMod val="50000"/>
                  </a:schemeClr>
                </a:solidFill>
                <a:latin typeface="Helvetica" panose="020B0604020202020204" pitchFamily="34" charset="0"/>
                <a:cs typeface="Helvetica" panose="020B0604020202020204" pitchFamily="34" charset="0"/>
              </a:rPr>
              <a:t>06/11/2024 - </a:t>
            </a:r>
            <a:r>
              <a:rPr lang="en-US" sz="1500" dirty="0">
                <a:solidFill>
                  <a:schemeClr val="accent6">
                    <a:lumMod val="50000"/>
                  </a:schemeClr>
                </a:solidFill>
                <a:latin typeface="Helvetica" panose="020B0604020202020204" pitchFamily="34" charset="0"/>
                <a:cs typeface="Helvetica" panose="020B0604020202020204" pitchFamily="34" charset="0"/>
                <a:hlinkClick r:id="rId3"/>
              </a:rPr>
              <a:t>FESHM 5035 - Mechanical Refrigeration Systems, is out for Lab-wide review until June 25th, 2024</a:t>
            </a:r>
            <a:r>
              <a:rPr lang="en-US" sz="1500" dirty="0">
                <a:solidFill>
                  <a:schemeClr val="accent6">
                    <a:lumMod val="50000"/>
                  </a:schemeClr>
                </a:solidFill>
                <a:latin typeface="Helvetica" panose="020B0604020202020204" pitchFamily="34" charset="0"/>
                <a:cs typeface="Helvetica" panose="020B0604020202020204" pitchFamily="34" charset="0"/>
              </a:rPr>
              <a:t>.</a:t>
            </a:r>
          </a:p>
          <a:p>
            <a:pPr lvl="1">
              <a:spcBef>
                <a:spcPts val="0"/>
              </a:spcBef>
              <a:spcAft>
                <a:spcPts val="0"/>
              </a:spcAft>
            </a:pPr>
            <a:r>
              <a:rPr lang="en-US" sz="1300" dirty="0">
                <a:solidFill>
                  <a:schemeClr val="accent6">
                    <a:lumMod val="50000"/>
                  </a:schemeClr>
                </a:solidFill>
                <a:latin typeface="Helvetica" panose="020B0604020202020204" pitchFamily="34" charset="0"/>
                <a:cs typeface="Helvetica" panose="020B0604020202020204" pitchFamily="34" charset="0"/>
              </a:rPr>
              <a:t>Changes:</a:t>
            </a:r>
          </a:p>
          <a:p>
            <a:pPr lvl="2">
              <a:spcBef>
                <a:spcPts val="0"/>
              </a:spcBef>
              <a:spcAft>
                <a:spcPts val="0"/>
              </a:spcAft>
            </a:pPr>
            <a:r>
              <a:rPr lang="en-US" sz="1200" dirty="0">
                <a:solidFill>
                  <a:schemeClr val="accent6">
                    <a:lumMod val="50000"/>
                  </a:schemeClr>
                </a:solidFill>
                <a:latin typeface="Helvetica" panose="020B0604020202020204" pitchFamily="34" charset="0"/>
                <a:cs typeface="Helvetica" panose="020B0604020202020204" pitchFamily="34" charset="0"/>
              </a:rPr>
              <a:t>Update to exclusions for small, commercially produced, factory charged units by charge limits which are installed in spaces with adequate Effective Dispersal Volumes per ASHRAE Standards 15 and 34. Added related definitions.</a:t>
            </a:r>
          </a:p>
        </p:txBody>
      </p:sp>
      <p:sp>
        <p:nvSpPr>
          <p:cNvPr id="4" name="Date Placeholder 3"/>
          <p:cNvSpPr>
            <a:spLocks noGrp="1"/>
          </p:cNvSpPr>
          <p:nvPr>
            <p:ph type="dt" sz="half" idx="16"/>
          </p:nvPr>
        </p:nvSpPr>
        <p:spPr/>
        <p:txBody>
          <a:bodyPr/>
          <a:lstStyle/>
          <a:p>
            <a:pPr>
              <a:defRPr/>
            </a:pPr>
            <a:r>
              <a:rPr lang="en-US"/>
              <a:t>06/12/24</a:t>
            </a:r>
          </a:p>
        </p:txBody>
      </p:sp>
      <p:sp>
        <p:nvSpPr>
          <p:cNvPr id="5" name="Footer Placeholder 4"/>
          <p:cNvSpPr>
            <a:spLocks noGrp="1"/>
          </p:cNvSpPr>
          <p:nvPr>
            <p:ph type="ftr" sz="quarter" idx="17"/>
          </p:nvPr>
        </p:nvSpPr>
        <p:spPr/>
        <p:txBody>
          <a:bodyPr/>
          <a:lstStyle/>
          <a:p>
            <a:pPr>
              <a:defRPr/>
            </a:pPr>
            <a:r>
              <a:rPr lang="en-US"/>
              <a:t>PPD Department Heads Meeting DSO Slides</a:t>
            </a:r>
            <a:endParaRPr lang="en-US" b="1" dirty="0"/>
          </a:p>
        </p:txBody>
      </p:sp>
      <p:sp>
        <p:nvSpPr>
          <p:cNvPr id="6" name="Slide Number Placeholder 5"/>
          <p:cNvSpPr>
            <a:spLocks noGrp="1"/>
          </p:cNvSpPr>
          <p:nvPr>
            <p:ph type="sldNum" sz="quarter" idx="18"/>
          </p:nvPr>
        </p:nvSpPr>
        <p:spPr/>
        <p:txBody>
          <a:bodyPr/>
          <a:lstStyle/>
          <a:p>
            <a:pPr>
              <a:defRPr/>
            </a:pPr>
            <a:fld id="{979A04A2-726F-2143-A443-7788AF27176E}" type="slidenum">
              <a:rPr lang="en-US" smtClean="0"/>
              <a:pPr>
                <a:defRPr/>
              </a:pPr>
              <a:t>10</a:t>
            </a:fld>
            <a:endParaRPr lang="en-US"/>
          </a:p>
        </p:txBody>
      </p:sp>
      <p:sp>
        <p:nvSpPr>
          <p:cNvPr id="7" name="Title 6"/>
          <p:cNvSpPr>
            <a:spLocks noGrp="1"/>
          </p:cNvSpPr>
          <p:nvPr>
            <p:ph type="title"/>
          </p:nvPr>
        </p:nvSpPr>
        <p:spPr>
          <a:xfrm>
            <a:off x="523793" y="138663"/>
            <a:ext cx="8613197" cy="320908"/>
          </a:xfrm>
        </p:spPr>
        <p:txBody>
          <a:bodyPr/>
          <a:lstStyle/>
          <a:p>
            <a:r>
              <a:rPr lang="en-US" sz="1950"/>
              <a:t>FESHM and QAM Updates in May</a:t>
            </a:r>
          </a:p>
        </p:txBody>
      </p:sp>
    </p:spTree>
    <p:extLst>
      <p:ext uri="{BB962C8B-B14F-4D97-AF65-F5344CB8AC3E}">
        <p14:creationId xmlns:p14="http://schemas.microsoft.com/office/powerpoint/2010/main" val="1952829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6"/>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4C97"/>
                </a:solidFill>
                <a:effectLst/>
                <a:uLnTx/>
                <a:uFillTx/>
                <a:latin typeface="Helvetica" charset="0"/>
              </a:rPr>
              <a:t>06/12/24</a:t>
            </a:r>
          </a:p>
        </p:txBody>
      </p:sp>
      <p:sp>
        <p:nvSpPr>
          <p:cNvPr id="5" name="Footer Placeholder 4"/>
          <p:cNvSpPr>
            <a:spLocks noGrp="1"/>
          </p:cNvSpPr>
          <p:nvPr>
            <p:ph type="ftr" sz="quarter" idx="17"/>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4C97"/>
                </a:solidFill>
                <a:effectLst/>
                <a:uLnTx/>
                <a:uFillTx/>
                <a:latin typeface="Helvetica"/>
                <a:ea typeface="ＭＳ Ｐゴシック" charset="0"/>
              </a:rPr>
              <a:t>PPD Department Heads Meeting DSO Slides</a:t>
            </a:r>
            <a:endParaRPr kumimoji="0" lang="en-US" sz="9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6" name="Slide Number Placeholder 5"/>
          <p:cNvSpPr>
            <a:spLocks noGrp="1"/>
          </p:cNvSpPr>
          <p:nvPr>
            <p:ph type="sldNum" sz="quarter" idx="18"/>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979A04A2-726F-2143-A443-7788AF27176E}" type="slidenum">
              <a:rPr kumimoji="0" lang="en-US" sz="9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11</a:t>
            </a:fld>
            <a:endParaRPr kumimoji="0" lang="en-US" sz="900" b="0" i="0" u="none" strike="noStrike" kern="1200" cap="none" spc="0" normalizeH="0" baseline="0" noProof="0">
              <a:ln>
                <a:noFill/>
              </a:ln>
              <a:solidFill>
                <a:srgbClr val="004C97"/>
              </a:solidFill>
              <a:effectLst/>
              <a:uLnTx/>
              <a:uFillTx/>
              <a:latin typeface="Helvetica" charset="0"/>
            </a:endParaRPr>
          </a:p>
        </p:txBody>
      </p:sp>
      <p:sp>
        <p:nvSpPr>
          <p:cNvPr id="13" name="Content Placeholder 2">
            <a:extLst>
              <a:ext uri="{FF2B5EF4-FFF2-40B4-BE49-F238E27FC236}">
                <a16:creationId xmlns:a16="http://schemas.microsoft.com/office/drawing/2014/main" id="{EA036B28-293E-4FF3-719C-67743C142438}"/>
              </a:ext>
            </a:extLst>
          </p:cNvPr>
          <p:cNvSpPr>
            <a:spLocks noGrp="1"/>
          </p:cNvSpPr>
          <p:nvPr>
            <p:ph sz="half" idx="15"/>
          </p:nvPr>
        </p:nvSpPr>
        <p:spPr>
          <a:xfrm>
            <a:off x="105710" y="1295399"/>
            <a:ext cx="3524995" cy="3371336"/>
          </a:xfrm>
        </p:spPr>
        <p:txBody>
          <a:bodyPr/>
          <a:lstStyle/>
          <a:p>
            <a:pPr>
              <a:spcBef>
                <a:spcPts val="0"/>
              </a:spcBef>
              <a:spcAft>
                <a:spcPts val="0"/>
              </a:spcAft>
            </a:pPr>
            <a:r>
              <a:rPr lang="en-US" sz="1600" dirty="0">
                <a:solidFill>
                  <a:schemeClr val="accent6">
                    <a:lumMod val="50000"/>
                  </a:schemeClr>
                </a:solidFill>
                <a:latin typeface="Helvetica" panose="020B0604020202020204" pitchFamily="34" charset="0"/>
                <a:ea typeface="Times New Roman" panose="02020603050405020304" pitchFamily="18" charset="0"/>
                <a:cs typeface="Helvetica" panose="020B0604020202020204" pitchFamily="34" charset="0"/>
              </a:rPr>
              <a:t>Work conducted during the July low tempo period will be considered off hours work.</a:t>
            </a:r>
          </a:p>
          <a:p>
            <a:pPr>
              <a:spcBef>
                <a:spcPts val="0"/>
              </a:spcBef>
              <a:spcAft>
                <a:spcPts val="0"/>
              </a:spcAft>
            </a:pPr>
            <a:endParaRPr lang="en-US" sz="800" dirty="0">
              <a:solidFill>
                <a:schemeClr val="accent6">
                  <a:lumMod val="50000"/>
                </a:schemeClr>
              </a:solidFill>
              <a:latin typeface="Helvetica" panose="020B0604020202020204" pitchFamily="34" charset="0"/>
              <a:ea typeface="Times New Roman" panose="02020603050405020304" pitchFamily="18" charset="0"/>
              <a:cs typeface="Helvetica" panose="020B0604020202020204" pitchFamily="34" charset="0"/>
            </a:endParaRPr>
          </a:p>
          <a:p>
            <a:pPr>
              <a:spcBef>
                <a:spcPts val="0"/>
              </a:spcBef>
              <a:spcAft>
                <a:spcPts val="0"/>
              </a:spcAft>
            </a:pPr>
            <a:r>
              <a:rPr lang="en-US" sz="1600" dirty="0">
                <a:solidFill>
                  <a:schemeClr val="accent6">
                    <a:lumMod val="50000"/>
                  </a:schemeClr>
                </a:solidFill>
                <a:latin typeface="Helvetica" panose="020B0604020202020204" pitchFamily="34" charset="0"/>
                <a:ea typeface="Times New Roman" panose="02020603050405020304" pitchFamily="18" charset="0"/>
                <a:cs typeface="Helvetica" panose="020B0604020202020204" pitchFamily="34" charset="0"/>
              </a:rPr>
              <a:t>Work packages will need to be approved for high hazard work to be conducted during this off-hours work period.</a:t>
            </a:r>
          </a:p>
          <a:p>
            <a:pPr>
              <a:spcBef>
                <a:spcPts val="0"/>
              </a:spcBef>
              <a:spcAft>
                <a:spcPts val="0"/>
              </a:spcAft>
            </a:pPr>
            <a:endParaRPr lang="en-US" sz="800" dirty="0">
              <a:solidFill>
                <a:schemeClr val="accent6">
                  <a:lumMod val="50000"/>
                </a:schemeClr>
              </a:solidFill>
              <a:latin typeface="Helvetica" panose="020B0604020202020204" pitchFamily="34" charset="0"/>
              <a:ea typeface="Times New Roman" panose="02020603050405020304" pitchFamily="18" charset="0"/>
              <a:cs typeface="Helvetica" panose="020B0604020202020204" pitchFamily="34" charset="0"/>
            </a:endParaRPr>
          </a:p>
          <a:p>
            <a:pPr>
              <a:spcBef>
                <a:spcPts val="0"/>
              </a:spcBef>
              <a:spcAft>
                <a:spcPts val="0"/>
              </a:spcAft>
            </a:pPr>
            <a:r>
              <a:rPr lang="en-US" sz="1600" dirty="0">
                <a:solidFill>
                  <a:schemeClr val="accent6">
                    <a:lumMod val="50000"/>
                  </a:schemeClr>
                </a:solidFill>
                <a:latin typeface="Helvetica" panose="020B0604020202020204" pitchFamily="34" charset="0"/>
                <a:ea typeface="Times New Roman" panose="02020603050405020304" pitchFamily="18" charset="0"/>
                <a:cs typeface="Helvetica" panose="020B0604020202020204" pitchFamily="34" charset="0"/>
              </a:rPr>
              <a:t>Requests must be sent to the ALD by the week of Monday, June 17</a:t>
            </a:r>
            <a:r>
              <a:rPr lang="en-US" sz="1600" baseline="30000" dirty="0">
                <a:solidFill>
                  <a:schemeClr val="accent6">
                    <a:lumMod val="50000"/>
                  </a:schemeClr>
                </a:solidFill>
                <a:latin typeface="Helvetica" panose="020B0604020202020204" pitchFamily="34" charset="0"/>
                <a:ea typeface="Times New Roman" panose="02020603050405020304" pitchFamily="18" charset="0"/>
                <a:cs typeface="Helvetica" panose="020B0604020202020204" pitchFamily="34" charset="0"/>
              </a:rPr>
              <a:t>th</a:t>
            </a:r>
            <a:r>
              <a:rPr lang="en-US" sz="1600" dirty="0">
                <a:solidFill>
                  <a:schemeClr val="accent6">
                    <a:lumMod val="50000"/>
                  </a:schemeClr>
                </a:solidFill>
                <a:latin typeface="Helvetica" panose="020B0604020202020204" pitchFamily="34" charset="0"/>
                <a:ea typeface="Times New Roman" panose="02020603050405020304" pitchFamily="18" charset="0"/>
                <a:cs typeface="Helvetica" panose="020B0604020202020204" pitchFamily="34" charset="0"/>
              </a:rPr>
              <a:t> to be reviewed by Senior Lab Management on Monday, June 24</a:t>
            </a:r>
            <a:r>
              <a:rPr lang="en-US" sz="1600" baseline="30000" dirty="0">
                <a:solidFill>
                  <a:schemeClr val="accent6">
                    <a:lumMod val="50000"/>
                  </a:schemeClr>
                </a:solidFill>
                <a:latin typeface="Helvetica" panose="020B0604020202020204" pitchFamily="34" charset="0"/>
                <a:ea typeface="Times New Roman" panose="02020603050405020304" pitchFamily="18" charset="0"/>
                <a:cs typeface="Helvetica" panose="020B0604020202020204" pitchFamily="34" charset="0"/>
              </a:rPr>
              <a:t>th</a:t>
            </a:r>
            <a:r>
              <a:rPr lang="en-US" sz="1600" dirty="0">
                <a:solidFill>
                  <a:schemeClr val="accent6">
                    <a:lumMod val="50000"/>
                  </a:schemeClr>
                </a:solidFill>
                <a:latin typeface="Helvetica" panose="020B0604020202020204" pitchFamily="34" charset="0"/>
                <a:ea typeface="Times New Roman" panose="02020603050405020304" pitchFamily="18" charset="0"/>
                <a:cs typeface="Helvetica" panose="020B0604020202020204" pitchFamily="34" charset="0"/>
              </a:rPr>
              <a:t> </a:t>
            </a:r>
          </a:p>
          <a:p>
            <a:pPr marL="0" indent="0">
              <a:spcBef>
                <a:spcPts val="0"/>
              </a:spcBef>
              <a:spcAft>
                <a:spcPts val="0"/>
              </a:spcAft>
              <a:buNone/>
            </a:pPr>
            <a:endParaRPr lang="en-US" sz="800" dirty="0">
              <a:solidFill>
                <a:schemeClr val="accent6">
                  <a:lumMod val="50000"/>
                </a:schemeClr>
              </a:solidFill>
              <a:latin typeface="Helvetica" panose="020B0604020202020204" pitchFamily="34" charset="0"/>
              <a:ea typeface="Times New Roman" panose="02020603050405020304" pitchFamily="18" charset="0"/>
              <a:cs typeface="Helvetica" panose="020B0604020202020204" pitchFamily="34" charset="0"/>
            </a:endParaRPr>
          </a:p>
          <a:p>
            <a:pPr>
              <a:spcBef>
                <a:spcPts val="0"/>
              </a:spcBef>
              <a:spcAft>
                <a:spcPts val="0"/>
              </a:spcAft>
            </a:pPr>
            <a:r>
              <a:rPr lang="en-US" sz="1600" dirty="0">
                <a:solidFill>
                  <a:schemeClr val="accent6">
                    <a:lumMod val="50000"/>
                  </a:schemeClr>
                </a:solidFill>
                <a:latin typeface="Helvetica" panose="020B0604020202020204" pitchFamily="34" charset="0"/>
                <a:ea typeface="Times New Roman" panose="02020603050405020304" pitchFamily="18" charset="0"/>
                <a:cs typeface="Helvetica" panose="020B0604020202020204" pitchFamily="34" charset="0"/>
                <a:hlinkClick r:id="rId3"/>
              </a:rPr>
              <a:t>Off hours high hazard high risk work</a:t>
            </a:r>
            <a:endParaRPr lang="en-US" sz="1600" dirty="0">
              <a:solidFill>
                <a:schemeClr val="accent6">
                  <a:lumMod val="50000"/>
                </a:schemeClr>
              </a:solidFill>
              <a:latin typeface="Helvetica" panose="020B0604020202020204" pitchFamily="34" charset="0"/>
              <a:ea typeface="Times New Roman" panose="02020603050405020304" pitchFamily="18" charset="0"/>
              <a:cs typeface="Helvetica" panose="020B0604020202020204" pitchFamily="34" charset="0"/>
            </a:endParaRPr>
          </a:p>
        </p:txBody>
      </p:sp>
      <p:sp>
        <p:nvSpPr>
          <p:cNvPr id="14" name="Title 6">
            <a:extLst>
              <a:ext uri="{FF2B5EF4-FFF2-40B4-BE49-F238E27FC236}">
                <a16:creationId xmlns:a16="http://schemas.microsoft.com/office/drawing/2014/main" id="{27A3E02E-19C4-7122-CE58-45D4D88DCBAE}"/>
              </a:ext>
            </a:extLst>
          </p:cNvPr>
          <p:cNvSpPr>
            <a:spLocks noGrp="1"/>
          </p:cNvSpPr>
          <p:nvPr>
            <p:ph type="title"/>
          </p:nvPr>
        </p:nvSpPr>
        <p:spPr>
          <a:xfrm>
            <a:off x="106328" y="176357"/>
            <a:ext cx="2348615" cy="894072"/>
          </a:xfrm>
        </p:spPr>
        <p:txBody>
          <a:bodyPr/>
          <a:lstStyle/>
          <a:p>
            <a:r>
              <a:rPr lang="en-US" sz="1950"/>
              <a:t>July 1-5, 2024, Low Tempo Period Work Guidance</a:t>
            </a:r>
          </a:p>
        </p:txBody>
      </p:sp>
      <p:pic>
        <p:nvPicPr>
          <p:cNvPr id="9" name="Picture 8">
            <a:extLst>
              <a:ext uri="{FF2B5EF4-FFF2-40B4-BE49-F238E27FC236}">
                <a16:creationId xmlns:a16="http://schemas.microsoft.com/office/drawing/2014/main" id="{FFACBF8D-698D-F84D-1B0A-DC41119F0322}"/>
              </a:ext>
            </a:extLst>
          </p:cNvPr>
          <p:cNvPicPr>
            <a:picLocks noChangeAspect="1"/>
          </p:cNvPicPr>
          <p:nvPr/>
        </p:nvPicPr>
        <p:blipFill>
          <a:blip r:embed="rId4"/>
          <a:stretch>
            <a:fillRect/>
          </a:stretch>
        </p:blipFill>
        <p:spPr>
          <a:xfrm>
            <a:off x="3630705" y="658584"/>
            <a:ext cx="5383880" cy="1972494"/>
          </a:xfrm>
          <a:prstGeom prst="rect">
            <a:avLst/>
          </a:prstGeom>
        </p:spPr>
      </p:pic>
      <p:pic>
        <p:nvPicPr>
          <p:cNvPr id="11" name="Picture 10">
            <a:extLst>
              <a:ext uri="{FF2B5EF4-FFF2-40B4-BE49-F238E27FC236}">
                <a16:creationId xmlns:a16="http://schemas.microsoft.com/office/drawing/2014/main" id="{EA7C54D2-6CF6-BBE9-BA00-EAC312AA5DD7}"/>
              </a:ext>
            </a:extLst>
          </p:cNvPr>
          <p:cNvPicPr>
            <a:picLocks noChangeAspect="1"/>
          </p:cNvPicPr>
          <p:nvPr/>
        </p:nvPicPr>
        <p:blipFill>
          <a:blip r:embed="rId5"/>
          <a:stretch>
            <a:fillRect/>
          </a:stretch>
        </p:blipFill>
        <p:spPr>
          <a:xfrm>
            <a:off x="3630705" y="2886840"/>
            <a:ext cx="5513295" cy="1013111"/>
          </a:xfrm>
          <a:prstGeom prst="rect">
            <a:avLst/>
          </a:prstGeom>
        </p:spPr>
      </p:pic>
    </p:spTree>
    <p:extLst>
      <p:ext uri="{BB962C8B-B14F-4D97-AF65-F5344CB8AC3E}">
        <p14:creationId xmlns:p14="http://schemas.microsoft.com/office/powerpoint/2010/main" val="11109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3" y="819645"/>
            <a:ext cx="8152105" cy="3794522"/>
          </a:xfrm>
        </p:spPr>
        <p:txBody>
          <a:bodyPr/>
          <a:lstStyle/>
          <a:p>
            <a:r>
              <a:rPr lang="en-US" sz="2000" dirty="0">
                <a:solidFill>
                  <a:schemeClr val="accent6">
                    <a:lumMod val="50000"/>
                  </a:schemeClr>
                </a:solidFill>
              </a:rPr>
              <a:t>Training/ITNA Status</a:t>
            </a:r>
          </a:p>
          <a:p>
            <a:r>
              <a:rPr lang="en-US" sz="2000" dirty="0">
                <a:solidFill>
                  <a:schemeClr val="accent6">
                    <a:lumMod val="50000"/>
                  </a:schemeClr>
                </a:solidFill>
              </a:rPr>
              <a:t>Injuries in May</a:t>
            </a:r>
          </a:p>
          <a:p>
            <a:r>
              <a:rPr lang="en-US" sz="2000" dirty="0">
                <a:solidFill>
                  <a:schemeClr val="accent6">
                    <a:lumMod val="50000"/>
                  </a:schemeClr>
                </a:solidFill>
              </a:rPr>
              <a:t>ORPS/NTS in May</a:t>
            </a:r>
          </a:p>
          <a:p>
            <a:r>
              <a:rPr lang="en-US" sz="2000" dirty="0">
                <a:solidFill>
                  <a:schemeClr val="accent6">
                    <a:lumMod val="50000"/>
                  </a:schemeClr>
                </a:solidFill>
              </a:rPr>
              <a:t>FESHM and QAM Updates</a:t>
            </a:r>
          </a:p>
          <a:p>
            <a:r>
              <a:rPr lang="en-US" sz="2000" dirty="0">
                <a:solidFill>
                  <a:schemeClr val="accent6">
                    <a:lumMod val="50000"/>
                  </a:schemeClr>
                </a:solidFill>
              </a:rPr>
              <a:t>July 1-5, 2024, Low Tempo Period Work Guidance</a:t>
            </a:r>
          </a:p>
        </p:txBody>
      </p:sp>
      <p:sp>
        <p:nvSpPr>
          <p:cNvPr id="7" name="Title 6"/>
          <p:cNvSpPr>
            <a:spLocks noGrp="1"/>
          </p:cNvSpPr>
          <p:nvPr>
            <p:ph type="title"/>
          </p:nvPr>
        </p:nvSpPr>
        <p:spPr>
          <a:xfrm>
            <a:off x="457200" y="372516"/>
            <a:ext cx="8165535" cy="320908"/>
          </a:xfrm>
        </p:spPr>
        <p:txBody>
          <a:bodyPr/>
          <a:lstStyle/>
          <a:p>
            <a:r>
              <a:rPr lang="en-US" sz="2400"/>
              <a:t>Summary</a:t>
            </a:r>
            <a:endParaRPr lang="en-US" sz="2000"/>
          </a:p>
        </p:txBody>
      </p:sp>
      <p:sp>
        <p:nvSpPr>
          <p:cNvPr id="3" name="Date Placeholder 2"/>
          <p:cNvSpPr>
            <a:spLocks noGrp="1"/>
          </p:cNvSpPr>
          <p:nvPr>
            <p:ph type="dt" sz="half" idx="2"/>
          </p:nvPr>
        </p:nvSpPr>
        <p:spPr/>
        <p:txBody>
          <a:bodyPr/>
          <a:lstStyle/>
          <a:p>
            <a:pPr>
              <a:defRPr/>
            </a:pPr>
            <a:r>
              <a:rPr lang="en-US"/>
              <a:t>06/12/24</a:t>
            </a:r>
          </a:p>
        </p:txBody>
      </p:sp>
      <p:sp>
        <p:nvSpPr>
          <p:cNvPr id="4" name="Footer Placeholder 3"/>
          <p:cNvSpPr>
            <a:spLocks noGrp="1"/>
          </p:cNvSpPr>
          <p:nvPr>
            <p:ph type="ftr" sz="quarter" idx="3"/>
          </p:nvPr>
        </p:nvSpPr>
        <p:spPr/>
        <p:txBody>
          <a:bodyPr/>
          <a:lstStyle/>
          <a:p>
            <a:pPr>
              <a:defRPr/>
            </a:pPr>
            <a:r>
              <a:rPr lang="en-US"/>
              <a:t>PPD Department Heads Meeting DSO Slides</a:t>
            </a:r>
            <a:endParaRPr lang="en-US"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a:p>
        </p:txBody>
      </p:sp>
    </p:spTree>
    <p:extLst>
      <p:ext uri="{BB962C8B-B14F-4D97-AF65-F5344CB8AC3E}">
        <p14:creationId xmlns:p14="http://schemas.microsoft.com/office/powerpoint/2010/main" val="1804711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8F83B0-644C-FEF2-CBAD-3C4195FFC6F3}"/>
              </a:ext>
            </a:extLst>
          </p:cNvPr>
          <p:cNvSpPr>
            <a:spLocks noGrp="1"/>
          </p:cNvSpPr>
          <p:nvPr>
            <p:ph type="title"/>
          </p:nvPr>
        </p:nvSpPr>
        <p:spPr>
          <a:xfrm>
            <a:off x="228600" y="28898"/>
            <a:ext cx="8686800" cy="320908"/>
          </a:xfrm>
        </p:spPr>
        <p:txBody>
          <a:bodyPr/>
          <a:lstStyle/>
          <a:p>
            <a:r>
              <a:rPr lang="en-US" dirty="0"/>
              <a:t>ES&amp;H Training and ITNA Status for employees – as of 06/10/2024</a:t>
            </a:r>
            <a:endParaRPr lang="en-US" dirty="0">
              <a:highlight>
                <a:srgbClr val="FFFF00"/>
              </a:highlight>
            </a:endParaRPr>
          </a:p>
        </p:txBody>
      </p:sp>
      <p:sp>
        <p:nvSpPr>
          <p:cNvPr id="4" name="Date Placeholder 3">
            <a:extLst>
              <a:ext uri="{FF2B5EF4-FFF2-40B4-BE49-F238E27FC236}">
                <a16:creationId xmlns:a16="http://schemas.microsoft.com/office/drawing/2014/main" id="{7A2EDD22-151A-6785-E61B-5FD4CB06C1D1}"/>
              </a:ext>
            </a:extLst>
          </p:cNvPr>
          <p:cNvSpPr>
            <a:spLocks noGrp="1"/>
          </p:cNvSpPr>
          <p:nvPr>
            <p:ph type="dt" sz="half" idx="2"/>
          </p:nvPr>
        </p:nvSpPr>
        <p:spPr/>
        <p:txBody>
          <a:bodyPr/>
          <a:lstStyle/>
          <a:p>
            <a:pPr>
              <a:defRPr/>
            </a:pPr>
            <a:r>
              <a:rPr lang="en-US"/>
              <a:t>06/12/24</a:t>
            </a:r>
          </a:p>
        </p:txBody>
      </p:sp>
      <p:sp>
        <p:nvSpPr>
          <p:cNvPr id="5" name="Footer Placeholder 4">
            <a:extLst>
              <a:ext uri="{FF2B5EF4-FFF2-40B4-BE49-F238E27FC236}">
                <a16:creationId xmlns:a16="http://schemas.microsoft.com/office/drawing/2014/main" id="{ECC97F05-307D-F4FF-7015-A7CC88701161}"/>
              </a:ext>
            </a:extLst>
          </p:cNvPr>
          <p:cNvSpPr>
            <a:spLocks noGrp="1"/>
          </p:cNvSpPr>
          <p:nvPr>
            <p:ph type="ftr" sz="quarter" idx="3"/>
          </p:nvPr>
        </p:nvSpPr>
        <p:spPr/>
        <p:txBody>
          <a:bodyPr/>
          <a:lstStyle/>
          <a:p>
            <a:pPr>
              <a:defRPr/>
            </a:pPr>
            <a:r>
              <a:rPr lang="en-US"/>
              <a:t>PPD Department Heads Meeting DSO Slides</a:t>
            </a:r>
            <a:endParaRPr lang="en-US" b="1" dirty="0"/>
          </a:p>
        </p:txBody>
      </p:sp>
      <p:sp>
        <p:nvSpPr>
          <p:cNvPr id="6" name="Slide Number Placeholder 5">
            <a:extLst>
              <a:ext uri="{FF2B5EF4-FFF2-40B4-BE49-F238E27FC236}">
                <a16:creationId xmlns:a16="http://schemas.microsoft.com/office/drawing/2014/main" id="{1925C5A8-4CD3-BAE4-3A0C-69696A250567}"/>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a:p>
        </p:txBody>
      </p:sp>
      <p:sp>
        <p:nvSpPr>
          <p:cNvPr id="7" name="TextBox 6">
            <a:extLst>
              <a:ext uri="{FF2B5EF4-FFF2-40B4-BE49-F238E27FC236}">
                <a16:creationId xmlns:a16="http://schemas.microsoft.com/office/drawing/2014/main" id="{40F7ED41-76A4-D69F-DB90-BDD2B65C5ACC}"/>
              </a:ext>
            </a:extLst>
          </p:cNvPr>
          <p:cNvSpPr txBox="1"/>
          <p:nvPr/>
        </p:nvSpPr>
        <p:spPr>
          <a:xfrm>
            <a:off x="95503" y="4237814"/>
            <a:ext cx="1435100" cy="369332"/>
          </a:xfrm>
          <a:prstGeom prst="rect">
            <a:avLst/>
          </a:prstGeom>
          <a:noFill/>
        </p:spPr>
        <p:txBody>
          <a:bodyPr wrap="square" rtlCol="0">
            <a:spAutoFit/>
          </a:bodyPr>
          <a:lstStyle/>
          <a:p>
            <a:r>
              <a:rPr lang="en-US" sz="1800"/>
              <a:t>Last month:</a:t>
            </a:r>
          </a:p>
        </p:txBody>
      </p:sp>
      <p:pic>
        <p:nvPicPr>
          <p:cNvPr id="13" name="Picture 12">
            <a:extLst>
              <a:ext uri="{FF2B5EF4-FFF2-40B4-BE49-F238E27FC236}">
                <a16:creationId xmlns:a16="http://schemas.microsoft.com/office/drawing/2014/main" id="{A9702DA7-91F3-82B8-FA6A-21C70717B37D}"/>
              </a:ext>
            </a:extLst>
          </p:cNvPr>
          <p:cNvPicPr>
            <a:picLocks noChangeAspect="1"/>
          </p:cNvPicPr>
          <p:nvPr/>
        </p:nvPicPr>
        <p:blipFill>
          <a:blip r:embed="rId3"/>
          <a:stretch>
            <a:fillRect/>
          </a:stretch>
        </p:blipFill>
        <p:spPr>
          <a:xfrm>
            <a:off x="7318375" y="2419730"/>
            <a:ext cx="1597025" cy="222616"/>
          </a:xfrm>
          <a:prstGeom prst="rect">
            <a:avLst/>
          </a:prstGeom>
        </p:spPr>
      </p:pic>
      <p:sp>
        <p:nvSpPr>
          <p:cNvPr id="2" name="TextBox 1">
            <a:extLst>
              <a:ext uri="{FF2B5EF4-FFF2-40B4-BE49-F238E27FC236}">
                <a16:creationId xmlns:a16="http://schemas.microsoft.com/office/drawing/2014/main" id="{A893926C-3316-84B1-228D-119F2BD63426}"/>
              </a:ext>
            </a:extLst>
          </p:cNvPr>
          <p:cNvSpPr txBox="1"/>
          <p:nvPr/>
        </p:nvSpPr>
        <p:spPr>
          <a:xfrm>
            <a:off x="95503" y="3691614"/>
            <a:ext cx="1435100" cy="369332"/>
          </a:xfrm>
          <a:prstGeom prst="rect">
            <a:avLst/>
          </a:prstGeom>
          <a:noFill/>
        </p:spPr>
        <p:txBody>
          <a:bodyPr wrap="square" rtlCol="0">
            <a:spAutoFit/>
          </a:bodyPr>
          <a:lstStyle/>
          <a:p>
            <a:r>
              <a:rPr lang="en-US" sz="1800"/>
              <a:t>This month:</a:t>
            </a:r>
          </a:p>
        </p:txBody>
      </p:sp>
      <p:graphicFrame>
        <p:nvGraphicFramePr>
          <p:cNvPr id="8" name="Table 7">
            <a:extLst>
              <a:ext uri="{FF2B5EF4-FFF2-40B4-BE49-F238E27FC236}">
                <a16:creationId xmlns:a16="http://schemas.microsoft.com/office/drawing/2014/main" id="{CF38299E-3B03-4F98-79DA-C716B40A4445}"/>
              </a:ext>
            </a:extLst>
          </p:cNvPr>
          <p:cNvGraphicFramePr>
            <a:graphicFrameLocks noGrp="1"/>
          </p:cNvGraphicFramePr>
          <p:nvPr>
            <p:extLst>
              <p:ext uri="{D42A27DB-BD31-4B8C-83A1-F6EECF244321}">
                <p14:modId xmlns:p14="http://schemas.microsoft.com/office/powerpoint/2010/main" val="2864145104"/>
              </p:ext>
            </p:extLst>
          </p:nvPr>
        </p:nvGraphicFramePr>
        <p:xfrm>
          <a:off x="1448771" y="4344167"/>
          <a:ext cx="5833027" cy="326262"/>
        </p:xfrm>
        <a:graphic>
          <a:graphicData uri="http://schemas.openxmlformats.org/drawingml/2006/table">
            <a:tbl>
              <a:tblPr/>
              <a:tblGrid>
                <a:gridCol w="717242">
                  <a:extLst>
                    <a:ext uri="{9D8B030D-6E8A-4147-A177-3AD203B41FA5}">
                      <a16:colId xmlns:a16="http://schemas.microsoft.com/office/drawing/2014/main" val="1854869448"/>
                    </a:ext>
                  </a:extLst>
                </a:gridCol>
                <a:gridCol w="635737">
                  <a:extLst>
                    <a:ext uri="{9D8B030D-6E8A-4147-A177-3AD203B41FA5}">
                      <a16:colId xmlns:a16="http://schemas.microsoft.com/office/drawing/2014/main" val="3219346388"/>
                    </a:ext>
                  </a:extLst>
                </a:gridCol>
                <a:gridCol w="619436">
                  <a:extLst>
                    <a:ext uri="{9D8B030D-6E8A-4147-A177-3AD203B41FA5}">
                      <a16:colId xmlns:a16="http://schemas.microsoft.com/office/drawing/2014/main" val="391842910"/>
                    </a:ext>
                  </a:extLst>
                </a:gridCol>
                <a:gridCol w="709092">
                  <a:extLst>
                    <a:ext uri="{9D8B030D-6E8A-4147-A177-3AD203B41FA5}">
                      <a16:colId xmlns:a16="http://schemas.microsoft.com/office/drawing/2014/main" val="1795821379"/>
                    </a:ext>
                  </a:extLst>
                </a:gridCol>
                <a:gridCol w="709092">
                  <a:extLst>
                    <a:ext uri="{9D8B030D-6E8A-4147-A177-3AD203B41FA5}">
                      <a16:colId xmlns:a16="http://schemas.microsoft.com/office/drawing/2014/main" val="2474121050"/>
                    </a:ext>
                  </a:extLst>
                </a:gridCol>
                <a:gridCol w="709092">
                  <a:extLst>
                    <a:ext uri="{9D8B030D-6E8A-4147-A177-3AD203B41FA5}">
                      <a16:colId xmlns:a16="http://schemas.microsoft.com/office/drawing/2014/main" val="2558198174"/>
                    </a:ext>
                  </a:extLst>
                </a:gridCol>
                <a:gridCol w="709092">
                  <a:extLst>
                    <a:ext uri="{9D8B030D-6E8A-4147-A177-3AD203B41FA5}">
                      <a16:colId xmlns:a16="http://schemas.microsoft.com/office/drawing/2014/main" val="59531826"/>
                    </a:ext>
                  </a:extLst>
                </a:gridCol>
                <a:gridCol w="709092">
                  <a:extLst>
                    <a:ext uri="{9D8B030D-6E8A-4147-A177-3AD203B41FA5}">
                      <a16:colId xmlns:a16="http://schemas.microsoft.com/office/drawing/2014/main" val="1603708468"/>
                    </a:ext>
                  </a:extLst>
                </a:gridCol>
                <a:gridCol w="315152">
                  <a:extLst>
                    <a:ext uri="{9D8B030D-6E8A-4147-A177-3AD203B41FA5}">
                      <a16:colId xmlns:a16="http://schemas.microsoft.com/office/drawing/2014/main" val="3660436302"/>
                    </a:ext>
                  </a:extLst>
                </a:gridCol>
              </a:tblGrid>
              <a:tr h="101034">
                <a:tc>
                  <a:txBody>
                    <a:bodyPr/>
                    <a:lstStyle/>
                    <a:p>
                      <a:pPr algn="l" rtl="0" fontAlgn="t"/>
                      <a:r>
                        <a:rPr lang="en-US" sz="700" b="1" i="0" u="none" strike="noStrike" dirty="0">
                          <a:solidFill>
                            <a:srgbClr val="000000"/>
                          </a:solidFill>
                          <a:effectLst/>
                          <a:latin typeface="Calibri" panose="020F0502020204030204" pitchFamily="34" charset="0"/>
                        </a:rPr>
                        <a:t>ND</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700" b="1" i="0" u="none" strike="noStrike" dirty="0">
                          <a:solidFill>
                            <a:srgbClr val="000000"/>
                          </a:solidFill>
                          <a:effectLst/>
                          <a:latin typeface="Arial" panose="020B0604020202020204" pitchFamily="34" charset="0"/>
                        </a:rPr>
                        <a:t>1,589</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700" b="1" i="0" u="none" strike="noStrike" dirty="0">
                          <a:solidFill>
                            <a:srgbClr val="000000"/>
                          </a:solidFill>
                          <a:effectLst/>
                          <a:latin typeface="Arial" panose="020B0604020202020204" pitchFamily="34" charset="0"/>
                        </a:rPr>
                        <a:t>1,685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700" b="1" i="0" u="none" strike="noStrike" dirty="0">
                          <a:solidFill>
                            <a:srgbClr val="000000"/>
                          </a:solidFill>
                          <a:effectLst/>
                          <a:latin typeface="Arial" panose="020B0604020202020204" pitchFamily="34" charset="0"/>
                        </a:rPr>
                        <a:t>94.30%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700" b="1" i="0" u="none" strike="noStrike" dirty="0">
                          <a:solidFill>
                            <a:srgbClr val="000000"/>
                          </a:solidFill>
                          <a:effectLst/>
                          <a:latin typeface="Arial" panose="020B0604020202020204" pitchFamily="34" charset="0"/>
                        </a:rPr>
                        <a:t>93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700" b="1" i="0" u="none" strike="noStrike" dirty="0">
                          <a:solidFill>
                            <a:srgbClr val="000000"/>
                          </a:solidFill>
                          <a:effectLst/>
                          <a:latin typeface="Arial" panose="020B0604020202020204" pitchFamily="34" charset="0"/>
                        </a:rPr>
                        <a:t>88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700" b="1" i="0" u="none" strike="noStrike" dirty="0">
                          <a:solidFill>
                            <a:srgbClr val="000000"/>
                          </a:solidFill>
                          <a:effectLst/>
                          <a:latin typeface="Arial" panose="020B0604020202020204" pitchFamily="34" charset="0"/>
                        </a:rPr>
                        <a:t>94.62%</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700" b="1" i="0" u="none" strike="noStrike" dirty="0">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700" b="1" i="0" u="none" strike="noStrike" dirty="0">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1685594520"/>
                  </a:ext>
                </a:extLst>
              </a:tr>
              <a:tr h="101034">
                <a:tc>
                  <a:txBody>
                    <a:bodyPr/>
                    <a:lstStyle/>
                    <a:p>
                      <a:pPr algn="l" rtl="0" fontAlgn="t"/>
                      <a:r>
                        <a:rPr lang="en-US" sz="700" b="1" i="0" u="none" strike="noStrike" dirty="0">
                          <a:solidFill>
                            <a:srgbClr val="000000"/>
                          </a:solidFill>
                          <a:effectLst/>
                          <a:latin typeface="Calibri" panose="020F0502020204030204" pitchFamily="34" charset="0"/>
                        </a:rPr>
                        <a:t>PPD</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700" b="1" i="0" u="none" strike="noStrike" dirty="0">
                          <a:solidFill>
                            <a:srgbClr val="000000"/>
                          </a:solidFill>
                          <a:effectLst/>
                          <a:latin typeface="Arial" panose="020B0604020202020204" pitchFamily="34" charset="0"/>
                        </a:rPr>
                        <a:t>4,409</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700" b="1" i="0" u="none" strike="noStrike" dirty="0">
                          <a:solidFill>
                            <a:srgbClr val="000000"/>
                          </a:solidFill>
                          <a:effectLst/>
                          <a:latin typeface="Arial" panose="020B0604020202020204" pitchFamily="34" charset="0"/>
                        </a:rPr>
                        <a:t>4,808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700" b="1" i="0" u="none" strike="noStrike" dirty="0">
                          <a:solidFill>
                            <a:srgbClr val="000000"/>
                          </a:solidFill>
                          <a:effectLst/>
                          <a:latin typeface="Arial" panose="020B0604020202020204" pitchFamily="34" charset="0"/>
                        </a:rPr>
                        <a:t>91.70%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700" b="1" i="0" u="none" strike="noStrike" dirty="0">
                          <a:solidFill>
                            <a:srgbClr val="000000"/>
                          </a:solidFill>
                          <a:effectLst/>
                          <a:latin typeface="Arial" panose="020B0604020202020204" pitchFamily="34" charset="0"/>
                        </a:rPr>
                        <a:t>249</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700" b="1" i="0" u="none" strike="noStrike" dirty="0">
                          <a:solidFill>
                            <a:srgbClr val="000000"/>
                          </a:solidFill>
                          <a:effectLst/>
                          <a:latin typeface="Arial" panose="020B0604020202020204" pitchFamily="34" charset="0"/>
                        </a:rPr>
                        <a:t>243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700" b="1" i="0" u="none" strike="noStrike" dirty="0">
                          <a:solidFill>
                            <a:srgbClr val="000000"/>
                          </a:solidFill>
                          <a:effectLst/>
                          <a:latin typeface="Arial" panose="020B0604020202020204" pitchFamily="34" charset="0"/>
                        </a:rPr>
                        <a:t>97.59%</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700" b="1" i="0" u="none" strike="noStrike" dirty="0">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700" b="1" i="0" u="none" strike="noStrike" dirty="0">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1724979477"/>
                  </a:ext>
                </a:extLst>
              </a:tr>
              <a:tr h="101034">
                <a:tc>
                  <a:txBody>
                    <a:bodyPr/>
                    <a:lstStyle/>
                    <a:p>
                      <a:pPr algn="l" rtl="0" fontAlgn="t"/>
                      <a:r>
                        <a:rPr lang="en-US" sz="700" b="1" i="0" u="none" strike="noStrike" dirty="0">
                          <a:solidFill>
                            <a:srgbClr val="000000"/>
                          </a:solidFill>
                          <a:effectLst/>
                          <a:latin typeface="Calibri" panose="020F0502020204030204" pitchFamily="34" charset="0"/>
                        </a:rPr>
                        <a:t>THD</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700" b="1" i="0" u="none" strike="noStrike" dirty="0">
                          <a:solidFill>
                            <a:srgbClr val="000000"/>
                          </a:solidFill>
                          <a:effectLst/>
                          <a:latin typeface="Arial" panose="020B0604020202020204" pitchFamily="34" charset="0"/>
                        </a:rPr>
                        <a:t>372</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700" b="1" i="0" u="none" strike="noStrike">
                          <a:solidFill>
                            <a:srgbClr val="000000"/>
                          </a:solidFill>
                          <a:effectLst/>
                          <a:latin typeface="Arial" panose="020B0604020202020204" pitchFamily="34" charset="0"/>
                        </a:rPr>
                        <a:t>417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700" b="1" i="0" u="none" strike="noStrike">
                          <a:solidFill>
                            <a:srgbClr val="000000"/>
                          </a:solidFill>
                          <a:effectLst/>
                          <a:latin typeface="Arial" panose="020B0604020202020204" pitchFamily="34" charset="0"/>
                        </a:rPr>
                        <a:t>89.21%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700" b="1" i="0" u="none" strike="noStrike">
                          <a:solidFill>
                            <a:srgbClr val="000000"/>
                          </a:solidFill>
                          <a:effectLst/>
                          <a:latin typeface="Arial" panose="020B0604020202020204" pitchFamily="34" charset="0"/>
                        </a:rPr>
                        <a:t>53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700" b="1" i="0" u="none" strike="noStrike">
                          <a:solidFill>
                            <a:srgbClr val="000000"/>
                          </a:solidFill>
                          <a:effectLst/>
                          <a:latin typeface="Arial" panose="020B0604020202020204" pitchFamily="34" charset="0"/>
                        </a:rPr>
                        <a:t>38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700" b="1" i="0" u="none" strike="noStrike">
                          <a:solidFill>
                            <a:srgbClr val="000000"/>
                          </a:solidFill>
                          <a:effectLst/>
                          <a:latin typeface="Arial" panose="020B0604020202020204" pitchFamily="34" charset="0"/>
                        </a:rPr>
                        <a:t>71.70%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700" b="1" i="0" u="none" strike="noStrike" dirty="0">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700" b="1" i="0" u="none" strike="noStrike" dirty="0">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120585716"/>
                  </a:ext>
                </a:extLst>
              </a:tr>
            </a:tbl>
          </a:graphicData>
        </a:graphic>
      </p:graphicFrame>
      <p:graphicFrame>
        <p:nvGraphicFramePr>
          <p:cNvPr id="11" name="Table 10">
            <a:extLst>
              <a:ext uri="{FF2B5EF4-FFF2-40B4-BE49-F238E27FC236}">
                <a16:creationId xmlns:a16="http://schemas.microsoft.com/office/drawing/2014/main" id="{8836CB03-1A9B-0009-6DC5-617DCBED804F}"/>
              </a:ext>
            </a:extLst>
          </p:cNvPr>
          <p:cNvGraphicFramePr>
            <a:graphicFrameLocks noGrp="1"/>
          </p:cNvGraphicFramePr>
          <p:nvPr>
            <p:extLst>
              <p:ext uri="{D42A27DB-BD31-4B8C-83A1-F6EECF244321}">
                <p14:modId xmlns:p14="http://schemas.microsoft.com/office/powerpoint/2010/main" val="2275929694"/>
              </p:ext>
            </p:extLst>
          </p:nvPr>
        </p:nvGraphicFramePr>
        <p:xfrm>
          <a:off x="1448770" y="399186"/>
          <a:ext cx="5782386" cy="3887188"/>
        </p:xfrm>
        <a:graphic>
          <a:graphicData uri="http://schemas.openxmlformats.org/drawingml/2006/table">
            <a:tbl>
              <a:tblPr/>
              <a:tblGrid>
                <a:gridCol w="713495">
                  <a:extLst>
                    <a:ext uri="{9D8B030D-6E8A-4147-A177-3AD203B41FA5}">
                      <a16:colId xmlns:a16="http://schemas.microsoft.com/office/drawing/2014/main" val="4170332828"/>
                    </a:ext>
                  </a:extLst>
                </a:gridCol>
                <a:gridCol w="632416">
                  <a:extLst>
                    <a:ext uri="{9D8B030D-6E8A-4147-A177-3AD203B41FA5}">
                      <a16:colId xmlns:a16="http://schemas.microsoft.com/office/drawing/2014/main" val="2170503248"/>
                    </a:ext>
                  </a:extLst>
                </a:gridCol>
                <a:gridCol w="616200">
                  <a:extLst>
                    <a:ext uri="{9D8B030D-6E8A-4147-A177-3AD203B41FA5}">
                      <a16:colId xmlns:a16="http://schemas.microsoft.com/office/drawing/2014/main" val="4222882679"/>
                    </a:ext>
                  </a:extLst>
                </a:gridCol>
                <a:gridCol w="705388">
                  <a:extLst>
                    <a:ext uri="{9D8B030D-6E8A-4147-A177-3AD203B41FA5}">
                      <a16:colId xmlns:a16="http://schemas.microsoft.com/office/drawing/2014/main" val="3613583966"/>
                    </a:ext>
                  </a:extLst>
                </a:gridCol>
                <a:gridCol w="705388">
                  <a:extLst>
                    <a:ext uri="{9D8B030D-6E8A-4147-A177-3AD203B41FA5}">
                      <a16:colId xmlns:a16="http://schemas.microsoft.com/office/drawing/2014/main" val="4293456232"/>
                    </a:ext>
                  </a:extLst>
                </a:gridCol>
                <a:gridCol w="705388">
                  <a:extLst>
                    <a:ext uri="{9D8B030D-6E8A-4147-A177-3AD203B41FA5}">
                      <a16:colId xmlns:a16="http://schemas.microsoft.com/office/drawing/2014/main" val="2527052509"/>
                    </a:ext>
                  </a:extLst>
                </a:gridCol>
                <a:gridCol w="705388">
                  <a:extLst>
                    <a:ext uri="{9D8B030D-6E8A-4147-A177-3AD203B41FA5}">
                      <a16:colId xmlns:a16="http://schemas.microsoft.com/office/drawing/2014/main" val="3180521970"/>
                    </a:ext>
                  </a:extLst>
                </a:gridCol>
                <a:gridCol w="705388">
                  <a:extLst>
                    <a:ext uri="{9D8B030D-6E8A-4147-A177-3AD203B41FA5}">
                      <a16:colId xmlns:a16="http://schemas.microsoft.com/office/drawing/2014/main" val="996742668"/>
                    </a:ext>
                  </a:extLst>
                </a:gridCol>
                <a:gridCol w="293335">
                  <a:extLst>
                    <a:ext uri="{9D8B030D-6E8A-4147-A177-3AD203B41FA5}">
                      <a16:colId xmlns:a16="http://schemas.microsoft.com/office/drawing/2014/main" val="2936935646"/>
                    </a:ext>
                  </a:extLst>
                </a:gridCol>
              </a:tblGrid>
              <a:tr h="92888">
                <a:tc>
                  <a:txBody>
                    <a:bodyPr/>
                    <a:lstStyle/>
                    <a:p>
                      <a:pPr algn="l" rtl="0" fontAlgn="t"/>
                      <a:r>
                        <a:rPr lang="en-US" sz="500" b="1" i="0" u="none" strike="noStrike" dirty="0">
                          <a:solidFill>
                            <a:srgbClr val="FFFFFF"/>
                          </a:solidFill>
                          <a:effectLst/>
                          <a:latin typeface="Arial" panose="020B0604020202020204" pitchFamily="34" charset="0"/>
                        </a:rPr>
                        <a:t> </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gridSpan="3">
                  <a:txBody>
                    <a:bodyPr/>
                    <a:lstStyle/>
                    <a:p>
                      <a:pPr algn="ctr" rtl="0" fontAlgn="t"/>
                      <a:r>
                        <a:rPr lang="en-US" sz="500" b="1" i="0" u="none" strike="noStrike">
                          <a:solidFill>
                            <a:srgbClr val="FFFFFF"/>
                          </a:solidFill>
                          <a:effectLst/>
                          <a:latin typeface="Arial" panose="020B0604020202020204" pitchFamily="34" charset="0"/>
                        </a:rPr>
                        <a:t>Training Courses</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hMerge="1">
                  <a:txBody>
                    <a:bodyPr/>
                    <a:lstStyle/>
                    <a:p>
                      <a:endParaRPr lang="en-US"/>
                    </a:p>
                  </a:txBody>
                  <a:tcPr/>
                </a:tc>
                <a:tc hMerge="1">
                  <a:txBody>
                    <a:bodyPr/>
                    <a:lstStyle/>
                    <a:p>
                      <a:endParaRPr lang="en-US"/>
                    </a:p>
                  </a:txBody>
                  <a:tcPr/>
                </a:tc>
                <a:tc>
                  <a:txBody>
                    <a:bodyPr/>
                    <a:lstStyle/>
                    <a:p>
                      <a:pPr algn="ctr" rtl="0" fontAlgn="t"/>
                      <a:r>
                        <a:rPr lang="en-US" sz="500" b="1" i="0" u="none" strike="noStrike">
                          <a:solidFill>
                            <a:srgbClr val="FFFFFF"/>
                          </a:solidFill>
                          <a:effectLst/>
                          <a:latin typeface="Arial" panose="020B0604020202020204" pitchFamily="34" charset="0"/>
                        </a:rPr>
                        <a:t> </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gridSpan="4">
                  <a:txBody>
                    <a:bodyPr/>
                    <a:lstStyle/>
                    <a:p>
                      <a:pPr algn="ctr" rtl="0" fontAlgn="t"/>
                      <a:r>
                        <a:rPr lang="en-US" sz="500" b="1" i="0" u="none" strike="noStrike">
                          <a:solidFill>
                            <a:srgbClr val="FFFFFF"/>
                          </a:solidFill>
                          <a:effectLst/>
                          <a:latin typeface="Arial" panose="020B0604020202020204" pitchFamily="34" charset="0"/>
                        </a:rPr>
                        <a:t>Individual Training Needs Assessments</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74779679"/>
                  </a:ext>
                </a:extLst>
              </a:tr>
              <a:tr h="235187">
                <a:tc>
                  <a:txBody>
                    <a:bodyPr/>
                    <a:lstStyle/>
                    <a:p>
                      <a:pPr algn="l" rtl="0" fontAlgn="ctr"/>
                      <a:r>
                        <a:rPr lang="en-US" sz="500" b="1" i="0" u="none" strike="noStrike" dirty="0">
                          <a:solidFill>
                            <a:srgbClr val="FFFFFF"/>
                          </a:solidFill>
                          <a:effectLst/>
                          <a:latin typeface="Arial" panose="020B0604020202020204" pitchFamily="34" charset="0"/>
                        </a:rPr>
                        <a:t>Div/Sec</a:t>
                      </a:r>
                    </a:p>
                  </a:txBody>
                  <a:tcPr marL="1869" marR="1869" marT="186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a:txBody>
                    <a:bodyPr/>
                    <a:lstStyle/>
                    <a:p>
                      <a:pPr algn="ctr" rtl="0" fontAlgn="ctr"/>
                      <a:r>
                        <a:rPr lang="en-US" sz="500" b="1" i="0" u="none" strike="noStrike" dirty="0">
                          <a:solidFill>
                            <a:srgbClr val="FFFFFF"/>
                          </a:solidFill>
                          <a:effectLst/>
                          <a:latin typeface="Arial" panose="020B0604020202020204" pitchFamily="34" charset="0"/>
                        </a:rPr>
                        <a:t>Completed</a:t>
                      </a:r>
                    </a:p>
                  </a:txBody>
                  <a:tcPr marL="1869" marR="1869" marT="186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a:txBody>
                    <a:bodyPr/>
                    <a:lstStyle/>
                    <a:p>
                      <a:pPr algn="ctr" rtl="0" fontAlgn="ctr"/>
                      <a:r>
                        <a:rPr lang="en-US" sz="500" b="1" i="0" u="none" strike="noStrike">
                          <a:solidFill>
                            <a:srgbClr val="FFFFFF"/>
                          </a:solidFill>
                          <a:effectLst/>
                          <a:latin typeface="Arial" panose="020B0604020202020204" pitchFamily="34" charset="0"/>
                        </a:rPr>
                        <a:t>Required</a:t>
                      </a:r>
                    </a:p>
                  </a:txBody>
                  <a:tcPr marL="1869" marR="1869" marT="186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a:txBody>
                    <a:bodyPr/>
                    <a:lstStyle/>
                    <a:p>
                      <a:pPr algn="ctr" rtl="0" fontAlgn="ctr"/>
                      <a:r>
                        <a:rPr lang="en-US" sz="500" b="1" i="0" u="none" strike="noStrike">
                          <a:solidFill>
                            <a:srgbClr val="FFFFFF"/>
                          </a:solidFill>
                          <a:effectLst/>
                          <a:latin typeface="Arial" panose="020B0604020202020204" pitchFamily="34" charset="0"/>
                        </a:rPr>
                        <a:t>Percent</a:t>
                      </a:r>
                    </a:p>
                  </a:txBody>
                  <a:tcPr marL="1869" marR="1869" marT="186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a:txBody>
                    <a:bodyPr/>
                    <a:lstStyle/>
                    <a:p>
                      <a:pPr algn="ctr" rtl="0" fontAlgn="ctr"/>
                      <a:r>
                        <a:rPr lang="en-US" sz="500" b="1" i="0" u="none" strike="noStrike">
                          <a:solidFill>
                            <a:srgbClr val="FFFFFF"/>
                          </a:solidFill>
                          <a:effectLst/>
                          <a:latin typeface="Arial" panose="020B0604020202020204" pitchFamily="34" charset="0"/>
                        </a:rPr>
                        <a:t>Employees</a:t>
                      </a:r>
                    </a:p>
                  </a:txBody>
                  <a:tcPr marL="1869" marR="1869" marT="186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a:txBody>
                    <a:bodyPr/>
                    <a:lstStyle/>
                    <a:p>
                      <a:pPr algn="ctr" rtl="0" fontAlgn="ctr"/>
                      <a:r>
                        <a:rPr lang="en-US" sz="500" b="1" i="0" u="none" strike="noStrike">
                          <a:solidFill>
                            <a:srgbClr val="FFFFFF"/>
                          </a:solidFill>
                          <a:effectLst/>
                          <a:latin typeface="Arial" panose="020B0604020202020204" pitchFamily="34" charset="0"/>
                        </a:rPr>
                        <a:t>&lt; 1 Year Old</a:t>
                      </a:r>
                    </a:p>
                  </a:txBody>
                  <a:tcPr marL="1869" marR="1869" marT="186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a:txBody>
                    <a:bodyPr/>
                    <a:lstStyle/>
                    <a:p>
                      <a:pPr algn="ctr" rtl="0" fontAlgn="ctr"/>
                      <a:r>
                        <a:rPr lang="en-US" sz="500" b="1" i="0" u="none" strike="noStrike">
                          <a:solidFill>
                            <a:srgbClr val="FFFFFF"/>
                          </a:solidFill>
                          <a:effectLst/>
                          <a:latin typeface="Arial" panose="020B0604020202020204" pitchFamily="34" charset="0"/>
                        </a:rPr>
                        <a:t>Percent</a:t>
                      </a:r>
                    </a:p>
                  </a:txBody>
                  <a:tcPr marL="1869" marR="1869" marT="186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a:txBody>
                    <a:bodyPr/>
                    <a:lstStyle/>
                    <a:p>
                      <a:pPr algn="ctr" rtl="0" fontAlgn="ctr"/>
                      <a:r>
                        <a:rPr lang="en-US" sz="500" b="1" i="0" u="none" strike="noStrike">
                          <a:solidFill>
                            <a:srgbClr val="FFFFFF"/>
                          </a:solidFill>
                          <a:effectLst/>
                          <a:latin typeface="Arial" panose="020B0604020202020204" pitchFamily="34" charset="0"/>
                        </a:rPr>
                        <a:t>Missing</a:t>
                      </a:r>
                    </a:p>
                  </a:txBody>
                  <a:tcPr marL="1869" marR="1869" marT="186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a:txBody>
                    <a:bodyPr/>
                    <a:lstStyle/>
                    <a:p>
                      <a:pPr algn="ctr" rtl="0" fontAlgn="ctr"/>
                      <a:r>
                        <a:rPr lang="en-US" sz="500" b="1" i="0" u="none" strike="noStrike">
                          <a:solidFill>
                            <a:srgbClr val="FFFFFF"/>
                          </a:solidFill>
                          <a:effectLst/>
                          <a:latin typeface="Arial" panose="020B0604020202020204" pitchFamily="34" charset="0"/>
                        </a:rPr>
                        <a:t>Missing for New  Hires</a:t>
                      </a:r>
                    </a:p>
                  </a:txBody>
                  <a:tcPr marL="1869" marR="1869" marT="186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extLst>
                  <a:ext uri="{0D108BD9-81ED-4DB2-BD59-A6C34878D82A}">
                    <a16:rowId xmlns:a16="http://schemas.microsoft.com/office/drawing/2014/main" val="815740057"/>
                  </a:ext>
                </a:extLst>
              </a:tr>
              <a:tr h="92888">
                <a:tc>
                  <a:txBody>
                    <a:bodyPr/>
                    <a:lstStyle/>
                    <a:p>
                      <a:pPr algn="l" rtl="0" fontAlgn="t"/>
                      <a:r>
                        <a:rPr lang="en-US" sz="600" b="0" i="0" u="none" strike="noStrike">
                          <a:solidFill>
                            <a:srgbClr val="000000"/>
                          </a:solidFill>
                          <a:effectLst/>
                          <a:latin typeface="Calibri" panose="020F0502020204030204" pitchFamily="34" charset="0"/>
                        </a:rPr>
                        <a:t> </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a:solidFill>
                            <a:srgbClr val="000000"/>
                          </a:solidFill>
                          <a:effectLst/>
                          <a:latin typeface="Arial" panose="020B0604020202020204" pitchFamily="34" charset="0"/>
                        </a:rPr>
                        <a:t>583</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500" b="0" i="0" u="none" strike="noStrike" dirty="0">
                          <a:solidFill>
                            <a:srgbClr val="000000"/>
                          </a:solidFill>
                          <a:effectLst/>
                          <a:latin typeface="Arial" panose="020B0604020202020204" pitchFamily="34" charset="0"/>
                        </a:rPr>
                        <a:t>683</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500" b="0" i="0" u="none" strike="noStrike">
                          <a:solidFill>
                            <a:srgbClr val="000000"/>
                          </a:solidFill>
                          <a:effectLst/>
                          <a:latin typeface="Arial" panose="020B0604020202020204" pitchFamily="34" charset="0"/>
                        </a:rPr>
                        <a:t>85.36%</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500" b="0" i="0" u="none" strike="noStrike">
                          <a:solidFill>
                            <a:srgbClr val="000000"/>
                          </a:solidFill>
                          <a:effectLst/>
                          <a:latin typeface="Arial" panose="020B0604020202020204" pitchFamily="34" charset="0"/>
                        </a:rPr>
                        <a:t>93</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a:solidFill>
                            <a:srgbClr val="000000"/>
                          </a:solidFill>
                          <a:effectLst/>
                          <a:latin typeface="Arial" panose="020B0604020202020204" pitchFamily="34" charset="0"/>
                        </a:rPr>
                        <a:t>68</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73.12%</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500" b="0" i="0" u="none" strike="noStrike">
                          <a:solidFill>
                            <a:srgbClr val="000000"/>
                          </a:solidFill>
                          <a:effectLst/>
                          <a:latin typeface="Arial" panose="020B0604020202020204" pitchFamily="34" charset="0"/>
                        </a:rPr>
                        <a:t>1</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21</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2356015161"/>
                  </a:ext>
                </a:extLst>
              </a:tr>
              <a:tr h="92888">
                <a:tc>
                  <a:txBody>
                    <a:bodyPr/>
                    <a:lstStyle/>
                    <a:p>
                      <a:pPr algn="l" rtl="0" fontAlgn="t"/>
                      <a:r>
                        <a:rPr lang="en-US" sz="600" b="0" i="0" u="none" strike="noStrike">
                          <a:solidFill>
                            <a:srgbClr val="000000"/>
                          </a:solidFill>
                          <a:effectLst/>
                          <a:latin typeface="Calibri" panose="020F0502020204030204" pitchFamily="34" charset="0"/>
                        </a:rPr>
                        <a:t>AD/ACTD</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a:solidFill>
                            <a:srgbClr val="000000"/>
                          </a:solidFill>
                          <a:effectLst/>
                          <a:latin typeface="Arial" panose="020B0604020202020204" pitchFamily="34" charset="0"/>
                        </a:rPr>
                        <a:t>5,682</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500" b="0" i="0" u="none" strike="noStrike">
                          <a:solidFill>
                            <a:srgbClr val="000000"/>
                          </a:solidFill>
                          <a:effectLst/>
                          <a:latin typeface="Arial" panose="020B0604020202020204" pitchFamily="34" charset="0"/>
                        </a:rPr>
                        <a:t>6,024</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500" b="0" i="0" u="none" strike="noStrike">
                          <a:solidFill>
                            <a:srgbClr val="000000"/>
                          </a:solidFill>
                          <a:effectLst/>
                          <a:latin typeface="Arial" panose="020B0604020202020204" pitchFamily="34" charset="0"/>
                        </a:rPr>
                        <a:t>94.32%</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500" b="0" i="0" u="none" strike="noStrike">
                          <a:solidFill>
                            <a:srgbClr val="000000"/>
                          </a:solidFill>
                          <a:effectLst/>
                          <a:latin typeface="Arial" panose="020B0604020202020204" pitchFamily="34" charset="0"/>
                        </a:rPr>
                        <a:t>229</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a:solidFill>
                            <a:srgbClr val="000000"/>
                          </a:solidFill>
                          <a:effectLst/>
                          <a:latin typeface="Arial" panose="020B0604020202020204" pitchFamily="34" charset="0"/>
                        </a:rPr>
                        <a:t>226</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98.69%</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702008644"/>
                  </a:ext>
                </a:extLst>
              </a:tr>
              <a:tr h="92888">
                <a:tc>
                  <a:txBody>
                    <a:bodyPr/>
                    <a:lstStyle/>
                    <a:p>
                      <a:pPr algn="l" rtl="0" fontAlgn="t"/>
                      <a:r>
                        <a:rPr lang="en-US" sz="600" b="0" i="0" u="none" strike="noStrike">
                          <a:solidFill>
                            <a:srgbClr val="000000"/>
                          </a:solidFill>
                          <a:effectLst/>
                          <a:latin typeface="Calibri" panose="020F0502020204030204" pitchFamily="34" charset="0"/>
                        </a:rPr>
                        <a:t>AD/ARD</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a:solidFill>
                            <a:srgbClr val="000000"/>
                          </a:solidFill>
                          <a:effectLst/>
                          <a:latin typeface="Arial" panose="020B0604020202020204" pitchFamily="34" charset="0"/>
                        </a:rPr>
                        <a:t>340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dirty="0">
                          <a:solidFill>
                            <a:srgbClr val="000000"/>
                          </a:solidFill>
                          <a:effectLst/>
                          <a:latin typeface="Arial" panose="020B0604020202020204" pitchFamily="34" charset="0"/>
                        </a:rPr>
                        <a:t>356</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95.51%</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17</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a:solidFill>
                            <a:srgbClr val="000000"/>
                          </a:solidFill>
                          <a:effectLst/>
                          <a:latin typeface="Arial" panose="020B0604020202020204" pitchFamily="34" charset="0"/>
                        </a:rPr>
                        <a:t>17</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100.00%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116039387"/>
                  </a:ext>
                </a:extLst>
              </a:tr>
              <a:tr h="92888">
                <a:tc>
                  <a:txBody>
                    <a:bodyPr/>
                    <a:lstStyle/>
                    <a:p>
                      <a:pPr algn="l" rtl="0" fontAlgn="t"/>
                      <a:r>
                        <a:rPr lang="en-US" sz="600" b="0" i="0" u="none" strike="noStrike">
                          <a:solidFill>
                            <a:srgbClr val="000000"/>
                          </a:solidFill>
                          <a:effectLst/>
                          <a:latin typeface="Calibri" panose="020F0502020204030204" pitchFamily="34" charset="0"/>
                        </a:rPr>
                        <a:t>AD/BD</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a:solidFill>
                            <a:srgbClr val="000000"/>
                          </a:solidFill>
                          <a:effectLst/>
                          <a:latin typeface="Arial" panose="020B0604020202020204" pitchFamily="34" charset="0"/>
                        </a:rPr>
                        <a:t>4,097</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4,304</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95.19%</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154</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a:solidFill>
                            <a:srgbClr val="000000"/>
                          </a:solidFill>
                          <a:effectLst/>
                          <a:latin typeface="Arial" panose="020B0604020202020204" pitchFamily="34" charset="0"/>
                        </a:rPr>
                        <a:t>149</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96.75%</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1653527890"/>
                  </a:ext>
                </a:extLst>
              </a:tr>
              <a:tr h="92888">
                <a:tc>
                  <a:txBody>
                    <a:bodyPr/>
                    <a:lstStyle/>
                    <a:p>
                      <a:pPr algn="l" rtl="0" fontAlgn="t"/>
                      <a:r>
                        <a:rPr lang="en-US" sz="600" b="0" i="0" u="none" strike="noStrike">
                          <a:solidFill>
                            <a:srgbClr val="000000"/>
                          </a:solidFill>
                          <a:effectLst/>
                          <a:latin typeface="Calibri" panose="020F0502020204030204" pitchFamily="34" charset="0"/>
                        </a:rPr>
                        <a:t>APS-TD/CS</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a:solidFill>
                            <a:srgbClr val="000000"/>
                          </a:solidFill>
                          <a:effectLst/>
                          <a:latin typeface="Arial" panose="020B0604020202020204" pitchFamily="34" charset="0"/>
                        </a:rPr>
                        <a:t>1,279</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500" b="0" i="0" u="none" strike="noStrike">
                          <a:solidFill>
                            <a:srgbClr val="000000"/>
                          </a:solidFill>
                          <a:effectLst/>
                          <a:latin typeface="Arial" panose="020B0604020202020204" pitchFamily="34" charset="0"/>
                        </a:rPr>
                        <a:t>1,544</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500" b="0" i="0" u="none" strike="noStrike" dirty="0">
                          <a:solidFill>
                            <a:srgbClr val="000000"/>
                          </a:solidFill>
                          <a:effectLst/>
                          <a:latin typeface="Arial" panose="020B0604020202020204" pitchFamily="34" charset="0"/>
                        </a:rPr>
                        <a:t>82.84%</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500" b="0" i="0" u="none" strike="noStrike">
                          <a:solidFill>
                            <a:srgbClr val="000000"/>
                          </a:solidFill>
                          <a:effectLst/>
                          <a:latin typeface="Arial" panose="020B0604020202020204" pitchFamily="34" charset="0"/>
                        </a:rPr>
                        <a:t>41</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a:solidFill>
                            <a:srgbClr val="000000"/>
                          </a:solidFill>
                          <a:effectLst/>
                          <a:latin typeface="Arial" panose="020B0604020202020204" pitchFamily="34" charset="0"/>
                        </a:rPr>
                        <a:t>40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97.56%</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3856698587"/>
                  </a:ext>
                </a:extLst>
              </a:tr>
              <a:tr h="92888">
                <a:tc>
                  <a:txBody>
                    <a:bodyPr/>
                    <a:lstStyle/>
                    <a:p>
                      <a:pPr algn="l" rtl="0" fontAlgn="t"/>
                      <a:r>
                        <a:rPr lang="en-US" sz="600" b="0" i="0" u="none" strike="noStrike">
                          <a:solidFill>
                            <a:srgbClr val="000000"/>
                          </a:solidFill>
                          <a:effectLst/>
                          <a:latin typeface="Calibri" panose="020F0502020204030204" pitchFamily="34" charset="0"/>
                        </a:rPr>
                        <a:t>APS-TD/DFS</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a:solidFill>
                            <a:srgbClr val="000000"/>
                          </a:solidFill>
                          <a:effectLst/>
                          <a:latin typeface="Arial" panose="020B0604020202020204" pitchFamily="34" charset="0"/>
                        </a:rPr>
                        <a:t>923</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970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95.15%</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52</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a:solidFill>
                            <a:srgbClr val="000000"/>
                          </a:solidFill>
                          <a:effectLst/>
                          <a:latin typeface="Arial" panose="020B0604020202020204" pitchFamily="34" charset="0"/>
                        </a:rPr>
                        <a:t>49</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500" b="0" i="0" u="none" strike="noStrike">
                          <a:solidFill>
                            <a:srgbClr val="000000"/>
                          </a:solidFill>
                          <a:effectLst/>
                          <a:latin typeface="Arial" panose="020B0604020202020204" pitchFamily="34" charset="0"/>
                        </a:rPr>
                        <a:t>94.23%</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500" b="0" i="0" u="none" strike="noStrike">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3963673264"/>
                  </a:ext>
                </a:extLst>
              </a:tr>
              <a:tr h="92888">
                <a:tc>
                  <a:txBody>
                    <a:bodyPr/>
                    <a:lstStyle/>
                    <a:p>
                      <a:pPr algn="l" rtl="0" fontAlgn="t"/>
                      <a:r>
                        <a:rPr lang="en-US" sz="600" b="0" i="0" u="none" strike="noStrike">
                          <a:solidFill>
                            <a:srgbClr val="000000"/>
                          </a:solidFill>
                          <a:effectLst/>
                          <a:latin typeface="Calibri" panose="020F0502020204030204" pitchFamily="34" charset="0"/>
                        </a:rPr>
                        <a:t>APS-TD/MAG</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a:solidFill>
                            <a:srgbClr val="000000"/>
                          </a:solidFill>
                          <a:effectLst/>
                          <a:latin typeface="Arial" panose="020B0604020202020204" pitchFamily="34" charset="0"/>
                        </a:rPr>
                        <a:t>2,172</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500" b="0" i="0" u="none" strike="noStrike">
                          <a:solidFill>
                            <a:srgbClr val="000000"/>
                          </a:solidFill>
                          <a:effectLst/>
                          <a:latin typeface="Arial" panose="020B0604020202020204" pitchFamily="34" charset="0"/>
                        </a:rPr>
                        <a:t>2,354</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500" b="0" i="0" u="none" strike="noStrike">
                          <a:solidFill>
                            <a:srgbClr val="000000"/>
                          </a:solidFill>
                          <a:effectLst/>
                          <a:latin typeface="Arial" panose="020B0604020202020204" pitchFamily="34" charset="0"/>
                        </a:rPr>
                        <a:t>92.27%</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500" b="0" i="0" u="none" strike="noStrike">
                          <a:solidFill>
                            <a:srgbClr val="000000"/>
                          </a:solidFill>
                          <a:effectLst/>
                          <a:latin typeface="Arial" panose="020B0604020202020204" pitchFamily="34" charset="0"/>
                        </a:rPr>
                        <a:t>97</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a:solidFill>
                            <a:srgbClr val="000000"/>
                          </a:solidFill>
                          <a:effectLst/>
                          <a:latin typeface="Arial" panose="020B0604020202020204" pitchFamily="34" charset="0"/>
                        </a:rPr>
                        <a:t>95</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97.94%</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2312840081"/>
                  </a:ext>
                </a:extLst>
              </a:tr>
              <a:tr h="92888">
                <a:tc>
                  <a:txBody>
                    <a:bodyPr/>
                    <a:lstStyle/>
                    <a:p>
                      <a:pPr algn="l" rtl="0" fontAlgn="t"/>
                      <a:r>
                        <a:rPr lang="en-US" sz="600" b="0" i="0" u="none" strike="noStrike">
                          <a:solidFill>
                            <a:srgbClr val="000000"/>
                          </a:solidFill>
                          <a:effectLst/>
                          <a:latin typeface="Calibri" panose="020F0502020204030204" pitchFamily="34" charset="0"/>
                        </a:rPr>
                        <a:t>APS-TD/SRF</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a:solidFill>
                            <a:srgbClr val="000000"/>
                          </a:solidFill>
                          <a:effectLst/>
                          <a:latin typeface="Arial" panose="020B0604020202020204" pitchFamily="34" charset="0"/>
                        </a:rPr>
                        <a:t>1,453</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500" b="0" i="0" u="none" strike="noStrike">
                          <a:solidFill>
                            <a:srgbClr val="000000"/>
                          </a:solidFill>
                          <a:effectLst/>
                          <a:latin typeface="Arial" panose="020B0604020202020204" pitchFamily="34" charset="0"/>
                        </a:rPr>
                        <a:t>1,542</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500" b="0" i="0" u="none" strike="noStrike" dirty="0">
                          <a:solidFill>
                            <a:srgbClr val="000000"/>
                          </a:solidFill>
                          <a:effectLst/>
                          <a:latin typeface="Arial" panose="020B0604020202020204" pitchFamily="34" charset="0"/>
                        </a:rPr>
                        <a:t>94.23%</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500" b="0" i="0" u="none" strike="noStrike">
                          <a:solidFill>
                            <a:srgbClr val="000000"/>
                          </a:solidFill>
                          <a:effectLst/>
                          <a:latin typeface="Arial" panose="020B0604020202020204" pitchFamily="34" charset="0"/>
                        </a:rPr>
                        <a:t>69</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a:solidFill>
                            <a:srgbClr val="000000"/>
                          </a:solidFill>
                          <a:effectLst/>
                          <a:latin typeface="Arial" panose="020B0604020202020204" pitchFamily="34" charset="0"/>
                        </a:rPr>
                        <a:t>69</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100.00%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1756884854"/>
                  </a:ext>
                </a:extLst>
              </a:tr>
              <a:tr h="92888">
                <a:tc>
                  <a:txBody>
                    <a:bodyPr/>
                    <a:lstStyle/>
                    <a:p>
                      <a:pPr algn="l" rtl="0" fontAlgn="t"/>
                      <a:r>
                        <a:rPr lang="en-US" sz="600" b="0" i="0" u="none" strike="noStrike">
                          <a:solidFill>
                            <a:srgbClr val="000000"/>
                          </a:solidFill>
                          <a:effectLst/>
                          <a:latin typeface="Calibri" panose="020F0502020204030204" pitchFamily="34" charset="0"/>
                        </a:rPr>
                        <a:t>COM</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a:solidFill>
                            <a:srgbClr val="000000"/>
                          </a:solidFill>
                          <a:effectLst/>
                          <a:latin typeface="Arial" panose="020B0604020202020204" pitchFamily="34" charset="0"/>
                        </a:rPr>
                        <a:t>544</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500" b="0" i="0" u="none" strike="noStrike">
                          <a:solidFill>
                            <a:srgbClr val="000000"/>
                          </a:solidFill>
                          <a:effectLst/>
                          <a:latin typeface="Arial" panose="020B0604020202020204" pitchFamily="34" charset="0"/>
                        </a:rPr>
                        <a:t>581</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500" b="0" i="0" u="none" strike="noStrike">
                          <a:solidFill>
                            <a:srgbClr val="000000"/>
                          </a:solidFill>
                          <a:effectLst/>
                          <a:latin typeface="Arial" panose="020B0604020202020204" pitchFamily="34" charset="0"/>
                        </a:rPr>
                        <a:t>93.63%</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500" b="0" i="0" u="none" strike="noStrike">
                          <a:solidFill>
                            <a:srgbClr val="000000"/>
                          </a:solidFill>
                          <a:effectLst/>
                          <a:latin typeface="Arial" panose="020B0604020202020204" pitchFamily="34" charset="0"/>
                        </a:rPr>
                        <a:t>52</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a:solidFill>
                            <a:srgbClr val="000000"/>
                          </a:solidFill>
                          <a:effectLst/>
                          <a:latin typeface="Arial" panose="020B0604020202020204" pitchFamily="34" charset="0"/>
                        </a:rPr>
                        <a:t>50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96.15%</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3706269861"/>
                  </a:ext>
                </a:extLst>
              </a:tr>
              <a:tr h="92888">
                <a:tc>
                  <a:txBody>
                    <a:bodyPr/>
                    <a:lstStyle/>
                    <a:p>
                      <a:pPr algn="l" rtl="0" fontAlgn="t"/>
                      <a:r>
                        <a:rPr lang="en-US" sz="600" b="0" i="0" u="none" strike="noStrike">
                          <a:solidFill>
                            <a:srgbClr val="000000"/>
                          </a:solidFill>
                          <a:effectLst/>
                          <a:latin typeface="Calibri" panose="020F0502020204030204" pitchFamily="34" charset="0"/>
                        </a:rPr>
                        <a:t>COO/COAS/QU</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a:solidFill>
                            <a:srgbClr val="000000"/>
                          </a:solidFill>
                          <a:effectLst/>
                          <a:latin typeface="Arial" panose="020B0604020202020204" pitchFamily="34" charset="0"/>
                        </a:rPr>
                        <a:t>141</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143</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98.60%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8</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a:solidFill>
                            <a:srgbClr val="000000"/>
                          </a:solidFill>
                          <a:effectLst/>
                          <a:latin typeface="Arial" panose="020B0604020202020204" pitchFamily="34" charset="0"/>
                        </a:rPr>
                        <a:t>8</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100.00%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3888256774"/>
                  </a:ext>
                </a:extLst>
              </a:tr>
              <a:tr h="92888">
                <a:tc>
                  <a:txBody>
                    <a:bodyPr/>
                    <a:lstStyle/>
                    <a:p>
                      <a:pPr algn="l" rtl="0" fontAlgn="t"/>
                      <a:r>
                        <a:rPr lang="en-US" sz="600" b="0" i="0" u="none" strike="noStrike">
                          <a:solidFill>
                            <a:srgbClr val="000000"/>
                          </a:solidFill>
                          <a:effectLst/>
                          <a:latin typeface="Calibri" panose="020F0502020204030204" pitchFamily="34" charset="0"/>
                        </a:rPr>
                        <a:t>CSAID/DSSL</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a:solidFill>
                            <a:srgbClr val="000000"/>
                          </a:solidFill>
                          <a:effectLst/>
                          <a:latin typeface="Arial" panose="020B0604020202020204" pitchFamily="34" charset="0"/>
                        </a:rPr>
                        <a:t>539</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551</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97.82%</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dirty="0">
                          <a:solidFill>
                            <a:srgbClr val="000000"/>
                          </a:solidFill>
                          <a:effectLst/>
                          <a:latin typeface="Arial" panose="020B0604020202020204" pitchFamily="34" charset="0"/>
                        </a:rPr>
                        <a:t>44</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a:solidFill>
                            <a:srgbClr val="000000"/>
                          </a:solidFill>
                          <a:effectLst/>
                          <a:latin typeface="Arial" panose="020B0604020202020204" pitchFamily="34" charset="0"/>
                        </a:rPr>
                        <a:t>41</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93.18%</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500" b="0" i="0" u="none" strike="noStrike">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3908901773"/>
                  </a:ext>
                </a:extLst>
              </a:tr>
              <a:tr h="92888">
                <a:tc>
                  <a:txBody>
                    <a:bodyPr/>
                    <a:lstStyle/>
                    <a:p>
                      <a:pPr algn="l" rtl="0" fontAlgn="t"/>
                      <a:r>
                        <a:rPr lang="en-US" sz="600" b="0" i="0" u="none" strike="noStrike">
                          <a:solidFill>
                            <a:srgbClr val="000000"/>
                          </a:solidFill>
                          <a:effectLst/>
                          <a:latin typeface="Calibri" panose="020F0502020204030204" pitchFamily="34" charset="0"/>
                        </a:rPr>
                        <a:t>CSAID/RTPS</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a:solidFill>
                            <a:srgbClr val="000000"/>
                          </a:solidFill>
                          <a:effectLst/>
                          <a:latin typeface="Arial" panose="020B0604020202020204" pitchFamily="34" charset="0"/>
                        </a:rPr>
                        <a:t>388</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500" b="0" i="0" u="none" strike="noStrike">
                          <a:solidFill>
                            <a:srgbClr val="000000"/>
                          </a:solidFill>
                          <a:effectLst/>
                          <a:latin typeface="Arial" panose="020B0604020202020204" pitchFamily="34" charset="0"/>
                        </a:rPr>
                        <a:t>422</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500" b="0" i="0" u="none" strike="noStrike">
                          <a:solidFill>
                            <a:srgbClr val="000000"/>
                          </a:solidFill>
                          <a:effectLst/>
                          <a:latin typeface="Arial" panose="020B0604020202020204" pitchFamily="34" charset="0"/>
                        </a:rPr>
                        <a:t>91.94%</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500" b="0" i="0" u="none" strike="noStrike" dirty="0">
                          <a:solidFill>
                            <a:srgbClr val="000000"/>
                          </a:solidFill>
                          <a:effectLst/>
                          <a:latin typeface="Arial" panose="020B0604020202020204" pitchFamily="34" charset="0"/>
                        </a:rPr>
                        <a:t>32</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a:solidFill>
                            <a:srgbClr val="000000"/>
                          </a:solidFill>
                          <a:effectLst/>
                          <a:latin typeface="Arial" panose="020B0604020202020204" pitchFamily="34" charset="0"/>
                        </a:rPr>
                        <a:t>20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62.50%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500" b="0" i="0" u="none" strike="noStrike">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693139912"/>
                  </a:ext>
                </a:extLst>
              </a:tr>
              <a:tr h="92888">
                <a:tc>
                  <a:txBody>
                    <a:bodyPr/>
                    <a:lstStyle/>
                    <a:p>
                      <a:pPr algn="l" rtl="0" fontAlgn="t"/>
                      <a:r>
                        <a:rPr lang="en-US" sz="600" b="0" i="0" u="none" strike="noStrike">
                          <a:solidFill>
                            <a:srgbClr val="000000"/>
                          </a:solidFill>
                          <a:effectLst/>
                          <a:latin typeface="Calibri" panose="020F0502020204030204" pitchFamily="34" charset="0"/>
                        </a:rPr>
                        <a:t>CSAID/SCSS</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a:solidFill>
                            <a:srgbClr val="000000"/>
                          </a:solidFill>
                          <a:effectLst/>
                          <a:latin typeface="Arial" panose="020B0604020202020204" pitchFamily="34" charset="0"/>
                        </a:rPr>
                        <a:t>648</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663</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97.74%</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59</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a:solidFill>
                            <a:srgbClr val="000000"/>
                          </a:solidFill>
                          <a:effectLst/>
                          <a:latin typeface="Arial" panose="020B0604020202020204" pitchFamily="34" charset="0"/>
                        </a:rPr>
                        <a:t>58</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98.31%</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849086913"/>
                  </a:ext>
                </a:extLst>
              </a:tr>
              <a:tr h="92888">
                <a:tc>
                  <a:txBody>
                    <a:bodyPr/>
                    <a:lstStyle/>
                    <a:p>
                      <a:pPr algn="l" rtl="0" fontAlgn="t"/>
                      <a:r>
                        <a:rPr lang="en-US" sz="600" b="0" i="0" u="none" strike="noStrike">
                          <a:solidFill>
                            <a:srgbClr val="000000"/>
                          </a:solidFill>
                          <a:effectLst/>
                          <a:latin typeface="Calibri" panose="020F0502020204030204" pitchFamily="34" charset="0"/>
                        </a:rPr>
                        <a:t>DCO</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a:solidFill>
                            <a:srgbClr val="000000"/>
                          </a:solidFill>
                          <a:effectLst/>
                          <a:latin typeface="Arial" panose="020B0604020202020204" pitchFamily="34" charset="0"/>
                        </a:rPr>
                        <a:t>12</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500" b="0" i="0" u="none" strike="noStrike">
                          <a:solidFill>
                            <a:srgbClr val="000000"/>
                          </a:solidFill>
                          <a:effectLst/>
                          <a:latin typeface="Arial" panose="020B0604020202020204" pitchFamily="34" charset="0"/>
                        </a:rPr>
                        <a:t>13</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500" b="0" i="0" u="none" strike="noStrike">
                          <a:solidFill>
                            <a:srgbClr val="000000"/>
                          </a:solidFill>
                          <a:effectLst/>
                          <a:latin typeface="Arial" panose="020B0604020202020204" pitchFamily="34" charset="0"/>
                        </a:rPr>
                        <a:t>92.31%</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500" b="0" i="0" u="none" strike="noStrike" dirty="0">
                          <a:solidFill>
                            <a:srgbClr val="000000"/>
                          </a:solidFill>
                          <a:effectLst/>
                          <a:latin typeface="Arial" panose="020B0604020202020204" pitchFamily="34" charset="0"/>
                        </a:rPr>
                        <a:t>2</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a:solidFill>
                            <a:srgbClr val="000000"/>
                          </a:solidFill>
                          <a:effectLst/>
                          <a:latin typeface="Arial" panose="020B0604020202020204" pitchFamily="34" charset="0"/>
                        </a:rPr>
                        <a:t>2</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100.00%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2342188829"/>
                  </a:ext>
                </a:extLst>
              </a:tr>
              <a:tr h="92888">
                <a:tc>
                  <a:txBody>
                    <a:bodyPr/>
                    <a:lstStyle/>
                    <a:p>
                      <a:pPr algn="l" rtl="0" fontAlgn="t"/>
                      <a:r>
                        <a:rPr lang="en-US" sz="600" b="0" i="0" u="none" strike="noStrike">
                          <a:solidFill>
                            <a:srgbClr val="000000"/>
                          </a:solidFill>
                          <a:effectLst/>
                          <a:latin typeface="Calibri" panose="020F0502020204030204" pitchFamily="34" charset="0"/>
                        </a:rPr>
                        <a:t>DI</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a:solidFill>
                            <a:srgbClr val="000000"/>
                          </a:solidFill>
                          <a:effectLst/>
                          <a:latin typeface="Arial" panose="020B0604020202020204" pitchFamily="34" charset="0"/>
                        </a:rPr>
                        <a:t>2,206</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500" b="0" i="0" u="none" strike="noStrike">
                          <a:solidFill>
                            <a:srgbClr val="000000"/>
                          </a:solidFill>
                          <a:effectLst/>
                          <a:latin typeface="Arial" panose="020B0604020202020204" pitchFamily="34" charset="0"/>
                        </a:rPr>
                        <a:t>2,363</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500" b="0" i="0" u="none" strike="noStrike">
                          <a:solidFill>
                            <a:srgbClr val="000000"/>
                          </a:solidFill>
                          <a:effectLst/>
                          <a:latin typeface="Arial" panose="020B0604020202020204" pitchFamily="34" charset="0"/>
                        </a:rPr>
                        <a:t>93.36%</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500" b="0" i="0" u="none" strike="noStrike" dirty="0">
                          <a:solidFill>
                            <a:srgbClr val="000000"/>
                          </a:solidFill>
                          <a:effectLst/>
                          <a:latin typeface="Arial" panose="020B0604020202020204" pitchFamily="34" charset="0"/>
                        </a:rPr>
                        <a:t>264</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a:solidFill>
                            <a:srgbClr val="000000"/>
                          </a:solidFill>
                          <a:effectLst/>
                          <a:latin typeface="Arial" panose="020B0604020202020204" pitchFamily="34" charset="0"/>
                        </a:rPr>
                        <a:t>250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94.70%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500" b="0" i="0" u="none" strike="noStrike">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1</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386518933"/>
                  </a:ext>
                </a:extLst>
              </a:tr>
              <a:tr h="92888">
                <a:tc>
                  <a:txBody>
                    <a:bodyPr/>
                    <a:lstStyle/>
                    <a:p>
                      <a:pPr algn="l" rtl="0" fontAlgn="t"/>
                      <a:r>
                        <a:rPr lang="en-US" sz="600" b="0" i="0" u="none" strike="noStrike">
                          <a:solidFill>
                            <a:srgbClr val="000000"/>
                          </a:solidFill>
                          <a:effectLst/>
                          <a:latin typeface="Calibri" panose="020F0502020204030204" pitchFamily="34" charset="0"/>
                        </a:rPr>
                        <a:t>DI/IA</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a:solidFill>
                            <a:srgbClr val="000000"/>
                          </a:solidFill>
                          <a:effectLst/>
                          <a:latin typeface="Arial" panose="020B0604020202020204" pitchFamily="34" charset="0"/>
                        </a:rPr>
                        <a:t>44</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44</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100.00%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4</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a:solidFill>
                            <a:srgbClr val="000000"/>
                          </a:solidFill>
                          <a:effectLst/>
                          <a:latin typeface="Arial" panose="020B0604020202020204" pitchFamily="34" charset="0"/>
                        </a:rPr>
                        <a:t>4</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100.00%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3203943048"/>
                  </a:ext>
                </a:extLst>
              </a:tr>
              <a:tr h="92888">
                <a:tc>
                  <a:txBody>
                    <a:bodyPr/>
                    <a:lstStyle/>
                    <a:p>
                      <a:pPr algn="l" rtl="0" fontAlgn="t"/>
                      <a:r>
                        <a:rPr lang="en-US" sz="600" b="0" i="0" u="none" strike="noStrike">
                          <a:solidFill>
                            <a:srgbClr val="000000"/>
                          </a:solidFill>
                          <a:effectLst/>
                          <a:latin typeface="Calibri" panose="020F0502020204030204" pitchFamily="34" charset="0"/>
                        </a:rPr>
                        <a:t>ES</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a:solidFill>
                            <a:srgbClr val="000000"/>
                          </a:solidFill>
                          <a:effectLst/>
                          <a:latin typeface="Arial" panose="020B0604020202020204" pitchFamily="34" charset="0"/>
                        </a:rPr>
                        <a:t>2,960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500" b="0" i="0" u="none" strike="noStrike">
                          <a:solidFill>
                            <a:srgbClr val="000000"/>
                          </a:solidFill>
                          <a:effectLst/>
                          <a:latin typeface="Arial" panose="020B0604020202020204" pitchFamily="34" charset="0"/>
                        </a:rPr>
                        <a:t>3,248</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500" b="0" i="0" u="none" strike="noStrike">
                          <a:solidFill>
                            <a:srgbClr val="000000"/>
                          </a:solidFill>
                          <a:effectLst/>
                          <a:latin typeface="Arial" panose="020B0604020202020204" pitchFamily="34" charset="0"/>
                        </a:rPr>
                        <a:t>91.13%</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500" b="0" i="0" u="none" strike="noStrike">
                          <a:solidFill>
                            <a:srgbClr val="000000"/>
                          </a:solidFill>
                          <a:effectLst/>
                          <a:latin typeface="Arial" panose="020B0604020202020204" pitchFamily="34" charset="0"/>
                        </a:rPr>
                        <a:t>104</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dirty="0">
                          <a:solidFill>
                            <a:srgbClr val="000000"/>
                          </a:solidFill>
                          <a:effectLst/>
                          <a:latin typeface="Arial" panose="020B0604020202020204" pitchFamily="34" charset="0"/>
                        </a:rPr>
                        <a:t>99</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95.19%</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2225233150"/>
                  </a:ext>
                </a:extLst>
              </a:tr>
              <a:tr h="92888">
                <a:tc>
                  <a:txBody>
                    <a:bodyPr/>
                    <a:lstStyle/>
                    <a:p>
                      <a:pPr algn="l" rtl="0" fontAlgn="t"/>
                      <a:r>
                        <a:rPr lang="en-US" sz="600" b="0" i="0" u="none" strike="noStrike">
                          <a:solidFill>
                            <a:srgbClr val="000000"/>
                          </a:solidFill>
                          <a:effectLst/>
                          <a:latin typeface="Calibri" panose="020F0502020204030204" pitchFamily="34" charset="0"/>
                        </a:rPr>
                        <a:t>ETD/IARCD</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a:solidFill>
                            <a:srgbClr val="000000"/>
                          </a:solidFill>
                          <a:effectLst/>
                          <a:latin typeface="Arial" panose="020B0604020202020204" pitchFamily="34" charset="0"/>
                        </a:rPr>
                        <a:t>188</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500" b="0" i="0" u="none" strike="noStrike">
                          <a:solidFill>
                            <a:srgbClr val="000000"/>
                          </a:solidFill>
                          <a:effectLst/>
                          <a:latin typeface="Arial" panose="020B0604020202020204" pitchFamily="34" charset="0"/>
                        </a:rPr>
                        <a:t>214</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500" b="0" i="0" u="none" strike="noStrike">
                          <a:solidFill>
                            <a:srgbClr val="000000"/>
                          </a:solidFill>
                          <a:effectLst/>
                          <a:latin typeface="Arial" panose="020B0604020202020204" pitchFamily="34" charset="0"/>
                        </a:rPr>
                        <a:t>87.85%</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500" b="0" i="0" u="none" strike="noStrike">
                          <a:solidFill>
                            <a:srgbClr val="000000"/>
                          </a:solidFill>
                          <a:effectLst/>
                          <a:latin typeface="Arial" panose="020B0604020202020204" pitchFamily="34" charset="0"/>
                        </a:rPr>
                        <a:t>9</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dirty="0">
                          <a:solidFill>
                            <a:srgbClr val="000000"/>
                          </a:solidFill>
                          <a:effectLst/>
                          <a:latin typeface="Arial" panose="020B0604020202020204" pitchFamily="34" charset="0"/>
                        </a:rPr>
                        <a:t>9</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100.00%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587502659"/>
                  </a:ext>
                </a:extLst>
              </a:tr>
              <a:tr h="92888">
                <a:tc>
                  <a:txBody>
                    <a:bodyPr/>
                    <a:lstStyle/>
                    <a:p>
                      <a:pPr algn="l" rtl="0" fontAlgn="t"/>
                      <a:r>
                        <a:rPr lang="en-US" sz="600" b="0" i="0" u="none" strike="noStrike">
                          <a:solidFill>
                            <a:srgbClr val="000000"/>
                          </a:solidFill>
                          <a:effectLst/>
                          <a:latin typeface="Calibri" panose="020F0502020204030204" pitchFamily="34" charset="0"/>
                        </a:rPr>
                        <a:t>ETD/MD</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a:solidFill>
                            <a:srgbClr val="000000"/>
                          </a:solidFill>
                          <a:effectLst/>
                          <a:latin typeface="Arial" panose="020B0604020202020204" pitchFamily="34" charset="0"/>
                        </a:rPr>
                        <a:t>296</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500" b="0" i="0" u="none" strike="noStrike">
                          <a:solidFill>
                            <a:srgbClr val="000000"/>
                          </a:solidFill>
                          <a:effectLst/>
                          <a:latin typeface="Arial" panose="020B0604020202020204" pitchFamily="34" charset="0"/>
                        </a:rPr>
                        <a:t>321</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500" b="0" i="0" u="none" strike="noStrike">
                          <a:solidFill>
                            <a:srgbClr val="000000"/>
                          </a:solidFill>
                          <a:effectLst/>
                          <a:latin typeface="Arial" panose="020B0604020202020204" pitchFamily="34" charset="0"/>
                        </a:rPr>
                        <a:t>92.21%</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500" b="0" i="0" u="none" strike="noStrike">
                          <a:solidFill>
                            <a:srgbClr val="000000"/>
                          </a:solidFill>
                          <a:effectLst/>
                          <a:latin typeface="Arial" panose="020B0604020202020204" pitchFamily="34" charset="0"/>
                        </a:rPr>
                        <a:t>24</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a:solidFill>
                            <a:srgbClr val="000000"/>
                          </a:solidFill>
                          <a:effectLst/>
                          <a:latin typeface="Arial" panose="020B0604020202020204" pitchFamily="34" charset="0"/>
                        </a:rPr>
                        <a:t>20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83.33%</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500" b="0" i="0" u="none" strike="noStrike">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2317806612"/>
                  </a:ext>
                </a:extLst>
              </a:tr>
              <a:tr h="92888">
                <a:tc>
                  <a:txBody>
                    <a:bodyPr/>
                    <a:lstStyle/>
                    <a:p>
                      <a:pPr algn="l" rtl="0" fontAlgn="t"/>
                      <a:r>
                        <a:rPr lang="en-US" sz="600" b="0" i="0" u="none" strike="noStrike">
                          <a:solidFill>
                            <a:srgbClr val="000000"/>
                          </a:solidFill>
                          <a:effectLst/>
                          <a:latin typeface="Calibri" panose="020F0502020204030204" pitchFamily="34" charset="0"/>
                        </a:rPr>
                        <a:t>ETD/QID</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a:solidFill>
                            <a:srgbClr val="000000"/>
                          </a:solidFill>
                          <a:effectLst/>
                          <a:latin typeface="Arial" panose="020B0604020202020204" pitchFamily="34" charset="0"/>
                        </a:rPr>
                        <a:t>195</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500" b="0" i="0" u="none" strike="noStrike">
                          <a:solidFill>
                            <a:srgbClr val="000000"/>
                          </a:solidFill>
                          <a:effectLst/>
                          <a:latin typeface="Arial" panose="020B0604020202020204" pitchFamily="34" charset="0"/>
                        </a:rPr>
                        <a:t>221</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500" b="0" i="0" u="none" strike="noStrike">
                          <a:solidFill>
                            <a:srgbClr val="000000"/>
                          </a:solidFill>
                          <a:effectLst/>
                          <a:latin typeface="Arial" panose="020B0604020202020204" pitchFamily="34" charset="0"/>
                        </a:rPr>
                        <a:t>88.24%</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500" b="0" i="0" u="none" strike="noStrike">
                          <a:solidFill>
                            <a:srgbClr val="000000"/>
                          </a:solidFill>
                          <a:effectLst/>
                          <a:latin typeface="Arial" panose="020B0604020202020204" pitchFamily="34" charset="0"/>
                        </a:rPr>
                        <a:t>15</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dirty="0">
                          <a:solidFill>
                            <a:srgbClr val="000000"/>
                          </a:solidFill>
                          <a:effectLst/>
                          <a:latin typeface="Arial" panose="020B0604020202020204" pitchFamily="34" charset="0"/>
                        </a:rPr>
                        <a:t>12</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80.00%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500" b="0" i="0" u="none" strike="noStrike">
                          <a:solidFill>
                            <a:srgbClr val="000000"/>
                          </a:solidFill>
                          <a:effectLst/>
                          <a:latin typeface="Arial" panose="020B0604020202020204" pitchFamily="34" charset="0"/>
                        </a:rPr>
                        <a:t>1</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1407199811"/>
                  </a:ext>
                </a:extLst>
              </a:tr>
              <a:tr h="92888">
                <a:tc>
                  <a:txBody>
                    <a:bodyPr/>
                    <a:lstStyle/>
                    <a:p>
                      <a:pPr algn="l" rtl="0" fontAlgn="t"/>
                      <a:r>
                        <a:rPr lang="en-US" sz="600" b="0" i="0" u="none" strike="noStrike">
                          <a:solidFill>
                            <a:srgbClr val="000000"/>
                          </a:solidFill>
                          <a:effectLst/>
                          <a:latin typeface="Calibri" panose="020F0502020204030204" pitchFamily="34" charset="0"/>
                        </a:rPr>
                        <a:t>FI</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a:solidFill>
                            <a:srgbClr val="000000"/>
                          </a:solidFill>
                          <a:effectLst/>
                          <a:latin typeface="Arial" panose="020B0604020202020204" pitchFamily="34" charset="0"/>
                        </a:rPr>
                        <a:t>1,090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500" b="0" i="0" u="none" strike="noStrike">
                          <a:solidFill>
                            <a:srgbClr val="000000"/>
                          </a:solidFill>
                          <a:effectLst/>
                          <a:latin typeface="Arial" panose="020B0604020202020204" pitchFamily="34" charset="0"/>
                        </a:rPr>
                        <a:t>1,148</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500" b="0" i="0" u="none" strike="noStrike">
                          <a:solidFill>
                            <a:srgbClr val="000000"/>
                          </a:solidFill>
                          <a:effectLst/>
                          <a:latin typeface="Arial" panose="020B0604020202020204" pitchFamily="34" charset="0"/>
                        </a:rPr>
                        <a:t>94.95%</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500" b="0" i="0" u="none" strike="noStrike">
                          <a:solidFill>
                            <a:srgbClr val="000000"/>
                          </a:solidFill>
                          <a:effectLst/>
                          <a:latin typeface="Arial" panose="020B0604020202020204" pitchFamily="34" charset="0"/>
                        </a:rPr>
                        <a:t>106</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a:solidFill>
                            <a:srgbClr val="000000"/>
                          </a:solidFill>
                          <a:effectLst/>
                          <a:latin typeface="Arial" panose="020B0604020202020204" pitchFamily="34" charset="0"/>
                        </a:rPr>
                        <a:t>84</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500" b="0" i="0" u="none" strike="noStrike">
                          <a:solidFill>
                            <a:srgbClr val="000000"/>
                          </a:solidFill>
                          <a:effectLst/>
                          <a:latin typeface="Arial" panose="020B0604020202020204" pitchFamily="34" charset="0"/>
                        </a:rPr>
                        <a:t>79.25%</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500" b="0" i="0" u="none" strike="noStrike">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3684946967"/>
                  </a:ext>
                </a:extLst>
              </a:tr>
              <a:tr h="92888">
                <a:tc>
                  <a:txBody>
                    <a:bodyPr/>
                    <a:lstStyle/>
                    <a:p>
                      <a:pPr algn="l" rtl="0" fontAlgn="t"/>
                      <a:r>
                        <a:rPr lang="en-US" sz="600" b="0" i="0" u="none" strike="noStrike">
                          <a:solidFill>
                            <a:srgbClr val="000000"/>
                          </a:solidFill>
                          <a:effectLst/>
                          <a:latin typeface="Calibri" panose="020F0502020204030204" pitchFamily="34" charset="0"/>
                        </a:rPr>
                        <a:t>FRA</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a:solidFill>
                            <a:srgbClr val="000000"/>
                          </a:solidFill>
                          <a:effectLst/>
                          <a:latin typeface="Arial" panose="020B0604020202020204" pitchFamily="34" charset="0"/>
                        </a:rPr>
                        <a:t>12</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12</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100.00%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1</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a:solidFill>
                            <a:srgbClr val="000000"/>
                          </a:solidFill>
                          <a:effectLst/>
                          <a:latin typeface="Arial" panose="020B0604020202020204" pitchFamily="34" charset="0"/>
                        </a:rPr>
                        <a:t>1</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dirty="0">
                          <a:solidFill>
                            <a:srgbClr val="000000"/>
                          </a:solidFill>
                          <a:effectLst/>
                          <a:latin typeface="Arial" panose="020B0604020202020204" pitchFamily="34" charset="0"/>
                        </a:rPr>
                        <a:t>100.00%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2361555049"/>
                  </a:ext>
                </a:extLst>
              </a:tr>
              <a:tr h="92888">
                <a:tc>
                  <a:txBody>
                    <a:bodyPr/>
                    <a:lstStyle/>
                    <a:p>
                      <a:pPr algn="l" rtl="0" fontAlgn="t"/>
                      <a:r>
                        <a:rPr lang="en-US" sz="600" b="0" i="0" u="none" strike="noStrike">
                          <a:solidFill>
                            <a:srgbClr val="000000"/>
                          </a:solidFill>
                          <a:effectLst/>
                          <a:latin typeface="Calibri" panose="020F0502020204030204" pitchFamily="34" charset="0"/>
                        </a:rPr>
                        <a:t>HR</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a:solidFill>
                            <a:srgbClr val="000000"/>
                          </a:solidFill>
                          <a:effectLst/>
                          <a:latin typeface="Arial" panose="020B0604020202020204" pitchFamily="34" charset="0"/>
                        </a:rPr>
                        <a:t>622</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643</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96.73%</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57</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a:solidFill>
                            <a:srgbClr val="000000"/>
                          </a:solidFill>
                          <a:effectLst/>
                          <a:latin typeface="Arial" panose="020B0604020202020204" pitchFamily="34" charset="0"/>
                        </a:rPr>
                        <a:t>50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87.72%</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500" b="0" i="0" u="none" strike="noStrike">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2214615382"/>
                  </a:ext>
                </a:extLst>
              </a:tr>
              <a:tr h="92888">
                <a:tc>
                  <a:txBody>
                    <a:bodyPr/>
                    <a:lstStyle/>
                    <a:p>
                      <a:pPr algn="l" rtl="0" fontAlgn="t"/>
                      <a:r>
                        <a:rPr lang="en-US" sz="600" b="0" i="0" u="none" strike="noStrike">
                          <a:solidFill>
                            <a:srgbClr val="000000"/>
                          </a:solidFill>
                          <a:effectLst/>
                          <a:latin typeface="Calibri" panose="020F0502020204030204" pitchFamily="34" charset="0"/>
                        </a:rPr>
                        <a:t>ISD</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a:solidFill>
                            <a:srgbClr val="000000"/>
                          </a:solidFill>
                          <a:effectLst/>
                          <a:latin typeface="Arial" panose="020B0604020202020204" pitchFamily="34" charset="0"/>
                        </a:rPr>
                        <a:t>5,791</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500" b="0" i="0" u="none" strike="noStrike">
                          <a:solidFill>
                            <a:srgbClr val="000000"/>
                          </a:solidFill>
                          <a:effectLst/>
                          <a:latin typeface="Arial" panose="020B0604020202020204" pitchFamily="34" charset="0"/>
                        </a:rPr>
                        <a:t>6,192</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500" b="0" i="0" u="none" strike="noStrike">
                          <a:solidFill>
                            <a:srgbClr val="000000"/>
                          </a:solidFill>
                          <a:effectLst/>
                          <a:latin typeface="Arial" panose="020B0604020202020204" pitchFamily="34" charset="0"/>
                        </a:rPr>
                        <a:t>93.52%</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500" b="0" i="0" u="none" strike="noStrike">
                          <a:solidFill>
                            <a:srgbClr val="000000"/>
                          </a:solidFill>
                          <a:effectLst/>
                          <a:latin typeface="Arial" panose="020B0604020202020204" pitchFamily="34" charset="0"/>
                        </a:rPr>
                        <a:t>220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a:solidFill>
                            <a:srgbClr val="000000"/>
                          </a:solidFill>
                          <a:effectLst/>
                          <a:latin typeface="Arial" panose="020B0604020202020204" pitchFamily="34" charset="0"/>
                        </a:rPr>
                        <a:t>213</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dirty="0">
                          <a:solidFill>
                            <a:srgbClr val="000000"/>
                          </a:solidFill>
                          <a:effectLst/>
                          <a:latin typeface="Arial" panose="020B0604020202020204" pitchFamily="34" charset="0"/>
                        </a:rPr>
                        <a:t>96.82%</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3560446687"/>
                  </a:ext>
                </a:extLst>
              </a:tr>
              <a:tr h="92888">
                <a:tc>
                  <a:txBody>
                    <a:bodyPr/>
                    <a:lstStyle/>
                    <a:p>
                      <a:pPr algn="l" rtl="0" fontAlgn="t"/>
                      <a:r>
                        <a:rPr lang="en-US" sz="600" b="0" i="0" u="none" strike="noStrike">
                          <a:solidFill>
                            <a:srgbClr val="000000"/>
                          </a:solidFill>
                          <a:effectLst/>
                          <a:latin typeface="Calibri" panose="020F0502020204030204" pitchFamily="34" charset="0"/>
                        </a:rPr>
                        <a:t>ITD</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a:solidFill>
                            <a:srgbClr val="000000"/>
                          </a:solidFill>
                          <a:effectLst/>
                          <a:latin typeface="Arial" panose="020B0604020202020204" pitchFamily="34" charset="0"/>
                        </a:rPr>
                        <a:t>1,103</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1,118</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98.66%</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124</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a:solidFill>
                            <a:srgbClr val="000000"/>
                          </a:solidFill>
                          <a:effectLst/>
                          <a:latin typeface="Arial" panose="020B0604020202020204" pitchFamily="34" charset="0"/>
                        </a:rPr>
                        <a:t>123</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dirty="0">
                          <a:solidFill>
                            <a:srgbClr val="000000"/>
                          </a:solidFill>
                          <a:effectLst/>
                          <a:latin typeface="Arial" panose="020B0604020202020204" pitchFamily="34" charset="0"/>
                        </a:rPr>
                        <a:t>99.19%</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1831234065"/>
                  </a:ext>
                </a:extLst>
              </a:tr>
              <a:tr h="92888">
                <a:tc>
                  <a:txBody>
                    <a:bodyPr/>
                    <a:lstStyle/>
                    <a:p>
                      <a:pPr algn="l" rtl="0" fontAlgn="t"/>
                      <a:r>
                        <a:rPr lang="en-US" sz="600" b="0" i="0" u="none" strike="noStrike">
                          <a:solidFill>
                            <a:srgbClr val="000000"/>
                          </a:solidFill>
                          <a:effectLst/>
                          <a:latin typeface="Calibri" panose="020F0502020204030204" pitchFamily="34" charset="0"/>
                        </a:rPr>
                        <a:t>LBNFDUNE</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a:solidFill>
                            <a:srgbClr val="000000"/>
                          </a:solidFill>
                          <a:effectLst/>
                          <a:latin typeface="Arial" panose="020B0604020202020204" pitchFamily="34" charset="0"/>
                        </a:rPr>
                        <a:t>770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500" b="0" i="0" u="none" strike="noStrike">
                          <a:solidFill>
                            <a:srgbClr val="000000"/>
                          </a:solidFill>
                          <a:effectLst/>
                          <a:latin typeface="Arial" panose="020B0604020202020204" pitchFamily="34" charset="0"/>
                        </a:rPr>
                        <a:t>824</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500" b="0" i="0" u="none" strike="noStrike">
                          <a:solidFill>
                            <a:srgbClr val="000000"/>
                          </a:solidFill>
                          <a:effectLst/>
                          <a:latin typeface="Arial" panose="020B0604020202020204" pitchFamily="34" charset="0"/>
                        </a:rPr>
                        <a:t>93.45%</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500" b="0" i="0" u="none" strike="noStrike">
                          <a:solidFill>
                            <a:srgbClr val="000000"/>
                          </a:solidFill>
                          <a:effectLst/>
                          <a:latin typeface="Arial" panose="020B0604020202020204" pitchFamily="34" charset="0"/>
                        </a:rPr>
                        <a:t>53</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a:solidFill>
                            <a:srgbClr val="000000"/>
                          </a:solidFill>
                          <a:effectLst/>
                          <a:latin typeface="Arial" panose="020B0604020202020204" pitchFamily="34" charset="0"/>
                        </a:rPr>
                        <a:t>44</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83.02%</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500" b="0" i="0" u="none" strike="noStrike">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2595412206"/>
                  </a:ext>
                </a:extLst>
              </a:tr>
              <a:tr h="92888">
                <a:tc>
                  <a:txBody>
                    <a:bodyPr/>
                    <a:lstStyle/>
                    <a:p>
                      <a:pPr algn="l" rtl="0" fontAlgn="t"/>
                      <a:r>
                        <a:rPr lang="en-US" sz="600" b="0" i="0" u="none" strike="noStrike">
                          <a:solidFill>
                            <a:srgbClr val="000000"/>
                          </a:solidFill>
                          <a:effectLst/>
                          <a:latin typeface="Calibri" panose="020F0502020204030204" pitchFamily="34" charset="0"/>
                        </a:rPr>
                        <a:t>NQC/NQCDIV</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a:solidFill>
                            <a:srgbClr val="000000"/>
                          </a:solidFill>
                          <a:effectLst/>
                          <a:latin typeface="Arial" panose="020B0604020202020204" pitchFamily="34" charset="0"/>
                        </a:rPr>
                        <a:t>705</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500" b="0" i="0" u="none" strike="noStrike">
                          <a:solidFill>
                            <a:srgbClr val="000000"/>
                          </a:solidFill>
                          <a:effectLst/>
                          <a:latin typeface="Arial" panose="020B0604020202020204" pitchFamily="34" charset="0"/>
                        </a:rPr>
                        <a:t>767</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500" b="0" i="0" u="none" strike="noStrike">
                          <a:solidFill>
                            <a:srgbClr val="000000"/>
                          </a:solidFill>
                          <a:effectLst/>
                          <a:latin typeface="Arial" panose="020B0604020202020204" pitchFamily="34" charset="0"/>
                        </a:rPr>
                        <a:t>91.92%</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500" b="0" i="0" u="none" strike="noStrike">
                          <a:solidFill>
                            <a:srgbClr val="000000"/>
                          </a:solidFill>
                          <a:effectLst/>
                          <a:latin typeface="Arial" panose="020B0604020202020204" pitchFamily="34" charset="0"/>
                        </a:rPr>
                        <a:t>47</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a:solidFill>
                            <a:srgbClr val="000000"/>
                          </a:solidFill>
                          <a:effectLst/>
                          <a:latin typeface="Arial" panose="020B0604020202020204" pitchFamily="34" charset="0"/>
                        </a:rPr>
                        <a:t>39</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dirty="0">
                          <a:solidFill>
                            <a:srgbClr val="000000"/>
                          </a:solidFill>
                          <a:effectLst/>
                          <a:latin typeface="Arial" panose="020B0604020202020204" pitchFamily="34" charset="0"/>
                        </a:rPr>
                        <a:t>82.98%</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500" b="0" i="0" u="none" strike="noStrike">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dirty="0">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269905336"/>
                  </a:ext>
                </a:extLst>
              </a:tr>
              <a:tr h="92888">
                <a:tc>
                  <a:txBody>
                    <a:bodyPr/>
                    <a:lstStyle/>
                    <a:p>
                      <a:pPr algn="l" rtl="0" fontAlgn="t"/>
                      <a:r>
                        <a:rPr lang="en-US" sz="600" b="0" i="0" u="none" strike="noStrike" dirty="0">
                          <a:solidFill>
                            <a:srgbClr val="000000"/>
                          </a:solidFill>
                          <a:effectLst/>
                          <a:latin typeface="Calibri" panose="020F0502020204030204" pitchFamily="34" charset="0"/>
                        </a:rPr>
                        <a:t>PIPII/PIPII</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a:solidFill>
                            <a:srgbClr val="000000"/>
                          </a:solidFill>
                          <a:effectLst/>
                          <a:latin typeface="Arial" panose="020B0604020202020204" pitchFamily="34" charset="0"/>
                        </a:rPr>
                        <a:t>264</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500" b="0" i="0" u="none" strike="noStrike">
                          <a:solidFill>
                            <a:srgbClr val="000000"/>
                          </a:solidFill>
                          <a:effectLst/>
                          <a:latin typeface="Arial" panose="020B0604020202020204" pitchFamily="34" charset="0"/>
                        </a:rPr>
                        <a:t>282</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500" b="0" i="0" u="none" strike="noStrike">
                          <a:solidFill>
                            <a:srgbClr val="000000"/>
                          </a:solidFill>
                          <a:effectLst/>
                          <a:latin typeface="Arial" panose="020B0604020202020204" pitchFamily="34" charset="0"/>
                        </a:rPr>
                        <a:t>93.62%</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500" b="0" i="0" u="none" strike="noStrike">
                          <a:solidFill>
                            <a:srgbClr val="000000"/>
                          </a:solidFill>
                          <a:effectLst/>
                          <a:latin typeface="Arial" panose="020B0604020202020204" pitchFamily="34" charset="0"/>
                        </a:rPr>
                        <a:t>20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a:solidFill>
                            <a:srgbClr val="000000"/>
                          </a:solidFill>
                          <a:effectLst/>
                          <a:latin typeface="Arial" panose="020B0604020202020204" pitchFamily="34" charset="0"/>
                        </a:rPr>
                        <a:t>15</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500" b="0" i="0" u="none" strike="noStrike">
                          <a:solidFill>
                            <a:srgbClr val="000000"/>
                          </a:solidFill>
                          <a:effectLst/>
                          <a:latin typeface="Arial" panose="020B0604020202020204" pitchFamily="34" charset="0"/>
                        </a:rPr>
                        <a:t>75.00%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500" b="0" i="0" u="none" strike="noStrike">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3379629256"/>
                  </a:ext>
                </a:extLst>
              </a:tr>
              <a:tr h="92888">
                <a:tc>
                  <a:txBody>
                    <a:bodyPr/>
                    <a:lstStyle/>
                    <a:p>
                      <a:pPr algn="l" rtl="0" fontAlgn="t"/>
                      <a:r>
                        <a:rPr lang="en-US" sz="600" b="0" i="0" u="none" strike="noStrike" dirty="0">
                          <a:solidFill>
                            <a:srgbClr val="000000"/>
                          </a:solidFill>
                          <a:effectLst/>
                          <a:latin typeface="Calibri" panose="020F0502020204030204" pitchFamily="34" charset="0"/>
                        </a:rPr>
                        <a:t>SEC</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dirty="0">
                          <a:solidFill>
                            <a:srgbClr val="000000"/>
                          </a:solidFill>
                          <a:effectLst/>
                          <a:latin typeface="Arial" panose="020B0604020202020204" pitchFamily="34" charset="0"/>
                        </a:rPr>
                        <a:t>2,472</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500" b="0" i="0" u="none" strike="noStrike" dirty="0">
                          <a:solidFill>
                            <a:srgbClr val="000000"/>
                          </a:solidFill>
                          <a:effectLst/>
                          <a:latin typeface="Arial" panose="020B0604020202020204" pitchFamily="34" charset="0"/>
                        </a:rPr>
                        <a:t>2,637</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500" b="0" i="0" u="none" strike="noStrike" dirty="0">
                          <a:solidFill>
                            <a:srgbClr val="000000"/>
                          </a:solidFill>
                          <a:effectLst/>
                          <a:latin typeface="Arial" panose="020B0604020202020204" pitchFamily="34" charset="0"/>
                        </a:rPr>
                        <a:t>93.74%</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500" b="0" i="0" u="none" strike="noStrike" dirty="0">
                          <a:solidFill>
                            <a:srgbClr val="000000"/>
                          </a:solidFill>
                          <a:effectLst/>
                          <a:latin typeface="Arial" panose="020B0604020202020204" pitchFamily="34" charset="0"/>
                        </a:rPr>
                        <a:t>104</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500" b="0" i="0" u="none" strike="noStrike" dirty="0">
                          <a:solidFill>
                            <a:srgbClr val="000000"/>
                          </a:solidFill>
                          <a:effectLst/>
                          <a:latin typeface="Arial" panose="020B0604020202020204" pitchFamily="34" charset="0"/>
                        </a:rPr>
                        <a:t>98</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dirty="0">
                          <a:solidFill>
                            <a:srgbClr val="000000"/>
                          </a:solidFill>
                          <a:effectLst/>
                          <a:latin typeface="Arial" panose="020B0604020202020204" pitchFamily="34" charset="0"/>
                        </a:rPr>
                        <a:t>94.23%</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500" b="0" i="0" u="none" strike="noStrike" dirty="0">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500" b="0" i="0" u="none" strike="noStrike" dirty="0">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1169419753"/>
                  </a:ext>
                </a:extLst>
              </a:tr>
              <a:tr h="92888">
                <a:tc>
                  <a:txBody>
                    <a:bodyPr/>
                    <a:lstStyle/>
                    <a:p>
                      <a:pPr algn="l" rtl="0" fontAlgn="t"/>
                      <a:r>
                        <a:rPr lang="en-US" sz="700" b="1" i="0" u="none" strike="noStrike" dirty="0">
                          <a:solidFill>
                            <a:srgbClr val="000000"/>
                          </a:solidFill>
                          <a:effectLst/>
                          <a:latin typeface="Calibri" panose="020F0502020204030204" pitchFamily="34" charset="0"/>
                        </a:rPr>
                        <a:t>ND</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1" i="0" u="none" strike="noStrike" dirty="0">
                          <a:solidFill>
                            <a:srgbClr val="000000"/>
                          </a:solidFill>
                          <a:effectLst/>
                          <a:latin typeface="Arial" panose="020B0604020202020204" pitchFamily="34" charset="0"/>
                        </a:rPr>
                        <a:t>1,528</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1" i="0" u="none" strike="noStrike" dirty="0">
                          <a:solidFill>
                            <a:srgbClr val="000000"/>
                          </a:solidFill>
                          <a:effectLst/>
                          <a:latin typeface="Arial" panose="020B0604020202020204" pitchFamily="34" charset="0"/>
                        </a:rPr>
                        <a:t>1,634</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1" i="0" u="none" strike="noStrike" dirty="0">
                          <a:solidFill>
                            <a:srgbClr val="000000"/>
                          </a:solidFill>
                          <a:effectLst/>
                          <a:latin typeface="Arial" panose="020B0604020202020204" pitchFamily="34" charset="0"/>
                        </a:rPr>
                        <a:t>93.51%</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1" i="0" u="none" strike="noStrike" dirty="0">
                          <a:solidFill>
                            <a:srgbClr val="000000"/>
                          </a:solidFill>
                          <a:effectLst/>
                          <a:latin typeface="Arial" panose="020B0604020202020204" pitchFamily="34" charset="0"/>
                        </a:rPr>
                        <a:t>91</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1" i="0" u="none" strike="noStrike" dirty="0">
                          <a:solidFill>
                            <a:srgbClr val="000000"/>
                          </a:solidFill>
                          <a:effectLst/>
                          <a:latin typeface="Arial" panose="020B0604020202020204" pitchFamily="34" charset="0"/>
                        </a:rPr>
                        <a:t>79</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1" i="0" u="none" strike="noStrike" dirty="0">
                          <a:solidFill>
                            <a:srgbClr val="000000"/>
                          </a:solidFill>
                          <a:effectLst/>
                          <a:latin typeface="Arial" panose="020B0604020202020204" pitchFamily="34" charset="0"/>
                        </a:rPr>
                        <a:t>86.81%</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1" i="0" u="none" strike="noStrike" dirty="0">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1" i="0" u="none" strike="noStrike" dirty="0">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600121983"/>
                  </a:ext>
                </a:extLst>
              </a:tr>
              <a:tr h="92888">
                <a:tc>
                  <a:txBody>
                    <a:bodyPr/>
                    <a:lstStyle/>
                    <a:p>
                      <a:pPr algn="l" rtl="0" fontAlgn="t"/>
                      <a:r>
                        <a:rPr lang="en-US" sz="700" b="1" i="0" u="none" strike="noStrike" dirty="0">
                          <a:solidFill>
                            <a:srgbClr val="000000"/>
                          </a:solidFill>
                          <a:effectLst/>
                          <a:latin typeface="Calibri" panose="020F0502020204030204" pitchFamily="34" charset="0"/>
                        </a:rPr>
                        <a:t>PPD</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1" i="0" u="none" strike="noStrike">
                          <a:solidFill>
                            <a:srgbClr val="000000"/>
                          </a:solidFill>
                          <a:effectLst/>
                          <a:latin typeface="Arial" panose="020B0604020202020204" pitchFamily="34" charset="0"/>
                        </a:rPr>
                        <a:t>275</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1" i="0" u="none" strike="noStrike" dirty="0">
                          <a:solidFill>
                            <a:srgbClr val="000000"/>
                          </a:solidFill>
                          <a:effectLst/>
                          <a:latin typeface="Arial" panose="020B0604020202020204" pitchFamily="34" charset="0"/>
                        </a:rPr>
                        <a:t>302</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1" i="0" u="none" strike="noStrike">
                          <a:solidFill>
                            <a:srgbClr val="000000"/>
                          </a:solidFill>
                          <a:effectLst/>
                          <a:latin typeface="Arial" panose="020B0604020202020204" pitchFamily="34" charset="0"/>
                        </a:rPr>
                        <a:t>91.06%</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1" i="0" u="none" strike="noStrike">
                          <a:solidFill>
                            <a:srgbClr val="000000"/>
                          </a:solidFill>
                          <a:effectLst/>
                          <a:latin typeface="Arial" panose="020B0604020202020204" pitchFamily="34" charset="0"/>
                        </a:rPr>
                        <a:t>40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1" i="0" u="none" strike="noStrike" dirty="0">
                          <a:solidFill>
                            <a:srgbClr val="000000"/>
                          </a:solidFill>
                          <a:effectLst/>
                          <a:latin typeface="Arial" panose="020B0604020202020204" pitchFamily="34" charset="0"/>
                        </a:rPr>
                        <a:t>40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1" i="0" u="none" strike="noStrike" dirty="0">
                          <a:solidFill>
                            <a:srgbClr val="000000"/>
                          </a:solidFill>
                          <a:effectLst/>
                          <a:latin typeface="Arial" panose="020B0604020202020204" pitchFamily="34" charset="0"/>
                        </a:rPr>
                        <a:t>100.00%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1" i="0" u="none" strike="noStrike" dirty="0">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1" i="0" u="none" strike="noStrike">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4095176900"/>
                  </a:ext>
                </a:extLst>
              </a:tr>
              <a:tr h="92888">
                <a:tc>
                  <a:txBody>
                    <a:bodyPr/>
                    <a:lstStyle/>
                    <a:p>
                      <a:pPr algn="l" rtl="0" fontAlgn="t"/>
                      <a:r>
                        <a:rPr lang="en-US" sz="700" b="1" i="0" u="none" strike="noStrike">
                          <a:solidFill>
                            <a:srgbClr val="000000"/>
                          </a:solidFill>
                          <a:effectLst/>
                          <a:latin typeface="Calibri" panose="020F0502020204030204" pitchFamily="34" charset="0"/>
                        </a:rPr>
                        <a:t>PPD/ABS/CMSD</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1" i="0" u="none" strike="noStrike" dirty="0">
                          <a:solidFill>
                            <a:srgbClr val="000000"/>
                          </a:solidFill>
                          <a:effectLst/>
                          <a:latin typeface="Arial" panose="020B0604020202020204" pitchFamily="34" charset="0"/>
                        </a:rPr>
                        <a:t>441</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1" i="0" u="none" strike="noStrike" dirty="0">
                          <a:solidFill>
                            <a:srgbClr val="000000"/>
                          </a:solidFill>
                          <a:effectLst/>
                          <a:latin typeface="Arial" panose="020B0604020202020204" pitchFamily="34" charset="0"/>
                        </a:rPr>
                        <a:t>482</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1" i="0" u="none" strike="noStrike" dirty="0">
                          <a:solidFill>
                            <a:srgbClr val="000000"/>
                          </a:solidFill>
                          <a:effectLst/>
                          <a:latin typeface="Arial" panose="020B0604020202020204" pitchFamily="34" charset="0"/>
                        </a:rPr>
                        <a:t>91.49%</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1" i="0" u="none" strike="noStrike" dirty="0">
                          <a:solidFill>
                            <a:srgbClr val="000000"/>
                          </a:solidFill>
                          <a:effectLst/>
                          <a:latin typeface="Arial" panose="020B0604020202020204" pitchFamily="34" charset="0"/>
                        </a:rPr>
                        <a:t>42</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1" i="0" u="none" strike="noStrike" dirty="0">
                          <a:solidFill>
                            <a:srgbClr val="000000"/>
                          </a:solidFill>
                          <a:effectLst/>
                          <a:latin typeface="Arial" panose="020B0604020202020204" pitchFamily="34" charset="0"/>
                        </a:rPr>
                        <a:t>41</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1" i="0" u="none" strike="noStrike" dirty="0">
                          <a:solidFill>
                            <a:srgbClr val="000000"/>
                          </a:solidFill>
                          <a:effectLst/>
                          <a:latin typeface="Arial" panose="020B0604020202020204" pitchFamily="34" charset="0"/>
                        </a:rPr>
                        <a:t>97.62%</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1" i="0" u="none" strike="noStrike" dirty="0">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1" i="0" u="none" strike="noStrike">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2711735724"/>
                  </a:ext>
                </a:extLst>
              </a:tr>
              <a:tr h="92888">
                <a:tc>
                  <a:txBody>
                    <a:bodyPr/>
                    <a:lstStyle/>
                    <a:p>
                      <a:pPr algn="l" rtl="0" fontAlgn="t"/>
                      <a:r>
                        <a:rPr lang="en-US" sz="700" b="1" i="0" u="none" strike="noStrike">
                          <a:solidFill>
                            <a:srgbClr val="000000"/>
                          </a:solidFill>
                          <a:effectLst/>
                          <a:latin typeface="Calibri" panose="020F0502020204030204" pitchFamily="34" charset="0"/>
                        </a:rPr>
                        <a:t>PPD/ABS/MD</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1" i="0" u="none" strike="noStrike">
                          <a:solidFill>
                            <a:srgbClr val="000000"/>
                          </a:solidFill>
                          <a:effectLst/>
                          <a:latin typeface="Arial" panose="020B0604020202020204" pitchFamily="34" charset="0"/>
                        </a:rPr>
                        <a:t>299</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1" i="0" u="none" strike="noStrike">
                          <a:solidFill>
                            <a:srgbClr val="000000"/>
                          </a:solidFill>
                          <a:effectLst/>
                          <a:latin typeface="Arial" panose="020B0604020202020204" pitchFamily="34" charset="0"/>
                        </a:rPr>
                        <a:t>333</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1" i="0" u="none" strike="noStrike" dirty="0">
                          <a:solidFill>
                            <a:srgbClr val="000000"/>
                          </a:solidFill>
                          <a:effectLst/>
                          <a:latin typeface="Arial" panose="020B0604020202020204" pitchFamily="34" charset="0"/>
                        </a:rPr>
                        <a:t>89.79%</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1" i="0" u="none" strike="noStrike">
                          <a:solidFill>
                            <a:srgbClr val="000000"/>
                          </a:solidFill>
                          <a:effectLst/>
                          <a:latin typeface="Arial" panose="020B0604020202020204" pitchFamily="34" charset="0"/>
                        </a:rPr>
                        <a:t>19</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1" i="0" u="none" strike="noStrike">
                          <a:solidFill>
                            <a:srgbClr val="000000"/>
                          </a:solidFill>
                          <a:effectLst/>
                          <a:latin typeface="Arial" panose="020B0604020202020204" pitchFamily="34" charset="0"/>
                        </a:rPr>
                        <a:t>19</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1" i="0" u="none" strike="noStrike">
                          <a:solidFill>
                            <a:srgbClr val="000000"/>
                          </a:solidFill>
                          <a:effectLst/>
                          <a:latin typeface="Arial" panose="020B0604020202020204" pitchFamily="34" charset="0"/>
                        </a:rPr>
                        <a:t>100.00%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1" i="0" u="none" strike="noStrike" dirty="0">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1" i="0" u="none" strike="noStrike" dirty="0">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4031370751"/>
                  </a:ext>
                </a:extLst>
              </a:tr>
              <a:tr h="92888">
                <a:tc>
                  <a:txBody>
                    <a:bodyPr/>
                    <a:lstStyle/>
                    <a:p>
                      <a:pPr algn="l" rtl="0" fontAlgn="t"/>
                      <a:r>
                        <a:rPr lang="en-US" sz="700" b="1" i="0" u="none" strike="noStrike">
                          <a:solidFill>
                            <a:srgbClr val="000000"/>
                          </a:solidFill>
                          <a:effectLst/>
                          <a:latin typeface="Calibri" panose="020F0502020204030204" pitchFamily="34" charset="0"/>
                        </a:rPr>
                        <a:t>PPD/APD</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1" i="0" u="none" strike="noStrike">
                          <a:solidFill>
                            <a:srgbClr val="000000"/>
                          </a:solidFill>
                          <a:effectLst/>
                          <a:latin typeface="Arial" panose="020B0604020202020204" pitchFamily="34" charset="0"/>
                        </a:rPr>
                        <a:t>300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1" i="0" u="none" strike="noStrike">
                          <a:solidFill>
                            <a:srgbClr val="000000"/>
                          </a:solidFill>
                          <a:effectLst/>
                          <a:latin typeface="Arial" panose="020B0604020202020204" pitchFamily="34" charset="0"/>
                        </a:rPr>
                        <a:t>333</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1" i="0" u="none" strike="noStrike">
                          <a:solidFill>
                            <a:srgbClr val="000000"/>
                          </a:solidFill>
                          <a:effectLst/>
                          <a:latin typeface="Arial" panose="020B0604020202020204" pitchFamily="34" charset="0"/>
                        </a:rPr>
                        <a:t>90.09%</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1" i="0" u="none" strike="noStrike">
                          <a:solidFill>
                            <a:srgbClr val="000000"/>
                          </a:solidFill>
                          <a:effectLst/>
                          <a:latin typeface="Arial" panose="020B0604020202020204" pitchFamily="34" charset="0"/>
                        </a:rPr>
                        <a:t>22</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1" i="0" u="none" strike="noStrike">
                          <a:solidFill>
                            <a:srgbClr val="000000"/>
                          </a:solidFill>
                          <a:effectLst/>
                          <a:latin typeface="Arial" panose="020B0604020202020204" pitchFamily="34" charset="0"/>
                        </a:rPr>
                        <a:t>15</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1" i="0" u="none" strike="noStrike">
                          <a:solidFill>
                            <a:srgbClr val="000000"/>
                          </a:solidFill>
                          <a:effectLst/>
                          <a:latin typeface="Arial" panose="020B0604020202020204" pitchFamily="34" charset="0"/>
                        </a:rPr>
                        <a:t>68.18%</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1" i="0" u="none" strike="noStrike">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1" i="0" u="none" strike="noStrike" dirty="0">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3188940289"/>
                  </a:ext>
                </a:extLst>
              </a:tr>
              <a:tr h="92888">
                <a:tc>
                  <a:txBody>
                    <a:bodyPr/>
                    <a:lstStyle/>
                    <a:p>
                      <a:pPr algn="l" rtl="0" fontAlgn="t"/>
                      <a:r>
                        <a:rPr lang="en-US" sz="700" b="1" i="0" u="none" strike="noStrike">
                          <a:solidFill>
                            <a:srgbClr val="000000"/>
                          </a:solidFill>
                          <a:effectLst/>
                          <a:latin typeface="Calibri" panose="020F0502020204030204" pitchFamily="34" charset="0"/>
                        </a:rPr>
                        <a:t>PPD/ES</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1" i="0" u="none" strike="noStrike">
                          <a:solidFill>
                            <a:srgbClr val="000000"/>
                          </a:solidFill>
                          <a:effectLst/>
                          <a:latin typeface="Arial" panose="020B0604020202020204" pitchFamily="34" charset="0"/>
                        </a:rPr>
                        <a:t>2,913</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1" i="0" u="none" strike="noStrike">
                          <a:solidFill>
                            <a:srgbClr val="000000"/>
                          </a:solidFill>
                          <a:effectLst/>
                          <a:latin typeface="Arial" panose="020B0604020202020204" pitchFamily="34" charset="0"/>
                        </a:rPr>
                        <a:t>3,150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1" i="0" u="none" strike="noStrike">
                          <a:solidFill>
                            <a:srgbClr val="000000"/>
                          </a:solidFill>
                          <a:effectLst/>
                          <a:latin typeface="Arial" panose="020B0604020202020204" pitchFamily="34" charset="0"/>
                        </a:rPr>
                        <a:t>92.48%</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1" i="0" u="none" strike="noStrike" dirty="0">
                          <a:solidFill>
                            <a:srgbClr val="000000"/>
                          </a:solidFill>
                          <a:effectLst/>
                          <a:latin typeface="Arial" panose="020B0604020202020204" pitchFamily="34" charset="0"/>
                        </a:rPr>
                        <a:t>114</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1" i="0" u="none" strike="noStrike">
                          <a:solidFill>
                            <a:srgbClr val="000000"/>
                          </a:solidFill>
                          <a:effectLst/>
                          <a:latin typeface="Arial" panose="020B0604020202020204" pitchFamily="34" charset="0"/>
                        </a:rPr>
                        <a:t>110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1" i="0" u="none" strike="noStrike">
                          <a:solidFill>
                            <a:srgbClr val="000000"/>
                          </a:solidFill>
                          <a:effectLst/>
                          <a:latin typeface="Arial" panose="020B0604020202020204" pitchFamily="34" charset="0"/>
                        </a:rPr>
                        <a:t>96.49%</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1" i="0" u="none" strike="noStrike" dirty="0">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1" i="0" u="none" strike="noStrike" dirty="0">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2535996102"/>
                  </a:ext>
                </a:extLst>
              </a:tr>
              <a:tr h="92888">
                <a:tc>
                  <a:txBody>
                    <a:bodyPr/>
                    <a:lstStyle/>
                    <a:p>
                      <a:pPr algn="l" rtl="0" fontAlgn="t"/>
                      <a:r>
                        <a:rPr lang="en-US" sz="700" b="1" i="0" u="none" strike="noStrike" dirty="0">
                          <a:solidFill>
                            <a:srgbClr val="000000"/>
                          </a:solidFill>
                          <a:effectLst/>
                          <a:latin typeface="Calibri" panose="020F0502020204030204" pitchFamily="34" charset="0"/>
                        </a:rPr>
                        <a:t>THD</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1" i="0" u="none" strike="noStrike">
                          <a:solidFill>
                            <a:srgbClr val="000000"/>
                          </a:solidFill>
                          <a:effectLst/>
                          <a:latin typeface="Arial" panose="020B0604020202020204" pitchFamily="34" charset="0"/>
                        </a:rPr>
                        <a:t>375</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1" i="0" u="none" strike="noStrike">
                          <a:solidFill>
                            <a:srgbClr val="000000"/>
                          </a:solidFill>
                          <a:effectLst/>
                          <a:latin typeface="Arial" panose="020B0604020202020204" pitchFamily="34" charset="0"/>
                        </a:rPr>
                        <a:t>417</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1" i="0" u="none" strike="noStrike">
                          <a:solidFill>
                            <a:srgbClr val="000000"/>
                          </a:solidFill>
                          <a:effectLst/>
                          <a:latin typeface="Arial" panose="020B0604020202020204" pitchFamily="34" charset="0"/>
                        </a:rPr>
                        <a:t>89.93%</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1" i="0" u="none" strike="noStrike">
                          <a:solidFill>
                            <a:srgbClr val="000000"/>
                          </a:solidFill>
                          <a:effectLst/>
                          <a:latin typeface="Arial" panose="020B0604020202020204" pitchFamily="34" charset="0"/>
                        </a:rPr>
                        <a:t>52</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1" i="0" u="none" strike="noStrike" dirty="0">
                          <a:solidFill>
                            <a:srgbClr val="000000"/>
                          </a:solidFill>
                          <a:effectLst/>
                          <a:latin typeface="Arial" panose="020B0604020202020204" pitchFamily="34" charset="0"/>
                        </a:rPr>
                        <a:t>37</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1" i="0" u="none" strike="noStrike" dirty="0">
                          <a:solidFill>
                            <a:srgbClr val="000000"/>
                          </a:solidFill>
                          <a:effectLst/>
                          <a:latin typeface="Arial" panose="020B0604020202020204" pitchFamily="34" charset="0"/>
                        </a:rPr>
                        <a:t>71.15%</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1" i="0" u="none" strike="noStrike" dirty="0">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1" i="0" u="none" strike="noStrike" dirty="0">
                          <a:solidFill>
                            <a:srgbClr val="000000"/>
                          </a:solidFill>
                          <a:effectLst/>
                          <a:latin typeface="Arial" panose="020B0604020202020204" pitchFamily="34" charset="0"/>
                        </a:rPr>
                        <a:t>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2699403449"/>
                  </a:ext>
                </a:extLst>
              </a:tr>
              <a:tr h="92888">
                <a:tc>
                  <a:txBody>
                    <a:bodyPr/>
                    <a:lstStyle/>
                    <a:p>
                      <a:pPr algn="l" rtl="0" fontAlgn="t"/>
                      <a:r>
                        <a:rPr lang="en-US" sz="600" b="1" i="0" u="none" strike="noStrike">
                          <a:solidFill>
                            <a:srgbClr val="000000"/>
                          </a:solidFill>
                          <a:effectLst/>
                          <a:latin typeface="Arial" panose="020B0604020202020204" pitchFamily="34" charset="0"/>
                        </a:rPr>
                        <a:t>Fermilab Total</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a:txBody>
                    <a:bodyPr/>
                    <a:lstStyle/>
                    <a:p>
                      <a:pPr algn="ctr" rtl="0" fontAlgn="t"/>
                      <a:r>
                        <a:rPr lang="en-US" sz="600" b="1" i="0" u="none" strike="noStrike">
                          <a:solidFill>
                            <a:srgbClr val="000000"/>
                          </a:solidFill>
                          <a:effectLst/>
                          <a:latin typeface="Arial" panose="020B0604020202020204" pitchFamily="34" charset="0"/>
                        </a:rPr>
                        <a:t>43,650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1" i="0" u="none" strike="noStrike">
                          <a:solidFill>
                            <a:srgbClr val="000000"/>
                          </a:solidFill>
                          <a:effectLst/>
                          <a:latin typeface="Arial" panose="020B0604020202020204" pitchFamily="34" charset="0"/>
                        </a:rPr>
                        <a:t>46,835</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1" i="0" u="none" strike="noStrike">
                          <a:solidFill>
                            <a:srgbClr val="000000"/>
                          </a:solidFill>
                          <a:effectLst/>
                          <a:latin typeface="Arial" panose="020B0604020202020204" pitchFamily="34" charset="0"/>
                        </a:rPr>
                        <a:t>93.20%</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1" i="0" u="none" strike="noStrike">
                          <a:solidFill>
                            <a:srgbClr val="000000"/>
                          </a:solidFill>
                          <a:effectLst/>
                          <a:latin typeface="Arial" panose="020B0604020202020204" pitchFamily="34" charset="0"/>
                        </a:rPr>
                        <a:t>2,481</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a:txBody>
                    <a:bodyPr/>
                    <a:lstStyle/>
                    <a:p>
                      <a:pPr algn="ctr" rtl="0" fontAlgn="t"/>
                      <a:r>
                        <a:rPr lang="en-US" sz="600" b="1" i="0" u="none" strike="noStrike">
                          <a:solidFill>
                            <a:srgbClr val="000000"/>
                          </a:solidFill>
                          <a:effectLst/>
                          <a:latin typeface="Arial" panose="020B0604020202020204" pitchFamily="34" charset="0"/>
                        </a:rPr>
                        <a:t>2,294</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1" i="0" u="none" strike="noStrike" dirty="0">
                          <a:solidFill>
                            <a:srgbClr val="000000"/>
                          </a:solidFill>
                          <a:effectLst/>
                          <a:latin typeface="Arial" panose="020B0604020202020204" pitchFamily="34" charset="0"/>
                        </a:rPr>
                        <a:t>92.46%</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1" i="0" u="none" strike="noStrike" dirty="0">
                          <a:solidFill>
                            <a:srgbClr val="000000"/>
                          </a:solidFill>
                          <a:effectLst/>
                          <a:latin typeface="Arial" panose="020B0604020202020204" pitchFamily="34" charset="0"/>
                        </a:rPr>
                        <a:t>2</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1" i="0" u="none" strike="noStrike" dirty="0">
                          <a:solidFill>
                            <a:srgbClr val="000000"/>
                          </a:solidFill>
                          <a:effectLst/>
                          <a:latin typeface="Arial" panose="020B0604020202020204" pitchFamily="34" charset="0"/>
                        </a:rPr>
                        <a:t>22</a:t>
                      </a:r>
                    </a:p>
                  </a:txBody>
                  <a:tcPr marL="1869" marR="1869" marT="1869"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extLst>
                  <a:ext uri="{0D108BD9-81ED-4DB2-BD59-A6C34878D82A}">
                    <a16:rowId xmlns:a16="http://schemas.microsoft.com/office/drawing/2014/main" val="3228846515"/>
                  </a:ext>
                </a:extLst>
              </a:tr>
            </a:tbl>
          </a:graphicData>
        </a:graphic>
      </p:graphicFrame>
      <p:sp>
        <p:nvSpPr>
          <p:cNvPr id="12" name="Rectangle: Rounded Corners 11">
            <a:extLst>
              <a:ext uri="{FF2B5EF4-FFF2-40B4-BE49-F238E27FC236}">
                <a16:creationId xmlns:a16="http://schemas.microsoft.com/office/drawing/2014/main" id="{66F75593-E6A2-FB5F-2D18-8D070E70F6B8}"/>
              </a:ext>
            </a:extLst>
          </p:cNvPr>
          <p:cNvSpPr/>
          <p:nvPr/>
        </p:nvSpPr>
        <p:spPr>
          <a:xfrm>
            <a:off x="1355740" y="3434576"/>
            <a:ext cx="5906180" cy="873569"/>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2816A32B-FEFA-4703-E7C7-BB9883008F68}"/>
              </a:ext>
            </a:extLst>
          </p:cNvPr>
          <p:cNvSpPr/>
          <p:nvPr/>
        </p:nvSpPr>
        <p:spPr>
          <a:xfrm>
            <a:off x="1412195" y="4309858"/>
            <a:ext cx="5906180" cy="388194"/>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5261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3" y="826490"/>
            <a:ext cx="8152105" cy="3794522"/>
          </a:xfrm>
        </p:spPr>
        <p:txBody>
          <a:bodyPr/>
          <a:lstStyle/>
          <a:p>
            <a:r>
              <a:rPr lang="en-US" sz="1600">
                <a:solidFill>
                  <a:schemeClr val="accent6">
                    <a:lumMod val="50000"/>
                  </a:schemeClr>
                </a:solidFill>
                <a:latin typeface="Helvetica" panose="020B0604020202020204" pitchFamily="34" charset="0"/>
                <a:cs typeface="Helvetica" panose="020B0604020202020204" pitchFamily="34" charset="0"/>
              </a:rPr>
              <a:t>05/07/2024 - First Aid Only, APS-TD</a:t>
            </a:r>
          </a:p>
          <a:p>
            <a:pPr lvl="1"/>
            <a:r>
              <a:rPr lang="en-US" sz="1400">
                <a:solidFill>
                  <a:schemeClr val="accent6">
                    <a:lumMod val="50000"/>
                  </a:schemeClr>
                </a:solidFill>
                <a:latin typeface="Helvetica" panose="020B0604020202020204" pitchFamily="34" charset="0"/>
                <a:cs typeface="Helvetica" panose="020B0604020202020204" pitchFamily="34" charset="0"/>
              </a:rPr>
              <a:t>An employee experienced a standard threshold shift of their hearing in both ears over time.</a:t>
            </a:r>
          </a:p>
          <a:p>
            <a:r>
              <a:rPr lang="en-US" sz="1600">
                <a:solidFill>
                  <a:schemeClr val="accent6">
                    <a:lumMod val="50000"/>
                  </a:schemeClr>
                </a:solidFill>
                <a:latin typeface="Helvetica" panose="020B0604020202020204" pitchFamily="34" charset="0"/>
                <a:cs typeface="Helvetica" panose="020B0604020202020204" pitchFamily="34" charset="0"/>
              </a:rPr>
              <a:t>05/08/2024 - First </a:t>
            </a:r>
            <a:r>
              <a:rPr lang="en-US" sz="1600" b="0" i="0" u="none" strike="noStrike" baseline="0">
                <a:solidFill>
                  <a:schemeClr val="accent6">
                    <a:lumMod val="50000"/>
                  </a:schemeClr>
                </a:solidFill>
                <a:latin typeface="Helvetica" panose="020B0604020202020204" pitchFamily="34" charset="0"/>
                <a:cs typeface="Helvetica" panose="020B0604020202020204" pitchFamily="34" charset="0"/>
              </a:rPr>
              <a:t>Aid Only/Not Reportable, SEC</a:t>
            </a:r>
          </a:p>
          <a:p>
            <a:pPr lvl="1"/>
            <a:r>
              <a:rPr lang="en-US" sz="1400">
                <a:solidFill>
                  <a:schemeClr val="accent6">
                    <a:lumMod val="50000"/>
                  </a:schemeClr>
                </a:solidFill>
                <a:latin typeface="Helvetica" panose="020B0604020202020204" pitchFamily="34" charset="0"/>
                <a:cs typeface="Helvetica" panose="020B0604020202020204" pitchFamily="34" charset="0"/>
              </a:rPr>
              <a:t>An employee was walking and reading an ID badge when they struck an open cabinet drawer that was obstructing the walkway. The employee received a small scratch to their head.</a:t>
            </a:r>
          </a:p>
          <a:p>
            <a:r>
              <a:rPr lang="en-US" sz="1600">
                <a:solidFill>
                  <a:schemeClr val="accent6">
                    <a:lumMod val="50000"/>
                  </a:schemeClr>
                </a:solidFill>
                <a:latin typeface="Helvetica" panose="020B0604020202020204" pitchFamily="34" charset="0"/>
                <a:cs typeface="Helvetica" panose="020B0604020202020204" pitchFamily="34" charset="0"/>
              </a:rPr>
              <a:t>05/20/2024 - Medical Treatment Beyond First Aid, SEC</a:t>
            </a:r>
          </a:p>
          <a:p>
            <a:pPr lvl="1"/>
            <a:r>
              <a:rPr lang="en-US" sz="1400">
                <a:solidFill>
                  <a:schemeClr val="accent6">
                    <a:lumMod val="50000"/>
                  </a:schemeClr>
                </a:solidFill>
                <a:latin typeface="Helvetica" panose="020B0604020202020204" pitchFamily="34" charset="0"/>
                <a:cs typeface="Helvetica" panose="020B0604020202020204" pitchFamily="34" charset="0"/>
              </a:rPr>
              <a:t>An employee had just finished providing site access to an employee when they set down the corded badge scanner and walked back towards the guard shack. The employee’s foot was then caught up in the cord of the badge reader causing them to trip and fall. The employee caught themselves with their arms resulting in a tear in their shoulder.</a:t>
            </a:r>
          </a:p>
        </p:txBody>
      </p:sp>
      <p:sp>
        <p:nvSpPr>
          <p:cNvPr id="7" name="Title 6"/>
          <p:cNvSpPr>
            <a:spLocks noGrp="1"/>
          </p:cNvSpPr>
          <p:nvPr>
            <p:ph type="title"/>
          </p:nvPr>
        </p:nvSpPr>
        <p:spPr>
          <a:xfrm>
            <a:off x="457200" y="372516"/>
            <a:ext cx="8165535" cy="320908"/>
          </a:xfrm>
        </p:spPr>
        <p:txBody>
          <a:bodyPr/>
          <a:lstStyle/>
          <a:p>
            <a:r>
              <a:rPr lang="en-US" sz="1950"/>
              <a:t>Injuries/Illnesses in May</a:t>
            </a:r>
          </a:p>
        </p:txBody>
      </p:sp>
      <p:sp>
        <p:nvSpPr>
          <p:cNvPr id="3" name="Date Placeholder 2"/>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4C97"/>
                </a:solidFill>
                <a:effectLst/>
                <a:uLnTx/>
                <a:uFillTx/>
                <a:latin typeface="Helvetica" charset="0"/>
              </a:rPr>
              <a:t>06/12/24</a:t>
            </a:r>
          </a:p>
        </p:txBody>
      </p:sp>
      <p:sp>
        <p:nvSpPr>
          <p:cNvPr id="4" name="Footer Placeholder 3"/>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4C97"/>
                </a:solidFill>
                <a:effectLst/>
                <a:uLnTx/>
                <a:uFillTx/>
                <a:latin typeface="Helvetica"/>
                <a:ea typeface="ＭＳ Ｐゴシック" charset="0"/>
              </a:rPr>
              <a:t>PPD Department Heads Meeting DSO Slides</a:t>
            </a:r>
            <a:endParaRPr kumimoji="0" lang="en-US" sz="9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5" name="Slide Number Placeholder 4"/>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9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4</a:t>
            </a:fld>
            <a:endParaRPr kumimoji="0" lang="en-US" sz="900" b="0" i="0" u="none" strike="noStrike" kern="1200" cap="none" spc="0" normalizeH="0" baseline="0" noProof="0">
              <a:ln>
                <a:noFill/>
              </a:ln>
              <a:solidFill>
                <a:srgbClr val="004C97"/>
              </a:solidFill>
              <a:effectLst/>
              <a:uLnTx/>
              <a:uFillTx/>
              <a:latin typeface="Helvetica" charset="0"/>
            </a:endParaRPr>
          </a:p>
        </p:txBody>
      </p:sp>
    </p:spTree>
    <p:extLst>
      <p:ext uri="{BB962C8B-B14F-4D97-AF65-F5344CB8AC3E}">
        <p14:creationId xmlns:p14="http://schemas.microsoft.com/office/powerpoint/2010/main" val="2950208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3" y="826490"/>
            <a:ext cx="8152105" cy="3794522"/>
          </a:xfrm>
        </p:spPr>
        <p:txBody>
          <a:bodyPr/>
          <a:lstStyle/>
          <a:p>
            <a:r>
              <a:rPr lang="en-US" sz="1600" b="0" i="0" u="none" strike="noStrike" baseline="0">
                <a:solidFill>
                  <a:schemeClr val="accent6">
                    <a:lumMod val="50000"/>
                  </a:schemeClr>
                </a:solidFill>
                <a:latin typeface="Helvetica" panose="020B0604020202020204" pitchFamily="34" charset="0"/>
                <a:cs typeface="Helvetica" panose="020B0604020202020204" pitchFamily="34" charset="0"/>
              </a:rPr>
              <a:t>05/21/2024 - First Aid/Limited Duty</a:t>
            </a:r>
            <a:r>
              <a:rPr lang="en-US" sz="1600">
                <a:solidFill>
                  <a:schemeClr val="accent6">
                    <a:lumMod val="50000"/>
                  </a:schemeClr>
                </a:solidFill>
                <a:latin typeface="Helvetica" panose="020B0604020202020204" pitchFamily="34" charset="0"/>
                <a:cs typeface="Helvetica" panose="020B0604020202020204" pitchFamily="34" charset="0"/>
              </a:rPr>
              <a:t>, ISD</a:t>
            </a:r>
          </a:p>
          <a:p>
            <a:pPr lvl="1"/>
            <a:r>
              <a:rPr lang="en-US" sz="1400">
                <a:solidFill>
                  <a:schemeClr val="accent6">
                    <a:lumMod val="50000"/>
                  </a:schemeClr>
                </a:solidFill>
                <a:latin typeface="Helvetica" panose="020B0604020202020204" pitchFamily="34" charset="0"/>
                <a:cs typeface="Helvetica" panose="020B0604020202020204" pitchFamily="34" charset="0"/>
              </a:rPr>
              <a:t>An employee was lifting a mop bucket to empty it into a sink when the bucket slipped from their grip. The employee attempted to stop the bucket from falling, but experienced pain in their left shoulder. The employee experienced a strain and was given lifting restrictions.</a:t>
            </a:r>
          </a:p>
          <a:p>
            <a:r>
              <a:rPr lang="en-US" sz="1600">
                <a:solidFill>
                  <a:schemeClr val="accent6">
                    <a:lumMod val="50000"/>
                  </a:schemeClr>
                </a:solidFill>
                <a:latin typeface="Helvetica" panose="020B0604020202020204" pitchFamily="34" charset="0"/>
                <a:cs typeface="Helvetica" panose="020B0604020202020204" pitchFamily="34" charset="0"/>
              </a:rPr>
              <a:t>05/22/2024 - First Aid Only/Not Reportable, ND</a:t>
            </a:r>
          </a:p>
          <a:p>
            <a:pPr lvl="1"/>
            <a:r>
              <a:rPr lang="en-US" sz="1400">
                <a:solidFill>
                  <a:schemeClr val="accent6">
                    <a:lumMod val="50000"/>
                  </a:schemeClr>
                </a:solidFill>
                <a:latin typeface="Helvetica" panose="020B0604020202020204" pitchFamily="34" charset="0"/>
                <a:cs typeface="Helvetica" panose="020B0604020202020204" pitchFamily="34" charset="0"/>
              </a:rPr>
              <a:t>An employee was leaving the men's room while carrying a laptop in their left hand and opening the door with their right hand. When they opened the door, it slammed on their right hand and caused pain. The employee iced for 15 minutes and then reported to FOMO. No abnormal facility conditions were identified upon closer inspection of the bathroom doors.</a:t>
            </a:r>
          </a:p>
          <a:p>
            <a:r>
              <a:rPr lang="en-US" sz="1600">
                <a:solidFill>
                  <a:schemeClr val="accent6">
                    <a:lumMod val="50000"/>
                  </a:schemeClr>
                </a:solidFill>
                <a:latin typeface="Helvetica" panose="020B0604020202020204" pitchFamily="34" charset="0"/>
                <a:cs typeface="Helvetica" panose="020B0604020202020204" pitchFamily="34" charset="0"/>
              </a:rPr>
              <a:t>05/23/2024 - First Aid Only/Not Reportable, CSAID</a:t>
            </a:r>
          </a:p>
          <a:p>
            <a:pPr lvl="1"/>
            <a:r>
              <a:rPr lang="en-US" sz="1400">
                <a:solidFill>
                  <a:schemeClr val="accent6">
                    <a:lumMod val="50000"/>
                  </a:schemeClr>
                </a:solidFill>
                <a:latin typeface="Helvetica" panose="020B0604020202020204" pitchFamily="34" charset="0"/>
                <a:cs typeface="Helvetica" panose="020B0604020202020204" pitchFamily="34" charset="0"/>
              </a:rPr>
              <a:t>An employee was reaching for a cord that had fallen behind their desk when they struck their head on a shelf bracket. This shelf bracket was situated above their desk with no shelf attached. It was removed after the incident. The employee received a small abrasion/laceration to their head.</a:t>
            </a:r>
          </a:p>
        </p:txBody>
      </p:sp>
      <p:sp>
        <p:nvSpPr>
          <p:cNvPr id="7" name="Title 6"/>
          <p:cNvSpPr>
            <a:spLocks noGrp="1"/>
          </p:cNvSpPr>
          <p:nvPr>
            <p:ph type="title"/>
          </p:nvPr>
        </p:nvSpPr>
        <p:spPr>
          <a:xfrm>
            <a:off x="457200" y="372516"/>
            <a:ext cx="8165535" cy="320908"/>
          </a:xfrm>
        </p:spPr>
        <p:txBody>
          <a:bodyPr/>
          <a:lstStyle/>
          <a:p>
            <a:r>
              <a:rPr lang="en-US" sz="1950"/>
              <a:t>Injuries/Illnesses in May</a:t>
            </a:r>
          </a:p>
        </p:txBody>
      </p:sp>
      <p:sp>
        <p:nvSpPr>
          <p:cNvPr id="3" name="Date Placeholder 2"/>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4C97"/>
                </a:solidFill>
                <a:effectLst/>
                <a:uLnTx/>
                <a:uFillTx/>
                <a:latin typeface="Helvetica" charset="0"/>
              </a:rPr>
              <a:t>06/12/24</a:t>
            </a:r>
          </a:p>
        </p:txBody>
      </p:sp>
      <p:sp>
        <p:nvSpPr>
          <p:cNvPr id="4" name="Footer Placeholder 3"/>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4C97"/>
                </a:solidFill>
                <a:effectLst/>
                <a:uLnTx/>
                <a:uFillTx/>
                <a:latin typeface="Helvetica"/>
                <a:ea typeface="ＭＳ Ｐゴシック" charset="0"/>
              </a:rPr>
              <a:t>PPD Department Heads Meeting DSO Slides</a:t>
            </a:r>
            <a:endParaRPr kumimoji="0" lang="en-US" sz="9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5" name="Slide Number Placeholder 4"/>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9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5</a:t>
            </a:fld>
            <a:endParaRPr kumimoji="0" lang="en-US" sz="900" b="0" i="0" u="none" strike="noStrike" kern="1200" cap="none" spc="0" normalizeH="0" baseline="0" noProof="0">
              <a:ln>
                <a:noFill/>
              </a:ln>
              <a:solidFill>
                <a:srgbClr val="004C97"/>
              </a:solidFill>
              <a:effectLst/>
              <a:uLnTx/>
              <a:uFillTx/>
              <a:latin typeface="Helvetica" charset="0"/>
            </a:endParaRPr>
          </a:p>
        </p:txBody>
      </p:sp>
    </p:spTree>
    <p:extLst>
      <p:ext uri="{BB962C8B-B14F-4D97-AF65-F5344CB8AC3E}">
        <p14:creationId xmlns:p14="http://schemas.microsoft.com/office/powerpoint/2010/main" val="1967620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4C97"/>
                </a:solidFill>
                <a:effectLst/>
                <a:uLnTx/>
                <a:uFillTx/>
                <a:latin typeface="Helvetica" charset="0"/>
              </a:rPr>
              <a:t>06/12/24</a:t>
            </a:r>
          </a:p>
        </p:txBody>
      </p:sp>
      <p:sp>
        <p:nvSpPr>
          <p:cNvPr id="7" name="Footer Placeholder 6"/>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4C97"/>
                </a:solidFill>
                <a:effectLst/>
                <a:uLnTx/>
                <a:uFillTx/>
                <a:latin typeface="Helvetica"/>
                <a:ea typeface="ＭＳ Ｐゴシック" charset="0"/>
              </a:rPr>
              <a:t>PPD Department Heads Meeting DSO Slides</a:t>
            </a:r>
            <a:endParaRPr kumimoji="0" lang="en-US" sz="9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8" name="Slide Number Placeholder 7"/>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9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6</a:t>
            </a:fld>
            <a:endParaRPr kumimoji="0" lang="en-US" sz="900" b="0" i="0" u="none" strike="noStrike" kern="1200" cap="none" spc="0" normalizeH="0" baseline="0" noProof="0">
              <a:ln>
                <a:noFill/>
              </a:ln>
              <a:solidFill>
                <a:srgbClr val="004C97"/>
              </a:solidFill>
              <a:effectLst/>
              <a:uLnTx/>
              <a:uFillTx/>
              <a:latin typeface="Helvetica" charset="0"/>
            </a:endParaRPr>
          </a:p>
        </p:txBody>
      </p:sp>
      <p:sp>
        <p:nvSpPr>
          <p:cNvPr id="10" name="Title 9"/>
          <p:cNvSpPr>
            <a:spLocks noGrp="1"/>
          </p:cNvSpPr>
          <p:nvPr>
            <p:ph type="title"/>
          </p:nvPr>
        </p:nvSpPr>
        <p:spPr>
          <a:xfrm>
            <a:off x="457200" y="272574"/>
            <a:ext cx="8686800" cy="320908"/>
          </a:xfrm>
        </p:spPr>
        <p:txBody>
          <a:bodyPr/>
          <a:lstStyle/>
          <a:p>
            <a:r>
              <a:rPr lang="en-US" sz="1950"/>
              <a:t>ORPS/NTS in May</a:t>
            </a:r>
          </a:p>
        </p:txBody>
      </p:sp>
      <p:sp>
        <p:nvSpPr>
          <p:cNvPr id="9" name="Content Placeholder 8">
            <a:extLst>
              <a:ext uri="{FF2B5EF4-FFF2-40B4-BE49-F238E27FC236}">
                <a16:creationId xmlns:a16="http://schemas.microsoft.com/office/drawing/2014/main" id="{F822A0F1-DF0E-1F8D-6209-63F34FA2949E}"/>
              </a:ext>
            </a:extLst>
          </p:cNvPr>
          <p:cNvSpPr>
            <a:spLocks noGrp="1"/>
          </p:cNvSpPr>
          <p:nvPr>
            <p:ph sz="half" idx="13"/>
          </p:nvPr>
        </p:nvSpPr>
        <p:spPr>
          <a:xfrm>
            <a:off x="228600" y="675504"/>
            <a:ext cx="8550761" cy="3972274"/>
          </a:xfrm>
        </p:spPr>
        <p:txBody>
          <a:bodyPr/>
          <a:lstStyle/>
          <a:p>
            <a:r>
              <a:rPr lang="en-US" sz="1600">
                <a:solidFill>
                  <a:schemeClr val="accent6">
                    <a:lumMod val="50000"/>
                  </a:schemeClr>
                </a:solidFill>
                <a:latin typeface="Helvetica" panose="020B0604020202020204" pitchFamily="34" charset="0"/>
                <a:ea typeface="Calibri" panose="020F0502020204030204" pitchFamily="34" charset="0"/>
                <a:cs typeface="Helvetica" panose="020B0604020202020204" pitchFamily="34" charset="0"/>
              </a:rPr>
              <a:t>Stop Work order for Off-Site Waste Shipments, certain class of vehicles, 05/04/2024 </a:t>
            </a:r>
            <a:r>
              <a:rPr lang="en-US" sz="1600">
                <a:solidFill>
                  <a:schemeClr val="accent6">
                    <a:lumMod val="50000"/>
                  </a:schemeClr>
                </a:solidFill>
                <a:latin typeface="Helvetica" panose="020B0604020202020204" pitchFamily="34" charset="0"/>
                <a:cs typeface="Helvetica" panose="020B0604020202020204" pitchFamily="34" charset="0"/>
              </a:rPr>
              <a:t>(ORPS Event, Level 3)</a:t>
            </a:r>
          </a:p>
          <a:p>
            <a:pPr lvl="1"/>
            <a:r>
              <a:rPr lang="en-US" sz="1400">
                <a:solidFill>
                  <a:schemeClr val="accent6">
                    <a:lumMod val="50000"/>
                  </a:schemeClr>
                </a:solidFill>
                <a:latin typeface="Helvetica" panose="020B0604020202020204" pitchFamily="34" charset="0"/>
                <a:cs typeface="Helvetica" panose="020B0604020202020204" pitchFamily="34" charset="0"/>
              </a:rPr>
              <a:t>During the week of April 29th, the lab was undergoing a Packaging and Transportation Program assessment with reviewers external to the lab. The assessment team identified several concerns that were raised to senior lab management on Thursday, May 2nd. The assessment team expressed several concerns, including the laboratory's interpretation of Department of Transportation (DOT) Hazardous Materials Regulations pertaining to transporting hazardous materials, as well as the interpretation of requirements for operations of commercial motor vehicles in the 10,000-to-26,000-pound weight class.</a:t>
            </a:r>
          </a:p>
          <a:p>
            <a:pPr lvl="1"/>
            <a:r>
              <a:rPr lang="en-US" sz="1400">
                <a:solidFill>
                  <a:schemeClr val="accent6">
                    <a:lumMod val="50000"/>
                  </a:schemeClr>
                </a:solidFill>
                <a:latin typeface="Helvetica" panose="020B0604020202020204" pitchFamily="34" charset="0"/>
                <a:cs typeface="Helvetica" panose="020B0604020202020204" pitchFamily="34" charset="0"/>
              </a:rPr>
              <a:t>Upon review of the concerns and actions recommended by the team, Senior Lab Management issued a Stop Work Order on Saturday, May 4th for all hazardous and radioactive materials and waste shipments, and all operations of laboratory vehicles in the 10,000-to-26,000-pound weight class.</a:t>
            </a:r>
          </a:p>
          <a:p>
            <a:pPr lvl="1"/>
            <a:r>
              <a:rPr lang="en-US" sz="1400">
                <a:solidFill>
                  <a:schemeClr val="accent6">
                    <a:lumMod val="50000"/>
                  </a:schemeClr>
                </a:solidFill>
                <a:latin typeface="Helvetica" panose="020B0604020202020204" pitchFamily="34" charset="0"/>
                <a:cs typeface="Helvetica" panose="020B0604020202020204" pitchFamily="34" charset="0"/>
              </a:rPr>
              <a:t>The laboratory immediately began developing interim compensatory measures that would compliantly and safely allow resumption of most operations involving the movement of hazardous and radioactive materials and waste shipments. The laboratory reviewed these compensatory measures with the Fermilab Site Office (FSO), and with FSO concurrence, resumed most suspended operations on the afternoon of May 7, 2024.</a:t>
            </a:r>
          </a:p>
        </p:txBody>
      </p:sp>
    </p:spTree>
    <p:extLst>
      <p:ext uri="{BB962C8B-B14F-4D97-AF65-F5344CB8AC3E}">
        <p14:creationId xmlns:p14="http://schemas.microsoft.com/office/powerpoint/2010/main" val="118607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4C97"/>
                </a:solidFill>
                <a:effectLst/>
                <a:uLnTx/>
                <a:uFillTx/>
                <a:latin typeface="Helvetica" charset="0"/>
              </a:rPr>
              <a:t>06/12/24</a:t>
            </a:r>
          </a:p>
        </p:txBody>
      </p:sp>
      <p:sp>
        <p:nvSpPr>
          <p:cNvPr id="7" name="Footer Placeholder 6"/>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4C97"/>
                </a:solidFill>
                <a:effectLst/>
                <a:uLnTx/>
                <a:uFillTx/>
                <a:latin typeface="Helvetica"/>
                <a:ea typeface="ＭＳ Ｐゴシック" charset="0"/>
              </a:rPr>
              <a:t>PPD Department Heads Meeting DSO Slides</a:t>
            </a:r>
            <a:endParaRPr kumimoji="0" lang="en-US" sz="9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8" name="Slide Number Placeholder 7"/>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9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7</a:t>
            </a:fld>
            <a:endParaRPr kumimoji="0" lang="en-US" sz="900" b="0" i="0" u="none" strike="noStrike" kern="1200" cap="none" spc="0" normalizeH="0" baseline="0" noProof="0">
              <a:ln>
                <a:noFill/>
              </a:ln>
              <a:solidFill>
                <a:srgbClr val="004C97"/>
              </a:solidFill>
              <a:effectLst/>
              <a:uLnTx/>
              <a:uFillTx/>
              <a:latin typeface="Helvetica" charset="0"/>
            </a:endParaRPr>
          </a:p>
        </p:txBody>
      </p:sp>
      <p:sp>
        <p:nvSpPr>
          <p:cNvPr id="10" name="Title 9"/>
          <p:cNvSpPr>
            <a:spLocks noGrp="1"/>
          </p:cNvSpPr>
          <p:nvPr>
            <p:ph type="title"/>
          </p:nvPr>
        </p:nvSpPr>
        <p:spPr>
          <a:xfrm>
            <a:off x="457200" y="272574"/>
            <a:ext cx="8686800" cy="320908"/>
          </a:xfrm>
        </p:spPr>
        <p:txBody>
          <a:bodyPr/>
          <a:lstStyle/>
          <a:p>
            <a:r>
              <a:rPr lang="en-US" sz="1950"/>
              <a:t>ORPS/NTS in May</a:t>
            </a:r>
          </a:p>
        </p:txBody>
      </p:sp>
      <p:sp>
        <p:nvSpPr>
          <p:cNvPr id="9" name="Content Placeholder 8">
            <a:extLst>
              <a:ext uri="{FF2B5EF4-FFF2-40B4-BE49-F238E27FC236}">
                <a16:creationId xmlns:a16="http://schemas.microsoft.com/office/drawing/2014/main" id="{F822A0F1-DF0E-1F8D-6209-63F34FA2949E}"/>
              </a:ext>
            </a:extLst>
          </p:cNvPr>
          <p:cNvSpPr>
            <a:spLocks noGrp="1"/>
          </p:cNvSpPr>
          <p:nvPr>
            <p:ph sz="half" idx="13"/>
          </p:nvPr>
        </p:nvSpPr>
        <p:spPr>
          <a:xfrm>
            <a:off x="228600" y="734786"/>
            <a:ext cx="8550761" cy="3912991"/>
          </a:xfrm>
        </p:spPr>
        <p:txBody>
          <a:bodyPr/>
          <a:lstStyle/>
          <a:p>
            <a:r>
              <a:rPr lang="en-US" sz="1600" err="1">
                <a:solidFill>
                  <a:schemeClr val="accent6">
                    <a:lumMod val="50000"/>
                  </a:schemeClr>
                </a:solidFill>
                <a:latin typeface="Helvetica" panose="020B0604020202020204" pitchFamily="34" charset="0"/>
                <a:ea typeface="Calibri" panose="020F0502020204030204" pitchFamily="34" charset="0"/>
                <a:cs typeface="Helvetica" panose="020B0604020202020204" pitchFamily="34" charset="0"/>
              </a:rPr>
              <a:t>Linac</a:t>
            </a:r>
            <a:r>
              <a:rPr lang="en-US" sz="1600">
                <a:solidFill>
                  <a:schemeClr val="accent6">
                    <a:lumMod val="50000"/>
                  </a:schemeClr>
                </a:solidFill>
                <a:latin typeface="Helvetica" panose="020B0604020202020204" pitchFamily="34" charset="0"/>
                <a:ea typeface="Calibri" panose="020F0502020204030204" pitchFamily="34" charset="0"/>
                <a:cs typeface="Helvetica" panose="020B0604020202020204" pitchFamily="34" charset="0"/>
              </a:rPr>
              <a:t> LRF3 Crowbar Box Shock Event, 05/06/2024 </a:t>
            </a:r>
            <a:r>
              <a:rPr lang="en-US" sz="1600">
                <a:solidFill>
                  <a:schemeClr val="accent6">
                    <a:lumMod val="50000"/>
                  </a:schemeClr>
                </a:solidFill>
                <a:latin typeface="Helvetica" panose="020B0604020202020204" pitchFamily="34" charset="0"/>
                <a:cs typeface="Helvetica" panose="020B0604020202020204" pitchFamily="34" charset="0"/>
              </a:rPr>
              <a:t>(ORPS Event, Level 3)</a:t>
            </a:r>
          </a:p>
          <a:p>
            <a:pPr lvl="1"/>
            <a:r>
              <a:rPr lang="en-US" sz="1400">
                <a:solidFill>
                  <a:schemeClr val="accent6">
                    <a:lumMod val="50000"/>
                  </a:schemeClr>
                </a:solidFill>
                <a:latin typeface="Helvetica" panose="020B0604020202020204" pitchFamily="34" charset="0"/>
                <a:cs typeface="Helvetica" panose="020B0604020202020204" pitchFamily="34" charset="0"/>
              </a:rPr>
              <a:t>An employee working in the </a:t>
            </a:r>
            <a:r>
              <a:rPr lang="en-US" sz="1400" err="1">
                <a:solidFill>
                  <a:schemeClr val="accent6">
                    <a:lumMod val="50000"/>
                  </a:schemeClr>
                </a:solidFill>
                <a:latin typeface="Helvetica" panose="020B0604020202020204" pitchFamily="34" charset="0"/>
                <a:cs typeface="Helvetica" panose="020B0604020202020204" pitchFamily="34" charset="0"/>
              </a:rPr>
              <a:t>Linac</a:t>
            </a:r>
            <a:r>
              <a:rPr lang="en-US" sz="1400">
                <a:solidFill>
                  <a:schemeClr val="accent6">
                    <a:lumMod val="50000"/>
                  </a:schemeClr>
                </a:solidFill>
                <a:latin typeface="Helvetica" panose="020B0604020202020204" pitchFamily="34" charset="0"/>
                <a:cs typeface="Helvetica" panose="020B0604020202020204" pitchFamily="34" charset="0"/>
              </a:rPr>
              <a:t> the afternoon of May 6th experienced an electrical shock (tingle felt in the finger) while removing a failed a Crowbar Trigger Assembly chassis. The employee had removed the top plate to unbolt the assembly from the relay rack, but inadvertently placed a finger across the 385-volt DC supply to ground, experiencing a small tingle in the tip of their finger. The DC source is able to deliver up to 65 milliamperes and has a filter capacitor that can store up to 1.5 Joules of energy. The employee reported the event to their supervisor, who in turn notified their Directorate Safety Officer. The employee was directed to report to the Fermilab Occupational Medical Office for evaluation.</a:t>
            </a:r>
          </a:p>
          <a:p>
            <a:pPr lvl="1"/>
            <a:r>
              <a:rPr lang="en-US" sz="1400">
                <a:solidFill>
                  <a:schemeClr val="accent6">
                    <a:lumMod val="50000"/>
                  </a:schemeClr>
                </a:solidFill>
                <a:latin typeface="Helvetica" panose="020B0604020202020204" pitchFamily="34" charset="0"/>
                <a:cs typeface="Helvetica" panose="020B0604020202020204" pitchFamily="34" charset="0"/>
              </a:rPr>
              <a:t>While the investigation is ongoing, the Associate Lab Director for Accelerators issued a stop work order for the 4616 Anode Crowbar PS Trigger Assembly (0230-ED-60085 Rev A) replacements and repairs until a LOTO procedure for this module is developed, reviewed and approved.</a:t>
            </a:r>
          </a:p>
        </p:txBody>
      </p:sp>
    </p:spTree>
    <p:extLst>
      <p:ext uri="{BB962C8B-B14F-4D97-AF65-F5344CB8AC3E}">
        <p14:creationId xmlns:p14="http://schemas.microsoft.com/office/powerpoint/2010/main" val="109973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5"/>
          </p:nvPr>
        </p:nvSpPr>
        <p:spPr>
          <a:xfrm>
            <a:off x="523794" y="582533"/>
            <a:ext cx="8327463" cy="3906103"/>
          </a:xfrm>
        </p:spPr>
        <p:txBody>
          <a:bodyPr/>
          <a:lstStyle/>
          <a:p>
            <a:pPr marL="0" indent="0">
              <a:spcBef>
                <a:spcPts val="0"/>
              </a:spcBef>
              <a:spcAft>
                <a:spcPts val="0"/>
              </a:spcAft>
              <a:buNone/>
            </a:pPr>
            <a:r>
              <a:rPr lang="en-US" sz="1600" dirty="0">
                <a:solidFill>
                  <a:schemeClr val="accent6">
                    <a:lumMod val="50000"/>
                  </a:schemeClr>
                </a:solidFill>
                <a:latin typeface="Helvetica" panose="020B0604020202020204" pitchFamily="34" charset="0"/>
                <a:ea typeface="Times New Roman" panose="02020603050405020304" pitchFamily="18" charset="0"/>
                <a:cs typeface="Helvetica" panose="020B0604020202020204" pitchFamily="34" charset="0"/>
              </a:rPr>
              <a:t>The following chapters have been updated in the last month. A brief summary is provided below.</a:t>
            </a:r>
          </a:p>
          <a:p>
            <a:pPr marL="577850" lvl="2" indent="0">
              <a:spcBef>
                <a:spcPts val="0"/>
              </a:spcBef>
              <a:spcAft>
                <a:spcPts val="0"/>
              </a:spcAft>
              <a:buNone/>
            </a:pPr>
            <a:endParaRPr lang="en-US" sz="1200" dirty="0">
              <a:solidFill>
                <a:schemeClr val="accent6">
                  <a:lumMod val="50000"/>
                </a:schemeClr>
              </a:solidFill>
              <a:latin typeface="Helvetica" panose="020B0604020202020204" pitchFamily="34" charset="0"/>
              <a:cs typeface="Helvetica" panose="020B0604020202020204" pitchFamily="34" charset="0"/>
            </a:endParaRPr>
          </a:p>
          <a:p>
            <a:pPr>
              <a:spcBef>
                <a:spcPts val="0"/>
              </a:spcBef>
              <a:spcAft>
                <a:spcPts val="0"/>
              </a:spcAft>
            </a:pPr>
            <a:r>
              <a:rPr lang="en-US" sz="1500" dirty="0">
                <a:solidFill>
                  <a:schemeClr val="accent6">
                    <a:lumMod val="50000"/>
                  </a:schemeClr>
                </a:solidFill>
                <a:latin typeface="Helvetica" panose="020B0604020202020204" pitchFamily="34" charset="0"/>
                <a:cs typeface="Helvetica" panose="020B0604020202020204" pitchFamily="34" charset="0"/>
              </a:rPr>
              <a:t>05/10/2024 - </a:t>
            </a:r>
            <a:r>
              <a:rPr lang="en-US" sz="1500" dirty="0">
                <a:solidFill>
                  <a:schemeClr val="accent6">
                    <a:lumMod val="50000"/>
                  </a:schemeClr>
                </a:solidFill>
                <a:latin typeface="Helvetica" panose="020B0604020202020204" pitchFamily="34" charset="0"/>
                <a:cs typeface="Helvetica" panose="020B0604020202020204" pitchFamily="34" charset="0"/>
                <a:hlinkClick r:id="rId3"/>
              </a:rPr>
              <a:t>FESHM 6011: Periodic Testing Of Emergency &amp; Exit Lights</a:t>
            </a:r>
            <a:endParaRPr lang="en-US" sz="1500" dirty="0">
              <a:solidFill>
                <a:schemeClr val="accent6">
                  <a:lumMod val="50000"/>
                </a:schemeClr>
              </a:solidFill>
              <a:latin typeface="Helvetica" panose="020B0604020202020204" pitchFamily="34" charset="0"/>
              <a:cs typeface="Helvetica" panose="020B0604020202020204" pitchFamily="34" charset="0"/>
            </a:endParaRPr>
          </a:p>
          <a:p>
            <a:pPr lvl="1">
              <a:spcBef>
                <a:spcPts val="0"/>
              </a:spcBef>
              <a:spcAft>
                <a:spcPts val="0"/>
              </a:spcAft>
            </a:pPr>
            <a:r>
              <a:rPr lang="en-US" sz="1300" dirty="0">
                <a:solidFill>
                  <a:schemeClr val="accent6">
                    <a:lumMod val="50000"/>
                  </a:schemeClr>
                </a:solidFill>
                <a:latin typeface="Helvetica" panose="020B0604020202020204" pitchFamily="34" charset="0"/>
                <a:cs typeface="Helvetica" panose="020B0604020202020204" pitchFamily="34" charset="0"/>
              </a:rPr>
              <a:t>Changes:</a:t>
            </a:r>
          </a:p>
          <a:p>
            <a:pPr lvl="2">
              <a:spcBef>
                <a:spcPts val="0"/>
              </a:spcBef>
              <a:spcAft>
                <a:spcPts val="0"/>
              </a:spcAft>
            </a:pPr>
            <a:r>
              <a:rPr lang="en-US" sz="1200" dirty="0">
                <a:solidFill>
                  <a:schemeClr val="accent6">
                    <a:lumMod val="50000"/>
                  </a:schemeClr>
                </a:solidFill>
                <a:latin typeface="Helvetica" panose="020B0604020202020204" pitchFamily="34" charset="0"/>
                <a:cs typeface="Helvetica" panose="020B0604020202020204" pitchFamily="34" charset="0"/>
              </a:rPr>
              <a:t>Changed §4.3 Documentation Requirements to include electronic records.</a:t>
            </a:r>
          </a:p>
          <a:p>
            <a:pPr lvl="2">
              <a:spcBef>
                <a:spcPts val="0"/>
              </a:spcBef>
              <a:spcAft>
                <a:spcPts val="0"/>
              </a:spcAft>
            </a:pPr>
            <a:endParaRPr lang="en-US" sz="1200" dirty="0">
              <a:solidFill>
                <a:schemeClr val="accent6">
                  <a:lumMod val="50000"/>
                </a:schemeClr>
              </a:solidFill>
              <a:latin typeface="Helvetica" panose="020B0604020202020204" pitchFamily="34" charset="0"/>
              <a:cs typeface="Helvetica" panose="020B0604020202020204" pitchFamily="34" charset="0"/>
            </a:endParaRPr>
          </a:p>
          <a:p>
            <a:pPr>
              <a:spcBef>
                <a:spcPts val="0"/>
              </a:spcBef>
              <a:spcAft>
                <a:spcPts val="0"/>
              </a:spcAft>
            </a:pPr>
            <a:r>
              <a:rPr lang="en-US" sz="1500" dirty="0">
                <a:solidFill>
                  <a:schemeClr val="accent6">
                    <a:lumMod val="50000"/>
                  </a:schemeClr>
                </a:solidFill>
                <a:latin typeface="Helvetica" panose="020B0604020202020204" pitchFamily="34" charset="0"/>
                <a:cs typeface="Helvetica" panose="020B0604020202020204" pitchFamily="34" charset="0"/>
              </a:rPr>
              <a:t>05/28/2024 - </a:t>
            </a:r>
            <a:r>
              <a:rPr lang="en-US" sz="1500" dirty="0">
                <a:solidFill>
                  <a:schemeClr val="accent6">
                    <a:lumMod val="50000"/>
                  </a:schemeClr>
                </a:solidFill>
                <a:latin typeface="Helvetica" panose="020B0604020202020204" pitchFamily="34" charset="0"/>
                <a:cs typeface="Helvetica" panose="020B0604020202020204" pitchFamily="34" charset="0"/>
                <a:hlinkClick r:id="rId4"/>
              </a:rPr>
              <a:t>QAM 12060: Quality Assurance Guidelines for Scientific Research</a:t>
            </a:r>
            <a:endParaRPr lang="en-US" sz="1500" dirty="0">
              <a:solidFill>
                <a:schemeClr val="accent6">
                  <a:lumMod val="50000"/>
                </a:schemeClr>
              </a:solidFill>
              <a:latin typeface="Helvetica" panose="020B0604020202020204" pitchFamily="34" charset="0"/>
              <a:cs typeface="Helvetica" panose="020B0604020202020204" pitchFamily="34" charset="0"/>
            </a:endParaRPr>
          </a:p>
          <a:p>
            <a:pPr lvl="1">
              <a:spcBef>
                <a:spcPts val="0"/>
              </a:spcBef>
              <a:spcAft>
                <a:spcPts val="0"/>
              </a:spcAft>
            </a:pPr>
            <a:r>
              <a:rPr lang="en-US" sz="1300" dirty="0">
                <a:solidFill>
                  <a:schemeClr val="accent6">
                    <a:lumMod val="50000"/>
                  </a:schemeClr>
                </a:solidFill>
                <a:latin typeface="Helvetica" panose="020B0604020202020204" pitchFamily="34" charset="0"/>
                <a:cs typeface="Helvetica" panose="020B0604020202020204" pitchFamily="34" charset="0"/>
              </a:rPr>
              <a:t>Changes:</a:t>
            </a:r>
          </a:p>
          <a:p>
            <a:pPr lvl="2">
              <a:spcBef>
                <a:spcPts val="0"/>
              </a:spcBef>
              <a:spcAft>
                <a:spcPts val="0"/>
              </a:spcAft>
            </a:pPr>
            <a:r>
              <a:rPr lang="en-US" sz="1200" dirty="0">
                <a:solidFill>
                  <a:schemeClr val="accent6">
                    <a:lumMod val="50000"/>
                  </a:schemeClr>
                </a:solidFill>
                <a:latin typeface="Helvetica" panose="020B0604020202020204" pitchFamily="34" charset="0"/>
                <a:cs typeface="Helvetica" panose="020B0604020202020204" pitchFamily="34" charset="0"/>
              </a:rPr>
              <a:t>Updated position titles and changes as a result of recent reorganizations</a:t>
            </a:r>
          </a:p>
        </p:txBody>
      </p:sp>
      <p:sp>
        <p:nvSpPr>
          <p:cNvPr id="4" name="Date Placeholder 3"/>
          <p:cNvSpPr>
            <a:spLocks noGrp="1"/>
          </p:cNvSpPr>
          <p:nvPr>
            <p:ph type="dt" sz="half" idx="16"/>
          </p:nvPr>
        </p:nvSpPr>
        <p:spPr/>
        <p:txBody>
          <a:bodyPr/>
          <a:lstStyle/>
          <a:p>
            <a:pPr>
              <a:defRPr/>
            </a:pPr>
            <a:r>
              <a:rPr lang="en-US"/>
              <a:t>06/12/24</a:t>
            </a:r>
          </a:p>
        </p:txBody>
      </p:sp>
      <p:sp>
        <p:nvSpPr>
          <p:cNvPr id="5" name="Footer Placeholder 4"/>
          <p:cNvSpPr>
            <a:spLocks noGrp="1"/>
          </p:cNvSpPr>
          <p:nvPr>
            <p:ph type="ftr" sz="quarter" idx="17"/>
          </p:nvPr>
        </p:nvSpPr>
        <p:spPr/>
        <p:txBody>
          <a:bodyPr/>
          <a:lstStyle/>
          <a:p>
            <a:pPr>
              <a:defRPr/>
            </a:pPr>
            <a:r>
              <a:rPr lang="en-US"/>
              <a:t>PPD Department Heads Meeting DSO Slides</a:t>
            </a:r>
            <a:endParaRPr lang="en-US" b="1" dirty="0"/>
          </a:p>
        </p:txBody>
      </p:sp>
      <p:sp>
        <p:nvSpPr>
          <p:cNvPr id="6" name="Slide Number Placeholder 5"/>
          <p:cNvSpPr>
            <a:spLocks noGrp="1"/>
          </p:cNvSpPr>
          <p:nvPr>
            <p:ph type="sldNum" sz="quarter" idx="18"/>
          </p:nvPr>
        </p:nvSpPr>
        <p:spPr/>
        <p:txBody>
          <a:bodyPr/>
          <a:lstStyle/>
          <a:p>
            <a:pPr>
              <a:defRPr/>
            </a:pPr>
            <a:fld id="{979A04A2-726F-2143-A443-7788AF27176E}" type="slidenum">
              <a:rPr lang="en-US" smtClean="0"/>
              <a:pPr>
                <a:defRPr/>
              </a:pPr>
              <a:t>8</a:t>
            </a:fld>
            <a:endParaRPr lang="en-US"/>
          </a:p>
        </p:txBody>
      </p:sp>
      <p:sp>
        <p:nvSpPr>
          <p:cNvPr id="7" name="Title 6"/>
          <p:cNvSpPr>
            <a:spLocks noGrp="1"/>
          </p:cNvSpPr>
          <p:nvPr>
            <p:ph type="title"/>
          </p:nvPr>
        </p:nvSpPr>
        <p:spPr>
          <a:xfrm>
            <a:off x="523793" y="138663"/>
            <a:ext cx="8613197" cy="320908"/>
          </a:xfrm>
        </p:spPr>
        <p:txBody>
          <a:bodyPr/>
          <a:lstStyle/>
          <a:p>
            <a:r>
              <a:rPr lang="en-US" sz="1950"/>
              <a:t>FESHM and QAM Updates in May</a:t>
            </a:r>
          </a:p>
        </p:txBody>
      </p:sp>
    </p:spTree>
    <p:extLst>
      <p:ext uri="{BB962C8B-B14F-4D97-AF65-F5344CB8AC3E}">
        <p14:creationId xmlns:p14="http://schemas.microsoft.com/office/powerpoint/2010/main" val="3729150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5"/>
          </p:nvPr>
        </p:nvSpPr>
        <p:spPr>
          <a:xfrm>
            <a:off x="523794" y="582533"/>
            <a:ext cx="8327463" cy="3906103"/>
          </a:xfrm>
        </p:spPr>
        <p:txBody>
          <a:bodyPr/>
          <a:lstStyle/>
          <a:p>
            <a:pPr marL="0" indent="0">
              <a:spcBef>
                <a:spcPts val="0"/>
              </a:spcBef>
              <a:spcAft>
                <a:spcPts val="0"/>
              </a:spcAft>
              <a:buNone/>
            </a:pPr>
            <a:r>
              <a:rPr lang="en-US" sz="1600" dirty="0">
                <a:solidFill>
                  <a:schemeClr val="accent6">
                    <a:lumMod val="50000"/>
                  </a:schemeClr>
                </a:solidFill>
                <a:latin typeface="Helvetica" panose="020B0604020202020204" pitchFamily="34" charset="0"/>
                <a:ea typeface="Times New Roman" panose="02020603050405020304" pitchFamily="18" charset="0"/>
                <a:cs typeface="Helvetica" panose="020B0604020202020204" pitchFamily="34" charset="0"/>
              </a:rPr>
              <a:t>The following chapters have been updated in the last month. A brief summary is provided below.</a:t>
            </a:r>
          </a:p>
          <a:p>
            <a:pPr marL="577850" lvl="2" indent="0">
              <a:spcBef>
                <a:spcPts val="0"/>
              </a:spcBef>
              <a:spcAft>
                <a:spcPts val="0"/>
              </a:spcAft>
              <a:buNone/>
            </a:pPr>
            <a:endParaRPr lang="en-US" sz="1300" dirty="0">
              <a:solidFill>
                <a:schemeClr val="accent6">
                  <a:lumMod val="50000"/>
                </a:schemeClr>
              </a:solidFill>
              <a:latin typeface="Helvetica" panose="020B0604020202020204" pitchFamily="34" charset="0"/>
              <a:ea typeface="Calibri" panose="020F0502020204030204" pitchFamily="34" charset="0"/>
              <a:cs typeface="Helvetica" panose="020B0604020202020204" pitchFamily="34" charset="0"/>
            </a:endParaRPr>
          </a:p>
          <a:p>
            <a:pPr>
              <a:spcBef>
                <a:spcPts val="0"/>
              </a:spcBef>
              <a:spcAft>
                <a:spcPts val="0"/>
              </a:spcAft>
            </a:pPr>
            <a:r>
              <a:rPr lang="en-US" sz="1600" dirty="0">
                <a:solidFill>
                  <a:schemeClr val="accent6">
                    <a:lumMod val="50000"/>
                  </a:schemeClr>
                </a:solidFill>
                <a:latin typeface="Helvetica" panose="020B0604020202020204" pitchFamily="34" charset="0"/>
                <a:cs typeface="Helvetica" panose="020B0604020202020204" pitchFamily="34" charset="0"/>
              </a:rPr>
              <a:t>05/30/2024 - </a:t>
            </a:r>
            <a:r>
              <a:rPr lang="en-US" sz="1600" dirty="0">
                <a:solidFill>
                  <a:schemeClr val="accent6">
                    <a:lumMod val="50000"/>
                  </a:schemeClr>
                </a:solidFill>
                <a:latin typeface="Helvetica" panose="020B0604020202020204" pitchFamily="34" charset="0"/>
                <a:cs typeface="Helvetica" panose="020B0604020202020204" pitchFamily="34" charset="0"/>
                <a:hlinkClick r:id="rId3"/>
              </a:rPr>
              <a:t>FESHM 10160: Traffic Safety, is out for Lab-wide review until June 13th, 2024.</a:t>
            </a:r>
            <a:endParaRPr lang="en-US" sz="1600" dirty="0">
              <a:solidFill>
                <a:schemeClr val="accent6">
                  <a:lumMod val="50000"/>
                </a:schemeClr>
              </a:solidFill>
              <a:latin typeface="Helvetica" panose="020B0604020202020204" pitchFamily="34" charset="0"/>
              <a:cs typeface="Helvetica" panose="020B0604020202020204" pitchFamily="34" charset="0"/>
            </a:endParaRPr>
          </a:p>
          <a:p>
            <a:pPr lvl="1">
              <a:spcBef>
                <a:spcPts val="0"/>
              </a:spcBef>
              <a:spcAft>
                <a:spcPts val="0"/>
              </a:spcAft>
            </a:pPr>
            <a:r>
              <a:rPr lang="en-US" sz="1400" dirty="0">
                <a:solidFill>
                  <a:schemeClr val="accent6">
                    <a:lumMod val="50000"/>
                  </a:schemeClr>
                </a:solidFill>
                <a:latin typeface="Helvetica" panose="020B0604020202020204" pitchFamily="34" charset="0"/>
                <a:cs typeface="Helvetica" panose="020B0604020202020204" pitchFamily="34" charset="0"/>
              </a:rPr>
              <a:t>Changes:</a:t>
            </a:r>
          </a:p>
          <a:p>
            <a:pPr lvl="2">
              <a:spcBef>
                <a:spcPts val="0"/>
              </a:spcBef>
              <a:spcAft>
                <a:spcPts val="0"/>
              </a:spcAft>
            </a:pPr>
            <a:r>
              <a:rPr lang="en-US" sz="1100" dirty="0">
                <a:solidFill>
                  <a:schemeClr val="accent6">
                    <a:lumMod val="50000"/>
                  </a:schemeClr>
                </a:solidFill>
                <a:latin typeface="Helvetica" panose="020B0604020202020204" pitchFamily="34" charset="0"/>
                <a:cs typeface="Helvetica" panose="020B0604020202020204" pitchFamily="34" charset="0"/>
              </a:rPr>
              <a:t>Added Definition of Utility Task Vehicle</a:t>
            </a:r>
          </a:p>
          <a:p>
            <a:pPr lvl="2">
              <a:spcBef>
                <a:spcPts val="0"/>
              </a:spcBef>
              <a:spcAft>
                <a:spcPts val="0"/>
              </a:spcAft>
            </a:pPr>
            <a:r>
              <a:rPr lang="en-US" sz="1100" dirty="0">
                <a:solidFill>
                  <a:schemeClr val="accent6">
                    <a:lumMod val="50000"/>
                  </a:schemeClr>
                </a:solidFill>
                <a:latin typeface="Helvetica" panose="020B0604020202020204" pitchFamily="34" charset="0"/>
                <a:cs typeface="Helvetica" panose="020B0604020202020204" pitchFamily="34" charset="0"/>
              </a:rPr>
              <a:t>Added Definition UTV Attachment</a:t>
            </a:r>
          </a:p>
          <a:p>
            <a:pPr lvl="2">
              <a:spcBef>
                <a:spcPts val="0"/>
              </a:spcBef>
              <a:spcAft>
                <a:spcPts val="0"/>
              </a:spcAft>
            </a:pPr>
            <a:r>
              <a:rPr lang="en-US" sz="1100" dirty="0">
                <a:solidFill>
                  <a:schemeClr val="accent6">
                    <a:lumMod val="50000"/>
                  </a:schemeClr>
                </a:solidFill>
                <a:latin typeface="Helvetica" panose="020B0604020202020204" pitchFamily="34" charset="0"/>
                <a:cs typeface="Helvetica" panose="020B0604020202020204" pitchFamily="34" charset="0"/>
              </a:rPr>
              <a:t>Updated Appendix 7.0 </a:t>
            </a:r>
          </a:p>
          <a:p>
            <a:pPr lvl="2">
              <a:spcBef>
                <a:spcPts val="0"/>
              </a:spcBef>
              <a:spcAft>
                <a:spcPts val="0"/>
              </a:spcAft>
            </a:pPr>
            <a:r>
              <a:rPr lang="en-US" sz="1100" dirty="0">
                <a:solidFill>
                  <a:schemeClr val="accent6">
                    <a:lumMod val="50000"/>
                  </a:schemeClr>
                </a:solidFill>
                <a:latin typeface="Helvetica" panose="020B0604020202020204" pitchFamily="34" charset="0"/>
                <a:cs typeface="Helvetica" panose="020B0604020202020204" pitchFamily="34" charset="0"/>
              </a:rPr>
              <a:t>Operating Differences</a:t>
            </a:r>
          </a:p>
          <a:p>
            <a:pPr lvl="2">
              <a:spcBef>
                <a:spcPts val="0"/>
              </a:spcBef>
              <a:spcAft>
                <a:spcPts val="0"/>
              </a:spcAft>
            </a:pPr>
            <a:r>
              <a:rPr lang="en-US" sz="1100" dirty="0">
                <a:solidFill>
                  <a:schemeClr val="accent6">
                    <a:lumMod val="50000"/>
                  </a:schemeClr>
                </a:solidFill>
                <a:latin typeface="Helvetica" panose="020B0604020202020204" pitchFamily="34" charset="0"/>
                <a:cs typeface="Helvetica" panose="020B0604020202020204" pitchFamily="34" charset="0"/>
              </a:rPr>
              <a:t>Qualification Training </a:t>
            </a:r>
          </a:p>
          <a:p>
            <a:pPr lvl="2">
              <a:spcBef>
                <a:spcPts val="0"/>
              </a:spcBef>
              <a:spcAft>
                <a:spcPts val="0"/>
              </a:spcAft>
            </a:pPr>
            <a:r>
              <a:rPr lang="en-US" sz="1100" dirty="0">
                <a:solidFill>
                  <a:schemeClr val="accent6">
                    <a:lumMod val="50000"/>
                  </a:schemeClr>
                </a:solidFill>
                <a:latin typeface="Helvetica" panose="020B0604020202020204" pitchFamily="34" charset="0"/>
                <a:cs typeface="Helvetica" panose="020B0604020202020204" pitchFamily="34" charset="0"/>
              </a:rPr>
              <a:t>Remedial Training</a:t>
            </a:r>
          </a:p>
          <a:p>
            <a:pPr lvl="2">
              <a:spcBef>
                <a:spcPts val="0"/>
              </a:spcBef>
              <a:spcAft>
                <a:spcPts val="0"/>
              </a:spcAft>
            </a:pPr>
            <a:r>
              <a:rPr lang="en-US" sz="1100" dirty="0">
                <a:solidFill>
                  <a:schemeClr val="accent6">
                    <a:lumMod val="50000"/>
                  </a:schemeClr>
                </a:solidFill>
                <a:latin typeface="Helvetica" panose="020B0604020202020204" pitchFamily="34" charset="0"/>
                <a:cs typeface="Helvetica" panose="020B0604020202020204" pitchFamily="34" charset="0"/>
              </a:rPr>
              <a:t>Evaluation Requirement</a:t>
            </a:r>
          </a:p>
          <a:p>
            <a:pPr lvl="2">
              <a:spcBef>
                <a:spcPts val="0"/>
              </a:spcBef>
              <a:spcAft>
                <a:spcPts val="0"/>
              </a:spcAft>
            </a:pPr>
            <a:r>
              <a:rPr lang="en-US" sz="1100" dirty="0">
                <a:solidFill>
                  <a:schemeClr val="accent6">
                    <a:lumMod val="50000"/>
                  </a:schemeClr>
                </a:solidFill>
                <a:latin typeface="Helvetica" panose="020B0604020202020204" pitchFamily="34" charset="0"/>
                <a:cs typeface="Helvetica" panose="020B0604020202020204" pitchFamily="34" charset="0"/>
              </a:rPr>
              <a:t>Evaluator Program</a:t>
            </a:r>
          </a:p>
          <a:p>
            <a:pPr marL="577850" lvl="2" indent="0">
              <a:spcBef>
                <a:spcPts val="0"/>
              </a:spcBef>
              <a:spcAft>
                <a:spcPts val="0"/>
              </a:spcAft>
              <a:buNone/>
            </a:pPr>
            <a:endParaRPr lang="en-US" sz="1100" dirty="0">
              <a:solidFill>
                <a:schemeClr val="accent6">
                  <a:lumMod val="50000"/>
                </a:schemeClr>
              </a:solidFill>
              <a:latin typeface="Helvetica" panose="020B0604020202020204" pitchFamily="34" charset="0"/>
              <a:cs typeface="Helvetica" panose="020B0604020202020204" pitchFamily="34" charset="0"/>
            </a:endParaRPr>
          </a:p>
          <a:p>
            <a:pPr>
              <a:spcBef>
                <a:spcPts val="0"/>
              </a:spcBef>
              <a:spcAft>
                <a:spcPts val="0"/>
              </a:spcAft>
            </a:pPr>
            <a:r>
              <a:rPr lang="en-US" sz="1400" dirty="0">
                <a:solidFill>
                  <a:schemeClr val="accent6">
                    <a:lumMod val="50000"/>
                  </a:schemeClr>
                </a:solidFill>
                <a:latin typeface="Helvetica" panose="020B0604020202020204" pitchFamily="34" charset="0"/>
                <a:cs typeface="Helvetica" panose="020B0604020202020204" pitchFamily="34" charset="0"/>
              </a:rPr>
              <a:t>06/05/2024 - </a:t>
            </a:r>
            <a:r>
              <a:rPr lang="en-US" sz="1400" dirty="0">
                <a:solidFill>
                  <a:schemeClr val="accent6">
                    <a:lumMod val="50000"/>
                  </a:schemeClr>
                </a:solidFill>
                <a:latin typeface="Helvetica" panose="020B0604020202020204" pitchFamily="34" charset="0"/>
                <a:cs typeface="Helvetica" panose="020B0604020202020204" pitchFamily="34" charset="0"/>
                <a:hlinkClick r:id="rId4"/>
              </a:rPr>
              <a:t>FESHM 7005: Facility Construction, Modification &amp; Inspection, is out for Lab-wide review until June 19th, 2024.</a:t>
            </a:r>
            <a:endParaRPr lang="en-US" sz="1400" dirty="0">
              <a:solidFill>
                <a:schemeClr val="accent6">
                  <a:lumMod val="50000"/>
                </a:schemeClr>
              </a:solidFill>
              <a:latin typeface="Helvetica" panose="020B0604020202020204" pitchFamily="34" charset="0"/>
              <a:cs typeface="Helvetica" panose="020B0604020202020204" pitchFamily="34" charset="0"/>
            </a:endParaRPr>
          </a:p>
          <a:p>
            <a:pPr lvl="1">
              <a:spcBef>
                <a:spcPts val="0"/>
              </a:spcBef>
              <a:spcAft>
                <a:spcPts val="0"/>
              </a:spcAft>
            </a:pPr>
            <a:r>
              <a:rPr lang="en-US" sz="1400" dirty="0">
                <a:solidFill>
                  <a:schemeClr val="accent6">
                    <a:lumMod val="50000"/>
                  </a:schemeClr>
                </a:solidFill>
                <a:latin typeface="Helvetica" panose="020B0604020202020204" pitchFamily="34" charset="0"/>
                <a:cs typeface="Helvetica" panose="020B0604020202020204" pitchFamily="34" charset="0"/>
              </a:rPr>
              <a:t>Changes</a:t>
            </a:r>
          </a:p>
          <a:p>
            <a:pPr lvl="2">
              <a:spcBef>
                <a:spcPts val="0"/>
              </a:spcBef>
              <a:spcAft>
                <a:spcPts val="0"/>
              </a:spcAft>
            </a:pPr>
            <a:r>
              <a:rPr lang="en-US" sz="1300" dirty="0">
                <a:solidFill>
                  <a:schemeClr val="accent6">
                    <a:lumMod val="50000"/>
                  </a:schemeClr>
                </a:solidFill>
                <a:latin typeface="Helvetica" panose="020B0604020202020204" pitchFamily="34" charset="0"/>
                <a:cs typeface="Helvetica" panose="020B0604020202020204" pitchFamily="34" charset="0"/>
              </a:rPr>
              <a:t> Acronym changes: ESH&amp;Q to ESH and FESS to ISD, FESHM Chapter updates, Definition changes.</a:t>
            </a:r>
          </a:p>
          <a:p>
            <a:pPr lvl="2">
              <a:spcBef>
                <a:spcPts val="0"/>
              </a:spcBef>
              <a:spcAft>
                <a:spcPts val="0"/>
              </a:spcAft>
            </a:pPr>
            <a:endParaRPr lang="en-US" sz="800" dirty="0">
              <a:solidFill>
                <a:schemeClr val="accent6">
                  <a:lumMod val="50000"/>
                </a:schemeClr>
              </a:solidFill>
              <a:latin typeface="Helvetica" panose="020B0604020202020204" pitchFamily="34" charset="0"/>
              <a:cs typeface="Helvetica" panose="020B0604020202020204" pitchFamily="34" charset="0"/>
            </a:endParaRPr>
          </a:p>
          <a:p>
            <a:pPr>
              <a:spcBef>
                <a:spcPts val="0"/>
              </a:spcBef>
              <a:spcAft>
                <a:spcPts val="0"/>
              </a:spcAft>
            </a:pPr>
            <a:endParaRPr lang="en-US" sz="1400" dirty="0">
              <a:solidFill>
                <a:schemeClr val="accent6">
                  <a:lumMod val="50000"/>
                </a:schemeClr>
              </a:solidFill>
              <a:latin typeface="Helvetica" panose="020B0604020202020204" pitchFamily="34" charset="0"/>
              <a:cs typeface="Helvetica" panose="020B0604020202020204" pitchFamily="34" charset="0"/>
            </a:endParaRPr>
          </a:p>
        </p:txBody>
      </p:sp>
      <p:sp>
        <p:nvSpPr>
          <p:cNvPr id="4" name="Date Placeholder 3"/>
          <p:cNvSpPr>
            <a:spLocks noGrp="1"/>
          </p:cNvSpPr>
          <p:nvPr>
            <p:ph type="dt" sz="half" idx="16"/>
          </p:nvPr>
        </p:nvSpPr>
        <p:spPr/>
        <p:txBody>
          <a:bodyPr/>
          <a:lstStyle/>
          <a:p>
            <a:pPr>
              <a:defRPr/>
            </a:pPr>
            <a:r>
              <a:rPr lang="en-US"/>
              <a:t>06/12/24</a:t>
            </a:r>
          </a:p>
        </p:txBody>
      </p:sp>
      <p:sp>
        <p:nvSpPr>
          <p:cNvPr id="5" name="Footer Placeholder 4"/>
          <p:cNvSpPr>
            <a:spLocks noGrp="1"/>
          </p:cNvSpPr>
          <p:nvPr>
            <p:ph type="ftr" sz="quarter" idx="17"/>
          </p:nvPr>
        </p:nvSpPr>
        <p:spPr/>
        <p:txBody>
          <a:bodyPr/>
          <a:lstStyle/>
          <a:p>
            <a:pPr>
              <a:defRPr/>
            </a:pPr>
            <a:r>
              <a:rPr lang="en-US"/>
              <a:t>PPD Department Heads Meeting DSO Slides</a:t>
            </a:r>
            <a:endParaRPr lang="en-US" b="1" dirty="0"/>
          </a:p>
        </p:txBody>
      </p:sp>
      <p:sp>
        <p:nvSpPr>
          <p:cNvPr id="6" name="Slide Number Placeholder 5"/>
          <p:cNvSpPr>
            <a:spLocks noGrp="1"/>
          </p:cNvSpPr>
          <p:nvPr>
            <p:ph type="sldNum" sz="quarter" idx="18"/>
          </p:nvPr>
        </p:nvSpPr>
        <p:spPr/>
        <p:txBody>
          <a:bodyPr/>
          <a:lstStyle/>
          <a:p>
            <a:pPr>
              <a:defRPr/>
            </a:pPr>
            <a:fld id="{979A04A2-726F-2143-A443-7788AF27176E}" type="slidenum">
              <a:rPr lang="en-US" smtClean="0"/>
              <a:pPr>
                <a:defRPr/>
              </a:pPr>
              <a:t>9</a:t>
            </a:fld>
            <a:endParaRPr lang="en-US"/>
          </a:p>
        </p:txBody>
      </p:sp>
      <p:sp>
        <p:nvSpPr>
          <p:cNvPr id="7" name="Title 6"/>
          <p:cNvSpPr>
            <a:spLocks noGrp="1"/>
          </p:cNvSpPr>
          <p:nvPr>
            <p:ph type="title"/>
          </p:nvPr>
        </p:nvSpPr>
        <p:spPr>
          <a:xfrm>
            <a:off x="523793" y="138663"/>
            <a:ext cx="8613197" cy="320908"/>
          </a:xfrm>
        </p:spPr>
        <p:txBody>
          <a:bodyPr/>
          <a:lstStyle/>
          <a:p>
            <a:r>
              <a:rPr lang="en-US" sz="1950"/>
              <a:t>FESHM and QAM Updates in May</a:t>
            </a:r>
          </a:p>
        </p:txBody>
      </p:sp>
    </p:spTree>
    <p:extLst>
      <p:ext uri="{BB962C8B-B14F-4D97-AF65-F5344CB8AC3E}">
        <p14:creationId xmlns:p14="http://schemas.microsoft.com/office/powerpoint/2010/main" val="1672755103"/>
      </p:ext>
    </p:extLst>
  </p:cSld>
  <p:clrMapOvr>
    <a:masterClrMapping/>
  </p:clrMapOvr>
</p:sld>
</file>

<file path=ppt/theme/theme1.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0CC966DB-B6B7-0945-ACD1-2993E21C33B9}" vid="{CF1BA97C-A074-EA43-A37F-12B65FAF1961}"/>
    </a:ext>
  </a:extLst>
</a:theme>
</file>

<file path=ppt/theme/theme2.xml><?xml version="1.0" encoding="utf-8"?>
<a:theme xmlns:a="http://schemas.openxmlformats.org/drawingml/2006/main" name="1_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0CC966DB-B6B7-0945-ACD1-2993E21C33B9}" vid="{CF1BA97C-A074-EA43-A37F-12B65FAF196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95DCBD8E803845B5B054072867FE63" ma:contentTypeVersion="15" ma:contentTypeDescription="Create a new document." ma:contentTypeScope="" ma:versionID="f4fa8b6577dc11e3bcd7677682988d4d">
  <xsd:schema xmlns:xsd="http://www.w3.org/2001/XMLSchema" xmlns:xs="http://www.w3.org/2001/XMLSchema" xmlns:p="http://schemas.microsoft.com/office/2006/metadata/properties" xmlns:ns2="d1bdfba8-67e4-4b4c-82f6-cb9ce047be36" xmlns:ns3="3c117690-5188-4c1c-8bad-bb5e80ef0476" targetNamespace="http://schemas.microsoft.com/office/2006/metadata/properties" ma:root="true" ma:fieldsID="48261915a39ca845979cfb529b7bbb68" ns2:_="" ns3:_="">
    <xsd:import namespace="d1bdfba8-67e4-4b4c-82f6-cb9ce047be36"/>
    <xsd:import namespace="3c117690-5188-4c1c-8bad-bb5e80ef047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bdfba8-67e4-4b4c-82f6-cb9ce047be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2ca68d6-c86e-4960-a0df-15f27d65cdf4"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117690-5188-4c1c-8bad-bb5e80ef047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cb5c963b-6365-46d0-96e7-03dcda6d29d9}" ma:internalName="TaxCatchAll" ma:showField="CatchAllData" ma:web="3c117690-5188-4c1c-8bad-bb5e80ef04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1bdfba8-67e4-4b4c-82f6-cb9ce047be36">
      <Terms xmlns="http://schemas.microsoft.com/office/infopath/2007/PartnerControls"/>
    </lcf76f155ced4ddcb4097134ff3c332f>
    <TaxCatchAll xmlns="3c117690-5188-4c1c-8bad-bb5e80ef047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BDCD4A-6671-41F8-8C50-FE29392CFCCC}">
  <ds:schemaRefs>
    <ds:schemaRef ds:uri="3c117690-5188-4c1c-8bad-bb5e80ef0476"/>
    <ds:schemaRef ds:uri="d1bdfba8-67e4-4b4c-82f6-cb9ce047be3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5168020-D11B-405D-B6DB-4D26900233DF}">
  <ds:schemaRefs>
    <ds:schemaRef ds:uri="3c117690-5188-4c1c-8bad-bb5e80ef0476"/>
    <ds:schemaRef ds:uri="d1bdfba8-67e4-4b4c-82f6-cb9ce047be36"/>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967514E-325D-4192-A47D-0B91BF1936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FNAL-wide</Template>
  <TotalTime>8</TotalTime>
  <Words>1816</Words>
  <Application>Microsoft Office PowerPoint</Application>
  <PresentationFormat>On-screen Show (16:9)</PresentationFormat>
  <Paragraphs>491</Paragraphs>
  <Slides>11</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Helvetica</vt:lpstr>
      <vt:lpstr>Fermilab_PPT_090915</vt:lpstr>
      <vt:lpstr>1_Fermilab_PPT_090915</vt:lpstr>
      <vt:lpstr>PowerPoint Presentation</vt:lpstr>
      <vt:lpstr>Summary</vt:lpstr>
      <vt:lpstr>ES&amp;H Training and ITNA Status for employees – as of 06/10/2024</vt:lpstr>
      <vt:lpstr>Injuries/Illnesses in May</vt:lpstr>
      <vt:lpstr>Injuries/Illnesses in May</vt:lpstr>
      <vt:lpstr>ORPS/NTS in May</vt:lpstr>
      <vt:lpstr>ORPS/NTS in May</vt:lpstr>
      <vt:lpstr>FESHM and QAM Updates in May</vt:lpstr>
      <vt:lpstr>FESHM and QAM Updates in May</vt:lpstr>
      <vt:lpstr>FESHM and QAM Updates in May</vt:lpstr>
      <vt:lpstr>July 1-5, 2024, Low Tempo Period Work Guidance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M. Reger</dc:creator>
  <cp:lastModifiedBy>James T. Burke</cp:lastModifiedBy>
  <cp:revision>1</cp:revision>
  <cp:lastPrinted>2014-01-20T19:40:21Z</cp:lastPrinted>
  <dcterms:created xsi:type="dcterms:W3CDTF">2023-05-05T20:30:09Z</dcterms:created>
  <dcterms:modified xsi:type="dcterms:W3CDTF">2024-06-11T21:27:12Z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0x0101006795DCBD8E803845B5B054072867FE63</vt:lpwstr>
  </property>
  <property fmtid="{D5CDD505-2E9C-101B-9397-08002B2CF9AE}" pid="3" name="MediaServiceImageTags">
    <vt:lpwstr/>
  </property>
</Properties>
</file>