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701" r:id="rId6"/>
    <p:sldId id="712" r:id="rId7"/>
    <p:sldId id="705" r:id="rId8"/>
    <p:sldId id="713" r:id="rId9"/>
    <p:sldId id="716" r:id="rId10"/>
    <p:sldId id="721" r:id="rId11"/>
    <p:sldId id="719" r:id="rId12"/>
    <p:sldId id="718" r:id="rId13"/>
    <p:sldId id="720" r:id="rId14"/>
    <p:sldId id="717" r:id="rId15"/>
    <p:sldId id="724" r:id="rId16"/>
    <p:sldId id="723" r:id="rId17"/>
  </p:sldIdLst>
  <p:sldSz cx="9144000" cy="6858000" type="screen4x3"/>
  <p:notesSz cx="6950075" cy="92360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ratore, Joseph" initials="MJ" lastIdx="2" clrIdx="0">
    <p:extLst>
      <p:ext uri="{19B8F6BF-5375-455C-9EA6-DF929625EA0E}">
        <p15:presenceInfo xmlns:p15="http://schemas.microsoft.com/office/powerpoint/2012/main" userId="S::muratore@bnl.gov::1a594720-d9f6-4832-a0b1-1776ea58b3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3E7F1"/>
    <a:srgbClr val="007400"/>
    <a:srgbClr val="008E00"/>
    <a:srgbClr val="009900"/>
    <a:srgbClr val="5F5F5F"/>
    <a:srgbClr val="FFCC66"/>
    <a:srgbClr val="FFFFFF"/>
    <a:srgbClr val="EAF7FA"/>
    <a:srgbClr val="EB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03ECF-B0D9-409B-96F3-84D8C281DF20}" v="31" dt="2024-06-12T14:20:4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500" y="56"/>
      </p:cViewPr>
      <p:guideLst>
        <p:guide orient="horz" pos="408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ian, Febin" userId="b8909568-2362-46fd-acec-3c1d43419ac8" providerId="ADAL" clId="{3D503ECF-B0D9-409B-96F3-84D8C281DF20}"/>
    <pc:docChg chg="undo custSel addSld delSld modSld sldOrd">
      <pc:chgData name="Kurian, Febin" userId="b8909568-2362-46fd-acec-3c1d43419ac8" providerId="ADAL" clId="{3D503ECF-B0D9-409B-96F3-84D8C281DF20}" dt="2024-06-12T14:55:18.233" v="507" actId="20577"/>
      <pc:docMkLst>
        <pc:docMk/>
      </pc:docMkLst>
      <pc:sldChg chg="modSp mod">
        <pc:chgData name="Kurian, Febin" userId="b8909568-2362-46fd-acec-3c1d43419ac8" providerId="ADAL" clId="{3D503ECF-B0D9-409B-96F3-84D8C281DF20}" dt="2024-06-12T14:09:10.864" v="443" actId="20577"/>
        <pc:sldMkLst>
          <pc:docMk/>
          <pc:sldMk cId="0" sldId="263"/>
        </pc:sldMkLst>
        <pc:spChg chg="mod">
          <ac:chgData name="Kurian, Febin" userId="b8909568-2362-46fd-acec-3c1d43419ac8" providerId="ADAL" clId="{3D503ECF-B0D9-409B-96F3-84D8C281DF20}" dt="2024-06-12T14:09:10.864" v="443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Kurian, Febin" userId="b8909568-2362-46fd-acec-3c1d43419ac8" providerId="ADAL" clId="{3D503ECF-B0D9-409B-96F3-84D8C281DF20}" dt="2024-06-12T12:38:05.397" v="0" actId="20577"/>
          <ac:spMkLst>
            <pc:docMk/>
            <pc:sldMk cId="0" sldId="263"/>
            <ac:spMk id="3" creationId="{00000000-0000-0000-0000-000000000000}"/>
          </ac:spMkLst>
        </pc:spChg>
      </pc:sldChg>
      <pc:sldChg chg="addSp delSp modSp mod">
        <pc:chgData name="Kurian, Febin" userId="b8909568-2362-46fd-acec-3c1d43419ac8" providerId="ADAL" clId="{3D503ECF-B0D9-409B-96F3-84D8C281DF20}" dt="2024-06-12T12:39:28.232" v="8" actId="1076"/>
        <pc:sldMkLst>
          <pc:docMk/>
          <pc:sldMk cId="3063434511" sldId="701"/>
        </pc:sldMkLst>
        <pc:graphicFrameChg chg="add mod">
          <ac:chgData name="Kurian, Febin" userId="b8909568-2362-46fd-acec-3c1d43419ac8" providerId="ADAL" clId="{3D503ECF-B0D9-409B-96F3-84D8C281DF20}" dt="2024-06-12T12:39:14.610" v="4"/>
          <ac:graphicFrameMkLst>
            <pc:docMk/>
            <pc:sldMk cId="3063434511" sldId="701"/>
            <ac:graphicFrameMk id="2" creationId="{9FD383B6-6988-D5B0-0950-C4716294EA28}"/>
          </ac:graphicFrameMkLst>
        </pc:graphicFrameChg>
        <pc:picChg chg="del">
          <ac:chgData name="Kurian, Febin" userId="b8909568-2362-46fd-acec-3c1d43419ac8" providerId="ADAL" clId="{3D503ECF-B0D9-409B-96F3-84D8C281DF20}" dt="2024-06-12T12:39:09.164" v="1" actId="478"/>
          <ac:picMkLst>
            <pc:docMk/>
            <pc:sldMk cId="3063434511" sldId="701"/>
            <ac:picMk id="5" creationId="{F2BE68E5-AEE6-664C-E78E-488CA1B429C4}"/>
          </ac:picMkLst>
        </pc:picChg>
        <pc:picChg chg="add mod">
          <ac:chgData name="Kurian, Febin" userId="b8909568-2362-46fd-acec-3c1d43419ac8" providerId="ADAL" clId="{3D503ECF-B0D9-409B-96F3-84D8C281DF20}" dt="2024-06-12T12:39:28.232" v="8" actId="1076"/>
          <ac:picMkLst>
            <pc:docMk/>
            <pc:sldMk cId="3063434511" sldId="701"/>
            <ac:picMk id="6" creationId="{1341211B-80DA-36E8-E404-61594E56B36C}"/>
          </ac:picMkLst>
        </pc:picChg>
      </pc:sldChg>
      <pc:sldChg chg="addSp delSp mod">
        <pc:chgData name="Kurian, Febin" userId="b8909568-2362-46fd-acec-3c1d43419ac8" providerId="ADAL" clId="{3D503ECF-B0D9-409B-96F3-84D8C281DF20}" dt="2024-06-12T12:43:55.923" v="118" actId="22"/>
        <pc:sldMkLst>
          <pc:docMk/>
          <pc:sldMk cId="244285483" sldId="705"/>
        </pc:sldMkLst>
        <pc:picChg chg="add">
          <ac:chgData name="Kurian, Febin" userId="b8909568-2362-46fd-acec-3c1d43419ac8" providerId="ADAL" clId="{3D503ECF-B0D9-409B-96F3-84D8C281DF20}" dt="2024-06-12T12:43:55.923" v="118" actId="22"/>
          <ac:picMkLst>
            <pc:docMk/>
            <pc:sldMk cId="244285483" sldId="705"/>
            <ac:picMk id="5" creationId="{0091C0DD-4E66-B598-E31D-239AF3A19735}"/>
          </ac:picMkLst>
        </pc:picChg>
        <pc:picChg chg="del">
          <ac:chgData name="Kurian, Febin" userId="b8909568-2362-46fd-acec-3c1d43419ac8" providerId="ADAL" clId="{3D503ECF-B0D9-409B-96F3-84D8C281DF20}" dt="2024-06-12T12:42:58.583" v="117" actId="478"/>
          <ac:picMkLst>
            <pc:docMk/>
            <pc:sldMk cId="244285483" sldId="705"/>
            <ac:picMk id="9" creationId="{37C62E87-58CD-A66E-A595-9D7CF777AC45}"/>
          </ac:picMkLst>
        </pc:picChg>
      </pc:sldChg>
      <pc:sldChg chg="modSp mod">
        <pc:chgData name="Kurian, Febin" userId="b8909568-2362-46fd-acec-3c1d43419ac8" providerId="ADAL" clId="{3D503ECF-B0D9-409B-96F3-84D8C281DF20}" dt="2024-06-12T12:41:11.229" v="116" actId="5793"/>
        <pc:sldMkLst>
          <pc:docMk/>
          <pc:sldMk cId="3529817503" sldId="712"/>
        </pc:sldMkLst>
        <pc:spChg chg="mod">
          <ac:chgData name="Kurian, Febin" userId="b8909568-2362-46fd-acec-3c1d43419ac8" providerId="ADAL" clId="{3D503ECF-B0D9-409B-96F3-84D8C281DF20}" dt="2024-06-12T12:41:11.229" v="116" actId="5793"/>
          <ac:spMkLst>
            <pc:docMk/>
            <pc:sldMk cId="3529817503" sldId="712"/>
            <ac:spMk id="8" creationId="{D92C94D9-F2E2-C49B-0A09-2861BD5E0701}"/>
          </ac:spMkLst>
        </pc:spChg>
      </pc:sldChg>
      <pc:sldChg chg="addSp delSp modSp mod">
        <pc:chgData name="Kurian, Febin" userId="b8909568-2362-46fd-acec-3c1d43419ac8" providerId="ADAL" clId="{3D503ECF-B0D9-409B-96F3-84D8C281DF20}" dt="2024-06-12T14:02:17.820" v="408" actId="1076"/>
        <pc:sldMkLst>
          <pc:docMk/>
          <pc:sldMk cId="890240086" sldId="716"/>
        </pc:sldMkLst>
        <pc:spChg chg="add del mod">
          <ac:chgData name="Kurian, Febin" userId="b8909568-2362-46fd-acec-3c1d43419ac8" providerId="ADAL" clId="{3D503ECF-B0D9-409B-96F3-84D8C281DF20}" dt="2024-06-12T13:59:20.935" v="406"/>
          <ac:spMkLst>
            <pc:docMk/>
            <pc:sldMk cId="890240086" sldId="716"/>
            <ac:spMk id="5" creationId="{EC131B2C-2B2C-17E3-0619-18AFCF3007F7}"/>
          </ac:spMkLst>
        </pc:spChg>
        <pc:spChg chg="add mod">
          <ac:chgData name="Kurian, Febin" userId="b8909568-2362-46fd-acec-3c1d43419ac8" providerId="ADAL" clId="{3D503ECF-B0D9-409B-96F3-84D8C281DF20}" dt="2024-06-12T14:02:17.820" v="408" actId="1076"/>
          <ac:spMkLst>
            <pc:docMk/>
            <pc:sldMk cId="890240086" sldId="716"/>
            <ac:spMk id="8" creationId="{900BAA2B-36DE-E7F6-DE6B-79B28C791A9C}"/>
          </ac:spMkLst>
        </pc:spChg>
        <pc:graphicFrameChg chg="add mod">
          <ac:chgData name="Kurian, Febin" userId="b8909568-2362-46fd-acec-3c1d43419ac8" providerId="ADAL" clId="{3D503ECF-B0D9-409B-96F3-84D8C281DF20}" dt="2024-06-12T13:59:20.829" v="405"/>
          <ac:graphicFrameMkLst>
            <pc:docMk/>
            <pc:sldMk cId="890240086" sldId="716"/>
            <ac:graphicFrameMk id="6" creationId="{1ED73E23-223A-4B9B-92B3-C695F7607EEF}"/>
          </ac:graphicFrameMkLst>
        </pc:graphicFrameChg>
        <pc:picChg chg="add mod">
          <ac:chgData name="Kurian, Febin" userId="b8909568-2362-46fd-acec-3c1d43419ac8" providerId="ADAL" clId="{3D503ECF-B0D9-409B-96F3-84D8C281DF20}" dt="2024-06-12T13:59:20.935" v="406"/>
          <ac:picMkLst>
            <pc:docMk/>
            <pc:sldMk cId="890240086" sldId="716"/>
            <ac:picMk id="7" creationId="{42273763-58F6-A42A-3D62-589C6818AC9E}"/>
          </ac:picMkLst>
        </pc:picChg>
        <pc:picChg chg="del">
          <ac:chgData name="Kurian, Febin" userId="b8909568-2362-46fd-acec-3c1d43419ac8" providerId="ADAL" clId="{3D503ECF-B0D9-409B-96F3-84D8C281DF20}" dt="2024-06-12T13:59:12.232" v="402" actId="478"/>
          <ac:picMkLst>
            <pc:docMk/>
            <pc:sldMk cId="890240086" sldId="716"/>
            <ac:picMk id="12" creationId="{48F850B1-E030-5306-518E-8F9BA041C3D1}"/>
          </ac:picMkLst>
        </pc:picChg>
        <pc:cxnChg chg="add mod">
          <ac:chgData name="Kurian, Febin" userId="b8909568-2362-46fd-acec-3c1d43419ac8" providerId="ADAL" clId="{3D503ECF-B0D9-409B-96F3-84D8C281DF20}" dt="2024-06-12T14:02:17.820" v="408" actId="1076"/>
          <ac:cxnSpMkLst>
            <pc:docMk/>
            <pc:sldMk cId="890240086" sldId="716"/>
            <ac:cxnSpMk id="9" creationId="{CFBC59B3-AFE3-380A-95BA-2E1877FE04DC}"/>
          </ac:cxnSpMkLst>
        </pc:cxnChg>
      </pc:sldChg>
      <pc:sldChg chg="addSp delSp modSp new mod">
        <pc:chgData name="Kurian, Febin" userId="b8909568-2362-46fd-acec-3c1d43419ac8" providerId="ADAL" clId="{3D503ECF-B0D9-409B-96F3-84D8C281DF20}" dt="2024-06-12T13:46:14.671" v="312" actId="20577"/>
        <pc:sldMkLst>
          <pc:docMk/>
          <pc:sldMk cId="3639685108" sldId="717"/>
        </pc:sldMkLst>
        <pc:spChg chg="mod">
          <ac:chgData name="Kurian, Febin" userId="b8909568-2362-46fd-acec-3c1d43419ac8" providerId="ADAL" clId="{3D503ECF-B0D9-409B-96F3-84D8C281DF20}" dt="2024-06-12T13:46:14.671" v="312" actId="20577"/>
          <ac:spMkLst>
            <pc:docMk/>
            <pc:sldMk cId="3639685108" sldId="717"/>
            <ac:spMk id="2" creationId="{69A7AE82-8EB2-9446-5206-CB9CF7F15DA6}"/>
          </ac:spMkLst>
        </pc:spChg>
        <pc:spChg chg="del">
          <ac:chgData name="Kurian, Febin" userId="b8909568-2362-46fd-acec-3c1d43419ac8" providerId="ADAL" clId="{3D503ECF-B0D9-409B-96F3-84D8C281DF20}" dt="2024-06-12T13:19:00.529" v="120" actId="22"/>
          <ac:spMkLst>
            <pc:docMk/>
            <pc:sldMk cId="3639685108" sldId="717"/>
            <ac:spMk id="3" creationId="{43F9790D-5A47-6FE7-22A4-EC64507437E3}"/>
          </ac:spMkLst>
        </pc:spChg>
        <pc:spChg chg="del">
          <ac:chgData name="Kurian, Febin" userId="b8909568-2362-46fd-acec-3c1d43419ac8" providerId="ADAL" clId="{3D503ECF-B0D9-409B-96F3-84D8C281DF20}" dt="2024-06-12T13:38:37.359" v="230" actId="478"/>
          <ac:spMkLst>
            <pc:docMk/>
            <pc:sldMk cId="3639685108" sldId="717"/>
            <ac:spMk id="5" creationId="{59A8A7A4-2E51-4D43-F31D-DAC58386E9E1}"/>
          </ac:spMkLst>
        </pc:spChg>
        <pc:spChg chg="add mod">
          <ac:chgData name="Kurian, Febin" userId="b8909568-2362-46fd-acec-3c1d43419ac8" providerId="ADAL" clId="{3D503ECF-B0D9-409B-96F3-84D8C281DF20}" dt="2024-06-12T13:20:11.077" v="169" actId="1582"/>
          <ac:spMkLst>
            <pc:docMk/>
            <pc:sldMk cId="3639685108" sldId="717"/>
            <ac:spMk id="8" creationId="{95FCD05E-DCCF-130F-4136-C22EF6B33B58}"/>
          </ac:spMkLst>
        </pc:spChg>
        <pc:spChg chg="add mod">
          <ac:chgData name="Kurian, Febin" userId="b8909568-2362-46fd-acec-3c1d43419ac8" providerId="ADAL" clId="{3D503ECF-B0D9-409B-96F3-84D8C281DF20}" dt="2024-06-12T13:20:49.336" v="184" actId="1076"/>
          <ac:spMkLst>
            <pc:docMk/>
            <pc:sldMk cId="3639685108" sldId="717"/>
            <ac:spMk id="9" creationId="{39921659-9834-0593-D0EC-224E9E5A4105}"/>
          </ac:spMkLst>
        </pc:spChg>
        <pc:spChg chg="add mod">
          <ac:chgData name="Kurian, Febin" userId="b8909568-2362-46fd-acec-3c1d43419ac8" providerId="ADAL" clId="{3D503ECF-B0D9-409B-96F3-84D8C281DF20}" dt="2024-06-12T13:21:05.036" v="186" actId="20577"/>
          <ac:spMkLst>
            <pc:docMk/>
            <pc:sldMk cId="3639685108" sldId="717"/>
            <ac:spMk id="10" creationId="{E8F5B50A-120D-5206-9D70-67E9A6C3851B}"/>
          </ac:spMkLst>
        </pc:spChg>
        <pc:spChg chg="add mod">
          <ac:chgData name="Kurian, Febin" userId="b8909568-2362-46fd-acec-3c1d43419ac8" providerId="ADAL" clId="{3D503ECF-B0D9-409B-96F3-84D8C281DF20}" dt="2024-06-12T13:21:14.011" v="189" actId="20577"/>
          <ac:spMkLst>
            <pc:docMk/>
            <pc:sldMk cId="3639685108" sldId="717"/>
            <ac:spMk id="11" creationId="{3B89693B-C3B0-ADE2-E77F-06BB4F418442}"/>
          </ac:spMkLst>
        </pc:spChg>
        <pc:spChg chg="add mod">
          <ac:chgData name="Kurian, Febin" userId="b8909568-2362-46fd-acec-3c1d43419ac8" providerId="ADAL" clId="{3D503ECF-B0D9-409B-96F3-84D8C281DF20}" dt="2024-06-12T13:21:19.098" v="190" actId="571"/>
          <ac:spMkLst>
            <pc:docMk/>
            <pc:sldMk cId="3639685108" sldId="717"/>
            <ac:spMk id="12" creationId="{3F8C46FD-D8A7-8279-C143-21B299CC886A}"/>
          </ac:spMkLst>
        </pc:spChg>
        <pc:spChg chg="add mod">
          <ac:chgData name="Kurian, Febin" userId="b8909568-2362-46fd-acec-3c1d43419ac8" providerId="ADAL" clId="{3D503ECF-B0D9-409B-96F3-84D8C281DF20}" dt="2024-06-12T13:21:21.857" v="192" actId="571"/>
          <ac:spMkLst>
            <pc:docMk/>
            <pc:sldMk cId="3639685108" sldId="717"/>
            <ac:spMk id="14" creationId="{4EECAF57-8730-9559-E525-39B18D0A45D0}"/>
          </ac:spMkLst>
        </pc:spChg>
        <pc:spChg chg="add mod">
          <ac:chgData name="Kurian, Febin" userId="b8909568-2362-46fd-acec-3c1d43419ac8" providerId="ADAL" clId="{3D503ECF-B0D9-409B-96F3-84D8C281DF20}" dt="2024-06-12T13:21:29.050" v="193" actId="571"/>
          <ac:spMkLst>
            <pc:docMk/>
            <pc:sldMk cId="3639685108" sldId="717"/>
            <ac:spMk id="15" creationId="{2C957924-F28C-5C5E-7753-5D6F6C3187A1}"/>
          </ac:spMkLst>
        </pc:spChg>
        <pc:picChg chg="add mod ord">
          <ac:chgData name="Kurian, Febin" userId="b8909568-2362-46fd-acec-3c1d43419ac8" providerId="ADAL" clId="{3D503ECF-B0D9-409B-96F3-84D8C281DF20}" dt="2024-06-12T13:19:00.529" v="120" actId="22"/>
          <ac:picMkLst>
            <pc:docMk/>
            <pc:sldMk cId="3639685108" sldId="717"/>
            <ac:picMk id="7" creationId="{28033CB5-D947-0F86-F942-111ABD29DF92}"/>
          </ac:picMkLst>
        </pc:picChg>
        <pc:picChg chg="add mod">
          <ac:chgData name="Kurian, Febin" userId="b8909568-2362-46fd-acec-3c1d43419ac8" providerId="ADAL" clId="{3D503ECF-B0D9-409B-96F3-84D8C281DF20}" dt="2024-06-12T13:21:21.857" v="192" actId="571"/>
          <ac:picMkLst>
            <pc:docMk/>
            <pc:sldMk cId="3639685108" sldId="717"/>
            <ac:picMk id="13" creationId="{221AE5F3-71B3-BC03-89C1-398C270CD258}"/>
          </ac:picMkLst>
        </pc:picChg>
      </pc:sldChg>
      <pc:sldChg chg="addSp delSp modSp new mod ord">
        <pc:chgData name="Kurian, Febin" userId="b8909568-2362-46fd-acec-3c1d43419ac8" providerId="ADAL" clId="{3D503ECF-B0D9-409B-96F3-84D8C281DF20}" dt="2024-06-12T13:38:31.523" v="228" actId="478"/>
        <pc:sldMkLst>
          <pc:docMk/>
          <pc:sldMk cId="4024154591" sldId="718"/>
        </pc:sldMkLst>
        <pc:spChg chg="mod">
          <ac:chgData name="Kurian, Febin" userId="b8909568-2362-46fd-acec-3c1d43419ac8" providerId="ADAL" clId="{3D503ECF-B0D9-409B-96F3-84D8C281DF20}" dt="2024-06-12T13:26:41.713" v="204" actId="20577"/>
          <ac:spMkLst>
            <pc:docMk/>
            <pc:sldMk cId="4024154591" sldId="718"/>
            <ac:spMk id="2" creationId="{AEFFFFBF-E47F-283A-AC7A-10471883092F}"/>
          </ac:spMkLst>
        </pc:spChg>
        <pc:spChg chg="del">
          <ac:chgData name="Kurian, Febin" userId="b8909568-2362-46fd-acec-3c1d43419ac8" providerId="ADAL" clId="{3D503ECF-B0D9-409B-96F3-84D8C281DF20}" dt="2024-06-12T13:26:54.452" v="205" actId="22"/>
          <ac:spMkLst>
            <pc:docMk/>
            <pc:sldMk cId="4024154591" sldId="718"/>
            <ac:spMk id="3" creationId="{ED2A351F-5592-90DF-29CA-F1AF7C7011CF}"/>
          </ac:spMkLst>
        </pc:spChg>
        <pc:spChg chg="del">
          <ac:chgData name="Kurian, Febin" userId="b8909568-2362-46fd-acec-3c1d43419ac8" providerId="ADAL" clId="{3D503ECF-B0D9-409B-96F3-84D8C281DF20}" dt="2024-06-12T13:38:31.523" v="228" actId="478"/>
          <ac:spMkLst>
            <pc:docMk/>
            <pc:sldMk cId="4024154591" sldId="718"/>
            <ac:spMk id="5" creationId="{E02B390E-902D-800C-1DEF-437E96B17D3B}"/>
          </ac:spMkLst>
        </pc:spChg>
        <pc:spChg chg="add mod">
          <ac:chgData name="Kurian, Febin" userId="b8909568-2362-46fd-acec-3c1d43419ac8" providerId="ADAL" clId="{3D503ECF-B0D9-409B-96F3-84D8C281DF20}" dt="2024-06-12T13:27:08.259" v="207" actId="1076"/>
          <ac:spMkLst>
            <pc:docMk/>
            <pc:sldMk cId="4024154591" sldId="718"/>
            <ac:spMk id="8" creationId="{945AAB19-46F4-6C5B-CEAB-8EC972D3E18B}"/>
          </ac:spMkLst>
        </pc:spChg>
        <pc:spChg chg="add mod">
          <ac:chgData name="Kurian, Febin" userId="b8909568-2362-46fd-acec-3c1d43419ac8" providerId="ADAL" clId="{3D503ECF-B0D9-409B-96F3-84D8C281DF20}" dt="2024-06-12T13:27:11.893" v="209" actId="20577"/>
          <ac:spMkLst>
            <pc:docMk/>
            <pc:sldMk cId="4024154591" sldId="718"/>
            <ac:spMk id="9" creationId="{4558616B-D49F-BB7A-C6A5-4A5896C56F98}"/>
          </ac:spMkLst>
        </pc:spChg>
        <pc:spChg chg="add mod">
          <ac:chgData name="Kurian, Febin" userId="b8909568-2362-46fd-acec-3c1d43419ac8" providerId="ADAL" clId="{3D503ECF-B0D9-409B-96F3-84D8C281DF20}" dt="2024-06-12T13:27:18.725" v="210" actId="571"/>
          <ac:spMkLst>
            <pc:docMk/>
            <pc:sldMk cId="4024154591" sldId="718"/>
            <ac:spMk id="10" creationId="{47A08964-6908-77EE-86B4-D8FFD9A3654B}"/>
          </ac:spMkLst>
        </pc:spChg>
        <pc:spChg chg="add mod">
          <ac:chgData name="Kurian, Febin" userId="b8909568-2362-46fd-acec-3c1d43419ac8" providerId="ADAL" clId="{3D503ECF-B0D9-409B-96F3-84D8C281DF20}" dt="2024-06-12T13:27:20.953" v="212" actId="20577"/>
          <ac:spMkLst>
            <pc:docMk/>
            <pc:sldMk cId="4024154591" sldId="718"/>
            <ac:spMk id="11" creationId="{F07A3591-6D5C-83BF-BDCD-919AA231263A}"/>
          </ac:spMkLst>
        </pc:spChg>
        <pc:picChg chg="add mod ord">
          <ac:chgData name="Kurian, Febin" userId="b8909568-2362-46fd-acec-3c1d43419ac8" providerId="ADAL" clId="{3D503ECF-B0D9-409B-96F3-84D8C281DF20}" dt="2024-06-12T13:26:54.452" v="205" actId="22"/>
          <ac:picMkLst>
            <pc:docMk/>
            <pc:sldMk cId="4024154591" sldId="718"/>
            <ac:picMk id="7" creationId="{F5DCBA19-3E0B-6515-43B6-7E1E043B6122}"/>
          </ac:picMkLst>
        </pc:picChg>
      </pc:sldChg>
      <pc:sldChg chg="addSp delSp modSp new mod ord">
        <pc:chgData name="Kurian, Febin" userId="b8909568-2362-46fd-acec-3c1d43419ac8" providerId="ADAL" clId="{3D503ECF-B0D9-409B-96F3-84D8C281DF20}" dt="2024-06-12T13:42:45.417" v="238" actId="20577"/>
        <pc:sldMkLst>
          <pc:docMk/>
          <pc:sldMk cId="430141426" sldId="719"/>
        </pc:sldMkLst>
        <pc:spChg chg="mod">
          <ac:chgData name="Kurian, Febin" userId="b8909568-2362-46fd-acec-3c1d43419ac8" providerId="ADAL" clId="{3D503ECF-B0D9-409B-96F3-84D8C281DF20}" dt="2024-06-12T13:38:26.932" v="227" actId="20577"/>
          <ac:spMkLst>
            <pc:docMk/>
            <pc:sldMk cId="430141426" sldId="719"/>
            <ac:spMk id="2" creationId="{1F908385-1903-1878-EA9C-621A01A1C31B}"/>
          </ac:spMkLst>
        </pc:spChg>
        <pc:spChg chg="del">
          <ac:chgData name="Kurian, Febin" userId="b8909568-2362-46fd-acec-3c1d43419ac8" providerId="ADAL" clId="{3D503ECF-B0D9-409B-96F3-84D8C281DF20}" dt="2024-06-12T13:34:50.475" v="216" actId="22"/>
          <ac:spMkLst>
            <pc:docMk/>
            <pc:sldMk cId="430141426" sldId="719"/>
            <ac:spMk id="3" creationId="{CE00C52E-8A12-100C-143C-BCA136297FBD}"/>
          </ac:spMkLst>
        </pc:spChg>
        <pc:spChg chg="del">
          <ac:chgData name="Kurian, Febin" userId="b8909568-2362-46fd-acec-3c1d43419ac8" providerId="ADAL" clId="{3D503ECF-B0D9-409B-96F3-84D8C281DF20}" dt="2024-06-12T13:38:33.921" v="229" actId="478"/>
          <ac:spMkLst>
            <pc:docMk/>
            <pc:sldMk cId="430141426" sldId="719"/>
            <ac:spMk id="5" creationId="{D8C142AD-2E52-F99E-3481-5ADBDEAA1A65}"/>
          </ac:spMkLst>
        </pc:spChg>
        <pc:spChg chg="add del mod">
          <ac:chgData name="Kurian, Febin" userId="b8909568-2362-46fd-acec-3c1d43419ac8" providerId="ADAL" clId="{3D503ECF-B0D9-409B-96F3-84D8C281DF20}" dt="2024-06-12T13:37:29.126" v="221" actId="22"/>
          <ac:spMkLst>
            <pc:docMk/>
            <pc:sldMk cId="430141426" sldId="719"/>
            <ac:spMk id="9" creationId="{7FBC4C56-3F14-E9CD-1EB5-9CDC8ACD1FF7}"/>
          </ac:spMkLst>
        </pc:spChg>
        <pc:spChg chg="add del mod">
          <ac:chgData name="Kurian, Febin" userId="b8909568-2362-46fd-acec-3c1d43419ac8" providerId="ADAL" clId="{3D503ECF-B0D9-409B-96F3-84D8C281DF20}" dt="2024-06-12T13:38:15.255" v="223" actId="22"/>
          <ac:spMkLst>
            <pc:docMk/>
            <pc:sldMk cId="430141426" sldId="719"/>
            <ac:spMk id="13" creationId="{F64EA16D-F3D5-AE8D-2487-8ED5C43A246E}"/>
          </ac:spMkLst>
        </pc:spChg>
        <pc:spChg chg="add mod">
          <ac:chgData name="Kurian, Febin" userId="b8909568-2362-46fd-acec-3c1d43419ac8" providerId="ADAL" clId="{3D503ECF-B0D9-409B-96F3-84D8C281DF20}" dt="2024-06-12T13:42:42.401" v="236" actId="1076"/>
          <ac:spMkLst>
            <pc:docMk/>
            <pc:sldMk cId="430141426" sldId="719"/>
            <ac:spMk id="16" creationId="{424D64C1-5AFB-B615-85D9-6892A3FDB080}"/>
          </ac:spMkLst>
        </pc:spChg>
        <pc:spChg chg="add mod">
          <ac:chgData name="Kurian, Febin" userId="b8909568-2362-46fd-acec-3c1d43419ac8" providerId="ADAL" clId="{3D503ECF-B0D9-409B-96F3-84D8C281DF20}" dt="2024-06-12T13:42:45.417" v="238" actId="20577"/>
          <ac:spMkLst>
            <pc:docMk/>
            <pc:sldMk cId="430141426" sldId="719"/>
            <ac:spMk id="17" creationId="{22DA1362-0282-3B24-2CC9-487516D7D8B9}"/>
          </ac:spMkLst>
        </pc:spChg>
        <pc:picChg chg="add del mod ord">
          <ac:chgData name="Kurian, Febin" userId="b8909568-2362-46fd-acec-3c1d43419ac8" providerId="ADAL" clId="{3D503ECF-B0D9-409B-96F3-84D8C281DF20}" dt="2024-06-12T13:37:27.682" v="220" actId="478"/>
          <ac:picMkLst>
            <pc:docMk/>
            <pc:sldMk cId="430141426" sldId="719"/>
            <ac:picMk id="7" creationId="{DCA2E749-69E5-9966-7730-775234880D42}"/>
          </ac:picMkLst>
        </pc:picChg>
        <pc:picChg chg="add del mod ord">
          <ac:chgData name="Kurian, Febin" userId="b8909568-2362-46fd-acec-3c1d43419ac8" providerId="ADAL" clId="{3D503ECF-B0D9-409B-96F3-84D8C281DF20}" dt="2024-06-12T13:37:47.508" v="222" actId="478"/>
          <ac:picMkLst>
            <pc:docMk/>
            <pc:sldMk cId="430141426" sldId="719"/>
            <ac:picMk id="11" creationId="{541DCDB2-AB01-1505-F945-B2D2EF24368F}"/>
          </ac:picMkLst>
        </pc:picChg>
        <pc:picChg chg="add mod ord">
          <ac:chgData name="Kurian, Febin" userId="b8909568-2362-46fd-acec-3c1d43419ac8" providerId="ADAL" clId="{3D503ECF-B0D9-409B-96F3-84D8C281DF20}" dt="2024-06-12T13:42:35.748" v="235" actId="1076"/>
          <ac:picMkLst>
            <pc:docMk/>
            <pc:sldMk cId="430141426" sldId="719"/>
            <ac:picMk id="15" creationId="{15CD8058-17F2-DDD6-CA25-1FEF31182DD3}"/>
          </ac:picMkLst>
        </pc:picChg>
      </pc:sldChg>
      <pc:sldChg chg="new del">
        <pc:chgData name="Kurian, Febin" userId="b8909568-2362-46fd-acec-3c1d43419ac8" providerId="ADAL" clId="{3D503ECF-B0D9-409B-96F3-84D8C281DF20}" dt="2024-06-12T13:34:46.393" v="214" actId="47"/>
        <pc:sldMkLst>
          <pc:docMk/>
          <pc:sldMk cId="896134389" sldId="719"/>
        </pc:sldMkLst>
      </pc:sldChg>
      <pc:sldChg chg="new del">
        <pc:chgData name="Kurian, Febin" userId="b8909568-2362-46fd-acec-3c1d43419ac8" providerId="ADAL" clId="{3D503ECF-B0D9-409B-96F3-84D8C281DF20}" dt="2024-06-12T13:43:00.130" v="240" actId="47"/>
        <pc:sldMkLst>
          <pc:docMk/>
          <pc:sldMk cId="1526114741" sldId="720"/>
        </pc:sldMkLst>
      </pc:sldChg>
      <pc:sldChg chg="addSp delSp modSp add mod ord">
        <pc:chgData name="Kurian, Febin" userId="b8909568-2362-46fd-acec-3c1d43419ac8" providerId="ADAL" clId="{3D503ECF-B0D9-409B-96F3-84D8C281DF20}" dt="2024-06-12T13:46:10.869" v="310" actId="20577"/>
        <pc:sldMkLst>
          <pc:docMk/>
          <pc:sldMk cId="3463109661" sldId="720"/>
        </pc:sldMkLst>
        <pc:spChg chg="mod">
          <ac:chgData name="Kurian, Febin" userId="b8909568-2362-46fd-acec-3c1d43419ac8" providerId="ADAL" clId="{3D503ECF-B0D9-409B-96F3-84D8C281DF20}" dt="2024-06-12T13:46:10.869" v="310" actId="20577"/>
          <ac:spMkLst>
            <pc:docMk/>
            <pc:sldMk cId="3463109661" sldId="720"/>
            <ac:spMk id="2" creationId="{69A7AE82-8EB2-9446-5206-CB9CF7F15DA6}"/>
          </ac:spMkLst>
        </pc:spChg>
        <pc:spChg chg="add del mod">
          <ac:chgData name="Kurian, Febin" userId="b8909568-2362-46fd-acec-3c1d43419ac8" providerId="ADAL" clId="{3D503ECF-B0D9-409B-96F3-84D8C281DF20}" dt="2024-06-12T13:43:29.247" v="243" actId="22"/>
          <ac:spMkLst>
            <pc:docMk/>
            <pc:sldMk cId="3463109661" sldId="720"/>
            <ac:spMk id="5" creationId="{B6C4064B-7FCD-3CD8-D8F3-4D763068EE0A}"/>
          </ac:spMkLst>
        </pc:spChg>
        <pc:spChg chg="mod">
          <ac:chgData name="Kurian, Febin" userId="b8909568-2362-46fd-acec-3c1d43419ac8" providerId="ADAL" clId="{3D503ECF-B0D9-409B-96F3-84D8C281DF20}" dt="2024-06-12T13:44:18.434" v="291" actId="1035"/>
          <ac:spMkLst>
            <pc:docMk/>
            <pc:sldMk cId="3463109661" sldId="720"/>
            <ac:spMk id="8" creationId="{95FCD05E-DCCF-130F-4136-C22EF6B33B58}"/>
          </ac:spMkLst>
        </pc:spChg>
        <pc:spChg chg="mod">
          <ac:chgData name="Kurian, Febin" userId="b8909568-2362-46fd-acec-3c1d43419ac8" providerId="ADAL" clId="{3D503ECF-B0D9-409B-96F3-84D8C281DF20}" dt="2024-06-12T13:44:36.013" v="302" actId="20577"/>
          <ac:spMkLst>
            <pc:docMk/>
            <pc:sldMk cId="3463109661" sldId="720"/>
            <ac:spMk id="9" creationId="{39921659-9834-0593-D0EC-224E9E5A4105}"/>
          </ac:spMkLst>
        </pc:spChg>
        <pc:spChg chg="mod">
          <ac:chgData name="Kurian, Febin" userId="b8909568-2362-46fd-acec-3c1d43419ac8" providerId="ADAL" clId="{3D503ECF-B0D9-409B-96F3-84D8C281DF20}" dt="2024-06-12T13:44:40.369" v="304" actId="20577"/>
          <ac:spMkLst>
            <pc:docMk/>
            <pc:sldMk cId="3463109661" sldId="720"/>
            <ac:spMk id="10" creationId="{E8F5B50A-120D-5206-9D70-67E9A6C3851B}"/>
          </ac:spMkLst>
        </pc:spChg>
        <pc:spChg chg="del">
          <ac:chgData name="Kurian, Febin" userId="b8909568-2362-46fd-acec-3c1d43419ac8" providerId="ADAL" clId="{3D503ECF-B0D9-409B-96F3-84D8C281DF20}" dt="2024-06-12T13:44:01.621" v="245" actId="478"/>
          <ac:spMkLst>
            <pc:docMk/>
            <pc:sldMk cId="3463109661" sldId="720"/>
            <ac:spMk id="11" creationId="{3B89693B-C3B0-ADE2-E77F-06BB4F418442}"/>
          </ac:spMkLst>
        </pc:spChg>
        <pc:spChg chg="mod">
          <ac:chgData name="Kurian, Febin" userId="b8909568-2362-46fd-acec-3c1d43419ac8" providerId="ADAL" clId="{3D503ECF-B0D9-409B-96F3-84D8C281DF20}" dt="2024-06-12T13:44:30.997" v="300" actId="1037"/>
          <ac:spMkLst>
            <pc:docMk/>
            <pc:sldMk cId="3463109661" sldId="720"/>
            <ac:spMk id="12" creationId="{3F8C46FD-D8A7-8279-C143-21B299CC886A}"/>
          </ac:spMkLst>
        </pc:spChg>
        <pc:spChg chg="del">
          <ac:chgData name="Kurian, Febin" userId="b8909568-2362-46fd-acec-3c1d43419ac8" providerId="ADAL" clId="{3D503ECF-B0D9-409B-96F3-84D8C281DF20}" dt="2024-06-12T13:44:01.621" v="245" actId="478"/>
          <ac:spMkLst>
            <pc:docMk/>
            <pc:sldMk cId="3463109661" sldId="720"/>
            <ac:spMk id="15" creationId="{2C957924-F28C-5C5E-7753-5D6F6C3187A1}"/>
          </ac:spMkLst>
        </pc:spChg>
        <pc:picChg chg="del">
          <ac:chgData name="Kurian, Febin" userId="b8909568-2362-46fd-acec-3c1d43419ac8" providerId="ADAL" clId="{3D503ECF-B0D9-409B-96F3-84D8C281DF20}" dt="2024-06-12T13:43:08.729" v="242" actId="478"/>
          <ac:picMkLst>
            <pc:docMk/>
            <pc:sldMk cId="3463109661" sldId="720"/>
            <ac:picMk id="7" creationId="{28033CB5-D947-0F86-F942-111ABD29DF92}"/>
          </ac:picMkLst>
        </pc:picChg>
        <pc:picChg chg="add mod ord">
          <ac:chgData name="Kurian, Febin" userId="b8909568-2362-46fd-acec-3c1d43419ac8" providerId="ADAL" clId="{3D503ECF-B0D9-409B-96F3-84D8C281DF20}" dt="2024-06-12T13:43:32.550" v="244" actId="167"/>
          <ac:picMkLst>
            <pc:docMk/>
            <pc:sldMk cId="3463109661" sldId="720"/>
            <ac:picMk id="13" creationId="{1FC552A2-9B18-9828-F3D7-A5C3A6A81E01}"/>
          </ac:picMkLst>
        </pc:picChg>
      </pc:sldChg>
      <pc:sldChg chg="addSp delSp modSp add mod ord">
        <pc:chgData name="Kurian, Febin" userId="b8909568-2362-46fd-acec-3c1d43419ac8" providerId="ADAL" clId="{3D503ECF-B0D9-409B-96F3-84D8C281DF20}" dt="2024-06-12T14:55:18.233" v="507" actId="20577"/>
        <pc:sldMkLst>
          <pc:docMk/>
          <pc:sldMk cId="1212989961" sldId="721"/>
        </pc:sldMkLst>
        <pc:spChg chg="mod">
          <ac:chgData name="Kurian, Febin" userId="b8909568-2362-46fd-acec-3c1d43419ac8" providerId="ADAL" clId="{3D503ECF-B0D9-409B-96F3-84D8C281DF20}" dt="2024-06-12T14:55:18.233" v="507" actId="20577"/>
          <ac:spMkLst>
            <pc:docMk/>
            <pc:sldMk cId="1212989961" sldId="721"/>
            <ac:spMk id="2" creationId="{69A7AE82-8EB2-9446-5206-CB9CF7F15DA6}"/>
          </ac:spMkLst>
        </pc:spChg>
        <pc:spChg chg="add del mod">
          <ac:chgData name="Kurian, Febin" userId="b8909568-2362-46fd-acec-3c1d43419ac8" providerId="ADAL" clId="{3D503ECF-B0D9-409B-96F3-84D8C281DF20}" dt="2024-06-12T13:48:27.175" v="319"/>
          <ac:spMkLst>
            <pc:docMk/>
            <pc:sldMk cId="1212989961" sldId="721"/>
            <ac:spMk id="5" creationId="{B5EAEABD-EE3C-8410-1416-C37B47F6F7B1}"/>
          </ac:spMkLst>
        </pc:spChg>
        <pc:spChg chg="mod">
          <ac:chgData name="Kurian, Febin" userId="b8909568-2362-46fd-acec-3c1d43419ac8" providerId="ADAL" clId="{3D503ECF-B0D9-409B-96F3-84D8C281DF20}" dt="2024-06-12T13:49:12.793" v="333" actId="1076"/>
          <ac:spMkLst>
            <pc:docMk/>
            <pc:sldMk cId="1212989961" sldId="721"/>
            <ac:spMk id="8" creationId="{95FCD05E-DCCF-130F-4136-C22EF6B33B58}"/>
          </ac:spMkLst>
        </pc:spChg>
        <pc:spChg chg="mod">
          <ac:chgData name="Kurian, Febin" userId="b8909568-2362-46fd-acec-3c1d43419ac8" providerId="ADAL" clId="{3D503ECF-B0D9-409B-96F3-84D8C281DF20}" dt="2024-06-12T14:21:47.510" v="478" actId="20577"/>
          <ac:spMkLst>
            <pc:docMk/>
            <pc:sldMk cId="1212989961" sldId="721"/>
            <ac:spMk id="9" creationId="{39921659-9834-0593-D0EC-224E9E5A4105}"/>
          </ac:spMkLst>
        </pc:spChg>
        <pc:spChg chg="del mod">
          <ac:chgData name="Kurian, Febin" userId="b8909568-2362-46fd-acec-3c1d43419ac8" providerId="ADAL" clId="{3D503ECF-B0D9-409B-96F3-84D8C281DF20}" dt="2024-06-12T13:48:36.109" v="324" actId="478"/>
          <ac:spMkLst>
            <pc:docMk/>
            <pc:sldMk cId="1212989961" sldId="721"/>
            <ac:spMk id="10" creationId="{E8F5B50A-120D-5206-9D70-67E9A6C3851B}"/>
          </ac:spMkLst>
        </pc:spChg>
        <pc:spChg chg="del">
          <ac:chgData name="Kurian, Febin" userId="b8909568-2362-46fd-acec-3c1d43419ac8" providerId="ADAL" clId="{3D503ECF-B0D9-409B-96F3-84D8C281DF20}" dt="2024-06-12T13:48:38.055" v="325" actId="478"/>
          <ac:spMkLst>
            <pc:docMk/>
            <pc:sldMk cId="1212989961" sldId="721"/>
            <ac:spMk id="11" creationId="{3B89693B-C3B0-ADE2-E77F-06BB4F418442}"/>
          </ac:spMkLst>
        </pc:spChg>
        <pc:spChg chg="del">
          <ac:chgData name="Kurian, Febin" userId="b8909568-2362-46fd-acec-3c1d43419ac8" providerId="ADAL" clId="{3D503ECF-B0D9-409B-96F3-84D8C281DF20}" dt="2024-06-12T13:48:33.061" v="322" actId="478"/>
          <ac:spMkLst>
            <pc:docMk/>
            <pc:sldMk cId="1212989961" sldId="721"/>
            <ac:spMk id="12" creationId="{3F8C46FD-D8A7-8279-C143-21B299CC886A}"/>
          </ac:spMkLst>
        </pc:spChg>
        <pc:spChg chg="del">
          <ac:chgData name="Kurian, Febin" userId="b8909568-2362-46fd-acec-3c1d43419ac8" providerId="ADAL" clId="{3D503ECF-B0D9-409B-96F3-84D8C281DF20}" dt="2024-06-12T13:48:32.101" v="321" actId="478"/>
          <ac:spMkLst>
            <pc:docMk/>
            <pc:sldMk cId="1212989961" sldId="721"/>
            <ac:spMk id="15" creationId="{2C957924-F28C-5C5E-7753-5D6F6C3187A1}"/>
          </ac:spMkLst>
        </pc:spChg>
        <pc:picChg chg="del">
          <ac:chgData name="Kurian, Febin" userId="b8909568-2362-46fd-acec-3c1d43419ac8" providerId="ADAL" clId="{3D503ECF-B0D9-409B-96F3-84D8C281DF20}" dt="2024-06-12T13:48:23.864" v="316" actId="478"/>
          <ac:picMkLst>
            <pc:docMk/>
            <pc:sldMk cId="1212989961" sldId="721"/>
            <ac:picMk id="7" creationId="{28033CB5-D947-0F86-F942-111ABD29DF92}"/>
          </ac:picMkLst>
        </pc:picChg>
        <pc:picChg chg="add del">
          <ac:chgData name="Kurian, Febin" userId="b8909568-2362-46fd-acec-3c1d43419ac8" providerId="ADAL" clId="{3D503ECF-B0D9-409B-96F3-84D8C281DF20}" dt="2024-06-12T13:48:26.318" v="318" actId="21"/>
          <ac:picMkLst>
            <pc:docMk/>
            <pc:sldMk cId="1212989961" sldId="721"/>
            <ac:picMk id="13" creationId="{9B091F61-4030-4048-6F96-E757EFCD371E}"/>
          </ac:picMkLst>
        </pc:picChg>
        <pc:picChg chg="add mod ord">
          <ac:chgData name="Kurian, Febin" userId="b8909568-2362-46fd-acec-3c1d43419ac8" providerId="ADAL" clId="{3D503ECF-B0D9-409B-96F3-84D8C281DF20}" dt="2024-06-12T13:48:29.333" v="320" actId="167"/>
          <ac:picMkLst>
            <pc:docMk/>
            <pc:sldMk cId="1212989961" sldId="721"/>
            <ac:picMk id="14" creationId="{9B091F61-4030-4048-6F96-E757EFCD371E}"/>
          </ac:picMkLst>
        </pc:picChg>
      </pc:sldChg>
      <pc:sldChg chg="new del">
        <pc:chgData name="Kurian, Febin" userId="b8909568-2362-46fd-acec-3c1d43419ac8" providerId="ADAL" clId="{3D503ECF-B0D9-409B-96F3-84D8C281DF20}" dt="2024-06-12T13:48:02.700" v="314" actId="47"/>
        <pc:sldMkLst>
          <pc:docMk/>
          <pc:sldMk cId="2497684448" sldId="721"/>
        </pc:sldMkLst>
      </pc:sldChg>
      <pc:sldChg chg="addSp delSp modSp new del mod">
        <pc:chgData name="Kurian, Febin" userId="b8909568-2362-46fd-acec-3c1d43419ac8" providerId="ADAL" clId="{3D503ECF-B0D9-409B-96F3-84D8C281DF20}" dt="2024-06-12T14:21:02.120" v="476" actId="47"/>
        <pc:sldMkLst>
          <pc:docMk/>
          <pc:sldMk cId="2163552385" sldId="722"/>
        </pc:sldMkLst>
        <pc:spChg chg="mod">
          <ac:chgData name="Kurian, Febin" userId="b8909568-2362-46fd-acec-3c1d43419ac8" providerId="ADAL" clId="{3D503ECF-B0D9-409B-96F3-84D8C281DF20}" dt="2024-06-12T14:19:53.126" v="467" actId="20577"/>
          <ac:spMkLst>
            <pc:docMk/>
            <pc:sldMk cId="2163552385" sldId="722"/>
            <ac:spMk id="2" creationId="{734F851F-7A69-1314-E524-6EC7B606C20E}"/>
          </ac:spMkLst>
        </pc:spChg>
        <pc:spChg chg="del">
          <ac:chgData name="Kurian, Febin" userId="b8909568-2362-46fd-acec-3c1d43419ac8" providerId="ADAL" clId="{3D503ECF-B0D9-409B-96F3-84D8C281DF20}" dt="2024-06-12T13:56:40.699" v="342" actId="22"/>
          <ac:spMkLst>
            <pc:docMk/>
            <pc:sldMk cId="2163552385" sldId="722"/>
            <ac:spMk id="3" creationId="{074F9FEB-0E3E-3BB1-FAA9-0AF3E62C13E3}"/>
          </ac:spMkLst>
        </pc:spChg>
        <pc:spChg chg="del">
          <ac:chgData name="Kurian, Febin" userId="b8909568-2362-46fd-acec-3c1d43419ac8" providerId="ADAL" clId="{3D503ECF-B0D9-409B-96F3-84D8C281DF20}" dt="2024-06-12T13:57:08.862" v="378" actId="478"/>
          <ac:spMkLst>
            <pc:docMk/>
            <pc:sldMk cId="2163552385" sldId="722"/>
            <ac:spMk id="5" creationId="{AA66F210-9A9B-6B20-3099-CEBE55A4D5C4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8" creationId="{044E84CD-4016-179E-A46C-BD2D0763428B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9" creationId="{64F3AF57-CF5F-6DDF-D20A-172773FF27DC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10" creationId="{9155334C-140C-25E7-91E9-CAB2E893D403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11" creationId="{9115E4AB-FBF7-328C-9BA2-1C18DF80FA1E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12" creationId="{41BC4345-17C6-D1C6-A207-C584E59C4C20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13" creationId="{BB7F25B7-18CC-7CB0-5A5A-4044DBD8A78D}"/>
          </ac:spMkLst>
        </pc:spChg>
        <pc:spChg chg="add del mod">
          <ac:chgData name="Kurian, Febin" userId="b8909568-2362-46fd-acec-3c1d43419ac8" providerId="ADAL" clId="{3D503ECF-B0D9-409B-96F3-84D8C281DF20}" dt="2024-06-12T13:58:06.245" v="390"/>
          <ac:spMkLst>
            <pc:docMk/>
            <pc:sldMk cId="2163552385" sldId="722"/>
            <ac:spMk id="15" creationId="{76135F10-7923-1DCC-4AAC-CABF821F6D3B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19" creationId="{A7685E30-B808-21EB-6781-67BD55F3CF44}"/>
          </ac:spMkLst>
        </pc:spChg>
        <pc:spChg chg="add mod">
          <ac:chgData name="Kurian, Febin" userId="b8909568-2362-46fd-acec-3c1d43419ac8" providerId="ADAL" clId="{3D503ECF-B0D9-409B-96F3-84D8C281DF20}" dt="2024-06-12T14:18:33.920" v="460" actId="1036"/>
          <ac:spMkLst>
            <pc:docMk/>
            <pc:sldMk cId="2163552385" sldId="722"/>
            <ac:spMk id="20" creationId="{DB269FB9-4CDA-D859-E44E-92A1FAE767C1}"/>
          </ac:spMkLst>
        </pc:spChg>
        <pc:spChg chg="add del mod">
          <ac:chgData name="Kurian, Febin" userId="b8909568-2362-46fd-acec-3c1d43419ac8" providerId="ADAL" clId="{3D503ECF-B0D9-409B-96F3-84D8C281DF20}" dt="2024-06-12T14:18:35.417" v="463" actId="478"/>
          <ac:spMkLst>
            <pc:docMk/>
            <pc:sldMk cId="2163552385" sldId="722"/>
            <ac:spMk id="22" creationId="{02A72A07-E5CE-C130-4889-58FA67C312EE}"/>
          </ac:spMkLst>
        </pc:spChg>
        <pc:picChg chg="add del mod ord">
          <ac:chgData name="Kurian, Febin" userId="b8909568-2362-46fd-acec-3c1d43419ac8" providerId="ADAL" clId="{3D503ECF-B0D9-409B-96F3-84D8C281DF20}" dt="2024-06-12T13:58:02.907" v="386" actId="478"/>
          <ac:picMkLst>
            <pc:docMk/>
            <pc:sldMk cId="2163552385" sldId="722"/>
            <ac:picMk id="7" creationId="{113A5D9D-272D-CA4E-028F-5AEB4F6A656E}"/>
          </ac:picMkLst>
        </pc:picChg>
        <pc:picChg chg="add del mod">
          <ac:chgData name="Kurian, Febin" userId="b8909568-2362-46fd-acec-3c1d43419ac8" providerId="ADAL" clId="{3D503ECF-B0D9-409B-96F3-84D8C281DF20}" dt="2024-06-12T13:58:05.427" v="389" actId="21"/>
          <ac:picMkLst>
            <pc:docMk/>
            <pc:sldMk cId="2163552385" sldId="722"/>
            <ac:picMk id="17" creationId="{92EE5F1E-8C4C-AC6E-9663-50540397C3C5}"/>
          </ac:picMkLst>
        </pc:picChg>
        <pc:picChg chg="add del mod ord">
          <ac:chgData name="Kurian, Febin" userId="b8909568-2362-46fd-acec-3c1d43419ac8" providerId="ADAL" clId="{3D503ECF-B0D9-409B-96F3-84D8C281DF20}" dt="2024-06-12T14:18:35.417" v="463" actId="478"/>
          <ac:picMkLst>
            <pc:docMk/>
            <pc:sldMk cId="2163552385" sldId="722"/>
            <ac:picMk id="18" creationId="{92EE5F1E-8C4C-AC6E-9663-50540397C3C5}"/>
          </ac:picMkLst>
        </pc:picChg>
        <pc:picChg chg="add del mod ord">
          <ac:chgData name="Kurian, Febin" userId="b8909568-2362-46fd-acec-3c1d43419ac8" providerId="ADAL" clId="{3D503ECF-B0D9-409B-96F3-84D8C281DF20}" dt="2024-06-12T14:18:34.824" v="462" actId="22"/>
          <ac:picMkLst>
            <pc:docMk/>
            <pc:sldMk cId="2163552385" sldId="722"/>
            <ac:picMk id="24" creationId="{6C7B86EB-25B3-1A8C-DF86-B96AA4AA8BB7}"/>
          </ac:picMkLst>
        </pc:picChg>
      </pc:sldChg>
      <pc:sldChg chg="addSp delSp modSp new mod ord">
        <pc:chgData name="Kurian, Febin" userId="b8909568-2362-46fd-acec-3c1d43419ac8" providerId="ADAL" clId="{3D503ECF-B0D9-409B-96F3-84D8C281DF20}" dt="2024-06-12T14:06:41.149" v="439" actId="478"/>
        <pc:sldMkLst>
          <pc:docMk/>
          <pc:sldMk cId="3314213254" sldId="723"/>
        </pc:sldMkLst>
        <pc:spChg chg="mod">
          <ac:chgData name="Kurian, Febin" userId="b8909568-2362-46fd-acec-3c1d43419ac8" providerId="ADAL" clId="{3D503ECF-B0D9-409B-96F3-84D8C281DF20}" dt="2024-06-12T14:06:15.764" v="432" actId="20577"/>
          <ac:spMkLst>
            <pc:docMk/>
            <pc:sldMk cId="3314213254" sldId="723"/>
            <ac:spMk id="2" creationId="{D250CF75-E891-5203-28FA-49A0401B7B99}"/>
          </ac:spMkLst>
        </pc:spChg>
        <pc:spChg chg="add del">
          <ac:chgData name="Kurian, Febin" userId="b8909568-2362-46fd-acec-3c1d43419ac8" providerId="ADAL" clId="{3D503ECF-B0D9-409B-96F3-84D8C281DF20}" dt="2024-06-12T14:06:07.198" v="413"/>
          <ac:spMkLst>
            <pc:docMk/>
            <pc:sldMk cId="3314213254" sldId="723"/>
            <ac:spMk id="3" creationId="{37F5FC52-5618-2217-99C0-932485534620}"/>
          </ac:spMkLst>
        </pc:spChg>
        <pc:spChg chg="del">
          <ac:chgData name="Kurian, Febin" userId="b8909568-2362-46fd-acec-3c1d43419ac8" providerId="ADAL" clId="{3D503ECF-B0D9-409B-96F3-84D8C281DF20}" dt="2024-06-12T14:06:41.149" v="439" actId="478"/>
          <ac:spMkLst>
            <pc:docMk/>
            <pc:sldMk cId="3314213254" sldId="723"/>
            <ac:spMk id="5" creationId="{9AC3A656-93F3-0D0F-5725-BEA6A9EC13AE}"/>
          </ac:spMkLst>
        </pc:spChg>
        <pc:graphicFrameChg chg="add mod">
          <ac:chgData name="Kurian, Febin" userId="b8909568-2362-46fd-acec-3c1d43419ac8" providerId="ADAL" clId="{3D503ECF-B0D9-409B-96F3-84D8C281DF20}" dt="2024-06-12T14:06:07.083" v="412"/>
          <ac:graphicFrameMkLst>
            <pc:docMk/>
            <pc:sldMk cId="3314213254" sldId="723"/>
            <ac:graphicFrameMk id="6" creationId="{2C51206F-CBCB-0546-0F8D-6FB66E3FB7B2}"/>
          </ac:graphicFrameMkLst>
        </pc:graphicFrameChg>
        <pc:picChg chg="add mod">
          <ac:chgData name="Kurian, Febin" userId="b8909568-2362-46fd-acec-3c1d43419ac8" providerId="ADAL" clId="{3D503ECF-B0D9-409B-96F3-84D8C281DF20}" dt="2024-06-12T14:06:07.198" v="413"/>
          <ac:picMkLst>
            <pc:docMk/>
            <pc:sldMk cId="3314213254" sldId="723"/>
            <ac:picMk id="7" creationId="{B839887D-5604-E87F-2EE1-5A2C83D4FDE9}"/>
          </ac:picMkLst>
        </pc:picChg>
      </pc:sldChg>
      <pc:sldChg chg="addSp delSp modSp new mod">
        <pc:chgData name="Kurian, Febin" userId="b8909568-2362-46fd-acec-3c1d43419ac8" providerId="ADAL" clId="{3D503ECF-B0D9-409B-96F3-84D8C281DF20}" dt="2024-06-12T14:20:51.151" v="475" actId="20577"/>
        <pc:sldMkLst>
          <pc:docMk/>
          <pc:sldMk cId="3027199788" sldId="724"/>
        </pc:sldMkLst>
        <pc:spChg chg="mod">
          <ac:chgData name="Kurian, Febin" userId="b8909568-2362-46fd-acec-3c1d43419ac8" providerId="ADAL" clId="{3D503ECF-B0D9-409B-96F3-84D8C281DF20}" dt="2024-06-12T14:20:04.315" v="468"/>
          <ac:spMkLst>
            <pc:docMk/>
            <pc:sldMk cId="3027199788" sldId="724"/>
            <ac:spMk id="2" creationId="{05BF4942-22A7-1B8D-B124-C98632C9CB61}"/>
          </ac:spMkLst>
        </pc:spChg>
        <pc:spChg chg="del">
          <ac:chgData name="Kurian, Febin" userId="b8909568-2362-46fd-acec-3c1d43419ac8" providerId="ADAL" clId="{3D503ECF-B0D9-409B-96F3-84D8C281DF20}" dt="2024-06-12T14:19:17.406" v="465" actId="22"/>
          <ac:spMkLst>
            <pc:docMk/>
            <pc:sldMk cId="3027199788" sldId="724"/>
            <ac:spMk id="3" creationId="{77D6AAB6-3776-66A7-C8D5-2FEC87D8A706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8" creationId="{DBE9EA38-C882-AC85-5FDD-418F3F72364F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9" creationId="{83270702-FD25-795F-1211-F6D306179D1F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10" creationId="{8E6C923C-E2BE-FDA5-7F16-2AC2A36CEA0C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11" creationId="{2DFE20DA-E063-E193-72EB-68228A22F33F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12" creationId="{530EE0AE-B1E6-6939-A5DC-8E5656D216B9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13" creationId="{EC55F804-B9E6-902F-A365-A732E55F504A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14" creationId="{DC9F4ECD-FFE5-1B77-3E4C-B0E32EDA72EF}"/>
          </ac:spMkLst>
        </pc:spChg>
        <pc:spChg chg="add mod">
          <ac:chgData name="Kurian, Febin" userId="b8909568-2362-46fd-acec-3c1d43419ac8" providerId="ADAL" clId="{3D503ECF-B0D9-409B-96F3-84D8C281DF20}" dt="2024-06-12T14:20:17.486" v="469" actId="1076"/>
          <ac:spMkLst>
            <pc:docMk/>
            <pc:sldMk cId="3027199788" sldId="724"/>
            <ac:spMk id="15" creationId="{C30E6A19-024C-C1E5-0D22-31CABEB71361}"/>
          </ac:spMkLst>
        </pc:spChg>
        <pc:spChg chg="add mod">
          <ac:chgData name="Kurian, Febin" userId="b8909568-2362-46fd-acec-3c1d43419ac8" providerId="ADAL" clId="{3D503ECF-B0D9-409B-96F3-84D8C281DF20}" dt="2024-06-12T14:20:32.470" v="470" actId="571"/>
          <ac:spMkLst>
            <pc:docMk/>
            <pc:sldMk cId="3027199788" sldId="724"/>
            <ac:spMk id="16" creationId="{49153C4D-4D1C-B8CF-4517-76AE6BCD8676}"/>
          </ac:spMkLst>
        </pc:spChg>
        <pc:spChg chg="add mod">
          <ac:chgData name="Kurian, Febin" userId="b8909568-2362-46fd-acec-3c1d43419ac8" providerId="ADAL" clId="{3D503ECF-B0D9-409B-96F3-84D8C281DF20}" dt="2024-06-12T14:20:35.110" v="472" actId="20577"/>
          <ac:spMkLst>
            <pc:docMk/>
            <pc:sldMk cId="3027199788" sldId="724"/>
            <ac:spMk id="17" creationId="{976E023E-21C1-6DE8-918B-2D3C5AF01DAD}"/>
          </ac:spMkLst>
        </pc:spChg>
        <pc:spChg chg="add mod">
          <ac:chgData name="Kurian, Febin" userId="b8909568-2362-46fd-acec-3c1d43419ac8" providerId="ADAL" clId="{3D503ECF-B0D9-409B-96F3-84D8C281DF20}" dt="2024-06-12T14:20:48.406" v="473" actId="571"/>
          <ac:spMkLst>
            <pc:docMk/>
            <pc:sldMk cId="3027199788" sldId="724"/>
            <ac:spMk id="18" creationId="{08C2A55F-80E4-EB07-9A49-618ABC56226D}"/>
          </ac:spMkLst>
        </pc:spChg>
        <pc:spChg chg="add mod">
          <ac:chgData name="Kurian, Febin" userId="b8909568-2362-46fd-acec-3c1d43419ac8" providerId="ADAL" clId="{3D503ECF-B0D9-409B-96F3-84D8C281DF20}" dt="2024-06-12T14:20:51.151" v="475" actId="20577"/>
          <ac:spMkLst>
            <pc:docMk/>
            <pc:sldMk cId="3027199788" sldId="724"/>
            <ac:spMk id="19" creationId="{F0228FAF-A049-61BF-2592-57B77920E499}"/>
          </ac:spMkLst>
        </pc:spChg>
        <pc:picChg chg="add mod ord">
          <ac:chgData name="Kurian, Febin" userId="b8909568-2362-46fd-acec-3c1d43419ac8" providerId="ADAL" clId="{3D503ECF-B0D9-409B-96F3-84D8C281DF20}" dt="2024-06-12T14:19:17.406" v="465" actId="22"/>
          <ac:picMkLst>
            <pc:docMk/>
            <pc:sldMk cId="3027199788" sldId="724"/>
            <ac:picMk id="7" creationId="{45C29A78-B2BF-C3CC-6D07-2B72707926E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err="1"/>
              <a:t>Author(s</a:t>
            </a:r>
            <a:r>
              <a:rPr lang="en-GB" noProof="0"/>
              <a:t>)  - Arial 20 pt – </a:t>
            </a:r>
            <a:r>
              <a:rPr lang="en-GB" noProof="0" err="1"/>
              <a:t>HiLumi</a:t>
            </a:r>
            <a:r>
              <a:rPr lang="en-GB" noProof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noFill/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/>
              <a:t>Click to modify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Pre/Final Design Review – May 21-22, 2018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138712"/>
            <a:ext cx="8280920" cy="1231042"/>
          </a:xfrm>
        </p:spPr>
        <p:txBody>
          <a:bodyPr/>
          <a:lstStyle/>
          <a:p>
            <a:pPr algn="ctr"/>
            <a:r>
              <a:rPr lang="en-GB" sz="3200" dirty="0"/>
              <a:t>302.4.01 Magnets Vertical Test at BNL</a:t>
            </a:r>
            <a:br>
              <a:rPr lang="en-GB" sz="3200" dirty="0"/>
            </a:br>
            <a:r>
              <a:rPr lang="en-GB" sz="3200" dirty="0"/>
              <a:t>Test Summary- MQXFA17</a:t>
            </a:r>
            <a:endParaRPr lang="en-GB" sz="320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4008" y="5160640"/>
            <a:ext cx="2984376" cy="788640"/>
          </a:xfrm>
        </p:spPr>
        <p:txBody>
          <a:bodyPr>
            <a:normAutofit/>
          </a:bodyPr>
          <a:lstStyle/>
          <a:p>
            <a:r>
              <a:rPr lang="en-GB" dirty="0"/>
              <a:t>Febin Kurian</a:t>
            </a:r>
          </a:p>
          <a:p>
            <a:r>
              <a:rPr lang="en-GB" dirty="0"/>
              <a:t>12-June-2024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B006A5-FCF3-4FC0-B821-C541F205E5D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FC552A2-9B18-9828-F3D7-A5C3A6A81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951" y="1219200"/>
            <a:ext cx="6904097" cy="4906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7AE82-8EB2-9446-5206-CB9CF7F1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Similarities-Quench Antenna Signals-3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3C33A-897B-B3F0-308F-498049DD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CD05E-DCCF-130F-4136-C22EF6B33B58}"/>
              </a:ext>
            </a:extLst>
          </p:cNvPr>
          <p:cNvSpPr/>
          <p:nvPr/>
        </p:nvSpPr>
        <p:spPr>
          <a:xfrm>
            <a:off x="7099300" y="2484972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21659-9834-0593-D0EC-224E9E5A4105}"/>
              </a:ext>
            </a:extLst>
          </p:cNvPr>
          <p:cNvSpPr txBox="1"/>
          <p:nvPr/>
        </p:nvSpPr>
        <p:spPr>
          <a:xfrm>
            <a:off x="8036896" y="2407084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5B50A-120D-5206-9D70-67E9A6C3851B}"/>
              </a:ext>
            </a:extLst>
          </p:cNvPr>
          <p:cNvSpPr txBox="1"/>
          <p:nvPr/>
        </p:nvSpPr>
        <p:spPr>
          <a:xfrm>
            <a:off x="8036896" y="2746582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C46FD-D8A7-8279-C143-21B299CC886A}"/>
              </a:ext>
            </a:extLst>
          </p:cNvPr>
          <p:cNvSpPr/>
          <p:nvPr/>
        </p:nvSpPr>
        <p:spPr>
          <a:xfrm>
            <a:off x="7100313" y="2834486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0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7AE82-8EB2-9446-5206-CB9CF7F1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Similarities-Quench Antenna Signals-4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8033CB5-D947-0F86-F942-111ABD29D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103" y="1219200"/>
            <a:ext cx="6929793" cy="4906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3C33A-897B-B3F0-308F-498049DD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CD05E-DCCF-130F-4136-C22EF6B33B58}"/>
              </a:ext>
            </a:extLst>
          </p:cNvPr>
          <p:cNvSpPr/>
          <p:nvPr/>
        </p:nvSpPr>
        <p:spPr>
          <a:xfrm>
            <a:off x="7099300" y="3217333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21659-9834-0593-D0EC-224E9E5A4105}"/>
              </a:ext>
            </a:extLst>
          </p:cNvPr>
          <p:cNvSpPr txBox="1"/>
          <p:nvPr/>
        </p:nvSpPr>
        <p:spPr>
          <a:xfrm>
            <a:off x="8036896" y="3139445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5B50A-120D-5206-9D70-67E9A6C3851B}"/>
              </a:ext>
            </a:extLst>
          </p:cNvPr>
          <p:cNvSpPr txBox="1"/>
          <p:nvPr/>
        </p:nvSpPr>
        <p:spPr>
          <a:xfrm>
            <a:off x="8036896" y="3478943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9693B-C3B0-ADE2-E77F-06BB4F418442}"/>
              </a:ext>
            </a:extLst>
          </p:cNvPr>
          <p:cNvSpPr txBox="1"/>
          <p:nvPr/>
        </p:nvSpPr>
        <p:spPr>
          <a:xfrm>
            <a:off x="8036896" y="3808261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8C46FD-D8A7-8279-C143-21B299CC886A}"/>
              </a:ext>
            </a:extLst>
          </p:cNvPr>
          <p:cNvSpPr/>
          <p:nvPr/>
        </p:nvSpPr>
        <p:spPr>
          <a:xfrm>
            <a:off x="7074914" y="3566847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957924-F28C-5C5E-7753-5D6F6C3187A1}"/>
              </a:ext>
            </a:extLst>
          </p:cNvPr>
          <p:cNvSpPr/>
          <p:nvPr/>
        </p:nvSpPr>
        <p:spPr>
          <a:xfrm>
            <a:off x="7099300" y="3916361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8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F4942-22A7-1B8D-B124-C98632C9C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signals-Z4250 Channels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C29A78-B2BF-C3CC-6D07-2B7270792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273" y="1219200"/>
            <a:ext cx="6989453" cy="4906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22FA7-14BE-0623-89E1-06BE7ACF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C6067-1FED-68FC-04B3-B386E7CBF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HL-LHC AUP Pre/Final Design Review – May 21-22, 2018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9EA38-C882-AC85-5FDD-418F3F72364F}"/>
              </a:ext>
            </a:extLst>
          </p:cNvPr>
          <p:cNvSpPr/>
          <p:nvPr/>
        </p:nvSpPr>
        <p:spPr>
          <a:xfrm>
            <a:off x="7065238" y="2266950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70702-FD25-795F-1211-F6D306179D1F}"/>
              </a:ext>
            </a:extLst>
          </p:cNvPr>
          <p:cNvSpPr txBox="1"/>
          <p:nvPr/>
        </p:nvSpPr>
        <p:spPr>
          <a:xfrm>
            <a:off x="8002834" y="2189062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C923C-E2BE-FDA5-7F16-2AC2A36CEA0C}"/>
              </a:ext>
            </a:extLst>
          </p:cNvPr>
          <p:cNvSpPr/>
          <p:nvPr/>
        </p:nvSpPr>
        <p:spPr>
          <a:xfrm>
            <a:off x="7065238" y="2606448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FE20DA-E063-E193-72EB-68228A22F33F}"/>
              </a:ext>
            </a:extLst>
          </p:cNvPr>
          <p:cNvSpPr txBox="1"/>
          <p:nvPr/>
        </p:nvSpPr>
        <p:spPr>
          <a:xfrm>
            <a:off x="8002834" y="2528560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0EE0AE-B1E6-6939-A5DC-8E5656D216B9}"/>
              </a:ext>
            </a:extLst>
          </p:cNvPr>
          <p:cNvSpPr/>
          <p:nvPr/>
        </p:nvSpPr>
        <p:spPr>
          <a:xfrm>
            <a:off x="7065238" y="2978565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5F804-B9E6-902F-A365-A732E55F504A}"/>
              </a:ext>
            </a:extLst>
          </p:cNvPr>
          <p:cNvSpPr txBox="1"/>
          <p:nvPr/>
        </p:nvSpPr>
        <p:spPr>
          <a:xfrm>
            <a:off x="8002834" y="2900677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9F4ECD-FFE5-1B77-3E4C-B0E32EDA72EF}"/>
              </a:ext>
            </a:extLst>
          </p:cNvPr>
          <p:cNvSpPr/>
          <p:nvPr/>
        </p:nvSpPr>
        <p:spPr>
          <a:xfrm>
            <a:off x="7065238" y="3318918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0E6A19-024C-C1E5-0D22-31CABEB71361}"/>
              </a:ext>
            </a:extLst>
          </p:cNvPr>
          <p:cNvSpPr txBox="1"/>
          <p:nvPr/>
        </p:nvSpPr>
        <p:spPr>
          <a:xfrm>
            <a:off x="8002834" y="3241030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153C4D-4D1C-B8CF-4517-76AE6BCD8676}"/>
              </a:ext>
            </a:extLst>
          </p:cNvPr>
          <p:cNvSpPr/>
          <p:nvPr/>
        </p:nvSpPr>
        <p:spPr>
          <a:xfrm>
            <a:off x="7065238" y="1802962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6E023E-21C1-6DE8-918B-2D3C5AF01DAD}"/>
              </a:ext>
            </a:extLst>
          </p:cNvPr>
          <p:cNvSpPr txBox="1"/>
          <p:nvPr/>
        </p:nvSpPr>
        <p:spPr>
          <a:xfrm>
            <a:off x="8002834" y="1725074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2A55F-80E4-EB07-9A49-618ABC56226D}"/>
              </a:ext>
            </a:extLst>
          </p:cNvPr>
          <p:cNvSpPr/>
          <p:nvPr/>
        </p:nvSpPr>
        <p:spPr>
          <a:xfrm>
            <a:off x="7065238" y="1447155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228FAF-A049-61BF-2592-57B77920E499}"/>
              </a:ext>
            </a:extLst>
          </p:cNvPr>
          <p:cNvSpPr txBox="1"/>
          <p:nvPr/>
        </p:nvSpPr>
        <p:spPr>
          <a:xfrm>
            <a:off x="8002834" y="1369267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Q-12</a:t>
            </a:r>
          </a:p>
        </p:txBody>
      </p:sp>
    </p:spTree>
    <p:extLst>
      <p:ext uri="{BB962C8B-B14F-4D97-AF65-F5344CB8AC3E}">
        <p14:creationId xmlns:p14="http://schemas.microsoft.com/office/powerpoint/2010/main" val="302719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CF75-E891-5203-28FA-49A0401B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Splice Measurements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839887D-5604-E87F-2EE1-5A2C83D4F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354" y="1219200"/>
            <a:ext cx="7739291" cy="49069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FE339-CBE1-C18B-E3F2-8DC04FC2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21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F2ED9-B829-41A0-A89F-F9DC60A32F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EE12E8-FD27-1CAD-4F2C-14FE80735562}"/>
              </a:ext>
            </a:extLst>
          </p:cNvPr>
          <p:cNvSpPr txBox="1">
            <a:spLocks/>
          </p:cNvSpPr>
          <p:nvPr/>
        </p:nvSpPr>
        <p:spPr>
          <a:xfrm>
            <a:off x="575116" y="268839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MQXFA17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2C94D9-F2E2-C49B-0A09-2861BD5E0701}"/>
              </a:ext>
            </a:extLst>
          </p:cNvPr>
          <p:cNvSpPr txBox="1">
            <a:spLocks/>
          </p:cNvSpPr>
          <p:nvPr/>
        </p:nvSpPr>
        <p:spPr>
          <a:xfrm>
            <a:off x="467544" y="1072631"/>
            <a:ext cx="8363272" cy="3448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Training summary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1211B-80DA-36E8-E404-61594E56B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32" y="1627554"/>
            <a:ext cx="7992535" cy="447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F2ED9-B829-41A0-A89F-F9DC60A32F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EE12E8-FD27-1CAD-4F2C-14FE80735562}"/>
              </a:ext>
            </a:extLst>
          </p:cNvPr>
          <p:cNvSpPr txBox="1">
            <a:spLocks/>
          </p:cNvSpPr>
          <p:nvPr/>
        </p:nvSpPr>
        <p:spPr>
          <a:xfrm>
            <a:off x="575116" y="268839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MQXFA17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2C94D9-F2E2-C49B-0A09-2861BD5E0701}"/>
              </a:ext>
            </a:extLst>
          </p:cNvPr>
          <p:cNvSpPr txBox="1">
            <a:spLocks/>
          </p:cNvSpPr>
          <p:nvPr/>
        </p:nvSpPr>
        <p:spPr>
          <a:xfrm>
            <a:off x="467543" y="1072631"/>
            <a:ext cx="8579257" cy="5078402"/>
          </a:xfrm>
          <a:prstGeom prst="rect">
            <a:avLst/>
          </a:prstGeom>
        </p:spPr>
        <p:txBody>
          <a:bodyPr vert="horz" lIns="0" tIns="0" rIns="0" bIns="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Training sequence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Quench 1-10: Quench current increases; 8 quenches on Q1 and 2 quenches on Q3 (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Quench-10, 16528 A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Quench 11-13: Quenches at significantly lower currents, all quenches on Q4 (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16245A, 15664A &amp; 15787A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New Ramps: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16230 A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4.5 K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at 20 A/s, hold for 30 mins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 No quench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16530 A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1.9 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at 20 A/s, hold for 30 mins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 (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Quench-14, 16337 A on Q4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Ramp to 16530 A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1.9 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100A/s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 (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Quench-15, 16531 A on Q4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New Training Ramps: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Ramp to 16530 A at 20A/s at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1.9 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, if quench, go to next step (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Quench-16, 16037 A on Q4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Ramp to 16230 A at 20A/s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at 1.9 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, hold for 30 min. If no quench, go to next step (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Quench-17, 16142 A on Q4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Increase to I_nom+100A, hold for 15 min. If no quench, go to next step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Increase to I_nom+200A, hold for 15 min. If no quench, go to next step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Increase to I_nom+300A, hold for 30 min. 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Repeat step 2-5: Quenches at step2 again (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Quench-18, 16030 A on Q4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Ramp to 16230 A at 20A/s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at 4.5 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, hold for 30 min. If no quench, go to next step (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Quench-19, 16199 A on Q3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Increase to I_nom+100A, hold for 15 min. If no quench, go to next step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Increase to I_nom+200A, hold for 15 min. If no quench, go to next step</a:t>
            </a: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Increase to I_nom+300A, hold for 30 min.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Magnetic field measurements at 4.5 K, total 5 ramps to 16230 A – No quenches (un-finished…)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1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F2ED9-B829-41A0-A89F-F9DC60A32F6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EE12E8-FD27-1CAD-4F2C-14FE80735562}"/>
              </a:ext>
            </a:extLst>
          </p:cNvPr>
          <p:cNvSpPr txBox="1">
            <a:spLocks/>
          </p:cNvSpPr>
          <p:nvPr/>
        </p:nvSpPr>
        <p:spPr>
          <a:xfrm>
            <a:off x="575116" y="268839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MQXFA17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2C94D9-F2E2-C49B-0A09-2861BD5E0701}"/>
              </a:ext>
            </a:extLst>
          </p:cNvPr>
          <p:cNvSpPr txBox="1">
            <a:spLocks/>
          </p:cNvSpPr>
          <p:nvPr/>
        </p:nvSpPr>
        <p:spPr>
          <a:xfrm>
            <a:off x="467544" y="1072631"/>
            <a:ext cx="8363272" cy="3448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Training summary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1C0DD-4E66-B598-E31D-239AF3A1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8120"/>
            <a:ext cx="9144000" cy="30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8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59FCA-3ABA-F48A-EB9A-6367E8B1B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Start 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E7DF5-B898-B353-5726-ED59355E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236A7-1D80-43C3-6206-8E087E4BC7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926" y="6334810"/>
            <a:ext cx="1955800" cy="476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F0D33E9-F78B-1FF2-79CF-CF938A92F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488" y="935567"/>
            <a:ext cx="6398146" cy="45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8BB6-CC10-39BF-9524-E120E78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Current vs Quench Start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B71E5-7B18-79B7-1D2C-87DE00CE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273763-58F6-A42A-3D62-589C6818A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1617621"/>
            <a:ext cx="7918450" cy="4110120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900BAA2B-36DE-E7F6-DE6B-79B28C791A9C}"/>
              </a:ext>
            </a:extLst>
          </p:cNvPr>
          <p:cNvSpPr txBox="1"/>
          <p:nvPr/>
        </p:nvSpPr>
        <p:spPr>
          <a:xfrm>
            <a:off x="1351969" y="1911890"/>
            <a:ext cx="1139927" cy="264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r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activation of quench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BC59B3-AFE3-380A-95BA-2E1877FE04DC}"/>
              </a:ext>
            </a:extLst>
          </p:cNvPr>
          <p:cNvCxnSpPr/>
          <p:nvPr/>
        </p:nvCxnSpPr>
        <p:spPr>
          <a:xfrm flipH="1" flipV="1">
            <a:off x="1199569" y="1769015"/>
            <a:ext cx="140970" cy="2628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24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B091F61-4030-4048-6F96-E757EFCD3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963" y="1219200"/>
            <a:ext cx="7000074" cy="49069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7AE82-8EB2-9446-5206-CB9CF7F1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Antenna Signals- Q4 Quenches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3C33A-897B-B3F0-308F-498049DD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FCD05E-DCCF-130F-4136-C22EF6B33B58}"/>
              </a:ext>
            </a:extLst>
          </p:cNvPr>
          <p:cNvSpPr/>
          <p:nvPr/>
        </p:nvSpPr>
        <p:spPr>
          <a:xfrm>
            <a:off x="7115478" y="1275920"/>
            <a:ext cx="937596" cy="336979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21659-9834-0593-D0EC-224E9E5A4105}"/>
              </a:ext>
            </a:extLst>
          </p:cNvPr>
          <p:cNvSpPr txBox="1"/>
          <p:nvPr/>
        </p:nvSpPr>
        <p:spPr>
          <a:xfrm>
            <a:off x="8002834" y="1313604"/>
            <a:ext cx="68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Q-11</a:t>
            </a:r>
          </a:p>
        </p:txBody>
      </p:sp>
    </p:spTree>
    <p:extLst>
      <p:ext uri="{BB962C8B-B14F-4D97-AF65-F5344CB8AC3E}">
        <p14:creationId xmlns:p14="http://schemas.microsoft.com/office/powerpoint/2010/main" val="121298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8385-1903-1878-EA9C-621A01A1C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Similarities-Quench Antenna Signals-1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C5B3A-B42E-C404-8EDF-AE7036B0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15CD8058-17F2-DDD6-CA25-1FEF31182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234" y="1219200"/>
            <a:ext cx="6951531" cy="4906963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4D64C1-5AFB-B615-85D9-6892A3FDB080}"/>
              </a:ext>
            </a:extLst>
          </p:cNvPr>
          <p:cNvSpPr/>
          <p:nvPr/>
        </p:nvSpPr>
        <p:spPr>
          <a:xfrm>
            <a:off x="7110169" y="1358899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A1362-0282-3B24-2CC9-487516D7D8B9}"/>
              </a:ext>
            </a:extLst>
          </p:cNvPr>
          <p:cNvSpPr txBox="1"/>
          <p:nvPr/>
        </p:nvSpPr>
        <p:spPr>
          <a:xfrm>
            <a:off x="8047765" y="1281011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Q-11</a:t>
            </a:r>
          </a:p>
        </p:txBody>
      </p:sp>
    </p:spTree>
    <p:extLst>
      <p:ext uri="{BB962C8B-B14F-4D97-AF65-F5344CB8AC3E}">
        <p14:creationId xmlns:p14="http://schemas.microsoft.com/office/powerpoint/2010/main" val="430141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FFBF-E47F-283A-AC7A-104718830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Similarities-Quench Antenna Signals-2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DCBA19-3E0B-6515-43B6-7E1E043B6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455" y="1219200"/>
            <a:ext cx="7049089" cy="4906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30819C-A049-1716-7515-DC219F06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AAB19-46F4-6C5B-CEAB-8EC972D3E18B}"/>
              </a:ext>
            </a:extLst>
          </p:cNvPr>
          <p:cNvSpPr/>
          <p:nvPr/>
        </p:nvSpPr>
        <p:spPr>
          <a:xfrm>
            <a:off x="7158948" y="1697566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58616B-D49F-BB7A-C6A5-4A5896C56F98}"/>
              </a:ext>
            </a:extLst>
          </p:cNvPr>
          <p:cNvSpPr txBox="1"/>
          <p:nvPr/>
        </p:nvSpPr>
        <p:spPr>
          <a:xfrm>
            <a:off x="8096544" y="1619678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A08964-6908-77EE-86B4-D8FFD9A3654B}"/>
              </a:ext>
            </a:extLst>
          </p:cNvPr>
          <p:cNvSpPr/>
          <p:nvPr/>
        </p:nvSpPr>
        <p:spPr>
          <a:xfrm>
            <a:off x="7158948" y="2037064"/>
            <a:ext cx="937596" cy="105834"/>
          </a:xfrm>
          <a:prstGeom prst="rect">
            <a:avLst/>
          </a:pr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A3591-6D5C-83BF-BDCD-919AA231263A}"/>
              </a:ext>
            </a:extLst>
          </p:cNvPr>
          <p:cNvSpPr txBox="1"/>
          <p:nvPr/>
        </p:nvSpPr>
        <p:spPr>
          <a:xfrm>
            <a:off x="8096544" y="1959176"/>
            <a:ext cx="529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ighlight>
                  <a:srgbClr val="FFFF00"/>
                </a:highlight>
              </a:rPr>
              <a:t>Q-13</a:t>
            </a:r>
          </a:p>
        </p:txBody>
      </p:sp>
    </p:spTree>
    <p:extLst>
      <p:ext uri="{BB962C8B-B14F-4D97-AF65-F5344CB8AC3E}">
        <p14:creationId xmlns:p14="http://schemas.microsoft.com/office/powerpoint/2010/main" val="40241545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AC4ABB9EFFC04CA7AD3040E5DF28AA" ma:contentTypeVersion="16" ma:contentTypeDescription="Create a new document." ma:contentTypeScope="" ma:versionID="252cf60fbf5d2918f489802473609554">
  <xsd:schema xmlns:xsd="http://www.w3.org/2001/XMLSchema" xmlns:xs="http://www.w3.org/2001/XMLSchema" xmlns:p="http://schemas.microsoft.com/office/2006/metadata/properties" xmlns:ns3="4cc2c26d-dd06-45c2-b5c7-9fed14398e80" xmlns:ns4="96c425c5-5c10-4741-aa56-6cf001acb5ab" targetNamespace="http://schemas.microsoft.com/office/2006/metadata/properties" ma:root="true" ma:fieldsID="3256da557a7dfa0805f960b2474f94c7" ns3:_="" ns4:_="">
    <xsd:import namespace="4cc2c26d-dd06-45c2-b5c7-9fed14398e80"/>
    <xsd:import namespace="96c425c5-5c10-4741-aa56-6cf001acb5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2c26d-dd06-45c2-b5c7-9fed14398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425c5-5c10-4741-aa56-6cf001acb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c2c26d-dd06-45c2-b5c7-9fed14398e80" xsi:nil="true"/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F6086C-AAE0-4372-A363-A9CE7D1396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2c26d-dd06-45c2-b5c7-9fed14398e80"/>
    <ds:schemaRef ds:uri="96c425c5-5c10-4741-aa56-6cf001acb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96c425c5-5c10-4741-aa56-6cf001acb5ab"/>
    <ds:schemaRef ds:uri="http://schemas.openxmlformats.org/package/2006/metadata/core-properties"/>
    <ds:schemaRef ds:uri="4cc2c26d-dd06-45c2-b5c7-9fed14398e8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449</Words>
  <Application>Microsoft Office PowerPoint</Application>
  <PresentationFormat>On-screen Show (4:3)</PresentationFormat>
  <Paragraphs>72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Wingdings</vt:lpstr>
      <vt:lpstr>Thème Office</vt:lpstr>
      <vt:lpstr>302.4.01 Magnets Vertical Test at BNL Test Summary- MQXFA17</vt:lpstr>
      <vt:lpstr>PowerPoint Presentation</vt:lpstr>
      <vt:lpstr>PowerPoint Presentation</vt:lpstr>
      <vt:lpstr>PowerPoint Presentation</vt:lpstr>
      <vt:lpstr>Quench Start Location</vt:lpstr>
      <vt:lpstr>Quench Current vs Quench Start Time</vt:lpstr>
      <vt:lpstr>Quench Antenna Signals- Q4 Quenches</vt:lpstr>
      <vt:lpstr>Similarities-Quench Antenna Signals-1</vt:lpstr>
      <vt:lpstr>Similarities-Quench Antenna Signals-2</vt:lpstr>
      <vt:lpstr>Similarities-Quench Antenna Signals-3</vt:lpstr>
      <vt:lpstr>Similarities-Quench Antenna Signals-4</vt:lpstr>
      <vt:lpstr>QA signals-Z4250 Channels</vt:lpstr>
      <vt:lpstr>Splice Measurements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Febin Kurian</cp:lastModifiedBy>
  <cp:revision>5</cp:revision>
  <cp:lastPrinted>2024-06-10T18:59:10Z</cp:lastPrinted>
  <dcterms:created xsi:type="dcterms:W3CDTF">2016-03-23T12:58:39Z</dcterms:created>
  <dcterms:modified xsi:type="dcterms:W3CDTF">2024-06-12T14:55:20Z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0x010100EFAC4ABB9EFFC04CA7AD3040E5DF28AA</vt:lpwstr>
  </property>
</Properties>
</file>